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14" r:id="rId9"/>
    <p:sldMasterId id="2147483739" r:id="rId10"/>
    <p:sldMasterId id="2147483765" r:id="rId11"/>
  </p:sldMasterIdLst>
  <p:notesMasterIdLst>
    <p:notesMasterId r:id="rId87"/>
  </p:notesMasterIdLst>
  <p:handoutMasterIdLst>
    <p:handoutMasterId r:id="rId88"/>
  </p:handoutMasterIdLst>
  <p:sldIdLst>
    <p:sldId id="11200" r:id="rId12"/>
    <p:sldId id="104969" r:id="rId13"/>
    <p:sldId id="105012" r:id="rId14"/>
    <p:sldId id="11068" r:id="rId15"/>
    <p:sldId id="11136" r:id="rId16"/>
    <p:sldId id="11137" r:id="rId17"/>
    <p:sldId id="104991" r:id="rId18"/>
    <p:sldId id="11236" r:id="rId19"/>
    <p:sldId id="11192" r:id="rId20"/>
    <p:sldId id="105076" r:id="rId21"/>
    <p:sldId id="11229" r:id="rId22"/>
    <p:sldId id="105132" r:id="rId23"/>
    <p:sldId id="105136" r:id="rId24"/>
    <p:sldId id="105135" r:id="rId25"/>
    <p:sldId id="105137" r:id="rId26"/>
    <p:sldId id="105138" r:id="rId27"/>
    <p:sldId id="105139" r:id="rId28"/>
    <p:sldId id="105145" r:id="rId29"/>
    <p:sldId id="105146" r:id="rId30"/>
    <p:sldId id="105144" r:id="rId31"/>
    <p:sldId id="105147" r:id="rId32"/>
    <p:sldId id="105118" r:id="rId33"/>
    <p:sldId id="105141" r:id="rId34"/>
    <p:sldId id="105143" r:id="rId35"/>
    <p:sldId id="105142" r:id="rId36"/>
    <p:sldId id="105119" r:id="rId37"/>
    <p:sldId id="105149" r:id="rId38"/>
    <p:sldId id="105150" r:id="rId39"/>
    <p:sldId id="105148" r:id="rId40"/>
    <p:sldId id="105120" r:id="rId41"/>
    <p:sldId id="105151" r:id="rId42"/>
    <p:sldId id="105152" r:id="rId43"/>
    <p:sldId id="105153" r:id="rId44"/>
    <p:sldId id="105121" r:id="rId45"/>
    <p:sldId id="105154" r:id="rId46"/>
    <p:sldId id="105155" r:id="rId47"/>
    <p:sldId id="105140" r:id="rId48"/>
    <p:sldId id="105122" r:id="rId49"/>
    <p:sldId id="105156" r:id="rId50"/>
    <p:sldId id="105157" r:id="rId51"/>
    <p:sldId id="105158" r:id="rId52"/>
    <p:sldId id="105117" r:id="rId53"/>
    <p:sldId id="105100" r:id="rId54"/>
    <p:sldId id="105131" r:id="rId55"/>
    <p:sldId id="105094" r:id="rId56"/>
    <p:sldId id="105088" r:id="rId57"/>
    <p:sldId id="105111" r:id="rId58"/>
    <p:sldId id="104955" r:id="rId59"/>
    <p:sldId id="104962" r:id="rId60"/>
    <p:sldId id="105130" r:id="rId61"/>
    <p:sldId id="105129" r:id="rId62"/>
    <p:sldId id="105115" r:id="rId63"/>
    <p:sldId id="105114" r:id="rId64"/>
    <p:sldId id="105045" r:id="rId65"/>
    <p:sldId id="105042" r:id="rId66"/>
    <p:sldId id="105040" r:id="rId67"/>
    <p:sldId id="105104" r:id="rId68"/>
    <p:sldId id="105102" r:id="rId69"/>
    <p:sldId id="105108" r:id="rId70"/>
    <p:sldId id="105128" r:id="rId71"/>
    <p:sldId id="11097" r:id="rId72"/>
    <p:sldId id="11098" r:id="rId73"/>
    <p:sldId id="11147" r:id="rId74"/>
    <p:sldId id="105061" r:id="rId75"/>
    <p:sldId id="105133" r:id="rId76"/>
    <p:sldId id="263" r:id="rId77"/>
    <p:sldId id="291" r:id="rId78"/>
    <p:sldId id="287" r:id="rId79"/>
    <p:sldId id="274" r:id="rId80"/>
    <p:sldId id="11099" r:id="rId81"/>
    <p:sldId id="105124" r:id="rId82"/>
    <p:sldId id="105125" r:id="rId83"/>
    <p:sldId id="268" r:id="rId84"/>
    <p:sldId id="276" r:id="rId85"/>
    <p:sldId id="10497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id="{4F98249B-B001-4F50-9414-CEB9F300E039}">
          <p14:sldIdLst>
            <p14:sldId id="11200"/>
            <p14:sldId id="104969"/>
            <p14:sldId id="105012"/>
            <p14:sldId id="11068"/>
            <p14:sldId id="11136"/>
            <p14:sldId id="11137"/>
            <p14:sldId id="104991"/>
            <p14:sldId id="11236"/>
            <p14:sldId id="11192"/>
            <p14:sldId id="105076"/>
            <p14:sldId id="11229"/>
            <p14:sldId id="105132"/>
            <p14:sldId id="105136"/>
            <p14:sldId id="105135"/>
            <p14:sldId id="105137"/>
            <p14:sldId id="105138"/>
            <p14:sldId id="105139"/>
            <p14:sldId id="105145"/>
            <p14:sldId id="105146"/>
            <p14:sldId id="105144"/>
            <p14:sldId id="105147"/>
            <p14:sldId id="105118"/>
            <p14:sldId id="105141"/>
            <p14:sldId id="105143"/>
            <p14:sldId id="105142"/>
            <p14:sldId id="105119"/>
            <p14:sldId id="105149"/>
            <p14:sldId id="105150"/>
            <p14:sldId id="105148"/>
            <p14:sldId id="105120"/>
            <p14:sldId id="105151"/>
            <p14:sldId id="105152"/>
            <p14:sldId id="105153"/>
            <p14:sldId id="105121"/>
            <p14:sldId id="105154"/>
            <p14:sldId id="105155"/>
            <p14:sldId id="105140"/>
            <p14:sldId id="105122"/>
            <p14:sldId id="105156"/>
            <p14:sldId id="105157"/>
            <p14:sldId id="105158"/>
            <p14:sldId id="105117"/>
            <p14:sldId id="105100"/>
            <p14:sldId id="105131"/>
            <p14:sldId id="105094"/>
            <p14:sldId id="105088"/>
            <p14:sldId id="105111"/>
            <p14:sldId id="104955"/>
          </p14:sldIdLst>
        </p14:section>
        <p14:section name="Maintenance" id="{D95EEF54-5C03-4E41-907A-B206B19970F3}">
          <p14:sldIdLst>
            <p14:sldId id="104962"/>
            <p14:sldId id="105130"/>
            <p14:sldId id="105129"/>
            <p14:sldId id="105115"/>
            <p14:sldId id="105114"/>
            <p14:sldId id="105045"/>
            <p14:sldId id="105042"/>
          </p14:sldIdLst>
        </p14:section>
        <p14:section name="Operations" id="{ADF5DB45-157A-44DA-811F-E0C860C2D539}">
          <p14:sldIdLst>
            <p14:sldId id="105040"/>
            <p14:sldId id="105104"/>
            <p14:sldId id="105102"/>
          </p14:sldIdLst>
        </p14:section>
        <p14:section name="Resources" id="{B8310F7D-4B5B-449B-A022-80CB867E3A5D}">
          <p14:sldIdLst>
            <p14:sldId id="105108"/>
            <p14:sldId id="105128"/>
            <p14:sldId id="11097"/>
            <p14:sldId id="11098"/>
            <p14:sldId id="11147"/>
            <p14:sldId id="105061"/>
            <p14:sldId id="105133"/>
            <p14:sldId id="263"/>
            <p14:sldId id="291"/>
            <p14:sldId id="287"/>
            <p14:sldId id="274"/>
            <p14:sldId id="11099"/>
            <p14:sldId id="105124"/>
            <p14:sldId id="105125"/>
            <p14:sldId id="268"/>
            <p14:sldId id="276"/>
            <p14:sldId id="1049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0099"/>
    <a:srgbClr val="E35B2A"/>
    <a:srgbClr val="F6EFFF"/>
    <a:srgbClr val="8C9EBC"/>
    <a:srgbClr val="4900C1"/>
    <a:srgbClr val="1D0092"/>
    <a:srgbClr val="282160"/>
    <a:srgbClr val="C3D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AB72C-EDAA-F324-DD72-A31E279AAEA8}" v="59" dt="2025-06-12T18:36:12.395"/>
    <p1510:client id="{1CF88056-3475-3430-9230-940A6EE545B1}" v="4" dt="2025-06-12T15:38:00.686"/>
    <p1510:client id="{21F07A8B-E978-940D-37E7-38F621CC552E}" v="836" dt="2025-06-12T00:02:45.314"/>
    <p1510:client id="{22338472-C2C0-554B-4029-EED48436236A}" v="10" dt="2025-06-12T18:15:50.811"/>
    <p1510:client id="{3759C9FE-20D1-A2CE-0E2F-8EAF0D43885A}" v="1" dt="2025-06-12T20:19:35.259"/>
    <p1510:client id="{59802EA2-4921-3C9F-EFE0-3226AC9D6B00}" v="330" dt="2025-06-12T19:12:37.738"/>
    <p1510:client id="{6274CA8F-15DB-4800-A485-05C46B56CBDA}" v="887" dt="2025-06-12T11:40:28.900"/>
    <p1510:client id="{64ECE7E0-F3A7-45E4-BFF5-80E213EE2380}" v="518" dt="2025-06-12T20:36:25.030"/>
    <p1510:client id="{6600DB4E-7977-028D-574E-13370213D688}" v="1" dt="2025-06-12T18:41:25.132"/>
    <p1510:client id="{68B43B2A-5E20-A41C-B2B9-AA3472B6B094}" v="567" dt="2025-06-11T20:49:43.030"/>
    <p1510:client id="{851F847E-3C8C-7795-C5C3-272C4A422A8F}" v="51" dt="2025-06-12T18:24:31.719"/>
    <p1510:client id="{9DBF16A9-9456-00F1-6FE5-56C27F650B7A}" v="43" dt="2025-06-12T18:02:48.054"/>
    <p1510:client id="{A7091732-C60F-4E27-9CE8-D87997303FE3}" v="129" dt="2025-06-12T20:20:53.530"/>
    <p1510:client id="{BA3474B6-1353-2D21-810A-2233D76FD26A}" v="49" dt="2025-06-12T18:23:11.723"/>
    <p1510:client id="{BDBF3F7C-A58A-C431-C9A8-760D22DEA874}" v="8" dt="2025-06-11T21:13:56.905"/>
    <p1510:client id="{C50F8880-FCFE-485F-94A6-37CD8A97A530}" v="2" dt="2025-06-12T18:22:55.114"/>
    <p1510:client id="{C7FAAE2C-AC1E-6285-3F2A-B702EF694E59}" v="4" dt="2025-06-12T15:40:07.130"/>
    <p1510:client id="{D8A65295-D3EE-D032-6C96-5F9C959C7FA5}" v="56" dt="2025-06-12T17:51:45.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72"/>
      </p:cViewPr>
      <p:guideLst/>
    </p:cSldViewPr>
  </p:slideViewPr>
  <p:notesTextViewPr>
    <p:cViewPr>
      <p:scale>
        <a:sx n="1" d="1"/>
        <a:sy n="1" d="1"/>
      </p:scale>
      <p:origin x="0" y="0"/>
    </p:cViewPr>
  </p:notesTextViewPr>
  <p:sorterViewPr>
    <p:cViewPr>
      <p:scale>
        <a:sx n="100" d="100"/>
        <a:sy n="100" d="100"/>
      </p:scale>
      <p:origin x="0" y="-192"/>
    </p:cViewPr>
  </p:sorterViewPr>
  <p:notesViewPr>
    <p:cSldViewPr snapToGrid="0">
      <p:cViewPr>
        <p:scale>
          <a:sx n="1" d="2"/>
          <a:sy n="1" d="2"/>
        </p:scale>
        <p:origin x="4548" y="10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denas, Christabel - DEN Contingent Worker" userId="S::christabel.cardenas@flydenver.com::f6135884-205c-49eb-85f9-df286ae2558d" providerId="AD" clId="Web-{C2419F42-974E-D099-0849-AD32CE3BB211}"/>
    <pc:docChg chg="modSld">
      <pc:chgData name="Cardenas, Christabel - DEN Contingent Worker" userId="S::christabel.cardenas@flydenver.com::f6135884-205c-49eb-85f9-df286ae2558d" providerId="AD" clId="Web-{C2419F42-974E-D099-0849-AD32CE3BB211}" dt="2025-01-23T21:24:37.682" v="26" actId="20577"/>
      <pc:docMkLst>
        <pc:docMk/>
      </pc:docMkLst>
    </pc:docChg>
  </pc:docChgLst>
  <pc:docChgLst>
    <pc:chgData name="Mondragon, Desiree - DEN" userId="cddb16d0-b6f9-4161-a1a6-91a003280c7c" providerId="ADAL" clId="{605757E8-8360-44A4-AFC9-139B0E6342DB}"/>
    <pc:docChg chg="undo custSel delSld modSld modSection">
      <pc:chgData name="Mondragon, Desiree - DEN" userId="cddb16d0-b6f9-4161-a1a6-91a003280c7c" providerId="ADAL" clId="{605757E8-8360-44A4-AFC9-139B0E6342DB}" dt="2025-02-13T22:02:11.579" v="551" actId="113"/>
      <pc:docMkLst>
        <pc:docMk/>
      </pc:docMkLst>
      <pc:sldChg chg="modSp mod">
        <pc:chgData name="Mondragon, Desiree - DEN" userId="cddb16d0-b6f9-4161-a1a6-91a003280c7c" providerId="ADAL" clId="{605757E8-8360-44A4-AFC9-139B0E6342DB}" dt="2025-02-13T20:48:43.821" v="264" actId="20577"/>
        <pc:sldMkLst>
          <pc:docMk/>
          <pc:sldMk cId="304383958" sldId="11126"/>
        </pc:sldMkLst>
      </pc:sldChg>
      <pc:sldChg chg="modSp mod">
        <pc:chgData name="Mondragon, Desiree - DEN" userId="cddb16d0-b6f9-4161-a1a6-91a003280c7c" providerId="ADAL" clId="{605757E8-8360-44A4-AFC9-139B0E6342DB}" dt="2025-02-13T17:49:59.494" v="48" actId="20577"/>
        <pc:sldMkLst>
          <pc:docMk/>
          <pc:sldMk cId="1605585881" sldId="11220"/>
        </pc:sldMkLst>
      </pc:sldChg>
      <pc:sldChg chg="modSp mod">
        <pc:chgData name="Mondragon, Desiree - DEN" userId="cddb16d0-b6f9-4161-a1a6-91a003280c7c" providerId="ADAL" clId="{605757E8-8360-44A4-AFC9-139B0E6342DB}" dt="2025-02-13T20:22:26.509" v="256" actId="113"/>
        <pc:sldMkLst>
          <pc:docMk/>
          <pc:sldMk cId="442236958" sldId="104927"/>
        </pc:sldMkLst>
      </pc:sldChg>
      <pc:sldChg chg="modSp mod">
        <pc:chgData name="Mondragon, Desiree - DEN" userId="cddb16d0-b6f9-4161-a1a6-91a003280c7c" providerId="ADAL" clId="{605757E8-8360-44A4-AFC9-139B0E6342DB}" dt="2025-02-13T18:13:13.060" v="196" actId="207"/>
        <pc:sldMkLst>
          <pc:docMk/>
          <pc:sldMk cId="1850554880" sldId="104960"/>
        </pc:sldMkLst>
      </pc:sldChg>
      <pc:sldChg chg="modSp mod">
        <pc:chgData name="Mondragon, Desiree - DEN" userId="cddb16d0-b6f9-4161-a1a6-91a003280c7c" providerId="ADAL" clId="{605757E8-8360-44A4-AFC9-139B0E6342DB}" dt="2025-02-13T18:12:14.284" v="109" actId="207"/>
        <pc:sldMkLst>
          <pc:docMk/>
          <pc:sldMk cId="2682477811" sldId="104963"/>
        </pc:sldMkLst>
      </pc:sldChg>
      <pc:sldChg chg="modSp mod">
        <pc:chgData name="Mondragon, Desiree - DEN" userId="cddb16d0-b6f9-4161-a1a6-91a003280c7c" providerId="ADAL" clId="{605757E8-8360-44A4-AFC9-139B0E6342DB}" dt="2025-02-13T18:14:06.235" v="207" actId="20577"/>
        <pc:sldMkLst>
          <pc:docMk/>
          <pc:sldMk cId="3251887184" sldId="104994"/>
        </pc:sldMkLst>
      </pc:sldChg>
      <pc:sldChg chg="modSp mod">
        <pc:chgData name="Mondragon, Desiree - DEN" userId="cddb16d0-b6f9-4161-a1a6-91a003280c7c" providerId="ADAL" clId="{605757E8-8360-44A4-AFC9-139B0E6342DB}" dt="2025-02-13T18:13:18.068" v="197" actId="207"/>
        <pc:sldMkLst>
          <pc:docMk/>
          <pc:sldMk cId="2524720615" sldId="105000"/>
        </pc:sldMkLst>
      </pc:sldChg>
      <pc:sldChg chg="modSp mod">
        <pc:chgData name="Mondragon, Desiree - DEN" userId="cddb16d0-b6f9-4161-a1a6-91a003280c7c" providerId="ADAL" clId="{605757E8-8360-44A4-AFC9-139B0E6342DB}" dt="2025-02-13T18:13:24.546" v="199" actId="20577"/>
        <pc:sldMkLst>
          <pc:docMk/>
          <pc:sldMk cId="501188086" sldId="105006"/>
        </pc:sldMkLst>
      </pc:sldChg>
      <pc:sldChg chg="modSp mod">
        <pc:chgData name="Mondragon, Desiree - DEN" userId="cddb16d0-b6f9-4161-a1a6-91a003280c7c" providerId="ADAL" clId="{605757E8-8360-44A4-AFC9-139B0E6342DB}" dt="2025-02-13T18:13:21.363" v="198" actId="20577"/>
        <pc:sldMkLst>
          <pc:docMk/>
          <pc:sldMk cId="1292398166" sldId="105008"/>
        </pc:sldMkLst>
      </pc:sldChg>
      <pc:sldChg chg="modSp mod">
        <pc:chgData name="Mondragon, Desiree - DEN" userId="cddb16d0-b6f9-4161-a1a6-91a003280c7c" providerId="ADAL" clId="{605757E8-8360-44A4-AFC9-139B0E6342DB}" dt="2025-02-13T18:13:27.301" v="200" actId="20577"/>
        <pc:sldMkLst>
          <pc:docMk/>
          <pc:sldMk cId="1379504565" sldId="105010"/>
        </pc:sldMkLst>
      </pc:sldChg>
      <pc:sldChg chg="modSp mod">
        <pc:chgData name="Mondragon, Desiree - DEN" userId="cddb16d0-b6f9-4161-a1a6-91a003280c7c" providerId="ADAL" clId="{605757E8-8360-44A4-AFC9-139B0E6342DB}" dt="2025-02-13T18:13:44.728" v="204" actId="14100"/>
        <pc:sldMkLst>
          <pc:docMk/>
          <pc:sldMk cId="1773374345" sldId="105016"/>
        </pc:sldMkLst>
      </pc:sldChg>
      <pc:sldChg chg="modSp mod">
        <pc:chgData name="Mondragon, Desiree - DEN" userId="cddb16d0-b6f9-4161-a1a6-91a003280c7c" providerId="ADAL" clId="{605757E8-8360-44A4-AFC9-139B0E6342DB}" dt="2025-02-13T18:13:48.885" v="205" actId="20577"/>
        <pc:sldMkLst>
          <pc:docMk/>
          <pc:sldMk cId="671689317" sldId="105022"/>
        </pc:sldMkLst>
      </pc:sldChg>
      <pc:sldChg chg="modSp mod">
        <pc:chgData name="Mondragon, Desiree - DEN" userId="cddb16d0-b6f9-4161-a1a6-91a003280c7c" providerId="ADAL" clId="{605757E8-8360-44A4-AFC9-139B0E6342DB}" dt="2025-02-13T17:53:00.468" v="100" actId="20577"/>
        <pc:sldMkLst>
          <pc:docMk/>
          <pc:sldMk cId="2183761944" sldId="105028"/>
        </pc:sldMkLst>
      </pc:sldChg>
      <pc:sldChg chg="modSp mod">
        <pc:chgData name="Mondragon, Desiree - DEN" userId="cddb16d0-b6f9-4161-a1a6-91a003280c7c" providerId="ADAL" clId="{605757E8-8360-44A4-AFC9-139B0E6342DB}" dt="2025-02-13T19:37:13.724" v="208" actId="20577"/>
        <pc:sldMkLst>
          <pc:docMk/>
          <pc:sldMk cId="141347532" sldId="105029"/>
        </pc:sldMkLst>
      </pc:sldChg>
      <pc:sldChg chg="modSp mod">
        <pc:chgData name="Mondragon, Desiree - DEN" userId="cddb16d0-b6f9-4161-a1a6-91a003280c7c" providerId="ADAL" clId="{605757E8-8360-44A4-AFC9-139B0E6342DB}" dt="2025-02-13T18:11:57.149" v="107" actId="20577"/>
        <pc:sldMkLst>
          <pc:docMk/>
          <pc:sldMk cId="2360375060" sldId="105030"/>
        </pc:sldMkLst>
      </pc:sldChg>
      <pc:sldChg chg="modSp mod">
        <pc:chgData name="Mondragon, Desiree - DEN" userId="cddb16d0-b6f9-4161-a1a6-91a003280c7c" providerId="ADAL" clId="{605757E8-8360-44A4-AFC9-139B0E6342DB}" dt="2025-02-13T17:52:56.445" v="99" actId="20577"/>
        <pc:sldMkLst>
          <pc:docMk/>
          <pc:sldMk cId="3842212640" sldId="105032"/>
        </pc:sldMkLst>
      </pc:sldChg>
      <pc:sldChg chg="modSp mod">
        <pc:chgData name="Mondragon, Desiree - DEN" userId="cddb16d0-b6f9-4161-a1a6-91a003280c7c" providerId="ADAL" clId="{605757E8-8360-44A4-AFC9-139B0E6342DB}" dt="2025-02-13T17:52:50.153" v="95" actId="20577"/>
        <pc:sldMkLst>
          <pc:docMk/>
          <pc:sldMk cId="2705575128" sldId="105035"/>
        </pc:sldMkLst>
      </pc:sldChg>
      <pc:sldChg chg="modSp mod">
        <pc:chgData name="Mondragon, Desiree - DEN" userId="cddb16d0-b6f9-4161-a1a6-91a003280c7c" providerId="ADAL" clId="{605757E8-8360-44A4-AFC9-139B0E6342DB}" dt="2025-02-13T17:52:44.794" v="94" actId="20577"/>
        <pc:sldMkLst>
          <pc:docMk/>
          <pc:sldMk cId="933444533" sldId="105037"/>
        </pc:sldMkLst>
      </pc:sldChg>
      <pc:sldChg chg="modSp mod">
        <pc:chgData name="Mondragon, Desiree - DEN" userId="cddb16d0-b6f9-4161-a1a6-91a003280c7c" providerId="ADAL" clId="{605757E8-8360-44A4-AFC9-139B0E6342DB}" dt="2025-02-13T18:12:17.996" v="110" actId="207"/>
        <pc:sldMkLst>
          <pc:docMk/>
          <pc:sldMk cId="3800954433" sldId="105038"/>
        </pc:sldMkLst>
      </pc:sldChg>
      <pc:sldChg chg="modSp mod">
        <pc:chgData name="Mondragon, Desiree - DEN" userId="cddb16d0-b6f9-4161-a1a6-91a003280c7c" providerId="ADAL" clId="{605757E8-8360-44A4-AFC9-139B0E6342DB}" dt="2025-02-13T17:52:40.652" v="93" actId="20577"/>
        <pc:sldMkLst>
          <pc:docMk/>
          <pc:sldMk cId="4231972157" sldId="105039"/>
        </pc:sldMkLst>
      </pc:sldChg>
      <pc:sldChg chg="modSp mod">
        <pc:chgData name="Mondragon, Desiree - DEN" userId="cddb16d0-b6f9-4161-a1a6-91a003280c7c" providerId="ADAL" clId="{605757E8-8360-44A4-AFC9-139B0E6342DB}" dt="2025-02-13T18:12:30.964" v="113"/>
        <pc:sldMkLst>
          <pc:docMk/>
          <pc:sldMk cId="4281499094" sldId="105040"/>
        </pc:sldMkLst>
      </pc:sldChg>
      <pc:sldChg chg="modSp mod">
        <pc:chgData name="Mondragon, Desiree - DEN" userId="cddb16d0-b6f9-4161-a1a6-91a003280c7c" providerId="ADAL" clId="{605757E8-8360-44A4-AFC9-139B0E6342DB}" dt="2025-02-13T17:52:35.155" v="92" actId="20577"/>
        <pc:sldMkLst>
          <pc:docMk/>
          <pc:sldMk cId="2315938437" sldId="105041"/>
        </pc:sldMkLst>
      </pc:sldChg>
      <pc:sldChg chg="modSp mod">
        <pc:chgData name="Mondragon, Desiree - DEN" userId="cddb16d0-b6f9-4161-a1a6-91a003280c7c" providerId="ADAL" clId="{605757E8-8360-44A4-AFC9-139B0E6342DB}" dt="2025-02-13T20:47:38.715" v="260" actId="255"/>
        <pc:sldMkLst>
          <pc:docMk/>
          <pc:sldMk cId="3880939034" sldId="105045"/>
        </pc:sldMkLst>
      </pc:sldChg>
      <pc:sldChg chg="del">
        <pc:chgData name="Mondragon, Desiree - DEN" userId="cddb16d0-b6f9-4161-a1a6-91a003280c7c" providerId="ADAL" clId="{605757E8-8360-44A4-AFC9-139B0E6342DB}" dt="2025-02-13T20:10:15.698" v="209" actId="2696"/>
        <pc:sldMkLst>
          <pc:docMk/>
          <pc:sldMk cId="2458965149" sldId="105047"/>
        </pc:sldMkLst>
      </pc:sldChg>
    </pc:docChg>
  </pc:docChgLst>
  <pc:docChgLst>
    <pc:chgData name="Sandoval, Michelle - DEN" userId="f0650d86-7cc7-4460-9b70-7b2d35e24aab" providerId="ADAL" clId="{44014878-01AF-4659-BDEB-9FFDA242DC84}"/>
    <pc:docChg chg="custSel addSld modSld sldOrd modSection">
      <pc:chgData name="Sandoval, Michelle - DEN" userId="f0650d86-7cc7-4460-9b70-7b2d35e24aab" providerId="ADAL" clId="{44014878-01AF-4659-BDEB-9FFDA242DC84}" dt="2024-12-12T19:06:38.637" v="76" actId="113"/>
      <pc:docMkLst>
        <pc:docMk/>
      </pc:docMkLst>
      <pc:sldChg chg="delSp modSp mod">
        <pc:chgData name="Sandoval, Michelle - DEN" userId="f0650d86-7cc7-4460-9b70-7b2d35e24aab" providerId="ADAL" clId="{44014878-01AF-4659-BDEB-9FFDA242DC84}" dt="2024-12-12T17:04:42.203" v="17" actId="1076"/>
        <pc:sldMkLst>
          <pc:docMk/>
          <pc:sldMk cId="2917361468" sldId="11192"/>
        </pc:sldMkLst>
      </pc:sldChg>
      <pc:sldChg chg="addSp delSp modSp mod">
        <pc:chgData name="Sandoval, Michelle - DEN" userId="f0650d86-7cc7-4460-9b70-7b2d35e24aab" providerId="ADAL" clId="{44014878-01AF-4659-BDEB-9FFDA242DC84}" dt="2024-12-12T19:06:03.911" v="69" actId="1076"/>
        <pc:sldMkLst>
          <pc:docMk/>
          <pc:sldMk cId="3513850668" sldId="11237"/>
        </pc:sldMkLst>
      </pc:sldChg>
      <pc:sldChg chg="modSp mod">
        <pc:chgData name="Sandoval, Michelle - DEN" userId="f0650d86-7cc7-4460-9b70-7b2d35e24aab" providerId="ADAL" clId="{44014878-01AF-4659-BDEB-9FFDA242DC84}" dt="2024-12-12T19:06:38.637" v="76" actId="113"/>
        <pc:sldMkLst>
          <pc:docMk/>
          <pc:sldMk cId="616483224" sldId="104938"/>
        </pc:sldMkLst>
      </pc:sldChg>
      <pc:sldChg chg="addSp delSp modSp new mod ord">
        <pc:chgData name="Sandoval, Michelle - DEN" userId="f0650d86-7cc7-4460-9b70-7b2d35e24aab" providerId="ADAL" clId="{44014878-01AF-4659-BDEB-9FFDA242DC84}" dt="2024-12-12T16:30:21.301" v="15"/>
        <pc:sldMkLst>
          <pc:docMk/>
          <pc:sldMk cId="1962487920" sldId="104969"/>
        </pc:sldMkLst>
      </pc:sldChg>
    </pc:docChg>
  </pc:docChgLst>
  <pc:docChgLst>
    <pc:chgData name="Mondragon, Desiree - DEN" userId="cddb16d0-b6f9-4161-a1a6-91a003280c7c" providerId="ADAL" clId="{D2CE9B2C-45AF-47E8-8A90-B2F0D3BED462}"/>
    <pc:docChg chg="undo custSel addSld delSld modSld sldOrd modSection">
      <pc:chgData name="Mondragon, Desiree - DEN" userId="cddb16d0-b6f9-4161-a1a6-91a003280c7c" providerId="ADAL" clId="{D2CE9B2C-45AF-47E8-8A90-B2F0D3BED462}" dt="2025-03-13T12:27:01.144" v="614"/>
      <pc:docMkLst>
        <pc:docMk/>
      </pc:docMkLst>
      <pc:sldChg chg="modSp">
        <pc:chgData name="Mondragon, Desiree - DEN" userId="cddb16d0-b6f9-4161-a1a6-91a003280c7c" providerId="ADAL" clId="{D2CE9B2C-45AF-47E8-8A90-B2F0D3BED462}" dt="2025-03-13T12:27:01.144" v="614"/>
        <pc:sldMkLst>
          <pc:docMk/>
          <pc:sldMk cId="2136127173" sldId="271"/>
        </pc:sldMkLst>
      </pc:sldChg>
      <pc:sldChg chg="addSp delSp modSp mod modClrScheme chgLayout">
        <pc:chgData name="Mondragon, Desiree - DEN" userId="cddb16d0-b6f9-4161-a1a6-91a003280c7c" providerId="ADAL" clId="{D2CE9B2C-45AF-47E8-8A90-B2F0D3BED462}" dt="2025-03-12T21:22:47.315" v="109" actId="1076"/>
        <pc:sldMkLst>
          <pc:docMk/>
          <pc:sldMk cId="46628132" sldId="11111"/>
        </pc:sldMkLst>
      </pc:sldChg>
      <pc:sldChg chg="modSp mod">
        <pc:chgData name="Mondragon, Desiree - DEN" userId="cddb16d0-b6f9-4161-a1a6-91a003280c7c" providerId="ADAL" clId="{D2CE9B2C-45AF-47E8-8A90-B2F0D3BED462}" dt="2025-03-12T21:16:38.770" v="7" actId="962"/>
        <pc:sldMkLst>
          <pc:docMk/>
          <pc:sldMk cId="1890452430" sldId="11112"/>
        </pc:sldMkLst>
      </pc:sldChg>
      <pc:sldChg chg="modSp mod">
        <pc:chgData name="Mondragon, Desiree - DEN" userId="cddb16d0-b6f9-4161-a1a6-91a003280c7c" providerId="ADAL" clId="{D2CE9B2C-45AF-47E8-8A90-B2F0D3BED462}" dt="2025-03-12T21:16:57.258" v="14" actId="962"/>
        <pc:sldMkLst>
          <pc:docMk/>
          <pc:sldMk cId="735330980" sldId="11113"/>
        </pc:sldMkLst>
      </pc:sldChg>
      <pc:sldChg chg="modSp mod">
        <pc:chgData name="Mondragon, Desiree - DEN" userId="cddb16d0-b6f9-4161-a1a6-91a003280c7c" providerId="ADAL" clId="{D2CE9B2C-45AF-47E8-8A90-B2F0D3BED462}" dt="2025-03-12T21:17:29.330" v="46" actId="962"/>
        <pc:sldMkLst>
          <pc:docMk/>
          <pc:sldMk cId="3513850668" sldId="11237"/>
        </pc:sldMkLst>
      </pc:sldChg>
      <pc:sldChg chg="modSp mod">
        <pc:chgData name="Mondragon, Desiree - DEN" userId="cddb16d0-b6f9-4161-a1a6-91a003280c7c" providerId="ADAL" clId="{D2CE9B2C-45AF-47E8-8A90-B2F0D3BED462}" dt="2025-03-12T21:20:13.928" v="75" actId="962"/>
        <pc:sldMkLst>
          <pc:docMk/>
          <pc:sldMk cId="442236958" sldId="104927"/>
        </pc:sldMkLst>
      </pc:sldChg>
      <pc:sldChg chg="add">
        <pc:chgData name="Mondragon, Desiree - DEN" userId="cddb16d0-b6f9-4161-a1a6-91a003280c7c" providerId="ADAL" clId="{D2CE9B2C-45AF-47E8-8A90-B2F0D3BED462}" dt="2025-03-12T18:09:39.539" v="0"/>
        <pc:sldMkLst>
          <pc:docMk/>
          <pc:sldMk cId="616483224" sldId="104938"/>
        </pc:sldMkLst>
      </pc:sldChg>
      <pc:sldChg chg="addSp delSp modSp mod">
        <pc:chgData name="Mondragon, Desiree - DEN" userId="cddb16d0-b6f9-4161-a1a6-91a003280c7c" providerId="ADAL" clId="{D2CE9B2C-45AF-47E8-8A90-B2F0D3BED462}" dt="2025-03-13T12:27:01.144" v="614"/>
        <pc:sldMkLst>
          <pc:docMk/>
          <pc:sldMk cId="2923033860" sldId="104948"/>
        </pc:sldMkLst>
      </pc:sldChg>
      <pc:sldChg chg="modSp mod">
        <pc:chgData name="Mondragon, Desiree - DEN" userId="cddb16d0-b6f9-4161-a1a6-91a003280c7c" providerId="ADAL" clId="{D2CE9B2C-45AF-47E8-8A90-B2F0D3BED462}" dt="2025-03-12T21:16:27.563" v="6" actId="962"/>
        <pc:sldMkLst>
          <pc:docMk/>
          <pc:sldMk cId="2100173544" sldId="104955"/>
        </pc:sldMkLst>
      </pc:sldChg>
      <pc:sldChg chg="modSp mod">
        <pc:chgData name="Mondragon, Desiree - DEN" userId="cddb16d0-b6f9-4161-a1a6-91a003280c7c" providerId="ADAL" clId="{D2CE9B2C-45AF-47E8-8A90-B2F0D3BED462}" dt="2025-03-12T21:20:01.805" v="74" actId="962"/>
        <pc:sldMkLst>
          <pc:docMk/>
          <pc:sldMk cId="1850554880" sldId="104960"/>
        </pc:sldMkLst>
      </pc:sldChg>
      <pc:sldChg chg="modSp">
        <pc:chgData name="Mondragon, Desiree - DEN" userId="cddb16d0-b6f9-4161-a1a6-91a003280c7c" providerId="ADAL" clId="{D2CE9B2C-45AF-47E8-8A90-B2F0D3BED462}" dt="2025-03-13T12:27:01.144" v="614"/>
        <pc:sldMkLst>
          <pc:docMk/>
          <pc:sldMk cId="2483259160" sldId="104961"/>
        </pc:sldMkLst>
      </pc:sldChg>
      <pc:sldChg chg="modSp mod">
        <pc:chgData name="Mondragon, Desiree - DEN" userId="cddb16d0-b6f9-4161-a1a6-91a003280c7c" providerId="ADAL" clId="{D2CE9B2C-45AF-47E8-8A90-B2F0D3BED462}" dt="2025-03-12T21:20:27.561" v="76" actId="962"/>
        <pc:sldMkLst>
          <pc:docMk/>
          <pc:sldMk cId="2184838611" sldId="104962"/>
        </pc:sldMkLst>
      </pc:sldChg>
      <pc:sldChg chg="modSp mod">
        <pc:chgData name="Mondragon, Desiree - DEN" userId="cddb16d0-b6f9-4161-a1a6-91a003280c7c" providerId="ADAL" clId="{D2CE9B2C-45AF-47E8-8A90-B2F0D3BED462}" dt="2025-03-12T21:17:07.380" v="21" actId="962"/>
        <pc:sldMkLst>
          <pc:docMk/>
          <pc:sldMk cId="1962487920" sldId="104969"/>
        </pc:sldMkLst>
      </pc:sldChg>
      <pc:sldChg chg="modSp mod ord">
        <pc:chgData name="Mondragon, Desiree - DEN" userId="cddb16d0-b6f9-4161-a1a6-91a003280c7c" providerId="ADAL" clId="{D2CE9B2C-45AF-47E8-8A90-B2F0D3BED462}" dt="2025-03-12T22:02:45.865" v="498"/>
        <pc:sldMkLst>
          <pc:docMk/>
          <pc:sldMk cId="2287347772" sldId="104996"/>
        </pc:sldMkLst>
      </pc:sldChg>
      <pc:sldChg chg="modSp mod">
        <pc:chgData name="Mondragon, Desiree - DEN" userId="cddb16d0-b6f9-4161-a1a6-91a003280c7c" providerId="ADAL" clId="{D2CE9B2C-45AF-47E8-8A90-B2F0D3BED462}" dt="2025-03-12T21:21:40.920" v="101" actId="12"/>
        <pc:sldMkLst>
          <pc:docMk/>
          <pc:sldMk cId="4092177147" sldId="104998"/>
        </pc:sldMkLst>
      </pc:sldChg>
      <pc:sldChg chg="modSp mod">
        <pc:chgData name="Mondragon, Desiree - DEN" userId="cddb16d0-b6f9-4161-a1a6-91a003280c7c" providerId="ADAL" clId="{D2CE9B2C-45AF-47E8-8A90-B2F0D3BED462}" dt="2025-03-13T12:26:38.665" v="613" actId="12"/>
        <pc:sldMkLst>
          <pc:docMk/>
          <pc:sldMk cId="2524720615" sldId="105000"/>
        </pc:sldMkLst>
      </pc:sldChg>
      <pc:sldChg chg="modSp">
        <pc:chgData name="Mondragon, Desiree - DEN" userId="cddb16d0-b6f9-4161-a1a6-91a003280c7c" providerId="ADAL" clId="{D2CE9B2C-45AF-47E8-8A90-B2F0D3BED462}" dt="2025-03-13T12:27:01.144" v="614"/>
        <pc:sldMkLst>
          <pc:docMk/>
          <pc:sldMk cId="2620443658" sldId="105005"/>
        </pc:sldMkLst>
      </pc:sldChg>
      <pc:sldChg chg="modSp mod">
        <pc:chgData name="Mondragon, Desiree - DEN" userId="cddb16d0-b6f9-4161-a1a6-91a003280c7c" providerId="ADAL" clId="{D2CE9B2C-45AF-47E8-8A90-B2F0D3BED462}" dt="2025-03-13T12:27:01.144" v="614"/>
        <pc:sldMkLst>
          <pc:docMk/>
          <pc:sldMk cId="501188086" sldId="105006"/>
        </pc:sldMkLst>
      </pc:sldChg>
      <pc:sldChg chg="modSp">
        <pc:chgData name="Mondragon, Desiree - DEN" userId="cddb16d0-b6f9-4161-a1a6-91a003280c7c" providerId="ADAL" clId="{D2CE9B2C-45AF-47E8-8A90-B2F0D3BED462}" dt="2025-03-13T12:27:01.144" v="614"/>
        <pc:sldMkLst>
          <pc:docMk/>
          <pc:sldMk cId="1085335035" sldId="105007"/>
        </pc:sldMkLst>
      </pc:sldChg>
      <pc:sldChg chg="modSp mod">
        <pc:chgData name="Mondragon, Desiree - DEN" userId="cddb16d0-b6f9-4161-a1a6-91a003280c7c" providerId="ADAL" clId="{D2CE9B2C-45AF-47E8-8A90-B2F0D3BED462}" dt="2025-03-12T21:19:22.114" v="64" actId="962"/>
        <pc:sldMkLst>
          <pc:docMk/>
          <pc:sldMk cId="1292398166" sldId="105008"/>
        </pc:sldMkLst>
      </pc:sldChg>
      <pc:sldChg chg="modSp mod">
        <pc:chgData name="Mondragon, Desiree - DEN" userId="cddb16d0-b6f9-4161-a1a6-91a003280c7c" providerId="ADAL" clId="{D2CE9B2C-45AF-47E8-8A90-B2F0D3BED462}" dt="2025-03-12T21:19:09.504" v="62" actId="962"/>
        <pc:sldMkLst>
          <pc:docMk/>
          <pc:sldMk cId="1379504565" sldId="105010"/>
        </pc:sldMkLst>
      </pc:sldChg>
      <pc:sldChg chg="del">
        <pc:chgData name="Mondragon, Desiree - DEN" userId="cddb16d0-b6f9-4161-a1a6-91a003280c7c" providerId="ADAL" clId="{D2CE9B2C-45AF-47E8-8A90-B2F0D3BED462}" dt="2025-03-12T22:09:24.777" v="608" actId="47"/>
        <pc:sldMkLst>
          <pc:docMk/>
          <pc:sldMk cId="3814010869" sldId="105011"/>
        </pc:sldMkLst>
      </pc:sldChg>
      <pc:sldChg chg="ord">
        <pc:chgData name="Mondragon, Desiree - DEN" userId="cddb16d0-b6f9-4161-a1a6-91a003280c7c" providerId="ADAL" clId="{D2CE9B2C-45AF-47E8-8A90-B2F0D3BED462}" dt="2025-03-12T22:02:45.865" v="498"/>
        <pc:sldMkLst>
          <pc:docMk/>
          <pc:sldMk cId="3119948113" sldId="105013"/>
        </pc:sldMkLst>
      </pc:sldChg>
      <pc:sldChg chg="modSp mod">
        <pc:chgData name="Mondragon, Desiree - DEN" userId="cddb16d0-b6f9-4161-a1a6-91a003280c7c" providerId="ADAL" clId="{D2CE9B2C-45AF-47E8-8A90-B2F0D3BED462}" dt="2025-03-12T21:18:20.981" v="57" actId="962"/>
        <pc:sldMkLst>
          <pc:docMk/>
          <pc:sldMk cId="2628026929" sldId="105014"/>
        </pc:sldMkLst>
      </pc:sldChg>
      <pc:sldChg chg="del">
        <pc:chgData name="Mondragon, Desiree - DEN" userId="cddb16d0-b6f9-4161-a1a6-91a003280c7c" providerId="ADAL" clId="{D2CE9B2C-45AF-47E8-8A90-B2F0D3BED462}" dt="2025-03-12T22:09:24.777" v="608" actId="47"/>
        <pc:sldMkLst>
          <pc:docMk/>
          <pc:sldMk cId="4211215236" sldId="105015"/>
        </pc:sldMkLst>
      </pc:sldChg>
      <pc:sldChg chg="modSp del mod">
        <pc:chgData name="Mondragon, Desiree - DEN" userId="cddb16d0-b6f9-4161-a1a6-91a003280c7c" providerId="ADAL" clId="{D2CE9B2C-45AF-47E8-8A90-B2F0D3BED462}" dt="2025-03-12T22:09:24.777" v="608" actId="47"/>
        <pc:sldMkLst>
          <pc:docMk/>
          <pc:sldMk cId="1773374345" sldId="105016"/>
        </pc:sldMkLst>
      </pc:sldChg>
      <pc:sldChg chg="modSp mod">
        <pc:chgData name="Mondragon, Desiree - DEN" userId="cddb16d0-b6f9-4161-a1a6-91a003280c7c" providerId="ADAL" clId="{D2CE9B2C-45AF-47E8-8A90-B2F0D3BED462}" dt="2025-03-12T21:18:50.842" v="60" actId="962"/>
        <pc:sldMkLst>
          <pc:docMk/>
          <pc:sldMk cId="2325006807" sldId="105020"/>
        </pc:sldMkLst>
      </pc:sldChg>
      <pc:sldChg chg="modSp mod">
        <pc:chgData name="Mondragon, Desiree - DEN" userId="cddb16d0-b6f9-4161-a1a6-91a003280c7c" providerId="ADAL" clId="{D2CE9B2C-45AF-47E8-8A90-B2F0D3BED462}" dt="2025-03-12T21:18:41.266" v="59" actId="962"/>
        <pc:sldMkLst>
          <pc:docMk/>
          <pc:sldMk cId="3271085709" sldId="105025"/>
        </pc:sldMkLst>
      </pc:sldChg>
      <pc:sldChg chg="modSp mod">
        <pc:chgData name="Mondragon, Desiree - DEN" userId="cddb16d0-b6f9-4161-a1a6-91a003280c7c" providerId="ADAL" clId="{D2CE9B2C-45AF-47E8-8A90-B2F0D3BED462}" dt="2025-03-12T21:22:06.552" v="104" actId="962"/>
        <pc:sldMkLst>
          <pc:docMk/>
          <pc:sldMk cId="3270954031" sldId="105027"/>
        </pc:sldMkLst>
      </pc:sldChg>
      <pc:sldChg chg="modSp mod">
        <pc:chgData name="Mondragon, Desiree - DEN" userId="cddb16d0-b6f9-4161-a1a6-91a003280c7c" providerId="ADAL" clId="{D2CE9B2C-45AF-47E8-8A90-B2F0D3BED462}" dt="2025-03-12T21:21:49.858" v="102" actId="962"/>
        <pc:sldMkLst>
          <pc:docMk/>
          <pc:sldMk cId="141347532" sldId="105029"/>
        </pc:sldMkLst>
      </pc:sldChg>
      <pc:sldChg chg="modSp mod">
        <pc:chgData name="Mondragon, Desiree - DEN" userId="cddb16d0-b6f9-4161-a1a6-91a003280c7c" providerId="ADAL" clId="{D2CE9B2C-45AF-47E8-8A90-B2F0D3BED462}" dt="2025-03-12T21:21:59.697" v="103" actId="962"/>
        <pc:sldMkLst>
          <pc:docMk/>
          <pc:sldMk cId="2360375060" sldId="105030"/>
        </pc:sldMkLst>
      </pc:sldChg>
      <pc:sldChg chg="modSp mod">
        <pc:chgData name="Mondragon, Desiree - DEN" userId="cddb16d0-b6f9-4161-a1a6-91a003280c7c" providerId="ADAL" clId="{D2CE9B2C-45AF-47E8-8A90-B2F0D3BED462}" dt="2025-03-12T21:21:15.583" v="99" actId="962"/>
        <pc:sldMkLst>
          <pc:docMk/>
          <pc:sldMk cId="4281499094" sldId="105040"/>
        </pc:sldMkLst>
      </pc:sldChg>
      <pc:sldChg chg="modSp mod">
        <pc:chgData name="Mondragon, Desiree - DEN" userId="cddb16d0-b6f9-4161-a1a6-91a003280c7c" providerId="ADAL" clId="{D2CE9B2C-45AF-47E8-8A90-B2F0D3BED462}" dt="2025-03-12T21:20:51.763" v="86" actId="962"/>
        <pc:sldMkLst>
          <pc:docMk/>
          <pc:sldMk cId="635646545" sldId="105042"/>
        </pc:sldMkLst>
      </pc:sldChg>
      <pc:sldChg chg="addSp delSp mod">
        <pc:chgData name="Mondragon, Desiree - DEN" userId="cddb16d0-b6f9-4161-a1a6-91a003280c7c" providerId="ADAL" clId="{D2CE9B2C-45AF-47E8-8A90-B2F0D3BED462}" dt="2025-03-12T21:46:59.618" v="493" actId="22"/>
        <pc:sldMkLst>
          <pc:docMk/>
          <pc:sldMk cId="1591417992" sldId="105043"/>
        </pc:sldMkLst>
      </pc:sldChg>
      <pc:sldChg chg="modSp mod">
        <pc:chgData name="Mondragon, Desiree - DEN" userId="cddb16d0-b6f9-4161-a1a6-91a003280c7c" providerId="ADAL" clId="{D2CE9B2C-45AF-47E8-8A90-B2F0D3BED462}" dt="2025-03-12T21:20:30.650" v="77" actId="962"/>
        <pc:sldMkLst>
          <pc:docMk/>
          <pc:sldMk cId="3880939034" sldId="105045"/>
        </pc:sldMkLst>
      </pc:sldChg>
      <pc:sldChg chg="modSp mod">
        <pc:chgData name="Mondragon, Desiree - DEN" userId="cddb16d0-b6f9-4161-a1a6-91a003280c7c" providerId="ADAL" clId="{D2CE9B2C-45AF-47E8-8A90-B2F0D3BED462}" dt="2025-03-12T21:18:26.658" v="58" actId="962"/>
        <pc:sldMkLst>
          <pc:docMk/>
          <pc:sldMk cId="2815093843" sldId="105047"/>
        </pc:sldMkLst>
      </pc:sldChg>
      <pc:sldChg chg="add del">
        <pc:chgData name="Mondragon, Desiree - DEN" userId="cddb16d0-b6f9-4161-a1a6-91a003280c7c" providerId="ADAL" clId="{D2CE9B2C-45AF-47E8-8A90-B2F0D3BED462}" dt="2025-03-12T22:02:24.958" v="496" actId="2696"/>
        <pc:sldMkLst>
          <pc:docMk/>
          <pc:sldMk cId="1805403684" sldId="105050"/>
        </pc:sldMkLst>
      </pc:sldChg>
      <pc:sldChg chg="modSp add mod">
        <pc:chgData name="Mondragon, Desiree - DEN" userId="cddb16d0-b6f9-4161-a1a6-91a003280c7c" providerId="ADAL" clId="{D2CE9B2C-45AF-47E8-8A90-B2F0D3BED462}" dt="2025-03-12T22:04:07.290" v="509" actId="962"/>
        <pc:sldMkLst>
          <pc:docMk/>
          <pc:sldMk cId="2811352494" sldId="105051"/>
        </pc:sldMkLst>
      </pc:sldChg>
      <pc:sldMasterChg chg="delSldLayout">
        <pc:chgData name="Mondragon, Desiree - DEN" userId="cddb16d0-b6f9-4161-a1a6-91a003280c7c" providerId="ADAL" clId="{D2CE9B2C-45AF-47E8-8A90-B2F0D3BED462}" dt="2025-03-12T22:02:24.958" v="496" actId="2696"/>
        <pc:sldMasterMkLst>
          <pc:docMk/>
          <pc:sldMasterMk cId="1513061211" sldId="2147483689"/>
        </pc:sldMasterMkLst>
        <pc:sldLayoutChg chg="del">
          <pc:chgData name="Mondragon, Desiree - DEN" userId="cddb16d0-b6f9-4161-a1a6-91a003280c7c" providerId="ADAL" clId="{D2CE9B2C-45AF-47E8-8A90-B2F0D3BED462}" dt="2025-03-12T22:02:24.958" v="496" actId="2696"/>
          <pc:sldLayoutMkLst>
            <pc:docMk/>
            <pc:sldMasterMk cId="1513061211" sldId="2147483689"/>
            <pc:sldLayoutMk cId="1505825860" sldId="2147483731"/>
          </pc:sldLayoutMkLst>
        </pc:sldLayoutChg>
      </pc:sldMasterChg>
    </pc:docChg>
  </pc:docChgLst>
  <pc:docChgLst>
    <pc:chgData name="Mondragon, Desiree - DEN" userId="cddb16d0-b6f9-4161-a1a6-91a003280c7c" providerId="ADAL" clId="{4196B3A1-AF57-41D5-AA16-7AABCE6FDA9E}"/>
    <pc:docChg chg="custSel addSld delSld modSld">
      <pc:chgData name="Mondragon, Desiree - DEN" userId="cddb16d0-b6f9-4161-a1a6-91a003280c7c" providerId="ADAL" clId="{4196B3A1-AF57-41D5-AA16-7AABCE6FDA9E}" dt="2024-07-11T20:37:38.026" v="52"/>
      <pc:docMkLst>
        <pc:docMk/>
      </pc:docMkLst>
      <pc:sldChg chg="delSp mod">
        <pc:chgData name="Mondragon, Desiree - DEN" userId="cddb16d0-b6f9-4161-a1a6-91a003280c7c" providerId="ADAL" clId="{4196B3A1-AF57-41D5-AA16-7AABCE6FDA9E}" dt="2024-07-11T20:32:18.118" v="0" actId="478"/>
        <pc:sldMkLst>
          <pc:docMk/>
          <pc:sldMk cId="1517900467" sldId="11103"/>
        </pc:sldMkLst>
      </pc:sldChg>
      <pc:sldChg chg="delSp modSp add mod">
        <pc:chgData name="Mondragon, Desiree - DEN" userId="cddb16d0-b6f9-4161-a1a6-91a003280c7c" providerId="ADAL" clId="{4196B3A1-AF57-41D5-AA16-7AABCE6FDA9E}" dt="2024-07-11T20:37:38.026" v="52"/>
        <pc:sldMkLst>
          <pc:docMk/>
          <pc:sldMk cId="2524106480" sldId="11146"/>
        </pc:sldMkLst>
      </pc:sldChg>
      <pc:sldChg chg="add del">
        <pc:chgData name="Mondragon, Desiree - DEN" userId="cddb16d0-b6f9-4161-a1a6-91a003280c7c" providerId="ADAL" clId="{4196B3A1-AF57-41D5-AA16-7AABCE6FDA9E}" dt="2024-07-11T20:32:38.251" v="2"/>
        <pc:sldMkLst>
          <pc:docMk/>
          <pc:sldMk cId="3458835716" sldId="11146"/>
        </pc:sldMkLst>
      </pc:sldChg>
    </pc:docChg>
  </pc:docChgLst>
  <pc:docChgLst>
    <pc:chgData name="Sandoval, Michelle - DEN" userId="f0650d86-7cc7-4460-9b70-7b2d35e24aab" providerId="ADAL" clId="{3E8E9A1A-ACEE-4C23-9CF7-275F5D1BA209}"/>
    <pc:docChg chg="custSel modSld sldOrd">
      <pc:chgData name="Sandoval, Michelle - DEN" userId="f0650d86-7cc7-4460-9b70-7b2d35e24aab" providerId="ADAL" clId="{3E8E9A1A-ACEE-4C23-9CF7-275F5D1BA209}" dt="2025-03-13T19:45:13.932" v="78" actId="207"/>
      <pc:docMkLst>
        <pc:docMk/>
      </pc:docMkLst>
    </pc:docChg>
  </pc:docChgLst>
  <pc:docChgLst>
    <pc:chgData name="Hackett, Ronette D. - DEN" userId="S::ronette.hackett@flydenver.com::2f210692-697e-4a8a-b580-3c2e6eedf899" providerId="AD" clId="Web-{27C44ABF-7BFD-A2A0-6082-FB52DF07EF0C}"/>
    <pc:docChg chg="sldOrd">
      <pc:chgData name="Hackett, Ronette D. - DEN" userId="S::ronette.hackett@flydenver.com::2f210692-697e-4a8a-b580-3c2e6eedf899" providerId="AD" clId="Web-{27C44ABF-7BFD-A2A0-6082-FB52DF07EF0C}" dt="2025-02-13T19:57:23.672" v="1"/>
      <pc:docMkLst>
        <pc:docMk/>
      </pc:docMkLst>
      <pc:sldChg chg="ord">
        <pc:chgData name="Hackett, Ronette D. - DEN" userId="S::ronette.hackett@flydenver.com::2f210692-697e-4a8a-b580-3c2e6eedf899" providerId="AD" clId="Web-{27C44ABF-7BFD-A2A0-6082-FB52DF07EF0C}" dt="2025-02-13T19:57:23.672" v="1"/>
        <pc:sldMkLst>
          <pc:docMk/>
          <pc:sldMk cId="3800954433" sldId="105038"/>
        </pc:sldMkLst>
      </pc:sldChg>
    </pc:docChg>
  </pc:docChgLst>
  <pc:docChgLst>
    <pc:chgData name="Mondragon, Desiree - DEN" userId="cddb16d0-b6f9-4161-a1a6-91a003280c7c" providerId="ADAL" clId="{1A54D60B-7F01-4E4C-94B3-7A4365B15F3A}"/>
    <pc:docChg chg="undo custSel addSld delSld modSld sldOrd addSection delSection modSection">
      <pc:chgData name="Mondragon, Desiree - DEN" userId="cddb16d0-b6f9-4161-a1a6-91a003280c7c" providerId="ADAL" clId="{1A54D60B-7F01-4E4C-94B3-7A4365B15F3A}" dt="2025-05-07T15:06:07.503" v="1032" actId="2696"/>
      <pc:docMkLst>
        <pc:docMk/>
      </pc:docMkLst>
      <pc:sldChg chg="modNotesTx">
        <pc:chgData name="Mondragon, Desiree - DEN" userId="cddb16d0-b6f9-4161-a1a6-91a003280c7c" providerId="ADAL" clId="{1A54D60B-7F01-4E4C-94B3-7A4365B15F3A}" dt="2025-05-06T16:26:30.721" v="605" actId="20577"/>
        <pc:sldMkLst>
          <pc:docMk/>
          <pc:sldMk cId="4279377983" sldId="11068"/>
        </pc:sldMkLst>
      </pc:sldChg>
      <pc:sldChg chg="modSp mod">
        <pc:chgData name="Mondragon, Desiree - DEN" userId="cddb16d0-b6f9-4161-a1a6-91a003280c7c" providerId="ADAL" clId="{1A54D60B-7F01-4E4C-94B3-7A4365B15F3A}" dt="2025-05-05T17:20:16.046" v="4" actId="20577"/>
        <pc:sldMkLst>
          <pc:docMk/>
          <pc:sldMk cId="1126909354" sldId="11124"/>
        </pc:sldMkLst>
        <pc:spChg chg="mod">
          <ac:chgData name="Mondragon, Desiree - DEN" userId="cddb16d0-b6f9-4161-a1a6-91a003280c7c" providerId="ADAL" clId="{1A54D60B-7F01-4E4C-94B3-7A4365B15F3A}" dt="2025-05-05T17:20:16.046" v="4" actId="20577"/>
          <ac:spMkLst>
            <pc:docMk/>
            <pc:sldMk cId="1126909354" sldId="11124"/>
            <ac:spMk id="12" creationId="{F932734F-A43A-1ADB-F3B4-C62F526756C4}"/>
          </ac:spMkLst>
        </pc:spChg>
      </pc:sldChg>
      <pc:sldChg chg="modSp mod">
        <pc:chgData name="Mondragon, Desiree - DEN" userId="cddb16d0-b6f9-4161-a1a6-91a003280c7c" providerId="ADAL" clId="{1A54D60B-7F01-4E4C-94B3-7A4365B15F3A}" dt="2025-05-05T17:20:18.902" v="5" actId="20577"/>
        <pc:sldMkLst>
          <pc:docMk/>
          <pc:sldMk cId="3751132723" sldId="11125"/>
        </pc:sldMkLst>
        <pc:spChg chg="mod">
          <ac:chgData name="Mondragon, Desiree - DEN" userId="cddb16d0-b6f9-4161-a1a6-91a003280c7c" providerId="ADAL" clId="{1A54D60B-7F01-4E4C-94B3-7A4365B15F3A}" dt="2025-05-05T17:20:18.902" v="5" actId="20577"/>
          <ac:spMkLst>
            <pc:docMk/>
            <pc:sldMk cId="3751132723" sldId="11125"/>
            <ac:spMk id="12" creationId="{F932734F-A43A-1ADB-F3B4-C62F526756C4}"/>
          </ac:spMkLst>
        </pc:spChg>
      </pc:sldChg>
      <pc:sldChg chg="modSp mod modNotesTx">
        <pc:chgData name="Mondragon, Desiree - DEN" userId="cddb16d0-b6f9-4161-a1a6-91a003280c7c" providerId="ADAL" clId="{1A54D60B-7F01-4E4C-94B3-7A4365B15F3A}" dt="2025-05-06T16:26:33.374" v="606" actId="20577"/>
        <pc:sldMkLst>
          <pc:docMk/>
          <pc:sldMk cId="1363167926" sldId="11136"/>
        </pc:sldMkLst>
        <pc:spChg chg="mod">
          <ac:chgData name="Mondragon, Desiree - DEN" userId="cddb16d0-b6f9-4161-a1a6-91a003280c7c" providerId="ADAL" clId="{1A54D60B-7F01-4E4C-94B3-7A4365B15F3A}" dt="2025-05-05T16:10:13.943" v="3" actId="20577"/>
          <ac:spMkLst>
            <pc:docMk/>
            <pc:sldMk cId="1363167926" sldId="11136"/>
            <ac:spMk id="9" creationId="{33E76785-83AF-EDB4-F909-25B4EBEBB89B}"/>
          </ac:spMkLst>
        </pc:spChg>
      </pc:sldChg>
      <pc:sldChg chg="modSp mod">
        <pc:chgData name="Mondragon, Desiree - DEN" userId="cddb16d0-b6f9-4161-a1a6-91a003280c7c" providerId="ADAL" clId="{1A54D60B-7F01-4E4C-94B3-7A4365B15F3A}" dt="2025-05-06T16:17:11.338" v="439" actId="207"/>
        <pc:sldMkLst>
          <pc:docMk/>
          <pc:sldMk cId="1363623318" sldId="11137"/>
        </pc:sldMkLst>
        <pc:spChg chg="mod">
          <ac:chgData name="Mondragon, Desiree - DEN" userId="cddb16d0-b6f9-4161-a1a6-91a003280c7c" providerId="ADAL" clId="{1A54D60B-7F01-4E4C-94B3-7A4365B15F3A}" dt="2025-05-06T16:17:11.338" v="439" actId="207"/>
          <ac:spMkLst>
            <pc:docMk/>
            <pc:sldMk cId="1363623318" sldId="11137"/>
            <ac:spMk id="9" creationId="{33E76785-83AF-EDB4-F909-25B4EBEBB89B}"/>
          </ac:spMkLst>
        </pc:spChg>
      </pc:sldChg>
      <pc:sldChg chg="mod modShow">
        <pc:chgData name="Mondragon, Desiree - DEN" userId="cddb16d0-b6f9-4161-a1a6-91a003280c7c" providerId="ADAL" clId="{1A54D60B-7F01-4E4C-94B3-7A4365B15F3A}" dt="2025-05-06T15:19:00.751" v="25" actId="729"/>
        <pc:sldMkLst>
          <pc:docMk/>
          <pc:sldMk cId="1001245026" sldId="11170"/>
        </pc:sldMkLst>
      </pc:sldChg>
      <pc:sldChg chg="modNotesTx">
        <pc:chgData name="Mondragon, Desiree - DEN" userId="cddb16d0-b6f9-4161-a1a6-91a003280c7c" providerId="ADAL" clId="{1A54D60B-7F01-4E4C-94B3-7A4365B15F3A}" dt="2025-05-06T16:28:36.792" v="818" actId="20577"/>
        <pc:sldMkLst>
          <pc:docMk/>
          <pc:sldMk cId="0" sldId="11236"/>
        </pc:sldMkLst>
      </pc:sldChg>
      <pc:sldChg chg="modSp mod modNotesTx">
        <pc:chgData name="Mondragon, Desiree - DEN" userId="cddb16d0-b6f9-4161-a1a6-91a003280c7c" providerId="ADAL" clId="{1A54D60B-7F01-4E4C-94B3-7A4365B15F3A}" dt="2025-05-06T15:44:59.681" v="212" actId="20577"/>
        <pc:sldMkLst>
          <pc:docMk/>
          <pc:sldMk cId="2100173544" sldId="104955"/>
        </pc:sldMkLst>
        <pc:spChg chg="mod">
          <ac:chgData name="Mondragon, Desiree - DEN" userId="cddb16d0-b6f9-4161-a1a6-91a003280c7c" providerId="ADAL" clId="{1A54D60B-7F01-4E4C-94B3-7A4365B15F3A}" dt="2025-05-06T15:44:59.681" v="212" actId="20577"/>
          <ac:spMkLst>
            <pc:docMk/>
            <pc:sldMk cId="2100173544" sldId="104955"/>
            <ac:spMk id="3" creationId="{230B73FC-1116-EA6E-669D-9BD9CC049CFC}"/>
          </ac:spMkLst>
        </pc:spChg>
      </pc:sldChg>
      <pc:sldChg chg="modSp mod modNotesTx">
        <pc:chgData name="Mondragon, Desiree - DEN" userId="cddb16d0-b6f9-4161-a1a6-91a003280c7c" providerId="ADAL" clId="{1A54D60B-7F01-4E4C-94B3-7A4365B15F3A}" dt="2025-05-06T15:47:42.795" v="230" actId="20577"/>
        <pc:sldMkLst>
          <pc:docMk/>
          <pc:sldMk cId="2184838611" sldId="104962"/>
        </pc:sldMkLst>
        <pc:spChg chg="mod">
          <ac:chgData name="Mondragon, Desiree - DEN" userId="cddb16d0-b6f9-4161-a1a6-91a003280c7c" providerId="ADAL" clId="{1A54D60B-7F01-4E4C-94B3-7A4365B15F3A}" dt="2025-05-06T15:47:42.795" v="230" actId="20577"/>
          <ac:spMkLst>
            <pc:docMk/>
            <pc:sldMk cId="2184838611" sldId="104962"/>
            <ac:spMk id="3" creationId="{230B73FC-1116-EA6E-669D-9BD9CC049CFC}"/>
          </ac:spMkLst>
        </pc:spChg>
      </pc:sldChg>
      <pc:sldChg chg="modSp mod">
        <pc:chgData name="Mondragon, Desiree - DEN" userId="cddb16d0-b6f9-4161-a1a6-91a003280c7c" providerId="ADAL" clId="{1A54D60B-7F01-4E4C-94B3-7A4365B15F3A}" dt="2025-05-05T16:09:44.994" v="1" actId="1076"/>
        <pc:sldMkLst>
          <pc:docMk/>
          <pc:sldMk cId="1962487920" sldId="104969"/>
        </pc:sldMkLst>
        <pc:spChg chg="mod">
          <ac:chgData name="Mondragon, Desiree - DEN" userId="cddb16d0-b6f9-4161-a1a6-91a003280c7c" providerId="ADAL" clId="{1A54D60B-7F01-4E4C-94B3-7A4365B15F3A}" dt="2025-05-05T16:09:44.994" v="1" actId="1076"/>
          <ac:spMkLst>
            <pc:docMk/>
            <pc:sldMk cId="1962487920" sldId="104969"/>
            <ac:spMk id="2" creationId="{02C43F30-EC11-9635-A135-591D565CDEE5}"/>
          </ac:spMkLst>
        </pc:spChg>
        <pc:spChg chg="mod">
          <ac:chgData name="Mondragon, Desiree - DEN" userId="cddb16d0-b6f9-4161-a1a6-91a003280c7c" providerId="ADAL" clId="{1A54D60B-7F01-4E4C-94B3-7A4365B15F3A}" dt="2025-05-05T16:09:42.247" v="0" actId="207"/>
          <ac:spMkLst>
            <pc:docMk/>
            <pc:sldMk cId="1962487920" sldId="104969"/>
            <ac:spMk id="4" creationId="{4E6C5A12-6BB9-F92F-6DFD-C5CF58B5A428}"/>
          </ac:spMkLst>
        </pc:spChg>
      </pc:sldChg>
      <pc:sldChg chg="delSp mod">
        <pc:chgData name="Mondragon, Desiree - DEN" userId="cddb16d0-b6f9-4161-a1a6-91a003280c7c" providerId="ADAL" clId="{1A54D60B-7F01-4E4C-94B3-7A4365B15F3A}" dt="2025-05-06T16:16:38.315" v="435" actId="478"/>
        <pc:sldMkLst>
          <pc:docMk/>
          <pc:sldMk cId="2260674282" sldId="105026"/>
        </pc:sldMkLst>
      </pc:sldChg>
      <pc:sldChg chg="modSp mod">
        <pc:chgData name="Mondragon, Desiree - DEN" userId="cddb16d0-b6f9-4161-a1a6-91a003280c7c" providerId="ADAL" clId="{1A54D60B-7F01-4E4C-94B3-7A4365B15F3A}" dt="2025-05-06T16:42:08.527" v="876" actId="20577"/>
        <pc:sldMkLst>
          <pc:docMk/>
          <pc:sldMk cId="4231972157" sldId="105039"/>
        </pc:sldMkLst>
        <pc:spChg chg="mod">
          <ac:chgData name="Mondragon, Desiree - DEN" userId="cddb16d0-b6f9-4161-a1a6-91a003280c7c" providerId="ADAL" clId="{1A54D60B-7F01-4E4C-94B3-7A4365B15F3A}" dt="2025-05-06T16:42:08.527" v="876" actId="20577"/>
          <ac:spMkLst>
            <pc:docMk/>
            <pc:sldMk cId="4231972157" sldId="105039"/>
            <ac:spMk id="12" creationId="{02C9815A-5C93-FE58-5A08-5258529BE525}"/>
          </ac:spMkLst>
        </pc:spChg>
      </pc:sldChg>
      <pc:sldChg chg="addSp modSp mod modNotesTx">
        <pc:chgData name="Mondragon, Desiree - DEN" userId="cddb16d0-b6f9-4161-a1a6-91a003280c7c" providerId="ADAL" clId="{1A54D60B-7F01-4E4C-94B3-7A4365B15F3A}" dt="2025-05-06T16:44:35.380" v="894" actId="1076"/>
        <pc:sldMkLst>
          <pc:docMk/>
          <pc:sldMk cId="4281499094" sldId="105040"/>
        </pc:sldMkLst>
        <pc:spChg chg="mod">
          <ac:chgData name="Mondragon, Desiree - DEN" userId="cddb16d0-b6f9-4161-a1a6-91a003280c7c" providerId="ADAL" clId="{1A54D60B-7F01-4E4C-94B3-7A4365B15F3A}" dt="2025-05-06T16:44:22.084" v="889" actId="1076"/>
          <ac:spMkLst>
            <pc:docMk/>
            <pc:sldMk cId="4281499094" sldId="105040"/>
            <ac:spMk id="3" creationId="{E7EDEBF4-8B6B-72CA-0AF6-B205DCA58EDC}"/>
          </ac:spMkLst>
        </pc:spChg>
        <pc:spChg chg="mod">
          <ac:chgData name="Mondragon, Desiree - DEN" userId="cddb16d0-b6f9-4161-a1a6-91a003280c7c" providerId="ADAL" clId="{1A54D60B-7F01-4E4C-94B3-7A4365B15F3A}" dt="2025-05-06T16:44:35.380" v="894" actId="1076"/>
          <ac:spMkLst>
            <pc:docMk/>
            <pc:sldMk cId="4281499094" sldId="105040"/>
            <ac:spMk id="16" creationId="{9A12231F-FDE4-5BA8-7BA5-29C05B4217C0}"/>
          </ac:spMkLst>
        </pc:spChg>
      </pc:sldChg>
      <pc:sldChg chg="modSp mod modNotesTx">
        <pc:chgData name="Mondragon, Desiree - DEN" userId="cddb16d0-b6f9-4161-a1a6-91a003280c7c" providerId="ADAL" clId="{1A54D60B-7F01-4E4C-94B3-7A4365B15F3A}" dt="2025-05-06T15:50:41.071" v="287" actId="255"/>
        <pc:sldMkLst>
          <pc:docMk/>
          <pc:sldMk cId="635646545" sldId="105042"/>
        </pc:sldMkLst>
        <pc:spChg chg="mod">
          <ac:chgData name="Mondragon, Desiree - DEN" userId="cddb16d0-b6f9-4161-a1a6-91a003280c7c" providerId="ADAL" clId="{1A54D60B-7F01-4E4C-94B3-7A4365B15F3A}" dt="2025-05-06T15:50:41.071" v="287" actId="255"/>
          <ac:spMkLst>
            <pc:docMk/>
            <pc:sldMk cId="635646545" sldId="105042"/>
            <ac:spMk id="3" creationId="{A0912F34-D88A-5CB2-F353-82BAAFA693C2}"/>
          </ac:spMkLst>
        </pc:spChg>
      </pc:sldChg>
      <pc:sldChg chg="modSp mod modNotesTx">
        <pc:chgData name="Mondragon, Desiree - DEN" userId="cddb16d0-b6f9-4161-a1a6-91a003280c7c" providerId="ADAL" clId="{1A54D60B-7F01-4E4C-94B3-7A4365B15F3A}" dt="2025-05-06T15:48:47.464" v="246" actId="20577"/>
        <pc:sldMkLst>
          <pc:docMk/>
          <pc:sldMk cId="3880939034" sldId="105045"/>
        </pc:sldMkLst>
        <pc:spChg chg="mod">
          <ac:chgData name="Mondragon, Desiree - DEN" userId="cddb16d0-b6f9-4161-a1a6-91a003280c7c" providerId="ADAL" clId="{1A54D60B-7F01-4E4C-94B3-7A4365B15F3A}" dt="2025-05-06T15:48:47.464" v="246" actId="20577"/>
          <ac:spMkLst>
            <pc:docMk/>
            <pc:sldMk cId="3880939034" sldId="105045"/>
            <ac:spMk id="3" creationId="{7AD95F5F-7B1C-4E96-C7E3-C9FCD47DF853}"/>
          </ac:spMkLst>
        </pc:spChg>
      </pc:sldChg>
      <pc:sldChg chg="addSp modSp mod modNotesTx">
        <pc:chgData name="Mondragon, Desiree - DEN" userId="cddb16d0-b6f9-4161-a1a6-91a003280c7c" providerId="ADAL" clId="{1A54D60B-7F01-4E4C-94B3-7A4365B15F3A}" dt="2025-05-06T16:29:19.463" v="823" actId="255"/>
        <pc:sldMkLst>
          <pc:docMk/>
          <pc:sldMk cId="1288692813" sldId="105054"/>
        </pc:sldMkLst>
      </pc:sldChg>
      <pc:sldChg chg="modSp del mod">
        <pc:chgData name="Mondragon, Desiree - DEN" userId="cddb16d0-b6f9-4161-a1a6-91a003280c7c" providerId="ADAL" clId="{1A54D60B-7F01-4E4C-94B3-7A4365B15F3A}" dt="2025-05-06T16:10:56.947" v="372" actId="2696"/>
        <pc:sldMkLst>
          <pc:docMk/>
          <pc:sldMk cId="2487329411" sldId="105063"/>
        </pc:sldMkLst>
      </pc:sldChg>
      <pc:sldChg chg="del">
        <pc:chgData name="Mondragon, Desiree - DEN" userId="cddb16d0-b6f9-4161-a1a6-91a003280c7c" providerId="ADAL" clId="{1A54D60B-7F01-4E4C-94B3-7A4365B15F3A}" dt="2025-05-06T15:58:29.801" v="326" actId="2696"/>
        <pc:sldMkLst>
          <pc:docMk/>
          <pc:sldMk cId="3371397965" sldId="105064"/>
        </pc:sldMkLst>
      </pc:sldChg>
      <pc:sldChg chg="del">
        <pc:chgData name="Mondragon, Desiree - DEN" userId="cddb16d0-b6f9-4161-a1a6-91a003280c7c" providerId="ADAL" clId="{1A54D60B-7F01-4E4C-94B3-7A4365B15F3A}" dt="2025-05-06T15:58:29.801" v="326" actId="2696"/>
        <pc:sldMkLst>
          <pc:docMk/>
          <pc:sldMk cId="9734671" sldId="105065"/>
        </pc:sldMkLst>
      </pc:sldChg>
      <pc:sldChg chg="del modNotesTx">
        <pc:chgData name="Mondragon, Desiree - DEN" userId="cddb16d0-b6f9-4161-a1a6-91a003280c7c" providerId="ADAL" clId="{1A54D60B-7F01-4E4C-94B3-7A4365B15F3A}" dt="2025-05-06T15:58:29.801" v="326" actId="2696"/>
        <pc:sldMkLst>
          <pc:docMk/>
          <pc:sldMk cId="1149909497" sldId="105066"/>
        </pc:sldMkLst>
      </pc:sldChg>
      <pc:sldChg chg="del">
        <pc:chgData name="Mondragon, Desiree - DEN" userId="cddb16d0-b6f9-4161-a1a6-91a003280c7c" providerId="ADAL" clId="{1A54D60B-7F01-4E4C-94B3-7A4365B15F3A}" dt="2025-05-06T15:58:29.801" v="326" actId="2696"/>
        <pc:sldMkLst>
          <pc:docMk/>
          <pc:sldMk cId="39747109" sldId="105067"/>
        </pc:sldMkLst>
      </pc:sldChg>
      <pc:sldChg chg="modSp mod ord">
        <pc:chgData name="Mondragon, Desiree - DEN" userId="cddb16d0-b6f9-4161-a1a6-91a003280c7c" providerId="ADAL" clId="{1A54D60B-7F01-4E4C-94B3-7A4365B15F3A}" dt="2025-05-05T17:20:39.154" v="8"/>
        <pc:sldMkLst>
          <pc:docMk/>
          <pc:sldMk cId="95087388" sldId="105070"/>
        </pc:sldMkLst>
        <pc:spChg chg="mod">
          <ac:chgData name="Mondragon, Desiree - DEN" userId="cddb16d0-b6f9-4161-a1a6-91a003280c7c" providerId="ADAL" clId="{1A54D60B-7F01-4E4C-94B3-7A4365B15F3A}" dt="2025-05-05T17:20:24.539" v="6" actId="20577"/>
          <ac:spMkLst>
            <pc:docMk/>
            <pc:sldMk cId="95087388" sldId="105070"/>
            <ac:spMk id="12" creationId="{81CD92EA-6EE9-61CB-B890-BBC54AEE2593}"/>
          </ac:spMkLst>
        </pc:spChg>
      </pc:sldChg>
      <pc:sldChg chg="del">
        <pc:chgData name="Mondragon, Desiree - DEN" userId="cddb16d0-b6f9-4161-a1a6-91a003280c7c" providerId="ADAL" clId="{1A54D60B-7F01-4E4C-94B3-7A4365B15F3A}" dt="2025-05-07T15:06:07.503" v="1032" actId="2696"/>
        <pc:sldMkLst>
          <pc:docMk/>
          <pc:sldMk cId="829635330" sldId="105071"/>
        </pc:sldMkLst>
      </pc:sldChg>
      <pc:sldChg chg="del">
        <pc:chgData name="Mondragon, Desiree - DEN" userId="cddb16d0-b6f9-4161-a1a6-91a003280c7c" providerId="ADAL" clId="{1A54D60B-7F01-4E4C-94B3-7A4365B15F3A}" dt="2025-05-07T15:06:07.503" v="1032" actId="2696"/>
        <pc:sldMkLst>
          <pc:docMk/>
          <pc:sldMk cId="1378173061" sldId="105072"/>
        </pc:sldMkLst>
      </pc:sldChg>
      <pc:sldChg chg="modSp mod ord">
        <pc:chgData name="Mondragon, Desiree - DEN" userId="cddb16d0-b6f9-4161-a1a6-91a003280c7c" providerId="ADAL" clId="{1A54D60B-7F01-4E4C-94B3-7A4365B15F3A}" dt="2025-05-06T15:20:29.688" v="29"/>
        <pc:sldMkLst>
          <pc:docMk/>
          <pc:sldMk cId="1050461221" sldId="105075"/>
        </pc:sldMkLst>
        <pc:spChg chg="mod">
          <ac:chgData name="Mondragon, Desiree - DEN" userId="cddb16d0-b6f9-4161-a1a6-91a003280c7c" providerId="ADAL" clId="{1A54D60B-7F01-4E4C-94B3-7A4365B15F3A}" dt="2025-05-06T15:20:29.688" v="29"/>
          <ac:spMkLst>
            <pc:docMk/>
            <pc:sldMk cId="1050461221" sldId="105075"/>
            <ac:spMk id="12" creationId="{99E8893A-1F0F-C769-CD83-337C1E4A8720}"/>
          </ac:spMkLst>
        </pc:spChg>
      </pc:sldChg>
      <pc:sldChg chg="modSp mod ord modNotesTx">
        <pc:chgData name="Mondragon, Desiree - DEN" userId="cddb16d0-b6f9-4161-a1a6-91a003280c7c" providerId="ADAL" clId="{1A54D60B-7F01-4E4C-94B3-7A4365B15F3A}" dt="2025-05-06T16:38:46.669" v="869" actId="20577"/>
        <pc:sldMkLst>
          <pc:docMk/>
          <pc:sldMk cId="3237581883" sldId="105076"/>
        </pc:sldMkLst>
        <pc:spChg chg="mod">
          <ac:chgData name="Mondragon, Desiree - DEN" userId="cddb16d0-b6f9-4161-a1a6-91a003280c7c" providerId="ADAL" clId="{1A54D60B-7F01-4E4C-94B3-7A4365B15F3A}" dt="2025-05-06T16:38:46.669" v="869" actId="20577"/>
          <ac:spMkLst>
            <pc:docMk/>
            <pc:sldMk cId="3237581883" sldId="105076"/>
            <ac:spMk id="3" creationId="{D20784F3-87ED-9E4E-4B7C-BE2C04514A27}"/>
          </ac:spMkLst>
        </pc:spChg>
        <pc:spChg chg="mod">
          <ac:chgData name="Mondragon, Desiree - DEN" userId="cddb16d0-b6f9-4161-a1a6-91a003280c7c" providerId="ADAL" clId="{1A54D60B-7F01-4E4C-94B3-7A4365B15F3A}" dt="2025-05-06T15:20:33.339" v="30"/>
          <ac:spMkLst>
            <pc:docMk/>
            <pc:sldMk cId="3237581883" sldId="105076"/>
            <ac:spMk id="16" creationId="{20A9840C-777F-B8EB-82F0-45817AD2B0D1}"/>
          </ac:spMkLst>
        </pc:spChg>
      </pc:sldChg>
      <pc:sldChg chg="ord">
        <pc:chgData name="Mondragon, Desiree - DEN" userId="cddb16d0-b6f9-4161-a1a6-91a003280c7c" providerId="ADAL" clId="{1A54D60B-7F01-4E4C-94B3-7A4365B15F3A}" dt="2025-05-05T17:20:39.154" v="8"/>
        <pc:sldMkLst>
          <pc:docMk/>
          <pc:sldMk cId="2084671643" sldId="105077"/>
        </pc:sldMkLst>
      </pc:sldChg>
      <pc:sldChg chg="ord">
        <pc:chgData name="Mondragon, Desiree - DEN" userId="cddb16d0-b6f9-4161-a1a6-91a003280c7c" providerId="ADAL" clId="{1A54D60B-7F01-4E4C-94B3-7A4365B15F3A}" dt="2025-05-05T17:20:39.154" v="8"/>
        <pc:sldMkLst>
          <pc:docMk/>
          <pc:sldMk cId="129885282" sldId="105079"/>
        </pc:sldMkLst>
      </pc:sldChg>
      <pc:sldChg chg="ord">
        <pc:chgData name="Mondragon, Desiree - DEN" userId="cddb16d0-b6f9-4161-a1a6-91a003280c7c" providerId="ADAL" clId="{1A54D60B-7F01-4E4C-94B3-7A4365B15F3A}" dt="2025-05-05T17:20:39.154" v="8"/>
        <pc:sldMkLst>
          <pc:docMk/>
          <pc:sldMk cId="4087513519" sldId="105080"/>
        </pc:sldMkLst>
      </pc:sldChg>
      <pc:sldChg chg="ord">
        <pc:chgData name="Mondragon, Desiree - DEN" userId="cddb16d0-b6f9-4161-a1a6-91a003280c7c" providerId="ADAL" clId="{1A54D60B-7F01-4E4C-94B3-7A4365B15F3A}" dt="2025-05-05T17:20:39.154" v="8"/>
        <pc:sldMkLst>
          <pc:docMk/>
          <pc:sldMk cId="3131270346" sldId="105081"/>
        </pc:sldMkLst>
      </pc:sldChg>
      <pc:sldChg chg="modSp mod ord">
        <pc:chgData name="Mondragon, Desiree - DEN" userId="cddb16d0-b6f9-4161-a1a6-91a003280c7c" providerId="ADAL" clId="{1A54D60B-7F01-4E4C-94B3-7A4365B15F3A}" dt="2025-05-07T14:34:48.176" v="904" actId="6549"/>
        <pc:sldMkLst>
          <pc:docMk/>
          <pc:sldMk cId="1715748080" sldId="105082"/>
        </pc:sldMkLst>
      </pc:sldChg>
      <pc:sldChg chg="modSp mod ord modNotesTx">
        <pc:chgData name="Mondragon, Desiree - DEN" userId="cddb16d0-b6f9-4161-a1a6-91a003280c7c" providerId="ADAL" clId="{1A54D60B-7F01-4E4C-94B3-7A4365B15F3A}" dt="2025-05-07T14:37:23.807" v="1031" actId="20577"/>
        <pc:sldMkLst>
          <pc:docMk/>
          <pc:sldMk cId="1405147649" sldId="105083"/>
        </pc:sldMkLst>
      </pc:sldChg>
      <pc:sldChg chg="addSp modSp mod modNotesTx">
        <pc:chgData name="Mondragon, Desiree - DEN" userId="cddb16d0-b6f9-4161-a1a6-91a003280c7c" providerId="ADAL" clId="{1A54D60B-7F01-4E4C-94B3-7A4365B15F3A}" dt="2025-05-06T15:40:44.061" v="175" actId="255"/>
        <pc:sldMkLst>
          <pc:docMk/>
          <pc:sldMk cId="2148155628" sldId="105088"/>
        </pc:sldMkLst>
        <pc:spChg chg="mod">
          <ac:chgData name="Mondragon, Desiree - DEN" userId="cddb16d0-b6f9-4161-a1a6-91a003280c7c" providerId="ADAL" clId="{1A54D60B-7F01-4E4C-94B3-7A4365B15F3A}" dt="2025-05-06T15:40:44.061" v="175" actId="255"/>
          <ac:spMkLst>
            <pc:docMk/>
            <pc:sldMk cId="2148155628" sldId="105088"/>
            <ac:spMk id="3" creationId="{5DB407E3-028C-0FEF-E21F-0FE0ABF93416}"/>
          </ac:spMkLst>
        </pc:spChg>
      </pc:sldChg>
      <pc:sldChg chg="modNotesTx">
        <pc:chgData name="Mondragon, Desiree - DEN" userId="cddb16d0-b6f9-4161-a1a6-91a003280c7c" providerId="ADAL" clId="{1A54D60B-7F01-4E4C-94B3-7A4365B15F3A}" dt="2025-05-06T16:25:01.657" v="544" actId="20577"/>
        <pc:sldMkLst>
          <pc:docMk/>
          <pc:sldMk cId="2523549572" sldId="105090"/>
        </pc:sldMkLst>
      </pc:sldChg>
      <pc:sldChg chg="add del mod modShow">
        <pc:chgData name="Mondragon, Desiree - DEN" userId="cddb16d0-b6f9-4161-a1a6-91a003280c7c" providerId="ADAL" clId="{1A54D60B-7F01-4E4C-94B3-7A4365B15F3A}" dt="2025-05-06T16:22:44.591" v="462" actId="729"/>
        <pc:sldMkLst>
          <pc:docMk/>
          <pc:sldMk cId="1791984188" sldId="105091"/>
        </pc:sldMkLst>
      </pc:sldChg>
      <pc:sldChg chg="modSp mod modNotesTx">
        <pc:chgData name="Mondragon, Desiree - DEN" userId="cddb16d0-b6f9-4161-a1a6-91a003280c7c" providerId="ADAL" clId="{1A54D60B-7F01-4E4C-94B3-7A4365B15F3A}" dt="2025-05-06T15:38:39.796" v="140" actId="20577"/>
        <pc:sldMkLst>
          <pc:docMk/>
          <pc:sldMk cId="3422709237" sldId="105094"/>
        </pc:sldMkLst>
        <pc:spChg chg="mod">
          <ac:chgData name="Mondragon, Desiree - DEN" userId="cddb16d0-b6f9-4161-a1a6-91a003280c7c" providerId="ADAL" clId="{1A54D60B-7F01-4E4C-94B3-7A4365B15F3A}" dt="2025-05-06T15:38:39.796" v="140" actId="20577"/>
          <ac:spMkLst>
            <pc:docMk/>
            <pc:sldMk cId="3422709237" sldId="105094"/>
            <ac:spMk id="3" creationId="{14341010-91DD-E3DD-9D9A-6BD77C196645}"/>
          </ac:spMkLst>
        </pc:spChg>
      </pc:sldChg>
      <pc:sldChg chg="modSp mod modNotesTx">
        <pc:chgData name="Mondragon, Desiree - DEN" userId="cddb16d0-b6f9-4161-a1a6-91a003280c7c" providerId="ADAL" clId="{1A54D60B-7F01-4E4C-94B3-7A4365B15F3A}" dt="2025-05-06T15:42:43.846" v="192" actId="255"/>
        <pc:sldMkLst>
          <pc:docMk/>
          <pc:sldMk cId="2437678763" sldId="105096"/>
        </pc:sldMkLst>
      </pc:sldChg>
      <pc:sldChg chg="add ord">
        <pc:chgData name="Mondragon, Desiree - DEN" userId="cddb16d0-b6f9-4161-a1a6-91a003280c7c" providerId="ADAL" clId="{1A54D60B-7F01-4E4C-94B3-7A4365B15F3A}" dt="2025-05-06T15:19:57.721" v="27"/>
        <pc:sldMkLst>
          <pc:docMk/>
          <pc:sldMk cId="75588290" sldId="105097"/>
        </pc:sldMkLst>
      </pc:sldChg>
      <pc:sldChg chg="modSp add mod ord replId modNotesTx">
        <pc:chgData name="Mondragon, Desiree - DEN" userId="cddb16d0-b6f9-4161-a1a6-91a003280c7c" providerId="ADAL" clId="{1A54D60B-7F01-4E4C-94B3-7A4365B15F3A}" dt="2025-05-06T15:53:05.232" v="316"/>
        <pc:sldMkLst>
          <pc:docMk/>
          <pc:sldMk cId="3095056755" sldId="105098"/>
        </pc:sldMkLst>
      </pc:sldChg>
      <pc:sldChg chg="add">
        <pc:chgData name="Mondragon, Desiree - DEN" userId="cddb16d0-b6f9-4161-a1a6-91a003280c7c" providerId="ADAL" clId="{1A54D60B-7F01-4E4C-94B3-7A4365B15F3A}" dt="2025-05-06T15:20:20.297" v="28" actId="2890"/>
        <pc:sldMkLst>
          <pc:docMk/>
          <pc:sldMk cId="509311719" sldId="105099"/>
        </pc:sldMkLst>
      </pc:sldChg>
      <pc:sldChg chg="addSp modSp add mod replId">
        <pc:chgData name="Mondragon, Desiree - DEN" userId="cddb16d0-b6f9-4161-a1a6-91a003280c7c" providerId="ADAL" clId="{1A54D60B-7F01-4E4C-94B3-7A4365B15F3A}" dt="2025-05-06T16:29:46.016" v="824" actId="113"/>
        <pc:sldMkLst>
          <pc:docMk/>
          <pc:sldMk cId="1725429381" sldId="105100"/>
        </pc:sldMkLst>
        <pc:spChg chg="mod">
          <ac:chgData name="Mondragon, Desiree - DEN" userId="cddb16d0-b6f9-4161-a1a6-91a003280c7c" providerId="ADAL" clId="{1A54D60B-7F01-4E4C-94B3-7A4365B15F3A}" dt="2025-05-06T16:29:46.016" v="824" actId="113"/>
          <ac:spMkLst>
            <pc:docMk/>
            <pc:sldMk cId="1725429381" sldId="105100"/>
            <ac:spMk id="3" creationId="{AE8BA2A0-0C76-DEC3-3578-17DE0806E00F}"/>
          </ac:spMkLst>
        </pc:spChg>
      </pc:sldChg>
      <pc:sldChg chg="add">
        <pc:chgData name="Mondragon, Desiree - DEN" userId="cddb16d0-b6f9-4161-a1a6-91a003280c7c" providerId="ADAL" clId="{1A54D60B-7F01-4E4C-94B3-7A4365B15F3A}" dt="2025-05-06T16:32:32.685" v="825" actId="2890"/>
        <pc:sldMkLst>
          <pc:docMk/>
          <pc:sldMk cId="1117026620" sldId="105101"/>
        </pc:sldMkLst>
      </pc:sldChg>
      <pc:sldChg chg="add replId">
        <pc:chgData name="Mondragon, Desiree - DEN" userId="cddb16d0-b6f9-4161-a1a6-91a003280c7c" providerId="ADAL" clId="{1A54D60B-7F01-4E4C-94B3-7A4365B15F3A}" dt="2025-05-06T16:32:32.685" v="825" actId="2890"/>
        <pc:sldMkLst>
          <pc:docMk/>
          <pc:sldMk cId="66050245" sldId="105102"/>
        </pc:sldMkLst>
      </pc:sldChg>
      <pc:sldChg chg="add">
        <pc:chgData name="Mondragon, Desiree - DEN" userId="cddb16d0-b6f9-4161-a1a6-91a003280c7c" providerId="ADAL" clId="{1A54D60B-7F01-4E4C-94B3-7A4365B15F3A}" dt="2025-05-06T16:41:35.154" v="870" actId="2890"/>
        <pc:sldMkLst>
          <pc:docMk/>
          <pc:sldMk cId="1776626812" sldId="105103"/>
        </pc:sldMkLst>
      </pc:sldChg>
      <pc:sldChg chg="add replId">
        <pc:chgData name="Mondragon, Desiree - DEN" userId="cddb16d0-b6f9-4161-a1a6-91a003280c7c" providerId="ADAL" clId="{1A54D60B-7F01-4E4C-94B3-7A4365B15F3A}" dt="2025-05-06T16:41:35.154" v="870" actId="2890"/>
        <pc:sldMkLst>
          <pc:docMk/>
          <pc:sldMk cId="262219406" sldId="105104"/>
        </pc:sldMkLst>
      </pc:sldChg>
      <pc:sldChg chg="add">
        <pc:chgData name="Mondragon, Desiree - DEN" userId="cddb16d0-b6f9-4161-a1a6-91a003280c7c" providerId="ADAL" clId="{1A54D60B-7F01-4E4C-94B3-7A4365B15F3A}" dt="2025-05-07T14:34:26.247" v="900" actId="2890"/>
        <pc:sldMkLst>
          <pc:docMk/>
          <pc:sldMk cId="4044631885" sldId="105105"/>
        </pc:sldMkLst>
      </pc:sldChg>
      <pc:sldChg chg="add replId">
        <pc:chgData name="Mondragon, Desiree - DEN" userId="cddb16d0-b6f9-4161-a1a6-91a003280c7c" providerId="ADAL" clId="{1A54D60B-7F01-4E4C-94B3-7A4365B15F3A}" dt="2025-05-07T14:34:26.247" v="900" actId="2890"/>
        <pc:sldMkLst>
          <pc:docMk/>
          <pc:sldMk cId="1822850033" sldId="105106"/>
        </pc:sldMkLst>
      </pc:sldChg>
    </pc:docChg>
  </pc:docChgLst>
  <pc:docChgLst>
    <pc:chgData name="Tischler Ward, Maddison - DEN" userId="S::maddison.tischlerward@flydenver.com::c048689f-911e-4e1d-9dc4-24b4ff1c7c64" providerId="AD" clId="Web-{B4F3C89C-3BF7-AFC6-6168-F0F1FD2E8B4C}"/>
    <pc:docChg chg="modSld">
      <pc:chgData name="Tischler Ward, Maddison - DEN" userId="S::maddison.tischlerward@flydenver.com::c048689f-911e-4e1d-9dc4-24b4ff1c7c64" providerId="AD" clId="Web-{B4F3C89C-3BF7-AFC6-6168-F0F1FD2E8B4C}" dt="2025-03-13T18:51:32.405" v="73" actId="20577"/>
      <pc:docMkLst>
        <pc:docMk/>
      </pc:docMkLst>
      <pc:sldChg chg="modSp">
        <pc:chgData name="Tischler Ward, Maddison - DEN" userId="S::maddison.tischlerward@flydenver.com::c048689f-911e-4e1d-9dc4-24b4ff1c7c64" providerId="AD" clId="Web-{B4F3C89C-3BF7-AFC6-6168-F0F1FD2E8B4C}" dt="2025-03-13T18:51:32.405" v="73" actId="20577"/>
        <pc:sldMkLst>
          <pc:docMk/>
          <pc:sldMk cId="141347532" sldId="105029"/>
        </pc:sldMkLst>
      </pc:sldChg>
    </pc:docChg>
  </pc:docChgLst>
  <pc:docChgLst>
    <pc:chgData name="Benvenuto, Gabriel - DEN" userId="S::gabriel.benvenuto@flydenver.com::dbaf66ca-2c1e-4a81-a1d5-793361ef80de" providerId="AD" clId="Web-{A5CD9834-9D7F-E297-2F62-BC2C8EA9CF99}"/>
    <pc:docChg chg="modSld">
      <pc:chgData name="Benvenuto, Gabriel - DEN" userId="S::gabriel.benvenuto@flydenver.com::dbaf66ca-2c1e-4a81-a1d5-793361ef80de" providerId="AD" clId="Web-{A5CD9834-9D7F-E297-2F62-BC2C8EA9CF99}" dt="2024-09-18T20:52:00.248" v="8" actId="20577"/>
      <pc:docMkLst>
        <pc:docMk/>
      </pc:docMkLst>
      <pc:sldChg chg="modSp">
        <pc:chgData name="Benvenuto, Gabriel - DEN" userId="S::gabriel.benvenuto@flydenver.com::dbaf66ca-2c1e-4a81-a1d5-793361ef80de" providerId="AD" clId="Web-{A5CD9834-9D7F-E297-2F62-BC2C8EA9CF99}" dt="2024-09-18T20:52:00.248" v="8" actId="20577"/>
        <pc:sldMkLst>
          <pc:docMk/>
          <pc:sldMk cId="1648746472" sldId="11223"/>
        </pc:sldMkLst>
      </pc:sldChg>
    </pc:docChg>
  </pc:docChgLst>
  <pc:docChgLst>
    <pc:chgData name="Mashburn, David - DEN" userId="f67c8fa9-aaf5-4ea1-8e43-8f804f062ad7" providerId="ADAL" clId="{DFE0E7E5-97F2-468D-BC2F-BDF89B7C5492}"/>
    <pc:docChg chg="modSld">
      <pc:chgData name="Mashburn, David - DEN" userId="f67c8fa9-aaf5-4ea1-8e43-8f804f062ad7" providerId="ADAL" clId="{DFE0E7E5-97F2-468D-BC2F-BDF89B7C5492}" dt="2025-03-13T15:46:12.754" v="22" actId="13926"/>
      <pc:docMkLst>
        <pc:docMk/>
      </pc:docMkLst>
      <pc:sldChg chg="modSp mod">
        <pc:chgData name="Mashburn, David - DEN" userId="f67c8fa9-aaf5-4ea1-8e43-8f804f062ad7" providerId="ADAL" clId="{DFE0E7E5-97F2-468D-BC2F-BDF89B7C5492}" dt="2025-03-13T15:46:12.754" v="22" actId="13926"/>
        <pc:sldMkLst>
          <pc:docMk/>
          <pc:sldMk cId="1292398166" sldId="105008"/>
        </pc:sldMkLst>
      </pc:sldChg>
    </pc:docChg>
  </pc:docChgLst>
  <pc:docChgLst>
    <pc:chgData name="Fraundorfer, John - DEDO CA2308 Administrator II" userId="S::john.fraundorfer_denvergov.org#ext#@flyden.onmicrosoft.com::1fe78a6d-fd52-4714-900f-ab264945199c" providerId="AD" clId="Web-{6C4DDAB7-D36D-89FB-429D-2663EF9054BE}"/>
    <pc:docChg chg="modSld">
      <pc:chgData name="Fraundorfer, John - DEDO CA2308 Administrator II" userId="S::john.fraundorfer_denvergov.org#ext#@flyden.onmicrosoft.com::1fe78a6d-fd52-4714-900f-ab264945199c" providerId="AD" clId="Web-{6C4DDAB7-D36D-89FB-429D-2663EF9054BE}" dt="2025-03-13T14:54:15.476" v="10" actId="20577"/>
      <pc:docMkLst>
        <pc:docMk/>
      </pc:docMkLst>
      <pc:sldChg chg="modSp">
        <pc:chgData name="Fraundorfer, John - DEDO CA2308 Administrator II" userId="S::john.fraundorfer_denvergov.org#ext#@flyden.onmicrosoft.com::1fe78a6d-fd52-4714-900f-ab264945199c" providerId="AD" clId="Web-{6C4DDAB7-D36D-89FB-429D-2663EF9054BE}" dt="2025-03-13T14:54:15.476" v="10" actId="20577"/>
        <pc:sldMkLst>
          <pc:docMk/>
          <pc:sldMk cId="446503946" sldId="1070"/>
        </pc:sldMkLst>
      </pc:sldChg>
      <pc:sldChg chg="modSp">
        <pc:chgData name="Fraundorfer, John - DEDO CA2308 Administrator II" userId="S::john.fraundorfer_denvergov.org#ext#@flyden.onmicrosoft.com::1fe78a6d-fd52-4714-900f-ab264945199c" providerId="AD" clId="Web-{6C4DDAB7-D36D-89FB-429D-2663EF9054BE}" dt="2025-03-13T14:53:55.929" v="8" actId="20577"/>
        <pc:sldMkLst>
          <pc:docMk/>
          <pc:sldMk cId="3585023571" sldId="1073"/>
        </pc:sldMkLst>
      </pc:sldChg>
    </pc:docChg>
  </pc:docChgLst>
  <pc:docChgLst>
    <pc:chgData name="Ortwein, Berit - DEN" userId="S::berit.ortwein@flydenver.com::1b3ed115-5997-46dd-a3dc-fc6f9d0342f9" providerId="AD" clId="Web-{F4B28894-8C6B-CEB7-3886-BC26B01E0305}"/>
    <pc:docChg chg="modSld">
      <pc:chgData name="Ortwein, Berit - DEN" userId="S::berit.ortwein@flydenver.com::1b3ed115-5997-46dd-a3dc-fc6f9d0342f9" providerId="AD" clId="Web-{F4B28894-8C6B-CEB7-3886-BC26B01E0305}" dt="2024-12-12T20:21:03.889" v="9" actId="20577"/>
      <pc:docMkLst>
        <pc:docMk/>
      </pc:docMkLst>
    </pc:docChg>
  </pc:docChgLst>
  <pc:docChgLst>
    <pc:chgData name="Walinchus, Lee - DEN" userId="7d734347-0c64-4d39-9181-707b19401afd" providerId="ADAL" clId="{DFA61433-72CF-418D-86B8-68FA8BED82ED}"/>
    <pc:docChg chg="sldOrd">
      <pc:chgData name="Walinchus, Lee - DEN" userId="7d734347-0c64-4d39-9181-707b19401afd" providerId="ADAL" clId="{DFA61433-72CF-418D-86B8-68FA8BED82ED}" dt="2025-05-08T17:48:00.770" v="0" actId="20578"/>
      <pc:docMkLst>
        <pc:docMk/>
      </pc:docMkLst>
    </pc:docChg>
  </pc:docChgLst>
  <pc:docChgLst>
    <pc:chgData name="Wieczorek, Alec - DEN" userId="S::alec.wieczorek@flydenver.com::049d5cba-0eb7-4924-b733-9f662b9bbd26" providerId="AD" clId="Web-{D8B3C23C-7674-D93A-550C-BBA8FF800B67}"/>
    <pc:docChg chg="addSld delSld modSld">
      <pc:chgData name="Wieczorek, Alec - DEN" userId="S::alec.wieczorek@flydenver.com::049d5cba-0eb7-4924-b733-9f662b9bbd26" providerId="AD" clId="Web-{D8B3C23C-7674-D93A-550C-BBA8FF800B67}" dt="2024-08-16T14:50:16.991" v="26" actId="1076"/>
      <pc:docMkLst>
        <pc:docMk/>
      </pc:docMkLst>
      <pc:sldChg chg="delSp modSp new del">
        <pc:chgData name="Wieczorek, Alec - DEN" userId="S::alec.wieczorek@flydenver.com::049d5cba-0eb7-4924-b733-9f662b9bbd26" providerId="AD" clId="Web-{D8B3C23C-7674-D93A-550C-BBA8FF800B67}" dt="2024-08-16T14:46:10.392" v="10"/>
        <pc:sldMkLst>
          <pc:docMk/>
          <pc:sldMk cId="148301916" sldId="11188"/>
        </pc:sldMkLst>
      </pc:sldChg>
      <pc:sldChg chg="addSp delSp modSp add replId">
        <pc:chgData name="Wieczorek, Alec - DEN" userId="S::alec.wieczorek@flydenver.com::049d5cba-0eb7-4924-b733-9f662b9bbd26" providerId="AD" clId="Web-{D8B3C23C-7674-D93A-550C-BBA8FF800B67}" dt="2024-08-16T14:50:16.991" v="26" actId="1076"/>
        <pc:sldMkLst>
          <pc:docMk/>
          <pc:sldMk cId="1637588952" sldId="11189"/>
        </pc:sldMkLst>
      </pc:sldChg>
    </pc:docChg>
  </pc:docChgLst>
  <pc:docChgLst>
    <pc:chgData name="Ybarra, Sol - GS CA2307 Administrator I" userId="S::sol.ybarra_denvergov.org#ext#@flyden.onmicrosoft.com::c2c845fc-5c9f-4a04-81a7-38fa8671f91f" providerId="AD" clId="Web-{0D13EABD-8203-1044-F6B1-56C054E76857}"/>
    <pc:docChg chg="modSld">
      <pc:chgData name="Ybarra, Sol - GS CA2307 Administrator I" userId="S::sol.ybarra_denvergov.org#ext#@flyden.onmicrosoft.com::c2c845fc-5c9f-4a04-81a7-38fa8671f91f" providerId="AD" clId="Web-{0D13EABD-8203-1044-F6B1-56C054E76857}" dt="2024-10-03T21:38:17.337" v="6" actId="1076"/>
      <pc:docMkLst>
        <pc:docMk/>
      </pc:docMkLst>
    </pc:docChg>
  </pc:docChgLst>
  <pc:docChgLst>
    <pc:chgData name="Mondragon, Desiree - DEN" userId="cddb16d0-b6f9-4161-a1a6-91a003280c7c" providerId="ADAL" clId="{2323EE5B-6970-44D6-8A9D-EBBDDEC7F1DE}"/>
    <pc:docChg chg="undo custSel addSld delSld modSld">
      <pc:chgData name="Mondragon, Desiree - DEN" userId="cddb16d0-b6f9-4161-a1a6-91a003280c7c" providerId="ADAL" clId="{2323EE5B-6970-44D6-8A9D-EBBDDEC7F1DE}" dt="2024-08-01T16:52:05.920" v="15" actId="113"/>
      <pc:docMkLst>
        <pc:docMk/>
      </pc:docMkLst>
      <pc:sldChg chg="modSp mod">
        <pc:chgData name="Mondragon, Desiree - DEN" userId="cddb16d0-b6f9-4161-a1a6-91a003280c7c" providerId="ADAL" clId="{2323EE5B-6970-44D6-8A9D-EBBDDEC7F1DE}" dt="2024-08-01T16:52:05.920" v="15" actId="113"/>
        <pc:sldMkLst>
          <pc:docMk/>
          <pc:sldMk cId="1591334633" sldId="11085"/>
        </pc:sldMkLst>
      </pc:sldChg>
      <pc:sldChg chg="modSp mod">
        <pc:chgData name="Mondragon, Desiree - DEN" userId="cddb16d0-b6f9-4161-a1a6-91a003280c7c" providerId="ADAL" clId="{2323EE5B-6970-44D6-8A9D-EBBDDEC7F1DE}" dt="2024-08-01T16:50:54.948" v="3"/>
        <pc:sldMkLst>
          <pc:docMk/>
          <pc:sldMk cId="4164700554" sldId="11120"/>
        </pc:sldMkLst>
      </pc:sldChg>
      <pc:sldChg chg="modSp mod">
        <pc:chgData name="Mondragon, Desiree - DEN" userId="cddb16d0-b6f9-4161-a1a6-91a003280c7c" providerId="ADAL" clId="{2323EE5B-6970-44D6-8A9D-EBBDDEC7F1DE}" dt="2024-07-30T20:40:03.605" v="0" actId="6549"/>
        <pc:sldMkLst>
          <pc:docMk/>
          <pc:sldMk cId="2769236130" sldId="11161"/>
        </pc:sldMkLst>
      </pc:sldChg>
      <pc:sldChg chg="add del">
        <pc:chgData name="Mondragon, Desiree - DEN" userId="cddb16d0-b6f9-4161-a1a6-91a003280c7c" providerId="ADAL" clId="{2323EE5B-6970-44D6-8A9D-EBBDDEC7F1DE}" dt="2024-08-01T16:50:50.972" v="2" actId="2890"/>
        <pc:sldMkLst>
          <pc:docMk/>
          <pc:sldMk cId="3731409191" sldId="11164"/>
        </pc:sldMkLst>
      </pc:sldChg>
      <pc:sldChg chg="add del replId">
        <pc:chgData name="Mondragon, Desiree - DEN" userId="cddb16d0-b6f9-4161-a1a6-91a003280c7c" providerId="ADAL" clId="{2323EE5B-6970-44D6-8A9D-EBBDDEC7F1DE}" dt="2024-08-01T16:50:50.972" v="2" actId="2890"/>
        <pc:sldMkLst>
          <pc:docMk/>
          <pc:sldMk cId="3339567506" sldId="11165"/>
        </pc:sldMkLst>
      </pc:sldChg>
    </pc:docChg>
  </pc:docChgLst>
  <pc:docChgLst>
    <pc:chgData name="Mondragon, Desiree - DEN" userId="S::desiree.mondragon@flydenver.com::cddb16d0-b6f9-4161-a1a6-91a003280c7c" providerId="AD" clId="Web-{E379B43F-F243-BBD0-A399-AB94204C2DA4}"/>
    <pc:docChg chg="addSld delSld modSld sldOrd modSection">
      <pc:chgData name="Mondragon, Desiree - DEN" userId="S::desiree.mondragon@flydenver.com::cddb16d0-b6f9-4161-a1a6-91a003280c7c" providerId="AD" clId="Web-{E379B43F-F243-BBD0-A399-AB94204C2DA4}" dt="2025-03-07T16:44:00.872" v="68"/>
      <pc:docMkLst>
        <pc:docMk/>
      </pc:docMkLst>
      <pc:sldChg chg="modSp">
        <pc:chgData name="Mondragon, Desiree - DEN" userId="S::desiree.mondragon@flydenver.com::cddb16d0-b6f9-4161-a1a6-91a003280c7c" providerId="AD" clId="Web-{E379B43F-F243-BBD0-A399-AB94204C2DA4}" dt="2025-03-07T16:26:15.489" v="66" actId="20577"/>
        <pc:sldMkLst>
          <pc:docMk/>
          <pc:sldMk cId="1850554880" sldId="104960"/>
        </pc:sldMkLst>
      </pc:sldChg>
      <pc:sldChg chg="del">
        <pc:chgData name="Mondragon, Desiree - DEN" userId="S::desiree.mondragon@flydenver.com::cddb16d0-b6f9-4161-a1a6-91a003280c7c" providerId="AD" clId="Web-{E379B43F-F243-BBD0-A399-AB94204C2DA4}" dt="2025-03-07T16:18:11.658" v="28"/>
        <pc:sldMkLst>
          <pc:docMk/>
          <pc:sldMk cId="2682477811" sldId="104963"/>
        </pc:sldMkLst>
      </pc:sldChg>
      <pc:sldChg chg="del">
        <pc:chgData name="Mondragon, Desiree - DEN" userId="S::desiree.mondragon@flydenver.com::cddb16d0-b6f9-4161-a1a6-91a003280c7c" providerId="AD" clId="Web-{E379B43F-F243-BBD0-A399-AB94204C2DA4}" dt="2025-03-07T16:18:07.908" v="26"/>
        <pc:sldMkLst>
          <pc:docMk/>
          <pc:sldMk cId="3780156167" sldId="104964"/>
        </pc:sldMkLst>
      </pc:sldChg>
      <pc:sldChg chg="del">
        <pc:chgData name="Mondragon, Desiree - DEN" userId="S::desiree.mondragon@flydenver.com::cddb16d0-b6f9-4161-a1a6-91a003280c7c" providerId="AD" clId="Web-{E379B43F-F243-BBD0-A399-AB94204C2DA4}" dt="2025-03-07T16:18:09.689" v="27"/>
        <pc:sldMkLst>
          <pc:docMk/>
          <pc:sldMk cId="2468848763" sldId="104968"/>
        </pc:sldMkLst>
      </pc:sldChg>
      <pc:sldChg chg="modSp ord">
        <pc:chgData name="Mondragon, Desiree - DEN" userId="S::desiree.mondragon@flydenver.com::cddb16d0-b6f9-4161-a1a6-91a003280c7c" providerId="AD" clId="Web-{E379B43F-F243-BBD0-A399-AB94204C2DA4}" dt="2025-03-07T16:16:07.345" v="6" actId="20577"/>
        <pc:sldMkLst>
          <pc:docMk/>
          <pc:sldMk cId="105786482" sldId="104995"/>
        </pc:sldMkLst>
      </pc:sldChg>
      <pc:sldChg chg="delSp">
        <pc:chgData name="Mondragon, Desiree - DEN" userId="S::desiree.mondragon@flydenver.com::cddb16d0-b6f9-4161-a1a6-91a003280c7c" providerId="AD" clId="Web-{E379B43F-F243-BBD0-A399-AB94204C2DA4}" dt="2025-03-07T16:22:36.191" v="31"/>
        <pc:sldMkLst>
          <pc:docMk/>
          <pc:sldMk cId="2287347772" sldId="104996"/>
        </pc:sldMkLst>
      </pc:sldChg>
      <pc:sldChg chg="delSp modSp">
        <pc:chgData name="Mondragon, Desiree - DEN" userId="S::desiree.mondragon@flydenver.com::cddb16d0-b6f9-4161-a1a6-91a003280c7c" providerId="AD" clId="Web-{E379B43F-F243-BBD0-A399-AB94204C2DA4}" dt="2025-03-07T16:25:14.598" v="52" actId="20577"/>
        <pc:sldMkLst>
          <pc:docMk/>
          <pc:sldMk cId="2524720615" sldId="105000"/>
        </pc:sldMkLst>
      </pc:sldChg>
      <pc:sldChg chg="modSp ord">
        <pc:chgData name="Mondragon, Desiree - DEN" userId="S::desiree.mondragon@flydenver.com::cddb16d0-b6f9-4161-a1a6-91a003280c7c" providerId="AD" clId="Web-{E379B43F-F243-BBD0-A399-AB94204C2DA4}" dt="2025-03-07T16:17:43.158" v="25" actId="20577"/>
        <pc:sldMkLst>
          <pc:docMk/>
          <pc:sldMk cId="2628026929" sldId="105014"/>
        </pc:sldMkLst>
      </pc:sldChg>
      <pc:sldChg chg="del">
        <pc:chgData name="Mondragon, Desiree - DEN" userId="S::desiree.mondragon@flydenver.com::cddb16d0-b6f9-4161-a1a6-91a003280c7c" providerId="AD" clId="Web-{E379B43F-F243-BBD0-A399-AB94204C2DA4}" dt="2025-03-07T16:44:00.872" v="68"/>
        <pc:sldMkLst>
          <pc:docMk/>
          <pc:sldMk cId="1654905" sldId="105021"/>
        </pc:sldMkLst>
      </pc:sldChg>
      <pc:sldChg chg="del">
        <pc:chgData name="Mondragon, Desiree - DEN" userId="S::desiree.mondragon@flydenver.com::cddb16d0-b6f9-4161-a1a6-91a003280c7c" providerId="AD" clId="Web-{E379B43F-F243-BBD0-A399-AB94204C2DA4}" dt="2025-03-07T16:44:00.872" v="67"/>
        <pc:sldMkLst>
          <pc:docMk/>
          <pc:sldMk cId="671689317" sldId="105022"/>
        </pc:sldMkLst>
      </pc:sldChg>
      <pc:sldChg chg="del">
        <pc:chgData name="Mondragon, Desiree - DEN" userId="S::desiree.mondragon@flydenver.com::cddb16d0-b6f9-4161-a1a6-91a003280c7c" providerId="AD" clId="Web-{E379B43F-F243-BBD0-A399-AB94204C2DA4}" dt="2025-03-07T16:18:15.908" v="29"/>
        <pc:sldMkLst>
          <pc:docMk/>
          <pc:sldMk cId="933444533" sldId="105037"/>
        </pc:sldMkLst>
      </pc:sldChg>
      <pc:sldChg chg="del">
        <pc:chgData name="Mondragon, Desiree - DEN" userId="S::desiree.mondragon@flydenver.com::cddb16d0-b6f9-4161-a1a6-91a003280c7c" providerId="AD" clId="Web-{E379B43F-F243-BBD0-A399-AB94204C2DA4}" dt="2025-03-07T16:18:17.955" v="30"/>
        <pc:sldMkLst>
          <pc:docMk/>
          <pc:sldMk cId="3800954433" sldId="105038"/>
        </pc:sldMkLst>
      </pc:sldChg>
      <pc:sldChg chg="add replId">
        <pc:chgData name="Mondragon, Desiree - DEN" userId="S::desiree.mondragon@flydenver.com::cddb16d0-b6f9-4161-a1a6-91a003280c7c" providerId="AD" clId="Web-{E379B43F-F243-BBD0-A399-AB94204C2DA4}" dt="2025-03-07T16:15:01.095" v="1"/>
        <pc:sldMkLst>
          <pc:docMk/>
          <pc:sldMk cId="2815093843" sldId="105047"/>
        </pc:sldMkLst>
      </pc:sldChg>
      <pc:sldChg chg="add replId">
        <pc:chgData name="Mondragon, Desiree - DEN" userId="S::desiree.mondragon@flydenver.com::cddb16d0-b6f9-4161-a1a6-91a003280c7c" providerId="AD" clId="Web-{E379B43F-F243-BBD0-A399-AB94204C2DA4}" dt="2025-03-07T16:15:01.313" v="2"/>
        <pc:sldMkLst>
          <pc:docMk/>
          <pc:sldMk cId="2367299805" sldId="105048"/>
        </pc:sldMkLst>
      </pc:sldChg>
      <pc:sldChg chg="delSp modSp add replId">
        <pc:chgData name="Mondragon, Desiree - DEN" userId="S::desiree.mondragon@flydenver.com::cddb16d0-b6f9-4161-a1a6-91a003280c7c" providerId="AD" clId="Web-{E379B43F-F243-BBD0-A399-AB94204C2DA4}" dt="2025-03-07T16:25:22.504" v="54" actId="1076"/>
        <pc:sldMkLst>
          <pc:docMk/>
          <pc:sldMk cId="585299912" sldId="105049"/>
        </pc:sldMkLst>
      </pc:sldChg>
    </pc:docChg>
  </pc:docChgLst>
  <pc:docChgLst>
    <pc:chgData name="Mondragon, Desiree - DEN" userId="cddb16d0-b6f9-4161-a1a6-91a003280c7c" providerId="ADAL" clId="{4D4AC9A3-8130-423F-AD72-CF542D0C5ED9}"/>
    <pc:docChg chg="custSel modSld">
      <pc:chgData name="Mondragon, Desiree - DEN" userId="cddb16d0-b6f9-4161-a1a6-91a003280c7c" providerId="ADAL" clId="{4D4AC9A3-8130-423F-AD72-CF542D0C5ED9}" dt="2025-04-17T19:23:08.682" v="53" actId="113"/>
      <pc:docMkLst>
        <pc:docMk/>
      </pc:docMkLst>
      <pc:sldChg chg="modSp mod">
        <pc:chgData name="Mondragon, Desiree - DEN" userId="cddb16d0-b6f9-4161-a1a6-91a003280c7c" providerId="ADAL" clId="{4D4AC9A3-8130-423F-AD72-CF542D0C5ED9}" dt="2025-04-17T19:23:08.682" v="53" actId="113"/>
        <pc:sldMkLst>
          <pc:docMk/>
          <pc:sldMk cId="2923033860" sldId="104948"/>
        </pc:sldMkLst>
      </pc:sldChg>
    </pc:docChg>
  </pc:docChgLst>
  <pc:docChgLst>
    <pc:chgData name="Logachev, Marina - DEN" userId="S::marina.logachev@flydenver.com::6aaed604-8450-4fda-bc63-b6ffade826b9" providerId="AD" clId="Web-{F2973F47-AAB5-45B4-61C6-9F38C5CFBC1B}"/>
    <pc:docChg chg="modSld">
      <pc:chgData name="Logachev, Marina - DEN" userId="S::marina.logachev@flydenver.com::6aaed604-8450-4fda-bc63-b6ffade826b9" providerId="AD" clId="Web-{F2973F47-AAB5-45B4-61C6-9F38C5CFBC1B}" dt="2024-12-12T18:01:35.378" v="8" actId="20577"/>
      <pc:docMkLst>
        <pc:docMk/>
      </pc:docMkLst>
    </pc:docChg>
  </pc:docChgLst>
  <pc:docChgLst>
    <pc:chgData name="Halbert, Katie - DEN" userId="S::katie.halbert@flydenver.com::74252bd8-abf2-4bee-a5bf-d725efdf2b1f" providerId="AD" clId="Web-{858DF1EC-CAEA-00F9-82D3-AE9294405E5C}"/>
    <pc:docChg chg="addSld modSld">
      <pc:chgData name="Halbert, Katie - DEN" userId="S::katie.halbert@flydenver.com::74252bd8-abf2-4bee-a5bf-d725efdf2b1f" providerId="AD" clId="Web-{858DF1EC-CAEA-00F9-82D3-AE9294405E5C}" dt="2024-11-07T22:10:45.944" v="320" actId="20577"/>
      <pc:docMkLst>
        <pc:docMk/>
      </pc:docMkLst>
      <pc:sldChg chg="modSp">
        <pc:chgData name="Halbert, Katie - DEN" userId="S::katie.halbert@flydenver.com::74252bd8-abf2-4bee-a5bf-d725efdf2b1f" providerId="AD" clId="Web-{858DF1EC-CAEA-00F9-82D3-AE9294405E5C}" dt="2024-11-07T22:01:39.986" v="211" actId="14100"/>
        <pc:sldMkLst>
          <pc:docMk/>
          <pc:sldMk cId="264350020" sldId="11227"/>
        </pc:sldMkLst>
      </pc:sldChg>
      <pc:sldChg chg="modSp">
        <pc:chgData name="Halbert, Katie - DEN" userId="S::katie.halbert@flydenver.com::74252bd8-abf2-4bee-a5bf-d725efdf2b1f" providerId="AD" clId="Web-{858DF1EC-CAEA-00F9-82D3-AE9294405E5C}" dt="2024-11-07T22:02:11.815" v="235"/>
        <pc:sldMkLst>
          <pc:docMk/>
          <pc:sldMk cId="936721277" sldId="11229"/>
        </pc:sldMkLst>
      </pc:sldChg>
      <pc:sldChg chg="modSp">
        <pc:chgData name="Halbert, Katie - DEN" userId="S::katie.halbert@flydenver.com::74252bd8-abf2-4bee-a5bf-d725efdf2b1f" providerId="AD" clId="Web-{858DF1EC-CAEA-00F9-82D3-AE9294405E5C}" dt="2024-11-07T22:10:45.944" v="320" actId="20577"/>
        <pc:sldMkLst>
          <pc:docMk/>
          <pc:sldMk cId="4067118518" sldId="11231"/>
        </pc:sldMkLst>
      </pc:sldChg>
      <pc:sldChg chg="addSp delSp modSp add">
        <pc:chgData name="Halbert, Katie - DEN" userId="S::katie.halbert@flydenver.com::74252bd8-abf2-4bee-a5bf-d725efdf2b1f" providerId="AD" clId="Web-{858DF1EC-CAEA-00F9-82D3-AE9294405E5C}" dt="2024-11-07T21:57:16.820" v="110" actId="1076"/>
        <pc:sldMkLst>
          <pc:docMk/>
          <pc:sldMk cId="455818096" sldId="104941"/>
        </pc:sldMkLst>
      </pc:sldChg>
    </pc:docChg>
  </pc:docChgLst>
  <pc:docChgLst>
    <pc:chgData name="Saiya, Jilliane - DEN" userId="S::jilliane.saiya@flydenver.com::6471f574-2237-4016-9953-a2d29f9da7cf" providerId="AD" clId="Web-{C4F149EE-47FC-B7CF-9E83-908EC32B09A0}"/>
    <pc:docChg chg="modSld">
      <pc:chgData name="Saiya, Jilliane - DEN" userId="S::jilliane.saiya@flydenver.com::6471f574-2237-4016-9953-a2d29f9da7cf" providerId="AD" clId="Web-{C4F149EE-47FC-B7CF-9E83-908EC32B09A0}" dt="2024-07-26T19:19:46.530" v="22" actId="14100"/>
      <pc:docMkLst>
        <pc:docMk/>
      </pc:docMkLst>
      <pc:sldChg chg="modSp">
        <pc:chgData name="Saiya, Jilliane - DEN" userId="S::jilliane.saiya@flydenver.com::6471f574-2237-4016-9953-a2d29f9da7cf" providerId="AD" clId="Web-{C4F149EE-47FC-B7CF-9E83-908EC32B09A0}" dt="2024-07-26T19:16:59.465" v="9" actId="20577"/>
        <pc:sldMkLst>
          <pc:docMk/>
          <pc:sldMk cId="3496095271" sldId="11150"/>
        </pc:sldMkLst>
      </pc:sldChg>
      <pc:sldChg chg="addSp delSp modSp">
        <pc:chgData name="Saiya, Jilliane - DEN" userId="S::jilliane.saiya@flydenver.com::6471f574-2237-4016-9953-a2d29f9da7cf" providerId="AD" clId="Web-{C4F149EE-47FC-B7CF-9E83-908EC32B09A0}" dt="2024-07-26T19:19:46.530" v="22" actId="14100"/>
        <pc:sldMkLst>
          <pc:docMk/>
          <pc:sldMk cId="3010537312" sldId="11151"/>
        </pc:sldMkLst>
      </pc:sldChg>
    </pc:docChg>
  </pc:docChgLst>
  <pc:docChgLst>
    <pc:chgData name="Farber, Brittany - DEN" userId="S::brittany.farber@flydenver.com::f3e8b856-fea1-471e-99ae-1ab598d7e32e" providerId="AD" clId="Web-{26B1278F-FA37-BFF5-7F64-E5679F98986E}"/>
    <pc:docChg chg="modSld">
      <pc:chgData name="Farber, Brittany - DEN" userId="S::brittany.farber@flydenver.com::f3e8b856-fea1-471e-99ae-1ab598d7e32e" providerId="AD" clId="Web-{26B1278F-FA37-BFF5-7F64-E5679F98986E}" dt="2025-04-29T14:38:00.212" v="9" actId="20577"/>
      <pc:docMkLst>
        <pc:docMk/>
      </pc:docMkLst>
      <pc:sldChg chg="modSp">
        <pc:chgData name="Farber, Brittany - DEN" userId="S::brittany.farber@flydenver.com::f3e8b856-fea1-471e-99ae-1ab598d7e32e" providerId="AD" clId="Web-{26B1278F-FA37-BFF5-7F64-E5679F98986E}" dt="2025-04-29T14:38:00.212" v="9" actId="20577"/>
        <pc:sldMkLst>
          <pc:docMk/>
          <pc:sldMk cId="3782351488" sldId="105085"/>
        </pc:sldMkLst>
      </pc:sldChg>
    </pc:docChg>
  </pc:docChgLst>
  <pc:docChgLst>
    <pc:chgData name="Stone, Deneen - DEN" userId="S::deneen.stone@flydenver.com::37093968-b252-4149-898f-16faf27e9b4d" providerId="AD" clId="Web-{043A5F03-A042-4D64-5D19-A3E5EB4C17A9}"/>
    <pc:docChg chg="modSld">
      <pc:chgData name="Stone, Deneen - DEN" userId="S::deneen.stone@flydenver.com::37093968-b252-4149-898f-16faf27e9b4d" providerId="AD" clId="Web-{043A5F03-A042-4D64-5D19-A3E5EB4C17A9}" dt="2025-04-02T17:00:49.862" v="18" actId="20577"/>
      <pc:docMkLst>
        <pc:docMk/>
      </pc:docMkLst>
      <pc:sldChg chg="modSp">
        <pc:chgData name="Stone, Deneen - DEN" userId="S::deneen.stone@flydenver.com::37093968-b252-4149-898f-16faf27e9b4d" providerId="AD" clId="Web-{043A5F03-A042-4D64-5D19-A3E5EB4C17A9}" dt="2025-04-02T17:00:49.862" v="18" actId="20577"/>
        <pc:sldMkLst>
          <pc:docMk/>
          <pc:sldMk cId="2628026929" sldId="105014"/>
        </pc:sldMkLst>
      </pc:sldChg>
    </pc:docChg>
  </pc:docChgLst>
  <pc:docChgLst>
    <pc:chgData name="Gutierrez, Danika - DEN" userId="4bdba7a4-8474-47a2-bd26-08e24619b47c" providerId="ADAL" clId="{04CB89E0-B692-4459-9E2D-E0684EC29E6B}"/>
    <pc:docChg chg="custSel modSld">
      <pc:chgData name="Gutierrez, Danika - DEN" userId="4bdba7a4-8474-47a2-bd26-08e24619b47c" providerId="ADAL" clId="{04CB89E0-B692-4459-9E2D-E0684EC29E6B}" dt="2024-10-03T17:42:39.538" v="367" actId="962"/>
      <pc:docMkLst>
        <pc:docMk/>
      </pc:docMkLst>
      <pc:sldChg chg="modSp mod">
        <pc:chgData name="Gutierrez, Danika - DEN" userId="4bdba7a4-8474-47a2-bd26-08e24619b47c" providerId="ADAL" clId="{04CB89E0-B692-4459-9E2D-E0684EC29E6B}" dt="2024-10-03T17:39:56.565" v="160" actId="962"/>
        <pc:sldMkLst>
          <pc:docMk/>
          <pc:sldMk cId="2487797668" sldId="11219"/>
        </pc:sldMkLst>
      </pc:sldChg>
      <pc:sldChg chg="addSp delSp modSp mod">
        <pc:chgData name="Gutierrez, Danika - DEN" userId="4bdba7a4-8474-47a2-bd26-08e24619b47c" providerId="ADAL" clId="{04CB89E0-B692-4459-9E2D-E0684EC29E6B}" dt="2024-10-03T17:42:39.538" v="367" actId="962"/>
        <pc:sldMkLst>
          <pc:docMk/>
          <pc:sldMk cId="823359515" sldId="11232"/>
        </pc:sldMkLst>
      </pc:sldChg>
    </pc:docChg>
  </pc:docChgLst>
  <pc:docChgLst>
    <pc:chgData name="Rooks, LaKristy - DEN" userId="S::lakristy.rooks@flydenver.com::26649d3a-abc9-4c32-8274-51d5991eab49" providerId="AD" clId="Web-{72678653-D6D7-E6C2-4E57-5543B7B26304}"/>
    <pc:docChg chg="modSld">
      <pc:chgData name="Rooks, LaKristy - DEN" userId="S::lakristy.rooks@flydenver.com::26649d3a-abc9-4c32-8274-51d5991eab49" providerId="AD" clId="Web-{72678653-D6D7-E6C2-4E57-5543B7B26304}" dt="2025-06-03T17:44:51.909" v="482" actId="20577"/>
      <pc:docMkLst>
        <pc:docMk/>
      </pc:docMkLst>
      <pc:sldChg chg="modSp">
        <pc:chgData name="Rooks, LaKristy - DEN" userId="S::lakristy.rooks@flydenver.com::26649d3a-abc9-4c32-8274-51d5991eab49" providerId="AD" clId="Web-{72678653-D6D7-E6C2-4E57-5543B7B26304}" dt="2025-06-03T17:44:51.909" v="482" actId="20577"/>
        <pc:sldMkLst>
          <pc:docMk/>
          <pc:sldMk cId="411078601" sldId="105061"/>
        </pc:sldMkLst>
        <pc:spChg chg="mod">
          <ac:chgData name="Rooks, LaKristy - DEN" userId="S::lakristy.rooks@flydenver.com::26649d3a-abc9-4c32-8274-51d5991eab49" providerId="AD" clId="Web-{72678653-D6D7-E6C2-4E57-5543B7B26304}" dt="2025-06-03T17:35:57.288" v="461" actId="20577"/>
          <ac:spMkLst>
            <pc:docMk/>
            <pc:sldMk cId="411078601" sldId="105061"/>
            <ac:spMk id="2" creationId="{20D3888F-0D3D-9BD7-BCF6-73140975C398}"/>
          </ac:spMkLst>
        </pc:spChg>
        <pc:spChg chg="mod">
          <ac:chgData name="Rooks, LaKristy - DEN" userId="S::lakristy.rooks@flydenver.com::26649d3a-abc9-4c32-8274-51d5991eab49" providerId="AD" clId="Web-{72678653-D6D7-E6C2-4E57-5543B7B26304}" dt="2025-06-03T17:44:51.909" v="482" actId="20577"/>
          <ac:spMkLst>
            <pc:docMk/>
            <pc:sldMk cId="411078601" sldId="105061"/>
            <ac:spMk id="6" creationId="{A0625DB1-59C3-07F6-8922-99FC8A0DEC40}"/>
          </ac:spMkLst>
        </pc:spChg>
      </pc:sldChg>
    </pc:docChg>
  </pc:docChgLst>
  <pc:docChgLst>
    <pc:chgData name="Mondragon, Desiree - DEN" userId="cddb16d0-b6f9-4161-a1a6-91a003280c7c" providerId="ADAL" clId="{C8316883-AD18-491D-9D3C-AA11FFCE0FCB}"/>
    <pc:docChg chg="undo custSel addSld delSld modSld sldOrd">
      <pc:chgData name="Mondragon, Desiree - DEN" userId="cddb16d0-b6f9-4161-a1a6-91a003280c7c" providerId="ADAL" clId="{C8316883-AD18-491D-9D3C-AA11FFCE0FCB}" dt="2024-10-03T16:54:32.842" v="880" actId="729"/>
      <pc:docMkLst>
        <pc:docMk/>
      </pc:docMkLst>
      <pc:sldChg chg="modSp mod">
        <pc:chgData name="Mondragon, Desiree - DEN" userId="cddb16d0-b6f9-4161-a1a6-91a003280c7c" providerId="ADAL" clId="{C8316883-AD18-491D-9D3C-AA11FFCE0FCB}" dt="2024-10-02T16:50:23.488" v="8" actId="33553"/>
        <pc:sldMkLst>
          <pc:docMk/>
          <pc:sldMk cId="2136127173" sldId="271"/>
        </pc:sldMkLst>
      </pc:sldChg>
      <pc:sldChg chg="addSp modSp">
        <pc:chgData name="Mondragon, Desiree - DEN" userId="cddb16d0-b6f9-4161-a1a6-91a003280c7c" providerId="ADAL" clId="{C8316883-AD18-491D-9D3C-AA11FFCE0FCB}" dt="2024-10-02T19:39:44.697" v="160" actId="962"/>
        <pc:sldMkLst>
          <pc:docMk/>
          <pc:sldMk cId="1945929282" sldId="346"/>
        </pc:sldMkLst>
      </pc:sldChg>
      <pc:sldChg chg="modSp mod">
        <pc:chgData name="Mondragon, Desiree - DEN" userId="cddb16d0-b6f9-4161-a1a6-91a003280c7c" providerId="ADAL" clId="{C8316883-AD18-491D-9D3C-AA11FFCE0FCB}" dt="2024-10-02T16:51:22.327" v="24" actId="962"/>
        <pc:sldMkLst>
          <pc:docMk/>
          <pc:sldMk cId="446503946" sldId="1070"/>
        </pc:sldMkLst>
      </pc:sldChg>
      <pc:sldChg chg="modSp mod">
        <pc:chgData name="Mondragon, Desiree - DEN" userId="cddb16d0-b6f9-4161-a1a6-91a003280c7c" providerId="ADAL" clId="{C8316883-AD18-491D-9D3C-AA11FFCE0FCB}" dt="2024-10-02T16:51:06.915" v="16" actId="207"/>
        <pc:sldMkLst>
          <pc:docMk/>
          <pc:sldMk cId="3585023571" sldId="1073"/>
        </pc:sldMkLst>
      </pc:sldChg>
      <pc:sldChg chg="modSp mod">
        <pc:chgData name="Mondragon, Desiree - DEN" userId="cddb16d0-b6f9-4161-a1a6-91a003280c7c" providerId="ADAL" clId="{C8316883-AD18-491D-9D3C-AA11FFCE0FCB}" dt="2024-10-02T16:50:29.292" v="10" actId="33553"/>
        <pc:sldMkLst>
          <pc:docMk/>
          <pc:sldMk cId="886952747" sldId="1074"/>
        </pc:sldMkLst>
      </pc:sldChg>
      <pc:sldChg chg="modSp del mod">
        <pc:chgData name="Mondragon, Desiree - DEN" userId="cddb16d0-b6f9-4161-a1a6-91a003280c7c" providerId="ADAL" clId="{C8316883-AD18-491D-9D3C-AA11FFCE0FCB}" dt="2024-10-02T16:49:57.354" v="1" actId="2696"/>
        <pc:sldMkLst>
          <pc:docMk/>
          <pc:sldMk cId="3098304080" sldId="1265"/>
        </pc:sldMkLst>
      </pc:sldChg>
      <pc:sldChg chg="mod modShow">
        <pc:chgData name="Mondragon, Desiree - DEN" userId="cddb16d0-b6f9-4161-a1a6-91a003280c7c" providerId="ADAL" clId="{C8316883-AD18-491D-9D3C-AA11FFCE0FCB}" dt="2024-10-03T16:54:32.842" v="880" actId="729"/>
        <pc:sldMkLst>
          <pc:docMk/>
          <pc:sldMk cId="586891528" sldId="11110"/>
        </pc:sldMkLst>
      </pc:sldChg>
      <pc:sldChg chg="mod modShow">
        <pc:chgData name="Mondragon, Desiree - DEN" userId="cddb16d0-b6f9-4161-a1a6-91a003280c7c" providerId="ADAL" clId="{C8316883-AD18-491D-9D3C-AA11FFCE0FCB}" dt="2024-10-02T19:57:01.857" v="258" actId="729"/>
        <pc:sldMkLst>
          <pc:docMk/>
          <pc:sldMk cId="3501729453" sldId="11144"/>
        </pc:sldMkLst>
      </pc:sldChg>
      <pc:sldChg chg="delSp modSp mod">
        <pc:chgData name="Mondragon, Desiree - DEN" userId="cddb16d0-b6f9-4161-a1a6-91a003280c7c" providerId="ADAL" clId="{C8316883-AD18-491D-9D3C-AA11FFCE0FCB}" dt="2024-10-02T20:07:50.923" v="351"/>
        <pc:sldMkLst>
          <pc:docMk/>
          <pc:sldMk cId="2524106480" sldId="11146"/>
        </pc:sldMkLst>
      </pc:sldChg>
      <pc:sldChg chg="del">
        <pc:chgData name="Mondragon, Desiree - DEN" userId="cddb16d0-b6f9-4161-a1a6-91a003280c7c" providerId="ADAL" clId="{C8316883-AD18-491D-9D3C-AA11FFCE0FCB}" dt="2024-10-02T16:51:44.644" v="26" actId="2696"/>
        <pc:sldMkLst>
          <pc:docMk/>
          <pc:sldMk cId="3100568756" sldId="11167"/>
        </pc:sldMkLst>
      </pc:sldChg>
      <pc:sldChg chg="del">
        <pc:chgData name="Mondragon, Desiree - DEN" userId="cddb16d0-b6f9-4161-a1a6-91a003280c7c" providerId="ADAL" clId="{C8316883-AD18-491D-9D3C-AA11FFCE0FCB}" dt="2024-10-02T16:51:44.644" v="26" actId="2696"/>
        <pc:sldMkLst>
          <pc:docMk/>
          <pc:sldMk cId="2419338990" sldId="11179"/>
        </pc:sldMkLst>
      </pc:sldChg>
      <pc:sldChg chg="modSp mod">
        <pc:chgData name="Mondragon, Desiree - DEN" userId="cddb16d0-b6f9-4161-a1a6-91a003280c7c" providerId="ADAL" clId="{C8316883-AD18-491D-9D3C-AA11FFCE0FCB}" dt="2024-10-02T20:41:52.878" v="590" actId="962"/>
        <pc:sldMkLst>
          <pc:docMk/>
          <pc:sldMk cId="1637588952" sldId="11189"/>
        </pc:sldMkLst>
      </pc:sldChg>
      <pc:sldChg chg="addSp delSp modSp mod">
        <pc:chgData name="Mondragon, Desiree - DEN" userId="cddb16d0-b6f9-4161-a1a6-91a003280c7c" providerId="ADAL" clId="{C8316883-AD18-491D-9D3C-AA11FFCE0FCB}" dt="2024-10-03T14:35:19.085" v="728" actId="1076"/>
        <pc:sldMkLst>
          <pc:docMk/>
          <pc:sldMk cId="2917361468" sldId="11192"/>
        </pc:sldMkLst>
      </pc:sldChg>
      <pc:sldChg chg="del">
        <pc:chgData name="Mondragon, Desiree - DEN" userId="cddb16d0-b6f9-4161-a1a6-91a003280c7c" providerId="ADAL" clId="{C8316883-AD18-491D-9D3C-AA11FFCE0FCB}" dt="2024-10-02T16:52:01.088" v="28" actId="2696"/>
        <pc:sldMkLst>
          <pc:docMk/>
          <pc:sldMk cId="623686553" sldId="11202"/>
        </pc:sldMkLst>
      </pc:sldChg>
      <pc:sldChg chg="del">
        <pc:chgData name="Mondragon, Desiree - DEN" userId="cddb16d0-b6f9-4161-a1a6-91a003280c7c" providerId="ADAL" clId="{C8316883-AD18-491D-9D3C-AA11FFCE0FCB}" dt="2024-10-02T16:51:52.838" v="27" actId="2696"/>
        <pc:sldMkLst>
          <pc:docMk/>
          <pc:sldMk cId="964471543" sldId="11203"/>
        </pc:sldMkLst>
      </pc:sldChg>
      <pc:sldChg chg="del">
        <pc:chgData name="Mondragon, Desiree - DEN" userId="cddb16d0-b6f9-4161-a1a6-91a003280c7c" providerId="ADAL" clId="{C8316883-AD18-491D-9D3C-AA11FFCE0FCB}" dt="2024-10-02T16:51:52.838" v="27" actId="2696"/>
        <pc:sldMkLst>
          <pc:docMk/>
          <pc:sldMk cId="2195972976" sldId="11204"/>
        </pc:sldMkLst>
      </pc:sldChg>
      <pc:sldChg chg="modSp mod">
        <pc:chgData name="Mondragon, Desiree - DEN" userId="cddb16d0-b6f9-4161-a1a6-91a003280c7c" providerId="ADAL" clId="{C8316883-AD18-491D-9D3C-AA11FFCE0FCB}" dt="2024-10-02T20:21:13.995" v="357"/>
        <pc:sldMkLst>
          <pc:docMk/>
          <pc:sldMk cId="1387675843" sldId="11206"/>
        </pc:sldMkLst>
      </pc:sldChg>
      <pc:sldChg chg="del">
        <pc:chgData name="Mondragon, Desiree - DEN" userId="cddb16d0-b6f9-4161-a1a6-91a003280c7c" providerId="ADAL" clId="{C8316883-AD18-491D-9D3C-AA11FFCE0FCB}" dt="2024-10-02T16:51:44.644" v="26" actId="2696"/>
        <pc:sldMkLst>
          <pc:docMk/>
          <pc:sldMk cId="2765266663" sldId="11211"/>
        </pc:sldMkLst>
      </pc:sldChg>
      <pc:sldChg chg="modSp">
        <pc:chgData name="Mondragon, Desiree - DEN" userId="cddb16d0-b6f9-4161-a1a6-91a003280c7c" providerId="ADAL" clId="{C8316883-AD18-491D-9D3C-AA11FFCE0FCB}" dt="2024-10-02T19:46:10.358" v="217" actId="108"/>
        <pc:sldMkLst>
          <pc:docMk/>
          <pc:sldMk cId="1605585881" sldId="11220"/>
        </pc:sldMkLst>
      </pc:sldChg>
      <pc:sldChg chg="modSp mod ord">
        <pc:chgData name="Mondragon, Desiree - DEN" userId="cddb16d0-b6f9-4161-a1a6-91a003280c7c" providerId="ADAL" clId="{C8316883-AD18-491D-9D3C-AA11FFCE0FCB}" dt="2024-10-03T16:48:52.288" v="879"/>
        <pc:sldMkLst>
          <pc:docMk/>
          <pc:sldMk cId="3386472826" sldId="11221"/>
        </pc:sldMkLst>
      </pc:sldChg>
      <pc:sldChg chg="delSp modSp">
        <pc:chgData name="Mondragon, Desiree - DEN" userId="cddb16d0-b6f9-4161-a1a6-91a003280c7c" providerId="ADAL" clId="{C8316883-AD18-491D-9D3C-AA11FFCE0FCB}" dt="2024-10-03T14:33:22.618" v="702" actId="20577"/>
        <pc:sldMkLst>
          <pc:docMk/>
          <pc:sldMk cId="2081315883" sldId="11225"/>
        </pc:sldMkLst>
      </pc:sldChg>
      <pc:sldChg chg="modSp">
        <pc:chgData name="Mondragon, Desiree - DEN" userId="cddb16d0-b6f9-4161-a1a6-91a003280c7c" providerId="ADAL" clId="{C8316883-AD18-491D-9D3C-AA11FFCE0FCB}" dt="2024-10-02T16:52:59.337" v="59" actId="20577"/>
        <pc:sldMkLst>
          <pc:docMk/>
          <pc:sldMk cId="264350020" sldId="11227"/>
        </pc:sldMkLst>
      </pc:sldChg>
      <pc:sldChg chg="modSp">
        <pc:chgData name="Mondragon, Desiree - DEN" userId="cddb16d0-b6f9-4161-a1a6-91a003280c7c" providerId="ADAL" clId="{C8316883-AD18-491D-9D3C-AA11FFCE0FCB}" dt="2024-10-02T16:52:20.531" v="48" actId="20577"/>
        <pc:sldMkLst>
          <pc:docMk/>
          <pc:sldMk cId="2283073858" sldId="11228"/>
        </pc:sldMkLst>
      </pc:sldChg>
      <pc:sldChg chg="modSp">
        <pc:chgData name="Mondragon, Desiree - DEN" userId="cddb16d0-b6f9-4161-a1a6-91a003280c7c" providerId="ADAL" clId="{C8316883-AD18-491D-9D3C-AA11FFCE0FCB}" dt="2024-10-02T16:53:03.565" v="60" actId="20577"/>
        <pc:sldMkLst>
          <pc:docMk/>
          <pc:sldMk cId="936721277" sldId="11229"/>
        </pc:sldMkLst>
      </pc:sldChg>
      <pc:sldChg chg="modSp mod">
        <pc:chgData name="Mondragon, Desiree - DEN" userId="cddb16d0-b6f9-4161-a1a6-91a003280c7c" providerId="ADAL" clId="{C8316883-AD18-491D-9D3C-AA11FFCE0FCB}" dt="2024-10-03T15:49:55.455" v="826" actId="962"/>
        <pc:sldMkLst>
          <pc:docMk/>
          <pc:sldMk cId="1702228487" sldId="11233"/>
        </pc:sldMkLst>
      </pc:sldChg>
      <pc:sldChg chg="modSp mod">
        <pc:chgData name="Mondragon, Desiree - DEN" userId="cddb16d0-b6f9-4161-a1a6-91a003280c7c" providerId="ADAL" clId="{C8316883-AD18-491D-9D3C-AA11FFCE0FCB}" dt="2024-10-03T15:49:24.656" v="755" actId="962"/>
        <pc:sldMkLst>
          <pc:docMk/>
          <pc:sldMk cId="3137166465" sldId="11234"/>
        </pc:sldMkLst>
      </pc:sldChg>
      <pc:sldChg chg="del">
        <pc:chgData name="Mondragon, Desiree - DEN" userId="cddb16d0-b6f9-4161-a1a6-91a003280c7c" providerId="ADAL" clId="{C8316883-AD18-491D-9D3C-AA11FFCE0FCB}" dt="2024-10-02T16:50:03.143" v="2" actId="2696"/>
        <pc:sldMkLst>
          <pc:docMk/>
          <pc:sldMk cId="3215621308" sldId="11240"/>
        </pc:sldMkLst>
      </pc:sldChg>
      <pc:sldChg chg="modSp mod">
        <pc:chgData name="Mondragon, Desiree - DEN" userId="cddb16d0-b6f9-4161-a1a6-91a003280c7c" providerId="ADAL" clId="{C8316883-AD18-491D-9D3C-AA11FFCE0FCB}" dt="2024-10-02T20:41:28.162" v="588" actId="962"/>
        <pc:sldMkLst>
          <pc:docMk/>
          <pc:sldMk cId="3398673934" sldId="11242"/>
        </pc:sldMkLst>
      </pc:sldChg>
      <pc:sldChg chg="modSp">
        <pc:chgData name="Mondragon, Desiree - DEN" userId="cddb16d0-b6f9-4161-a1a6-91a003280c7c" providerId="ADAL" clId="{C8316883-AD18-491D-9D3C-AA11FFCE0FCB}" dt="2024-10-03T14:33:47.189" v="709" actId="962"/>
        <pc:sldMkLst>
          <pc:docMk/>
          <pc:sldMk cId="1186592527" sldId="11243"/>
        </pc:sldMkLst>
      </pc:sldChg>
      <pc:sldChg chg="add del">
        <pc:chgData name="Mondragon, Desiree - DEN" userId="cddb16d0-b6f9-4161-a1a6-91a003280c7c" providerId="ADAL" clId="{C8316883-AD18-491D-9D3C-AA11FFCE0FCB}" dt="2024-10-02T16:52:27.962" v="50"/>
        <pc:sldMkLst>
          <pc:docMk/>
          <pc:sldMk cId="1704788079" sldId="11243"/>
        </pc:sldMkLst>
      </pc:sldChg>
      <pc:sldChg chg="add del">
        <pc:chgData name="Mondragon, Desiree - DEN" userId="cddb16d0-b6f9-4161-a1a6-91a003280c7c" providerId="ADAL" clId="{C8316883-AD18-491D-9D3C-AA11FFCE0FCB}" dt="2024-10-02T16:52:33.569" v="53"/>
        <pc:sldMkLst>
          <pc:docMk/>
          <pc:sldMk cId="1926516135" sldId="11243"/>
        </pc:sldMkLst>
      </pc:sldChg>
      <pc:sldChg chg="addSp delSp modSp new mod modClrScheme chgLayout">
        <pc:chgData name="Mondragon, Desiree - DEN" userId="cddb16d0-b6f9-4161-a1a6-91a003280c7c" providerId="ADAL" clId="{C8316883-AD18-491D-9D3C-AA11FFCE0FCB}" dt="2024-10-03T14:31:56.492" v="592" actId="33553"/>
        <pc:sldMkLst>
          <pc:docMk/>
          <pc:sldMk cId="3085252115" sldId="11244"/>
        </pc:sldMkLst>
      </pc:sldChg>
      <pc:sldChg chg="add">
        <pc:chgData name="Mondragon, Desiree - DEN" userId="cddb16d0-b6f9-4161-a1a6-91a003280c7c" providerId="ADAL" clId="{C8316883-AD18-491D-9D3C-AA11FFCE0FCB}" dt="2024-10-02T20:20:51.081" v="352" actId="2890"/>
        <pc:sldMkLst>
          <pc:docMk/>
          <pc:sldMk cId="418589172" sldId="11245"/>
        </pc:sldMkLst>
      </pc:sldChg>
      <pc:sldChg chg="modSp add mod ord">
        <pc:chgData name="Mondragon, Desiree - DEN" userId="cddb16d0-b6f9-4161-a1a6-91a003280c7c" providerId="ADAL" clId="{C8316883-AD18-491D-9D3C-AA11FFCE0FCB}" dt="2024-10-03T14:32:21.522" v="593" actId="20577"/>
        <pc:sldMkLst>
          <pc:docMk/>
          <pc:sldMk cId="2339383494" sldId="11246"/>
        </pc:sldMkLst>
      </pc:sldChg>
      <pc:sldChg chg="modSp add mod ord">
        <pc:chgData name="Mondragon, Desiree - DEN" userId="cddb16d0-b6f9-4161-a1a6-91a003280c7c" providerId="ADAL" clId="{C8316883-AD18-491D-9D3C-AA11FFCE0FCB}" dt="2024-10-03T16:48:52.288" v="879"/>
        <pc:sldMkLst>
          <pc:docMk/>
          <pc:sldMk cId="2573719747" sldId="11247"/>
        </pc:sldMkLst>
      </pc:sldChg>
      <pc:sldChg chg="add del">
        <pc:chgData name="Mondragon, Desiree - DEN" userId="cddb16d0-b6f9-4161-a1a6-91a003280c7c" providerId="ADAL" clId="{C8316883-AD18-491D-9D3C-AA11FFCE0FCB}" dt="2024-10-03T15:45:02.325" v="730"/>
        <pc:sldMkLst>
          <pc:docMk/>
          <pc:sldMk cId="2778108153" sldId="11247"/>
        </pc:sldMkLst>
      </pc:sldChg>
    </pc:docChg>
  </pc:docChgLst>
  <pc:docChgLst>
    <pc:chgData name="Anduaga Bocanegra, Omar Antonio - DEN" userId="S::omarantonio.anduagabocanegra@flydenver.com::a02ccc7b-8ed7-4105-95fa-546fb49e3972" providerId="AD" clId="Web-{AFF61B84-4055-C42C-4D9A-18C6ED0A9FAB}"/>
    <pc:docChg chg="modSld">
      <pc:chgData name="Anduaga Bocanegra, Omar Antonio - DEN" userId="S::omarantonio.anduagabocanegra@flydenver.com::a02ccc7b-8ed7-4105-95fa-546fb49e3972" providerId="AD" clId="Web-{AFF61B84-4055-C42C-4D9A-18C6ED0A9FAB}" dt="2024-09-04T16:51:11.053" v="12" actId="20577"/>
      <pc:docMkLst>
        <pc:docMk/>
      </pc:docMkLst>
      <pc:sldChg chg="modSp">
        <pc:chgData name="Anduaga Bocanegra, Omar Antonio - DEN" userId="S::omarantonio.anduagabocanegra@flydenver.com::a02ccc7b-8ed7-4105-95fa-546fb49e3972" providerId="AD" clId="Web-{AFF61B84-4055-C42C-4D9A-18C6ED0A9FAB}" dt="2024-09-04T16:51:11.053" v="12" actId="20577"/>
        <pc:sldMkLst>
          <pc:docMk/>
          <pc:sldMk cId="646190217" sldId="11195"/>
        </pc:sldMkLst>
      </pc:sldChg>
    </pc:docChg>
  </pc:docChgLst>
  <pc:docChgLst>
    <pc:chgData name="Halbert, Katie - DEN" userId="S::katie.halbert@flydenver.com::74252bd8-abf2-4bee-a5bf-d725efdf2b1f" providerId="AD" clId="Web-{A0EB375E-865B-63BE-71C6-A1E723131882}"/>
    <pc:docChg chg="addSld delSld modSld modSection">
      <pc:chgData name="Halbert, Katie - DEN" userId="S::katie.halbert@flydenver.com::74252bd8-abf2-4bee-a5bf-d725efdf2b1f" providerId="AD" clId="Web-{A0EB375E-865B-63BE-71C6-A1E723131882}" dt="2025-02-07T23:21:08.334" v="217" actId="14100"/>
      <pc:docMkLst>
        <pc:docMk/>
      </pc:docMkLst>
      <pc:sldChg chg="modSp">
        <pc:chgData name="Halbert, Katie - DEN" userId="S::katie.halbert@flydenver.com::74252bd8-abf2-4bee-a5bf-d725efdf2b1f" providerId="AD" clId="Web-{A0EB375E-865B-63BE-71C6-A1E723131882}" dt="2025-02-07T22:55:49.300" v="4" actId="20577"/>
        <pc:sldMkLst>
          <pc:docMk/>
          <pc:sldMk cId="1363167926" sldId="11136"/>
        </pc:sldMkLst>
      </pc:sldChg>
      <pc:sldChg chg="modSp">
        <pc:chgData name="Halbert, Katie - DEN" userId="S::katie.halbert@flydenver.com::74252bd8-abf2-4bee-a5bf-d725efdf2b1f" providerId="AD" clId="Web-{A0EB375E-865B-63BE-71C6-A1E723131882}" dt="2025-02-07T22:56:02.144" v="10" actId="20577"/>
        <pc:sldMkLst>
          <pc:docMk/>
          <pc:sldMk cId="811872395" sldId="104944"/>
        </pc:sldMkLst>
      </pc:sldChg>
      <pc:sldChg chg="addSp modSp">
        <pc:chgData name="Halbert, Katie - DEN" userId="S::katie.halbert@flydenver.com::74252bd8-abf2-4bee-a5bf-d725efdf2b1f" providerId="AD" clId="Web-{A0EB375E-865B-63BE-71C6-A1E723131882}" dt="2025-02-07T23:18:20.722" v="182" actId="14100"/>
        <pc:sldMkLst>
          <pc:docMk/>
          <pc:sldMk cId="2287347772" sldId="104996"/>
        </pc:sldMkLst>
      </pc:sldChg>
      <pc:sldChg chg="addSp delSp modSp">
        <pc:chgData name="Halbert, Katie - DEN" userId="S::katie.halbert@flydenver.com::74252bd8-abf2-4bee-a5bf-d725efdf2b1f" providerId="AD" clId="Web-{A0EB375E-865B-63BE-71C6-A1E723131882}" dt="2025-02-07T23:21:08.334" v="217" actId="14100"/>
        <pc:sldMkLst>
          <pc:docMk/>
          <pc:sldMk cId="3119948113" sldId="105013"/>
        </pc:sldMkLst>
      </pc:sldChg>
      <pc:sldChg chg="new del">
        <pc:chgData name="Halbert, Katie - DEN" userId="S::katie.halbert@flydenver.com::74252bd8-abf2-4bee-a5bf-d725efdf2b1f" providerId="AD" clId="Web-{A0EB375E-865B-63BE-71C6-A1E723131882}" dt="2025-02-07T23:20:18.458" v="186"/>
        <pc:sldMkLst>
          <pc:docMk/>
          <pc:sldMk cId="3285426308" sldId="105033"/>
        </pc:sldMkLst>
      </pc:sldChg>
    </pc:docChg>
  </pc:docChgLst>
  <pc:docChgLst>
    <pc:chgData name="Wilson, Jacqueline - DEN" userId="S::jacqueline.wilson@flydenver.com::5f28639e-e6e2-4f52-bca5-5752d2892216" providerId="AD" clId="Web-{581970F5-7B4D-B388-8976-D6687AAC1D7D}"/>
    <pc:docChg chg="modSld">
      <pc:chgData name="Wilson, Jacqueline - DEN" userId="S::jacqueline.wilson@flydenver.com::5f28639e-e6e2-4f52-bca5-5752d2892216" providerId="AD" clId="Web-{581970F5-7B4D-B388-8976-D6687AAC1D7D}" dt="2025-04-10T19:24:52.914" v="2" actId="20577"/>
      <pc:docMkLst>
        <pc:docMk/>
      </pc:docMkLst>
    </pc:docChg>
  </pc:docChgLst>
  <pc:docChgLst>
    <pc:chgData name="Hackett, Ronette D. - DEN" userId="2f210692-697e-4a8a-b580-3c2e6eedf899" providerId="ADAL" clId="{9F881246-6BA2-4B52-B24A-42CE827FA136}"/>
    <pc:docChg chg="custSel addSld delSld modSld modSection">
      <pc:chgData name="Hackett, Ronette D. - DEN" userId="2f210692-697e-4a8a-b580-3c2e6eedf899" providerId="ADAL" clId="{9F881246-6BA2-4B52-B24A-42CE827FA136}" dt="2024-12-09T16:58:09.841" v="758" actId="1076"/>
      <pc:docMkLst>
        <pc:docMk/>
      </pc:docMkLst>
      <pc:sldChg chg="addSp delSp modSp mod">
        <pc:chgData name="Hackett, Ronette D. - DEN" userId="2f210692-697e-4a8a-b580-3c2e6eedf899" providerId="ADAL" clId="{9F881246-6BA2-4B52-B24A-42CE827FA136}" dt="2024-12-09T16:58:09.841" v="758" actId="1076"/>
        <pc:sldMkLst>
          <pc:docMk/>
          <pc:sldMk cId="3780156167" sldId="104964"/>
        </pc:sldMkLst>
      </pc:sldChg>
      <pc:sldChg chg="new del">
        <pc:chgData name="Hackett, Ronette D. - DEN" userId="2f210692-697e-4a8a-b580-3c2e6eedf899" providerId="ADAL" clId="{9F881246-6BA2-4B52-B24A-42CE827FA136}" dt="2024-12-09T16:36:32.470" v="77" actId="2696"/>
        <pc:sldMkLst>
          <pc:docMk/>
          <pc:sldMk cId="1002427575" sldId="104966"/>
        </pc:sldMkLst>
      </pc:sldChg>
      <pc:sldChg chg="add del">
        <pc:chgData name="Hackett, Ronette D. - DEN" userId="2f210692-697e-4a8a-b580-3c2e6eedf899" providerId="ADAL" clId="{9F881246-6BA2-4B52-B24A-42CE827FA136}" dt="2024-12-09T16:37:00.705" v="79" actId="2696"/>
        <pc:sldMkLst>
          <pc:docMk/>
          <pc:sldMk cId="3265275369" sldId="104967"/>
        </pc:sldMkLst>
      </pc:sldChg>
      <pc:sldChg chg="modSp add mod">
        <pc:chgData name="Hackett, Ronette D. - DEN" userId="2f210692-697e-4a8a-b580-3c2e6eedf899" providerId="ADAL" clId="{9F881246-6BA2-4B52-B24A-42CE827FA136}" dt="2024-12-09T16:58:03.496" v="757" actId="207"/>
        <pc:sldMkLst>
          <pc:docMk/>
          <pc:sldMk cId="2468848763" sldId="104968"/>
        </pc:sldMkLst>
      </pc:sldChg>
    </pc:docChg>
  </pc:docChgLst>
  <pc:docChgLst>
    <pc:chgData name="Mondragon, Desiree - DEN" userId="S::desiree.mondragon@flydenver.com::cddb16d0-b6f9-4161-a1a6-91a003280c7c" providerId="AD" clId="Web-{12FC17C2-8033-2262-8DB5-49267F1EE7FE}"/>
    <pc:docChg chg="modSld">
      <pc:chgData name="Mondragon, Desiree - DEN" userId="S::desiree.mondragon@flydenver.com::cddb16d0-b6f9-4161-a1a6-91a003280c7c" providerId="AD" clId="Web-{12FC17C2-8033-2262-8DB5-49267F1EE7FE}" dt="2025-03-13T17:58:52.854" v="199" actId="20577"/>
      <pc:docMkLst>
        <pc:docMk/>
      </pc:docMkLst>
      <pc:sldChg chg="modSp">
        <pc:chgData name="Mondragon, Desiree - DEN" userId="S::desiree.mondragon@flydenver.com::cddb16d0-b6f9-4161-a1a6-91a003280c7c" providerId="AD" clId="Web-{12FC17C2-8033-2262-8DB5-49267F1EE7FE}" dt="2025-03-13T17:58:00.681" v="183" actId="20577"/>
        <pc:sldMkLst>
          <pc:docMk/>
          <pc:sldMk cId="1126909354" sldId="11124"/>
        </pc:sldMkLst>
      </pc:sldChg>
      <pc:sldChg chg="modSp">
        <pc:chgData name="Mondragon, Desiree - DEN" userId="S::desiree.mondragon@flydenver.com::cddb16d0-b6f9-4161-a1a6-91a003280c7c" providerId="AD" clId="Web-{12FC17C2-8033-2262-8DB5-49267F1EE7FE}" dt="2025-03-13T17:58:30.385" v="197" actId="20577"/>
        <pc:sldMkLst>
          <pc:docMk/>
          <pc:sldMk cId="3751132723" sldId="11125"/>
        </pc:sldMkLst>
      </pc:sldChg>
      <pc:sldChg chg="modSp">
        <pc:chgData name="Mondragon, Desiree - DEN" userId="S::desiree.mondragon@flydenver.com::cddb16d0-b6f9-4161-a1a6-91a003280c7c" providerId="AD" clId="Web-{12FC17C2-8033-2262-8DB5-49267F1EE7FE}" dt="2025-03-13T17:58:52.854" v="199" actId="20577"/>
        <pc:sldMkLst>
          <pc:docMk/>
          <pc:sldMk cId="2125040398" sldId="11127"/>
        </pc:sldMkLst>
      </pc:sldChg>
      <pc:sldChg chg="modSp">
        <pc:chgData name="Mondragon, Desiree - DEN" userId="S::desiree.mondragon@flydenver.com::cddb16d0-b6f9-4161-a1a6-91a003280c7c" providerId="AD" clId="Web-{12FC17C2-8033-2262-8DB5-49267F1EE7FE}" dt="2025-03-13T17:52:47.994" v="31" actId="20577"/>
        <pc:sldMkLst>
          <pc:docMk/>
          <pc:sldMk cId="1605585881" sldId="11220"/>
        </pc:sldMkLst>
      </pc:sldChg>
      <pc:sldChg chg="modSp">
        <pc:chgData name="Mondragon, Desiree - DEN" userId="S::desiree.mondragon@flydenver.com::cddb16d0-b6f9-4161-a1a6-91a003280c7c" providerId="AD" clId="Web-{12FC17C2-8033-2262-8DB5-49267F1EE7FE}" dt="2025-03-13T17:52:09.463" v="20" actId="20577"/>
        <pc:sldMkLst>
          <pc:docMk/>
          <pc:sldMk cId="409671137" sldId="104959"/>
        </pc:sldMkLst>
      </pc:sldChg>
      <pc:sldChg chg="modSp">
        <pc:chgData name="Mondragon, Desiree - DEN" userId="S::desiree.mondragon@flydenver.com::cddb16d0-b6f9-4161-a1a6-91a003280c7c" providerId="AD" clId="Web-{12FC17C2-8033-2262-8DB5-49267F1EE7FE}" dt="2025-03-13T17:55:50.791" v="118" actId="20577"/>
        <pc:sldMkLst>
          <pc:docMk/>
          <pc:sldMk cId="2483259160" sldId="104961"/>
        </pc:sldMkLst>
      </pc:sldChg>
      <pc:sldChg chg="modSp">
        <pc:chgData name="Mondragon, Desiree - DEN" userId="S::desiree.mondragon@flydenver.com::cddb16d0-b6f9-4161-a1a6-91a003280c7c" providerId="AD" clId="Web-{12FC17C2-8033-2262-8DB5-49267F1EE7FE}" dt="2025-03-13T17:53:26.385" v="49" actId="20577"/>
        <pc:sldMkLst>
          <pc:docMk/>
          <pc:sldMk cId="105786482" sldId="104995"/>
        </pc:sldMkLst>
      </pc:sldChg>
      <pc:sldChg chg="modSp">
        <pc:chgData name="Mondragon, Desiree - DEN" userId="S::desiree.mondragon@flydenver.com::cddb16d0-b6f9-4161-a1a6-91a003280c7c" providerId="AD" clId="Web-{12FC17C2-8033-2262-8DB5-49267F1EE7FE}" dt="2025-03-13T17:55:28.994" v="100" actId="20577"/>
        <pc:sldMkLst>
          <pc:docMk/>
          <pc:sldMk cId="3119948113" sldId="105013"/>
        </pc:sldMkLst>
      </pc:sldChg>
      <pc:sldChg chg="modSp">
        <pc:chgData name="Mondragon, Desiree - DEN" userId="S::desiree.mondragon@flydenver.com::cddb16d0-b6f9-4161-a1a6-91a003280c7c" providerId="AD" clId="Web-{12FC17C2-8033-2262-8DB5-49267F1EE7FE}" dt="2025-03-13T17:50:37.166" v="14" actId="20577"/>
        <pc:sldMkLst>
          <pc:docMk/>
          <pc:sldMk cId="1638479602" sldId="105017"/>
        </pc:sldMkLst>
      </pc:sldChg>
      <pc:sldChg chg="modSp">
        <pc:chgData name="Mondragon, Desiree - DEN" userId="S::desiree.mondragon@flydenver.com::cddb16d0-b6f9-4161-a1a6-91a003280c7c" providerId="AD" clId="Web-{12FC17C2-8033-2262-8DB5-49267F1EE7FE}" dt="2025-03-13T17:57:44.791" v="172" actId="20577"/>
        <pc:sldMkLst>
          <pc:docMk/>
          <pc:sldMk cId="2183761944" sldId="105028"/>
        </pc:sldMkLst>
      </pc:sldChg>
      <pc:sldChg chg="modSp">
        <pc:chgData name="Mondragon, Desiree - DEN" userId="S::desiree.mondragon@flydenver.com::cddb16d0-b6f9-4161-a1a6-91a003280c7c" providerId="AD" clId="Web-{12FC17C2-8033-2262-8DB5-49267F1EE7FE}" dt="2025-03-13T17:57:19.853" v="159" actId="20577"/>
        <pc:sldMkLst>
          <pc:docMk/>
          <pc:sldMk cId="3842212640" sldId="105032"/>
        </pc:sldMkLst>
      </pc:sldChg>
      <pc:sldChg chg="modSp">
        <pc:chgData name="Mondragon, Desiree - DEN" userId="S::desiree.mondragon@flydenver.com::cddb16d0-b6f9-4161-a1a6-91a003280c7c" providerId="AD" clId="Web-{12FC17C2-8033-2262-8DB5-49267F1EE7FE}" dt="2025-03-13T17:56:54.322" v="146" actId="20577"/>
        <pc:sldMkLst>
          <pc:docMk/>
          <pc:sldMk cId="2705575128" sldId="105035"/>
        </pc:sldMkLst>
      </pc:sldChg>
      <pc:sldChg chg="modSp">
        <pc:chgData name="Mondragon, Desiree - DEN" userId="S::desiree.mondragon@flydenver.com::cddb16d0-b6f9-4161-a1a6-91a003280c7c" providerId="AD" clId="Web-{12FC17C2-8033-2262-8DB5-49267F1EE7FE}" dt="2025-03-13T17:56:24.916" v="134" actId="20577"/>
        <pc:sldMkLst>
          <pc:docMk/>
          <pc:sldMk cId="4231972157" sldId="105039"/>
        </pc:sldMkLst>
      </pc:sldChg>
      <pc:sldChg chg="modSp">
        <pc:chgData name="Mondragon, Desiree - DEN" userId="S::desiree.mondragon@flydenver.com::cddb16d0-b6f9-4161-a1a6-91a003280c7c" providerId="AD" clId="Web-{12FC17C2-8033-2262-8DB5-49267F1EE7FE}" dt="2025-03-13T17:54:27.619" v="70" actId="20577"/>
        <pc:sldMkLst>
          <pc:docMk/>
          <pc:sldMk cId="2367299805" sldId="105048"/>
        </pc:sldMkLst>
      </pc:sldChg>
      <pc:sldChg chg="modSp">
        <pc:chgData name="Mondragon, Desiree - DEN" userId="S::desiree.mondragon@flydenver.com::cddb16d0-b6f9-4161-a1a6-91a003280c7c" providerId="AD" clId="Web-{12FC17C2-8033-2262-8DB5-49267F1EE7FE}" dt="2025-03-13T17:55:09.682" v="86" actId="20577"/>
        <pc:sldMkLst>
          <pc:docMk/>
          <pc:sldMk cId="3094513286" sldId="105052"/>
        </pc:sldMkLst>
      </pc:sldChg>
    </pc:docChg>
  </pc:docChgLst>
  <pc:docChgLst>
    <pc:chgData name="Wieczorek, Alec - DEN" userId="S::alec.wieczorek@flydenver.com::049d5cba-0eb7-4924-b733-9f662b9bbd26" providerId="AD" clId="Web-{657B2ECC-5430-09BE-896E-918F1BBC8A84}"/>
    <pc:docChg chg="delSld modSection">
      <pc:chgData name="Wieczorek, Alec - DEN" userId="S::alec.wieczorek@flydenver.com::049d5cba-0eb7-4924-b733-9f662b9bbd26" providerId="AD" clId="Web-{657B2ECC-5430-09BE-896E-918F1BBC8A84}" dt="2025-02-10T14:19:36.554" v="2"/>
      <pc:docMkLst>
        <pc:docMk/>
      </pc:docMkLst>
      <pc:sldChg chg="del">
        <pc:chgData name="Wieczorek, Alec - DEN" userId="S::alec.wieczorek@flydenver.com::049d5cba-0eb7-4924-b733-9f662b9bbd26" providerId="AD" clId="Web-{657B2ECC-5430-09BE-896E-918F1BBC8A84}" dt="2025-02-10T14:19:36.554" v="2"/>
        <pc:sldMkLst>
          <pc:docMk/>
          <pc:sldMk cId="1178326056" sldId="104956"/>
        </pc:sldMkLst>
      </pc:sldChg>
      <pc:sldChg chg="del">
        <pc:chgData name="Wieczorek, Alec - DEN" userId="S::alec.wieczorek@flydenver.com::049d5cba-0eb7-4924-b733-9f662b9bbd26" providerId="AD" clId="Web-{657B2ECC-5430-09BE-896E-918F1BBC8A84}" dt="2025-02-10T14:19:31.304" v="0"/>
        <pc:sldMkLst>
          <pc:docMk/>
          <pc:sldMk cId="270325614" sldId="105002"/>
        </pc:sldMkLst>
      </pc:sldChg>
      <pc:sldChg chg="del">
        <pc:chgData name="Wieczorek, Alec - DEN" userId="S::alec.wieczorek@flydenver.com::049d5cba-0eb7-4924-b733-9f662b9bbd26" providerId="AD" clId="Web-{657B2ECC-5430-09BE-896E-918F1BBC8A84}" dt="2025-02-10T14:19:34.476" v="1"/>
        <pc:sldMkLst>
          <pc:docMk/>
          <pc:sldMk cId="1569883291" sldId="105004"/>
        </pc:sldMkLst>
      </pc:sldChg>
    </pc:docChg>
  </pc:docChgLst>
  <pc:docChgLst>
    <pc:chgData name="Warga, Brittney - DEN" userId="e2dd6053-0c3c-41af-bbd4-cc68c7fe2dd2" providerId="ADAL" clId="{C4819D73-244E-429B-93EA-861DF4FC863B}"/>
    <pc:docChg chg="undo custSel addSld delSld modSld">
      <pc:chgData name="Warga, Brittney - DEN" userId="e2dd6053-0c3c-41af-bbd4-cc68c7fe2dd2" providerId="ADAL" clId="{C4819D73-244E-429B-93EA-861DF4FC863B}" dt="2024-11-14T18:13:39.561" v="307" actId="1076"/>
      <pc:docMkLst>
        <pc:docMk/>
      </pc:docMkLst>
      <pc:sldChg chg="addSp delSp modSp mod">
        <pc:chgData name="Warga, Brittney - DEN" userId="e2dd6053-0c3c-41af-bbd4-cc68c7fe2dd2" providerId="ADAL" clId="{C4819D73-244E-429B-93EA-861DF4FC863B}" dt="2024-11-14T18:13:39.561" v="307" actId="1076"/>
        <pc:sldMkLst>
          <pc:docMk/>
          <pc:sldMk cId="3394981455" sldId="104934"/>
        </pc:sldMkLst>
      </pc:sldChg>
      <pc:sldChg chg="addSp modSp add mod">
        <pc:chgData name="Warga, Brittney - DEN" userId="e2dd6053-0c3c-41af-bbd4-cc68c7fe2dd2" providerId="ADAL" clId="{C4819D73-244E-429B-93EA-861DF4FC863B}" dt="2024-11-14T18:08:30.282" v="291" actId="1076"/>
        <pc:sldMkLst>
          <pc:docMk/>
          <pc:sldMk cId="3314886664" sldId="104942"/>
        </pc:sldMkLst>
      </pc:sldChg>
      <pc:sldChg chg="addSp modSp add mod">
        <pc:chgData name="Warga, Brittney - DEN" userId="e2dd6053-0c3c-41af-bbd4-cc68c7fe2dd2" providerId="ADAL" clId="{C4819D73-244E-429B-93EA-861DF4FC863B}" dt="2024-11-14T18:09:10.642" v="298" actId="1076"/>
        <pc:sldMkLst>
          <pc:docMk/>
          <pc:sldMk cId="3228836951" sldId="104943"/>
        </pc:sldMkLst>
      </pc:sldChg>
      <pc:sldChg chg="add del">
        <pc:chgData name="Warga, Brittney - DEN" userId="e2dd6053-0c3c-41af-bbd4-cc68c7fe2dd2" providerId="ADAL" clId="{C4819D73-244E-429B-93EA-861DF4FC863B}" dt="2024-11-13T23:15:32.252" v="245" actId="2890"/>
        <pc:sldMkLst>
          <pc:docMk/>
          <pc:sldMk cId="3830580429" sldId="104943"/>
        </pc:sldMkLst>
      </pc:sldChg>
    </pc:docChg>
  </pc:docChgLst>
  <pc:docChgLst>
    <pc:chgData name="Hackett, Ronette D. - DEN" userId="S::ronette.hackett@flydenver.com::2f210692-697e-4a8a-b580-3c2e6eedf899" providerId="AD" clId="Web-{32996883-F73A-31B6-B768-5F15AE4647CC}"/>
    <pc:docChg chg="sldOrd">
      <pc:chgData name="Hackett, Ronette D. - DEN" userId="S::ronette.hackett@flydenver.com::2f210692-697e-4a8a-b580-3c2e6eedf899" providerId="AD" clId="Web-{32996883-F73A-31B6-B768-5F15AE4647CC}" dt="2025-02-12T17:02:05.900" v="0"/>
      <pc:docMkLst>
        <pc:docMk/>
      </pc:docMkLst>
      <pc:sldChg chg="ord">
        <pc:chgData name="Hackett, Ronette D. - DEN" userId="S::ronette.hackett@flydenver.com::2f210692-697e-4a8a-b580-3c2e6eedf899" providerId="AD" clId="Web-{32996883-F73A-31B6-B768-5F15AE4647CC}" dt="2025-02-12T17:02:05.900" v="0"/>
        <pc:sldMkLst>
          <pc:docMk/>
          <pc:sldMk cId="3780156167" sldId="104964"/>
        </pc:sldMkLst>
      </pc:sldChg>
    </pc:docChg>
  </pc:docChgLst>
  <pc:docChgLst>
    <pc:chgData name="Mondragon, Desiree - DEN" userId="cddb16d0-b6f9-4161-a1a6-91a003280c7c" providerId="ADAL" clId="{57DD21DD-9878-40C9-BBDB-4F1B048ED33A}"/>
    <pc:docChg chg="modSld">
      <pc:chgData name="Mondragon, Desiree - DEN" userId="cddb16d0-b6f9-4161-a1a6-91a003280c7c" providerId="ADAL" clId="{57DD21DD-9878-40C9-BBDB-4F1B048ED33A}" dt="2024-09-19T00:58:24.877" v="1" actId="1038"/>
      <pc:docMkLst>
        <pc:docMk/>
      </pc:docMkLst>
      <pc:sldChg chg="modSp mod">
        <pc:chgData name="Mondragon, Desiree - DEN" userId="cddb16d0-b6f9-4161-a1a6-91a003280c7c" providerId="ADAL" clId="{57DD21DD-9878-40C9-BBDB-4F1B048ED33A}" dt="2024-09-19T00:58:24.877" v="1" actId="1038"/>
        <pc:sldMkLst>
          <pc:docMk/>
          <pc:sldMk cId="0" sldId="11191"/>
        </pc:sldMkLst>
      </pc:sldChg>
    </pc:docChg>
  </pc:docChgLst>
  <pc:docChgLst>
    <pc:chgData name="Liang, Ro-Tien - DEN" userId="S::ro-tien.liang@flydenver.com::e7c98e97-d74d-424e-9719-4566498bc133" providerId="AD" clId="Web-{8B5BBF96-6BC7-A9C8-15F3-7970DBBF34A1}"/>
    <pc:docChg chg="addSld modSld modSection">
      <pc:chgData name="Liang, Ro-Tien - DEN" userId="S::ro-tien.liang@flydenver.com::e7c98e97-d74d-424e-9719-4566498bc133" providerId="AD" clId="Web-{8B5BBF96-6BC7-A9C8-15F3-7970DBBF34A1}" dt="2025-05-07T21:08:36.357" v="124" actId="20577"/>
      <pc:docMkLst>
        <pc:docMk/>
      </pc:docMkLst>
      <pc:sldChg chg="modSp">
        <pc:chgData name="Liang, Ro-Tien - DEN" userId="S::ro-tien.liang@flydenver.com::e7c98e97-d74d-424e-9719-4566498bc133" providerId="AD" clId="Web-{8B5BBF96-6BC7-A9C8-15F3-7970DBBF34A1}" dt="2025-05-07T21:08:36.357" v="124" actId="20577"/>
        <pc:sldMkLst>
          <pc:docMk/>
          <pc:sldMk cId="2148155628" sldId="105088"/>
        </pc:sldMkLst>
        <pc:spChg chg="mod">
          <ac:chgData name="Liang, Ro-Tien - DEN" userId="S::ro-tien.liang@flydenver.com::e7c98e97-d74d-424e-9719-4566498bc133" providerId="AD" clId="Web-{8B5BBF96-6BC7-A9C8-15F3-7970DBBF34A1}" dt="2025-05-07T21:08:36.357" v="124" actId="20577"/>
          <ac:spMkLst>
            <pc:docMk/>
            <pc:sldMk cId="2148155628" sldId="105088"/>
            <ac:spMk id="3" creationId="{5DB407E3-028C-0FEF-E21F-0FE0ABF93416}"/>
          </ac:spMkLst>
        </pc:spChg>
      </pc:sldChg>
      <pc:sldChg chg="modSp">
        <pc:chgData name="Liang, Ro-Tien - DEN" userId="S::ro-tien.liang@flydenver.com::e7c98e97-d74d-424e-9719-4566498bc133" providerId="AD" clId="Web-{8B5BBF96-6BC7-A9C8-15F3-7970DBBF34A1}" dt="2025-05-07T20:56:19.653" v="16" actId="20577"/>
        <pc:sldMkLst>
          <pc:docMk/>
          <pc:sldMk cId="2437678763" sldId="105096"/>
        </pc:sldMkLst>
      </pc:sldChg>
      <pc:sldChg chg="addSp delSp modSp add replId">
        <pc:chgData name="Liang, Ro-Tien - DEN" userId="S::ro-tien.liang@flydenver.com::e7c98e97-d74d-424e-9719-4566498bc133" providerId="AD" clId="Web-{8B5BBF96-6BC7-A9C8-15F3-7970DBBF34A1}" dt="2025-05-07T21:04:36.169" v="116"/>
        <pc:sldMkLst>
          <pc:docMk/>
          <pc:sldMk cId="3233280924" sldId="105111"/>
        </pc:sldMkLst>
      </pc:sldChg>
    </pc:docChg>
  </pc:docChgLst>
  <pc:docChgLst>
    <pc:chgData name="Mondragon, Desiree - DEN" userId="cddb16d0-b6f9-4161-a1a6-91a003280c7c" providerId="ADAL" clId="{06725203-09F1-499C-84D5-D3CF6F92DD19}"/>
    <pc:docChg chg="addSld delSld modSld modSection">
      <pc:chgData name="Mondragon, Desiree - DEN" userId="cddb16d0-b6f9-4161-a1a6-91a003280c7c" providerId="ADAL" clId="{06725203-09F1-499C-84D5-D3CF6F92DD19}" dt="2025-02-07T14:26:24.037" v="1" actId="2696"/>
      <pc:docMkLst>
        <pc:docMk/>
      </pc:docMkLst>
      <pc:sldChg chg="del">
        <pc:chgData name="Mondragon, Desiree - DEN" userId="cddb16d0-b6f9-4161-a1a6-91a003280c7c" providerId="ADAL" clId="{06725203-09F1-499C-84D5-D3CF6F92DD19}" dt="2025-02-07T14:26:24.037" v="1" actId="2696"/>
        <pc:sldMkLst>
          <pc:docMk/>
          <pc:sldMk cId="536080091" sldId="104989"/>
        </pc:sldMkLst>
      </pc:sldChg>
      <pc:sldChg chg="add">
        <pc:chgData name="Mondragon, Desiree - DEN" userId="cddb16d0-b6f9-4161-a1a6-91a003280c7c" providerId="ADAL" clId="{06725203-09F1-499C-84D5-D3CF6F92DD19}" dt="2025-02-07T14:26:20.814" v="0"/>
        <pc:sldMkLst>
          <pc:docMk/>
          <pc:sldMk cId="2260674282" sldId="105026"/>
        </pc:sldMkLst>
      </pc:sldChg>
    </pc:docChg>
  </pc:docChgLst>
  <pc:docChgLst>
    <pc:chgData name="Lynch, Audrey - DEN" userId="024bc7de-53ac-4d04-98eb-2269dedb7f36" providerId="ADAL" clId="{A2636B6F-CB25-4857-9760-FB76C45DC325}"/>
    <pc:docChg chg="modSld sldOrd">
      <pc:chgData name="Lynch, Audrey - DEN" userId="024bc7de-53ac-4d04-98eb-2269dedb7f36" providerId="ADAL" clId="{A2636B6F-CB25-4857-9760-FB76C45DC325}" dt="2025-03-10T18:14:05.498" v="1"/>
      <pc:docMkLst>
        <pc:docMk/>
      </pc:docMkLst>
      <pc:sldChg chg="ord">
        <pc:chgData name="Lynch, Audrey - DEN" userId="024bc7de-53ac-4d04-98eb-2269dedb7f36" providerId="ADAL" clId="{A2636B6F-CB25-4857-9760-FB76C45DC325}" dt="2025-03-10T18:14:05.498" v="1"/>
        <pc:sldMkLst>
          <pc:docMk/>
          <pc:sldMk cId="4279377983" sldId="11068"/>
        </pc:sldMkLst>
      </pc:sldChg>
    </pc:docChg>
  </pc:docChgLst>
  <pc:docChgLst>
    <pc:chgData name="Martin, Nicholas - DEN" userId="S::nicholas.martin@flydenver.com::6568c032-83e7-427e-98ee-e89191e6d8b6" providerId="AD" clId="Web-{D8E55A72-DF84-4CE0-2798-9E69A690003C}"/>
    <pc:docChg chg="modSld">
      <pc:chgData name="Martin, Nicholas - DEN" userId="S::nicholas.martin@flydenver.com::6568c032-83e7-427e-98ee-e89191e6d8b6" providerId="AD" clId="Web-{D8E55A72-DF84-4CE0-2798-9E69A690003C}" dt="2025-06-05T21:56:59.818" v="9" actId="20577"/>
      <pc:docMkLst>
        <pc:docMk/>
      </pc:docMkLst>
      <pc:sldChg chg="modSp">
        <pc:chgData name="Martin, Nicholas - DEN" userId="S::nicholas.martin@flydenver.com::6568c032-83e7-427e-98ee-e89191e6d8b6" providerId="AD" clId="Web-{D8E55A72-DF84-4CE0-2798-9E69A690003C}" dt="2025-06-05T21:56:59.818" v="9" actId="20577"/>
        <pc:sldMkLst>
          <pc:docMk/>
          <pc:sldMk cId="1213173365" sldId="104999"/>
        </pc:sldMkLst>
        <pc:spChg chg="mod">
          <ac:chgData name="Martin, Nicholas - DEN" userId="S::nicholas.martin@flydenver.com::6568c032-83e7-427e-98ee-e89191e6d8b6" providerId="AD" clId="Web-{D8E55A72-DF84-4CE0-2798-9E69A690003C}" dt="2025-06-05T21:56:59.818" v="9" actId="20577"/>
          <ac:spMkLst>
            <pc:docMk/>
            <pc:sldMk cId="1213173365" sldId="104999"/>
            <ac:spMk id="12" creationId="{E88EDCC7-D39D-D2E0-5BB8-EEB17D8EE834}"/>
          </ac:spMkLst>
        </pc:spChg>
      </pc:sldChg>
    </pc:docChg>
  </pc:docChgLst>
  <pc:docChgLst>
    <pc:chgData name="Lee, Jae - DEN" userId="S::jae.lee@flydenver.com::6c8fe9b4-0bf1-429c-b898-4d3e66e4c6a3" providerId="AD" clId="Web-{4507BAD5-B789-7CA6-4BAC-EB14D39CAB3B}"/>
    <pc:docChg chg="modSld">
      <pc:chgData name="Lee, Jae - DEN" userId="S::jae.lee@flydenver.com::6c8fe9b4-0bf1-429c-b898-4d3e66e4c6a3" providerId="AD" clId="Web-{4507BAD5-B789-7CA6-4BAC-EB14D39CAB3B}" dt="2024-11-05T17:40:56.250" v="32" actId="1076"/>
      <pc:docMkLst>
        <pc:docMk/>
      </pc:docMkLst>
      <pc:sldChg chg="addSp delSp modSp">
        <pc:chgData name="Lee, Jae - DEN" userId="S::jae.lee@flydenver.com::6c8fe9b4-0bf1-429c-b898-4d3e66e4c6a3" providerId="AD" clId="Web-{4507BAD5-B789-7CA6-4BAC-EB14D39CAB3B}" dt="2024-11-05T17:40:56.250" v="32" actId="1076"/>
        <pc:sldMkLst>
          <pc:docMk/>
          <pc:sldMk cId="3398673934" sldId="11242"/>
        </pc:sldMkLst>
      </pc:sldChg>
    </pc:docChg>
  </pc:docChgLst>
  <pc:docChgLst>
    <pc:chgData name="Mondragon, Desiree - DEN" userId="cddb16d0-b6f9-4161-a1a6-91a003280c7c" providerId="ADAL" clId="{A6FBE12E-5BF5-46B9-88A1-4918ED2CB1D2}"/>
    <pc:docChg chg="custSel addSld delSld modSld">
      <pc:chgData name="Mondragon, Desiree - DEN" userId="cddb16d0-b6f9-4161-a1a6-91a003280c7c" providerId="ADAL" clId="{A6FBE12E-5BF5-46B9-88A1-4918ED2CB1D2}" dt="2024-10-25T17:01:39.187" v="75"/>
      <pc:docMkLst>
        <pc:docMk/>
      </pc:docMkLst>
      <pc:sldChg chg="del">
        <pc:chgData name="Mondragon, Desiree - DEN" userId="cddb16d0-b6f9-4161-a1a6-91a003280c7c" providerId="ADAL" clId="{A6FBE12E-5BF5-46B9-88A1-4918ED2CB1D2}" dt="2024-10-25T16:56:38.394" v="1" actId="2696"/>
        <pc:sldMkLst>
          <pc:docMk/>
          <pc:sldMk cId="4221093669" sldId="11073"/>
        </pc:sldMkLst>
      </pc:sldChg>
      <pc:sldChg chg="del">
        <pc:chgData name="Mondragon, Desiree - DEN" userId="cddb16d0-b6f9-4161-a1a6-91a003280c7c" providerId="ADAL" clId="{A6FBE12E-5BF5-46B9-88A1-4918ED2CB1D2}" dt="2024-10-25T16:56:38.394" v="1" actId="2696"/>
        <pc:sldMkLst>
          <pc:docMk/>
          <pc:sldMk cId="4248998617" sldId="11074"/>
        </pc:sldMkLst>
      </pc:sldChg>
      <pc:sldChg chg="del">
        <pc:chgData name="Mondragon, Desiree - DEN" userId="cddb16d0-b6f9-4161-a1a6-91a003280c7c" providerId="ADAL" clId="{A6FBE12E-5BF5-46B9-88A1-4918ED2CB1D2}" dt="2024-10-25T16:56:38.394" v="1" actId="2696"/>
        <pc:sldMkLst>
          <pc:docMk/>
          <pc:sldMk cId="3015803363" sldId="11078"/>
        </pc:sldMkLst>
      </pc:sldChg>
      <pc:sldChg chg="del">
        <pc:chgData name="Mondragon, Desiree - DEN" userId="cddb16d0-b6f9-4161-a1a6-91a003280c7c" providerId="ADAL" clId="{A6FBE12E-5BF5-46B9-88A1-4918ED2CB1D2}" dt="2024-10-25T16:56:38.394" v="1" actId="2696"/>
        <pc:sldMkLst>
          <pc:docMk/>
          <pc:sldMk cId="2561711928" sldId="11084"/>
        </pc:sldMkLst>
      </pc:sldChg>
      <pc:sldChg chg="modSp mod">
        <pc:chgData name="Mondragon, Desiree - DEN" userId="cddb16d0-b6f9-4161-a1a6-91a003280c7c" providerId="ADAL" clId="{A6FBE12E-5BF5-46B9-88A1-4918ED2CB1D2}" dt="2024-10-25T17:01:39.187" v="75"/>
        <pc:sldMkLst>
          <pc:docMk/>
          <pc:sldMk cId="1520934569" sldId="11145"/>
        </pc:sldMkLst>
      </pc:sldChg>
      <pc:sldChg chg="del">
        <pc:chgData name="Mondragon, Desiree - DEN" userId="cddb16d0-b6f9-4161-a1a6-91a003280c7c" providerId="ADAL" clId="{A6FBE12E-5BF5-46B9-88A1-4918ED2CB1D2}" dt="2024-10-25T16:55:52.918" v="0" actId="2696"/>
        <pc:sldMkLst>
          <pc:docMk/>
          <pc:sldMk cId="534479468" sldId="11197"/>
        </pc:sldMkLst>
      </pc:sldChg>
      <pc:sldChg chg="del">
        <pc:chgData name="Mondragon, Desiree - DEN" userId="cddb16d0-b6f9-4161-a1a6-91a003280c7c" providerId="ADAL" clId="{A6FBE12E-5BF5-46B9-88A1-4918ED2CB1D2}" dt="2024-10-25T16:56:38.394" v="1" actId="2696"/>
        <pc:sldMkLst>
          <pc:docMk/>
          <pc:sldMk cId="1274702651" sldId="11201"/>
        </pc:sldMkLst>
      </pc:sldChg>
      <pc:sldChg chg="del">
        <pc:chgData name="Mondragon, Desiree - DEN" userId="cddb16d0-b6f9-4161-a1a6-91a003280c7c" providerId="ADAL" clId="{A6FBE12E-5BF5-46B9-88A1-4918ED2CB1D2}" dt="2024-10-25T16:55:52.918" v="0" actId="2696"/>
        <pc:sldMkLst>
          <pc:docMk/>
          <pc:sldMk cId="4081752704" sldId="11207"/>
        </pc:sldMkLst>
      </pc:sldChg>
      <pc:sldChg chg="del">
        <pc:chgData name="Mondragon, Desiree - DEN" userId="cddb16d0-b6f9-4161-a1a6-91a003280c7c" providerId="ADAL" clId="{A6FBE12E-5BF5-46B9-88A1-4918ED2CB1D2}" dt="2024-10-25T16:55:52.918" v="0" actId="2696"/>
        <pc:sldMkLst>
          <pc:docMk/>
          <pc:sldMk cId="3461955299" sldId="11208"/>
        </pc:sldMkLst>
      </pc:sldChg>
      <pc:sldChg chg="del">
        <pc:chgData name="Mondragon, Desiree - DEN" userId="cddb16d0-b6f9-4161-a1a6-91a003280c7c" providerId="ADAL" clId="{A6FBE12E-5BF5-46B9-88A1-4918ED2CB1D2}" dt="2024-10-25T16:55:52.918" v="0" actId="2696"/>
        <pc:sldMkLst>
          <pc:docMk/>
          <pc:sldMk cId="2576658171" sldId="11210"/>
        </pc:sldMkLst>
      </pc:sldChg>
      <pc:sldChg chg="add">
        <pc:chgData name="Mondragon, Desiree - DEN" userId="cddb16d0-b6f9-4161-a1a6-91a003280c7c" providerId="ADAL" clId="{A6FBE12E-5BF5-46B9-88A1-4918ED2CB1D2}" dt="2024-10-25T16:57:16.850" v="2" actId="2890"/>
        <pc:sldMkLst>
          <pc:docMk/>
          <pc:sldMk cId="708968847" sldId="104928"/>
        </pc:sldMkLst>
      </pc:sldChg>
      <pc:sldChg chg="add replId">
        <pc:chgData name="Mondragon, Desiree - DEN" userId="cddb16d0-b6f9-4161-a1a6-91a003280c7c" providerId="ADAL" clId="{A6FBE12E-5BF5-46B9-88A1-4918ED2CB1D2}" dt="2024-10-25T16:57:16.850" v="2" actId="2890"/>
        <pc:sldMkLst>
          <pc:docMk/>
          <pc:sldMk cId="3688664493" sldId="104929"/>
        </pc:sldMkLst>
      </pc:sldChg>
      <pc:sldChg chg="add">
        <pc:chgData name="Mondragon, Desiree - DEN" userId="cddb16d0-b6f9-4161-a1a6-91a003280c7c" providerId="ADAL" clId="{A6FBE12E-5BF5-46B9-88A1-4918ED2CB1D2}" dt="2024-10-25T17:00:34.982" v="43" actId="2890"/>
        <pc:sldMkLst>
          <pc:docMk/>
          <pc:sldMk cId="3324740720" sldId="104930"/>
        </pc:sldMkLst>
      </pc:sldChg>
      <pc:sldChg chg="add replId">
        <pc:chgData name="Mondragon, Desiree - DEN" userId="cddb16d0-b6f9-4161-a1a6-91a003280c7c" providerId="ADAL" clId="{A6FBE12E-5BF5-46B9-88A1-4918ED2CB1D2}" dt="2024-10-25T17:00:34.982" v="43" actId="2890"/>
        <pc:sldMkLst>
          <pc:docMk/>
          <pc:sldMk cId="1875687675" sldId="104931"/>
        </pc:sldMkLst>
      </pc:sldChg>
    </pc:docChg>
  </pc:docChgLst>
  <pc:docChgLst>
    <pc:chgData name="Mondragon, Desiree - DEN" userId="cddb16d0-b6f9-4161-a1a6-91a003280c7c" providerId="ADAL" clId="{3C99E5BB-D1D8-4B5E-B90B-20E30385AB58}"/>
    <pc:docChg chg="undo custSel addSld delSld modSld modMainMaster modSection">
      <pc:chgData name="Mondragon, Desiree - DEN" userId="cddb16d0-b6f9-4161-a1a6-91a003280c7c" providerId="ADAL" clId="{3C99E5BB-D1D8-4B5E-B90B-20E30385AB58}" dt="2025-06-11T17:03:19.461" v="389" actId="962"/>
      <pc:docMkLst>
        <pc:docMk/>
      </pc:docMkLst>
      <pc:sldChg chg="delSp modSp add del mod">
        <pc:chgData name="Mondragon, Desiree - DEN" userId="cddb16d0-b6f9-4161-a1a6-91a003280c7c" providerId="ADAL" clId="{3C99E5BB-D1D8-4B5E-B90B-20E30385AB58}" dt="2025-06-11T17:03:19.461" v="389" actId="962"/>
        <pc:sldMkLst>
          <pc:docMk/>
          <pc:sldMk cId="1080092684" sldId="268"/>
        </pc:sldMkLst>
        <pc:spChg chg="mod">
          <ac:chgData name="Mondragon, Desiree - DEN" userId="cddb16d0-b6f9-4161-a1a6-91a003280c7c" providerId="ADAL" clId="{3C99E5BB-D1D8-4B5E-B90B-20E30385AB58}" dt="2025-06-11T17:03:19.461" v="389" actId="962"/>
          <ac:spMkLst>
            <pc:docMk/>
            <pc:sldMk cId="1080092684" sldId="268"/>
            <ac:spMk id="2" creationId="{79F143B5-A7C8-AFA1-A007-2DA90BF972AA}"/>
          </ac:spMkLst>
        </pc:spChg>
        <pc:spChg chg="mod">
          <ac:chgData name="Mondragon, Desiree - DEN" userId="cddb16d0-b6f9-4161-a1a6-91a003280c7c" providerId="ADAL" clId="{3C99E5BB-D1D8-4B5E-B90B-20E30385AB58}" dt="2025-06-11T17:03:18.817" v="388" actId="962"/>
          <ac:spMkLst>
            <pc:docMk/>
            <pc:sldMk cId="1080092684" sldId="268"/>
            <ac:spMk id="24" creationId="{B5E0530D-FDBC-5FC2-C9A8-FE3F572BD8AD}"/>
          </ac:spMkLst>
        </pc:spChg>
        <pc:spChg chg="del">
          <ac:chgData name="Mondragon, Desiree - DEN" userId="cddb16d0-b6f9-4161-a1a6-91a003280c7c" providerId="ADAL" clId="{3C99E5BB-D1D8-4B5E-B90B-20E30385AB58}" dt="2025-06-11T17:02:49.919" v="383" actId="478"/>
          <ac:spMkLst>
            <pc:docMk/>
            <pc:sldMk cId="1080092684" sldId="268"/>
            <ac:spMk id="30" creationId="{A3C64462-C419-B417-CE22-5C77413BF943}"/>
          </ac:spMkLst>
        </pc:spChg>
        <pc:picChg chg="mod">
          <ac:chgData name="Mondragon, Desiree - DEN" userId="cddb16d0-b6f9-4161-a1a6-91a003280c7c" providerId="ADAL" clId="{3C99E5BB-D1D8-4B5E-B90B-20E30385AB58}" dt="2025-06-11T17:01:17.413" v="267" actId="962"/>
          <ac:picMkLst>
            <pc:docMk/>
            <pc:sldMk cId="1080092684" sldId="268"/>
            <ac:picMk id="5" creationId="{74FBF058-133C-DB2D-BF46-73838AE7F546}"/>
          </ac:picMkLst>
        </pc:picChg>
        <pc:picChg chg="mod">
          <ac:chgData name="Mondragon, Desiree - DEN" userId="cddb16d0-b6f9-4161-a1a6-91a003280c7c" providerId="ADAL" clId="{3C99E5BB-D1D8-4B5E-B90B-20E30385AB58}" dt="2025-06-11T17:01:17.413" v="267" actId="962"/>
          <ac:picMkLst>
            <pc:docMk/>
            <pc:sldMk cId="1080092684" sldId="268"/>
            <ac:picMk id="7" creationId="{94CBAAAC-583E-32F0-A638-5D9D8AC006F2}"/>
          </ac:picMkLst>
        </pc:picChg>
      </pc:sldChg>
      <pc:sldChg chg="modSp add del mod">
        <pc:chgData name="Mondragon, Desiree - DEN" userId="cddb16d0-b6f9-4161-a1a6-91a003280c7c" providerId="ADAL" clId="{3C99E5BB-D1D8-4B5E-B90B-20E30385AB58}" dt="2025-06-11T17:02:59.808" v="387" actId="962"/>
        <pc:sldMkLst>
          <pc:docMk/>
          <pc:sldMk cId="4171943280" sldId="276"/>
        </pc:sldMkLst>
        <pc:spChg chg="mod">
          <ac:chgData name="Mondragon, Desiree - DEN" userId="cddb16d0-b6f9-4161-a1a6-91a003280c7c" providerId="ADAL" clId="{3C99E5BB-D1D8-4B5E-B90B-20E30385AB58}" dt="2025-06-11T17:02:56.950" v="384" actId="962"/>
          <ac:spMkLst>
            <pc:docMk/>
            <pc:sldMk cId="4171943280" sldId="276"/>
            <ac:spMk id="2" creationId="{F6763250-D1C6-9864-59AA-15C577F4E659}"/>
          </ac:spMkLst>
        </pc:spChg>
        <pc:spChg chg="mod">
          <ac:chgData name="Mondragon, Desiree - DEN" userId="cddb16d0-b6f9-4161-a1a6-91a003280c7c" providerId="ADAL" clId="{3C99E5BB-D1D8-4B5E-B90B-20E30385AB58}" dt="2025-06-11T17:02:57.937" v="385" actId="962"/>
          <ac:spMkLst>
            <pc:docMk/>
            <pc:sldMk cId="4171943280" sldId="276"/>
            <ac:spMk id="8" creationId="{913E6548-5A1B-59A3-C2F9-600506DF3A89}"/>
          </ac:spMkLst>
        </pc:spChg>
        <pc:spChg chg="mod">
          <ac:chgData name="Mondragon, Desiree - DEN" userId="cddb16d0-b6f9-4161-a1a6-91a003280c7c" providerId="ADAL" clId="{3C99E5BB-D1D8-4B5E-B90B-20E30385AB58}" dt="2025-06-11T17:02:59.129" v="386" actId="962"/>
          <ac:spMkLst>
            <pc:docMk/>
            <pc:sldMk cId="4171943280" sldId="276"/>
            <ac:spMk id="12" creationId="{D4BBF148-C08C-FE56-BF31-BD79258CFD9F}"/>
          </ac:spMkLst>
        </pc:spChg>
        <pc:picChg chg="mod">
          <ac:chgData name="Mondragon, Desiree - DEN" userId="cddb16d0-b6f9-4161-a1a6-91a003280c7c" providerId="ADAL" clId="{3C99E5BB-D1D8-4B5E-B90B-20E30385AB58}" dt="2025-06-11T17:01:03.232" v="266" actId="962"/>
          <ac:picMkLst>
            <pc:docMk/>
            <pc:sldMk cId="4171943280" sldId="276"/>
            <ac:picMk id="3" creationId="{D8AA4E58-1E35-57AA-4380-6A0164398E26}"/>
          </ac:picMkLst>
        </pc:picChg>
        <pc:picChg chg="mod">
          <ac:chgData name="Mondragon, Desiree - DEN" userId="cddb16d0-b6f9-4161-a1a6-91a003280c7c" providerId="ADAL" clId="{3C99E5BB-D1D8-4B5E-B90B-20E30385AB58}" dt="2025-06-11T17:02:59.808" v="387" actId="962"/>
          <ac:picMkLst>
            <pc:docMk/>
            <pc:sldMk cId="4171943280" sldId="276"/>
            <ac:picMk id="6" creationId="{61D05134-F62E-B51E-96FD-FDD4F4A8D005}"/>
          </ac:picMkLst>
        </pc:picChg>
        <pc:picChg chg="mod">
          <ac:chgData name="Mondragon, Desiree - DEN" userId="cddb16d0-b6f9-4161-a1a6-91a003280c7c" providerId="ADAL" clId="{3C99E5BB-D1D8-4B5E-B90B-20E30385AB58}" dt="2025-06-11T17:01:03.232" v="266" actId="962"/>
          <ac:picMkLst>
            <pc:docMk/>
            <pc:sldMk cId="4171943280" sldId="276"/>
            <ac:picMk id="9" creationId="{96EE8494-AA0B-3A99-FF6E-212234F22FBB}"/>
          </ac:picMkLst>
        </pc:picChg>
        <pc:picChg chg="mod">
          <ac:chgData name="Mondragon, Desiree - DEN" userId="cddb16d0-b6f9-4161-a1a6-91a003280c7c" providerId="ADAL" clId="{3C99E5BB-D1D8-4B5E-B90B-20E30385AB58}" dt="2025-06-11T17:01:03.232" v="266" actId="962"/>
          <ac:picMkLst>
            <pc:docMk/>
            <pc:sldMk cId="4171943280" sldId="276"/>
            <ac:picMk id="10" creationId="{67712CC8-5B32-4F6D-A16D-FCFF8808B701}"/>
          </ac:picMkLst>
        </pc:picChg>
        <pc:picChg chg="mod">
          <ac:chgData name="Mondragon, Desiree - DEN" userId="cddb16d0-b6f9-4161-a1a6-91a003280c7c" providerId="ADAL" clId="{3C99E5BB-D1D8-4B5E-B90B-20E30385AB58}" dt="2025-06-11T17:01:03.232" v="266" actId="962"/>
          <ac:picMkLst>
            <pc:docMk/>
            <pc:sldMk cId="4171943280" sldId="276"/>
            <ac:picMk id="11" creationId="{D1413444-5BCB-224F-3050-0E73D43CED42}"/>
          </ac:picMkLst>
        </pc:picChg>
        <pc:picChg chg="mod">
          <ac:chgData name="Mondragon, Desiree - DEN" userId="cddb16d0-b6f9-4161-a1a6-91a003280c7c" providerId="ADAL" clId="{3C99E5BB-D1D8-4B5E-B90B-20E30385AB58}" dt="2025-06-11T17:01:03.232" v="266" actId="962"/>
          <ac:picMkLst>
            <pc:docMk/>
            <pc:sldMk cId="4171943280" sldId="276"/>
            <ac:picMk id="16" creationId="{3FC251AE-0151-FD9A-1509-1240A18F6250}"/>
          </ac:picMkLst>
        </pc:picChg>
        <pc:picChg chg="mod">
          <ac:chgData name="Mondragon, Desiree - DEN" userId="cddb16d0-b6f9-4161-a1a6-91a003280c7c" providerId="ADAL" clId="{3C99E5BB-D1D8-4B5E-B90B-20E30385AB58}" dt="2025-06-11T17:01:03.232" v="266" actId="962"/>
          <ac:picMkLst>
            <pc:docMk/>
            <pc:sldMk cId="4171943280" sldId="276"/>
            <ac:picMk id="17" creationId="{7DECD7D1-FD44-35DC-05CA-7C12DF936641}"/>
          </ac:picMkLst>
        </pc:picChg>
        <pc:picChg chg="mod">
          <ac:chgData name="Mondragon, Desiree - DEN" userId="cddb16d0-b6f9-4161-a1a6-91a003280c7c" providerId="ADAL" clId="{3C99E5BB-D1D8-4B5E-B90B-20E30385AB58}" dt="2025-06-11T17:01:03.232" v="266" actId="962"/>
          <ac:picMkLst>
            <pc:docMk/>
            <pc:sldMk cId="4171943280" sldId="276"/>
            <ac:picMk id="1032" creationId="{3EB2BAC0-794C-3B8B-6122-57BE7C28154E}"/>
          </ac:picMkLst>
        </pc:picChg>
        <pc:picChg chg="mod">
          <ac:chgData name="Mondragon, Desiree - DEN" userId="cddb16d0-b6f9-4161-a1a6-91a003280c7c" providerId="ADAL" clId="{3C99E5BB-D1D8-4B5E-B90B-20E30385AB58}" dt="2025-06-11T17:01:03.232" v="266" actId="962"/>
          <ac:picMkLst>
            <pc:docMk/>
            <pc:sldMk cId="4171943280" sldId="276"/>
            <ac:picMk id="1034" creationId="{57EA8798-9450-9166-FEBF-35EE236CB852}"/>
          </ac:picMkLst>
        </pc:picChg>
        <pc:picChg chg="mod">
          <ac:chgData name="Mondragon, Desiree - DEN" userId="cddb16d0-b6f9-4161-a1a6-91a003280c7c" providerId="ADAL" clId="{3C99E5BB-D1D8-4B5E-B90B-20E30385AB58}" dt="2025-06-11T17:01:03.232" v="266" actId="962"/>
          <ac:picMkLst>
            <pc:docMk/>
            <pc:sldMk cId="4171943280" sldId="276"/>
            <ac:picMk id="1038" creationId="{51250B67-F5AC-7267-2D9E-E83164569632}"/>
          </ac:picMkLst>
        </pc:picChg>
        <pc:picChg chg="mod">
          <ac:chgData name="Mondragon, Desiree - DEN" userId="cddb16d0-b6f9-4161-a1a6-91a003280c7c" providerId="ADAL" clId="{3C99E5BB-D1D8-4B5E-B90B-20E30385AB58}" dt="2025-06-11T17:01:03.232" v="266" actId="962"/>
          <ac:picMkLst>
            <pc:docMk/>
            <pc:sldMk cId="4171943280" sldId="276"/>
            <ac:picMk id="3074" creationId="{E4687D9C-E289-EF71-09A3-14D0DD85A4B1}"/>
          </ac:picMkLst>
        </pc:picChg>
      </pc:sldChg>
      <pc:sldChg chg="modSp mod">
        <pc:chgData name="Mondragon, Desiree - DEN" userId="cddb16d0-b6f9-4161-a1a6-91a003280c7c" providerId="ADAL" clId="{3C99E5BB-D1D8-4B5E-B90B-20E30385AB58}" dt="2025-06-11T16:57:43.800" v="105" actId="20577"/>
        <pc:sldMkLst>
          <pc:docMk/>
          <pc:sldMk cId="3755693697" sldId="11097"/>
        </pc:sldMkLst>
        <pc:spChg chg="mod">
          <ac:chgData name="Mondragon, Desiree - DEN" userId="cddb16d0-b6f9-4161-a1a6-91a003280c7c" providerId="ADAL" clId="{3C99E5BB-D1D8-4B5E-B90B-20E30385AB58}" dt="2025-06-11T16:57:43.800" v="105" actId="20577"/>
          <ac:spMkLst>
            <pc:docMk/>
            <pc:sldMk cId="3755693697" sldId="11097"/>
            <ac:spMk id="17" creationId="{2BA945F4-CEF6-9FBD-95BF-ABCCF5D69BE9}"/>
          </ac:spMkLst>
        </pc:spChg>
      </pc:sldChg>
      <pc:sldChg chg="modSp mod">
        <pc:chgData name="Mondragon, Desiree - DEN" userId="cddb16d0-b6f9-4161-a1a6-91a003280c7c" providerId="ADAL" clId="{3C99E5BB-D1D8-4B5E-B90B-20E30385AB58}" dt="2025-06-11T16:38:59.863" v="99" actId="14100"/>
        <pc:sldMkLst>
          <pc:docMk/>
          <pc:sldMk cId="2923033860" sldId="104948"/>
        </pc:sldMkLst>
        <pc:graphicFrameChg chg="mod modGraphic">
          <ac:chgData name="Mondragon, Desiree - DEN" userId="cddb16d0-b6f9-4161-a1a6-91a003280c7c" providerId="ADAL" clId="{3C99E5BB-D1D8-4B5E-B90B-20E30385AB58}" dt="2025-06-11T16:38:59.863" v="99" actId="14100"/>
          <ac:graphicFrameMkLst>
            <pc:docMk/>
            <pc:sldMk cId="2923033860" sldId="104948"/>
            <ac:graphicFrameMk id="11" creationId="{FE98C0E2-4015-4368-50E8-1644E71903AC}"/>
          </ac:graphicFrameMkLst>
        </pc:graphicFrameChg>
      </pc:sldChg>
      <pc:sldChg chg="modSp mod modNotesTx">
        <pc:chgData name="Mondragon, Desiree - DEN" userId="cddb16d0-b6f9-4161-a1a6-91a003280c7c" providerId="ADAL" clId="{3C99E5BB-D1D8-4B5E-B90B-20E30385AB58}" dt="2025-06-11T15:20:18.839" v="92" actId="6549"/>
        <pc:sldMkLst>
          <pc:docMk/>
          <pc:sldMk cId="2184838611" sldId="104962"/>
        </pc:sldMkLst>
        <pc:spChg chg="mod">
          <ac:chgData name="Mondragon, Desiree - DEN" userId="cddb16d0-b6f9-4161-a1a6-91a003280c7c" providerId="ADAL" clId="{3C99E5BB-D1D8-4B5E-B90B-20E30385AB58}" dt="2025-06-11T15:02:23.916" v="19" actId="20577"/>
          <ac:spMkLst>
            <pc:docMk/>
            <pc:sldMk cId="2184838611" sldId="104962"/>
            <ac:spMk id="3" creationId="{230B73FC-1116-EA6E-669D-9BD9CC049CFC}"/>
          </ac:spMkLst>
        </pc:spChg>
        <pc:spChg chg="mod">
          <ac:chgData name="Mondragon, Desiree - DEN" userId="cddb16d0-b6f9-4161-a1a6-91a003280c7c" providerId="ADAL" clId="{3C99E5BB-D1D8-4B5E-B90B-20E30385AB58}" dt="2025-06-11T14:59:19.428" v="2"/>
          <ac:spMkLst>
            <pc:docMk/>
            <pc:sldMk cId="2184838611" sldId="104962"/>
            <ac:spMk id="16" creationId="{D9350C30-AF41-4ACB-65F1-591C0E2D65C8}"/>
          </ac:spMkLst>
        </pc:spChg>
      </pc:sldChg>
      <pc:sldChg chg="del">
        <pc:chgData name="Mondragon, Desiree - DEN" userId="cddb16d0-b6f9-4161-a1a6-91a003280c7c" providerId="ADAL" clId="{3C99E5BB-D1D8-4B5E-B90B-20E30385AB58}" dt="2025-06-11T17:00:42.490" v="265" actId="2696"/>
        <pc:sldMkLst>
          <pc:docMk/>
          <pc:sldMk cId="4087513519" sldId="105080"/>
        </pc:sldMkLst>
      </pc:sldChg>
      <pc:sldChg chg="del">
        <pc:chgData name="Mondragon, Desiree - DEN" userId="cddb16d0-b6f9-4161-a1a6-91a003280c7c" providerId="ADAL" clId="{3C99E5BB-D1D8-4B5E-B90B-20E30385AB58}" dt="2025-06-11T15:37:21.070" v="93" actId="2696"/>
        <pc:sldMkLst>
          <pc:docMk/>
          <pc:sldMk cId="2537820923" sldId="105089"/>
        </pc:sldMkLst>
      </pc:sldChg>
      <pc:sldChg chg="del">
        <pc:chgData name="Mondragon, Desiree - DEN" userId="cddb16d0-b6f9-4161-a1a6-91a003280c7c" providerId="ADAL" clId="{3C99E5BB-D1D8-4B5E-B90B-20E30385AB58}" dt="2025-06-11T15:37:21.070" v="93" actId="2696"/>
        <pc:sldMkLst>
          <pc:docMk/>
          <pc:sldMk cId="4056689825" sldId="105095"/>
        </pc:sldMkLst>
      </pc:sldChg>
      <pc:sldChg chg="del">
        <pc:chgData name="Mondragon, Desiree - DEN" userId="cddb16d0-b6f9-4161-a1a6-91a003280c7c" providerId="ADAL" clId="{3C99E5BB-D1D8-4B5E-B90B-20E30385AB58}" dt="2025-06-11T15:37:21.070" v="93" actId="2696"/>
        <pc:sldMkLst>
          <pc:docMk/>
          <pc:sldMk cId="2437678763" sldId="105096"/>
        </pc:sldMkLst>
      </pc:sldChg>
      <pc:sldChg chg="modSp mod">
        <pc:chgData name="Mondragon, Desiree - DEN" userId="cddb16d0-b6f9-4161-a1a6-91a003280c7c" providerId="ADAL" clId="{3C99E5BB-D1D8-4B5E-B90B-20E30385AB58}" dt="2025-06-11T16:58:24.727" v="185" actId="962"/>
        <pc:sldMkLst>
          <pc:docMk/>
          <pc:sldMk cId="1725429381" sldId="105100"/>
        </pc:sldMkLst>
        <pc:picChg chg="mod">
          <ac:chgData name="Mondragon, Desiree - DEN" userId="cddb16d0-b6f9-4161-a1a6-91a003280c7c" providerId="ADAL" clId="{3C99E5BB-D1D8-4B5E-B90B-20E30385AB58}" dt="2025-06-11T16:58:24.727" v="185" actId="962"/>
          <ac:picMkLst>
            <pc:docMk/>
            <pc:sldMk cId="1725429381" sldId="105100"/>
            <ac:picMk id="2" creationId="{95678FA0-4342-0A03-D323-B6A3013D1704}"/>
          </ac:picMkLst>
        </pc:picChg>
      </pc:sldChg>
      <pc:sldChg chg="modSp mod">
        <pc:chgData name="Mondragon, Desiree - DEN" userId="cddb16d0-b6f9-4161-a1a6-91a003280c7c" providerId="ADAL" clId="{3C99E5BB-D1D8-4B5E-B90B-20E30385AB58}" dt="2025-06-11T16:59:02.027" v="261" actId="962"/>
        <pc:sldMkLst>
          <pc:docMk/>
          <pc:sldMk cId="3701062803" sldId="105128"/>
        </pc:sldMkLst>
        <pc:spChg chg="mod">
          <ac:chgData name="Mondragon, Desiree - DEN" userId="cddb16d0-b6f9-4161-a1a6-91a003280c7c" providerId="ADAL" clId="{3C99E5BB-D1D8-4B5E-B90B-20E30385AB58}" dt="2025-06-11T16:57:11.965" v="101" actId="33553"/>
          <ac:spMkLst>
            <pc:docMk/>
            <pc:sldMk cId="3701062803" sldId="105128"/>
            <ac:spMk id="12" creationId="{2FDE6BB6-A18F-B285-0AE6-9FC7DB53D663}"/>
          </ac:spMkLst>
        </pc:spChg>
        <pc:picChg chg="mod">
          <ac:chgData name="Mondragon, Desiree - DEN" userId="cddb16d0-b6f9-4161-a1a6-91a003280c7c" providerId="ADAL" clId="{3C99E5BB-D1D8-4B5E-B90B-20E30385AB58}" dt="2025-06-11T16:59:02.027" v="261" actId="962"/>
          <ac:picMkLst>
            <pc:docMk/>
            <pc:sldMk cId="3701062803" sldId="105128"/>
            <ac:picMk id="19" creationId="{4FAF00CA-56C8-BBCB-5ADD-BA218BE2158A}"/>
          </ac:picMkLst>
        </pc:picChg>
      </pc:sldChg>
      <pc:sldChg chg="add">
        <pc:chgData name="Mondragon, Desiree - DEN" userId="cddb16d0-b6f9-4161-a1a6-91a003280c7c" providerId="ADAL" clId="{3C99E5BB-D1D8-4B5E-B90B-20E30385AB58}" dt="2025-06-11T14:55:25.715" v="0" actId="2890"/>
        <pc:sldMkLst>
          <pc:docMk/>
          <pc:sldMk cId="3739377223" sldId="105129"/>
        </pc:sldMkLst>
      </pc:sldChg>
      <pc:sldChg chg="modSp add mod modNotesTx">
        <pc:chgData name="Mondragon, Desiree - DEN" userId="cddb16d0-b6f9-4161-a1a6-91a003280c7c" providerId="ADAL" clId="{3C99E5BB-D1D8-4B5E-B90B-20E30385AB58}" dt="2025-06-11T16:57:35.755" v="102"/>
        <pc:sldMkLst>
          <pc:docMk/>
          <pc:sldMk cId="1876081988" sldId="105130"/>
        </pc:sldMkLst>
        <pc:spChg chg="mod">
          <ac:chgData name="Mondragon, Desiree - DEN" userId="cddb16d0-b6f9-4161-a1a6-91a003280c7c" providerId="ADAL" clId="{3C99E5BB-D1D8-4B5E-B90B-20E30385AB58}" dt="2025-06-11T15:20:03.856" v="91" actId="12"/>
          <ac:spMkLst>
            <pc:docMk/>
            <pc:sldMk cId="1876081988" sldId="105130"/>
            <ac:spMk id="3" creationId="{4727D69E-FFA6-07D7-382D-05366AF2EDF4}"/>
          </ac:spMkLst>
        </pc:spChg>
        <pc:spChg chg="mod">
          <ac:chgData name="Mondragon, Desiree - DEN" userId="cddb16d0-b6f9-4161-a1a6-91a003280c7c" providerId="ADAL" clId="{3C99E5BB-D1D8-4B5E-B90B-20E30385AB58}" dt="2025-06-11T16:57:35.755" v="102"/>
          <ac:spMkLst>
            <pc:docMk/>
            <pc:sldMk cId="1876081988" sldId="105130"/>
            <ac:spMk id="16" creationId="{C84CD7FB-A73F-4BAD-CC8E-67151517B49C}"/>
          </ac:spMkLst>
        </pc:spChg>
      </pc:sldChg>
      <pc:sldMasterChg chg="modSldLayout">
        <pc:chgData name="Mondragon, Desiree - DEN" userId="cddb16d0-b6f9-4161-a1a6-91a003280c7c" providerId="ADAL" clId="{3C99E5BB-D1D8-4B5E-B90B-20E30385AB58}" dt="2025-06-11T16:38:48.667" v="97" actId="207"/>
        <pc:sldMasterMkLst>
          <pc:docMk/>
          <pc:sldMasterMk cId="1513061211" sldId="2147483689"/>
        </pc:sldMasterMkLst>
        <pc:sldLayoutChg chg="addSp modSp mod">
          <pc:chgData name="Mondragon, Desiree - DEN" userId="cddb16d0-b6f9-4161-a1a6-91a003280c7c" providerId="ADAL" clId="{3C99E5BB-D1D8-4B5E-B90B-20E30385AB58}" dt="2025-06-11T16:38:48.667" v="97" actId="207"/>
          <pc:sldLayoutMkLst>
            <pc:docMk/>
            <pc:sldMasterMk cId="1513061211" sldId="2147483689"/>
            <pc:sldLayoutMk cId="234618223" sldId="2147483690"/>
          </pc:sldLayoutMkLst>
          <pc:spChg chg="add mod">
            <ac:chgData name="Mondragon, Desiree - DEN" userId="cddb16d0-b6f9-4161-a1a6-91a003280c7c" providerId="ADAL" clId="{3C99E5BB-D1D8-4B5E-B90B-20E30385AB58}" dt="2025-06-11T16:38:48.667" v="97" actId="207"/>
            <ac:spMkLst>
              <pc:docMk/>
              <pc:sldMasterMk cId="1513061211" sldId="2147483689"/>
              <pc:sldLayoutMk cId="234618223" sldId="2147483690"/>
              <ac:spMk id="3" creationId="{4081E596-2394-077D-84EF-B8507FB016A9}"/>
            </ac:spMkLst>
          </pc:spChg>
        </pc:sldLayoutChg>
      </pc:sldMasterChg>
    </pc:docChg>
  </pc:docChgLst>
  <pc:docChgLst>
    <pc:chgData name="Parker, Anne - DEDO Certification Supervisor" userId="S::anne.parker_denvergov.org#ext#@flyden.onmicrosoft.com::ee51206b-dadc-4b29-b160-ce77571b5295" providerId="AD" clId="Web-{7B5CBBEE-53EC-DE7B-9DA3-3136D6C8AEAF}"/>
    <pc:docChg chg="modSld">
      <pc:chgData name="Parker, Anne - DEDO Certification Supervisor" userId="S::anne.parker_denvergov.org#ext#@flyden.onmicrosoft.com::ee51206b-dadc-4b29-b160-ce77571b5295" providerId="AD" clId="Web-{7B5CBBEE-53EC-DE7B-9DA3-3136D6C8AEAF}" dt="2025-03-10T16:44:54.056" v="94" actId="20577"/>
      <pc:docMkLst>
        <pc:docMk/>
      </pc:docMkLst>
      <pc:sldChg chg="modSp">
        <pc:chgData name="Parker, Anne - DEDO Certification Supervisor" userId="S::anne.parker_denvergov.org#ext#@flyden.onmicrosoft.com::ee51206b-dadc-4b29-b160-ce77571b5295" providerId="AD" clId="Web-{7B5CBBEE-53EC-DE7B-9DA3-3136D6C8AEAF}" dt="2025-03-10T16:44:54.056" v="94" actId="20577"/>
        <pc:sldMkLst>
          <pc:docMk/>
          <pc:sldMk cId="868613216" sldId="287"/>
        </pc:sldMkLst>
      </pc:sldChg>
      <pc:sldChg chg="modSp">
        <pc:chgData name="Parker, Anne - DEDO Certification Supervisor" userId="S::anne.parker_denvergov.org#ext#@flyden.onmicrosoft.com::ee51206b-dadc-4b29-b160-ce77571b5295" providerId="AD" clId="Web-{7B5CBBEE-53EC-DE7B-9DA3-3136D6C8AEAF}" dt="2025-03-10T16:42:49.744" v="6" actId="20577"/>
        <pc:sldMkLst>
          <pc:docMk/>
          <pc:sldMk cId="640101126" sldId="291"/>
        </pc:sldMkLst>
      </pc:sldChg>
      <pc:sldChg chg="modSp">
        <pc:chgData name="Parker, Anne - DEDO Certification Supervisor" userId="S::anne.parker_denvergov.org#ext#@flyden.onmicrosoft.com::ee51206b-dadc-4b29-b160-ce77571b5295" providerId="AD" clId="Web-{7B5CBBEE-53EC-DE7B-9DA3-3136D6C8AEAF}" dt="2025-03-10T16:43:29.869" v="13" actId="20577"/>
        <pc:sldMkLst>
          <pc:docMk/>
          <pc:sldMk cId="1784600457" sldId="105046"/>
        </pc:sldMkLst>
      </pc:sldChg>
    </pc:docChg>
  </pc:docChgLst>
  <pc:docChgLst>
    <pc:chgData name="Lee, Jae - DEN" userId="S::jae.lee@flydenver.com::6c8fe9b4-0bf1-429c-b898-4d3e66e4c6a3" providerId="AD" clId="Web-{5ED3B255-3006-B3CE-7EBF-C151E4EF06E0}"/>
    <pc:docChg chg="addSld delSld modSld">
      <pc:chgData name="Lee, Jae - DEN" userId="S::jae.lee@flydenver.com::6c8fe9b4-0bf1-429c-b898-4d3e66e4c6a3" providerId="AD" clId="Web-{5ED3B255-3006-B3CE-7EBF-C151E4EF06E0}" dt="2024-10-01T16:12:20.941" v="210" actId="20577"/>
      <pc:docMkLst>
        <pc:docMk/>
      </pc:docMkLst>
      <pc:sldChg chg="modSp">
        <pc:chgData name="Lee, Jae - DEN" userId="S::jae.lee@flydenver.com::6c8fe9b4-0bf1-429c-b898-4d3e66e4c6a3" providerId="AD" clId="Web-{5ED3B255-3006-B3CE-7EBF-C151E4EF06E0}" dt="2024-10-01T15:58:59.973" v="186" actId="20577"/>
        <pc:sldMkLst>
          <pc:docMk/>
          <pc:sldMk cId="3100568756" sldId="11167"/>
        </pc:sldMkLst>
      </pc:sldChg>
      <pc:sldChg chg="modSp">
        <pc:chgData name="Lee, Jae - DEN" userId="S::jae.lee@flydenver.com::6c8fe9b4-0bf1-429c-b898-4d3e66e4c6a3" providerId="AD" clId="Web-{5ED3B255-3006-B3CE-7EBF-C151E4EF06E0}" dt="2024-10-01T16:12:20.941" v="210" actId="20577"/>
        <pc:sldMkLst>
          <pc:docMk/>
          <pc:sldMk cId="3808697365" sldId="11198"/>
        </pc:sldMkLst>
      </pc:sldChg>
      <pc:sldChg chg="addSp delSp modSp new del">
        <pc:chgData name="Lee, Jae - DEN" userId="S::jae.lee@flydenver.com::6c8fe9b4-0bf1-429c-b898-4d3e66e4c6a3" providerId="AD" clId="Web-{5ED3B255-3006-B3CE-7EBF-C151E4EF06E0}" dt="2024-10-01T15:16:31.770" v="68"/>
        <pc:sldMkLst>
          <pc:docMk/>
          <pc:sldMk cId="1767756123" sldId="11241"/>
        </pc:sldMkLst>
      </pc:sldChg>
      <pc:sldChg chg="addSp delSp modSp add replId">
        <pc:chgData name="Lee, Jae - DEN" userId="S::jae.lee@flydenver.com::6c8fe9b4-0bf1-429c-b898-4d3e66e4c6a3" providerId="AD" clId="Web-{5ED3B255-3006-B3CE-7EBF-C151E4EF06E0}" dt="2024-10-01T15:56:55.877" v="182" actId="20577"/>
        <pc:sldMkLst>
          <pc:docMk/>
          <pc:sldMk cId="3398673934" sldId="11242"/>
        </pc:sldMkLst>
      </pc:sldChg>
    </pc:docChg>
  </pc:docChgLst>
  <pc:docChgLst>
    <pc:chgData name="Parker, Anne - DEDO Certification Supervisor" userId="S::anne.parker_denvergov.org#ext#@flyden.onmicrosoft.com::ee51206b-dadc-4b29-b160-ce77571b5295" providerId="AD" clId="Web-{443796D6-926C-1AE9-BE19-87A456B3CF0D}"/>
    <pc:docChg chg="addSld delSld modSld">
      <pc:chgData name="Parker, Anne - DEDO Certification Supervisor" userId="S::anne.parker_denvergov.org#ext#@flyden.onmicrosoft.com::ee51206b-dadc-4b29-b160-ce77571b5295" providerId="AD" clId="Web-{443796D6-926C-1AE9-BE19-87A456B3CF0D}" dt="2024-09-10T14:30:45.602" v="23" actId="14100"/>
      <pc:docMkLst>
        <pc:docMk/>
      </pc:docMkLst>
      <pc:sldChg chg="addSp delSp modSp add del">
        <pc:chgData name="Parker, Anne - DEDO Certification Supervisor" userId="S::anne.parker_denvergov.org#ext#@flyden.onmicrosoft.com::ee51206b-dadc-4b29-b160-ce77571b5295" providerId="AD" clId="Web-{443796D6-926C-1AE9-BE19-87A456B3CF0D}" dt="2024-09-10T14:28:18.381" v="9" actId="14100"/>
        <pc:sldMkLst>
          <pc:docMk/>
          <pc:sldMk cId="2889696399" sldId="11095"/>
        </pc:sldMkLst>
      </pc:sldChg>
      <pc:sldChg chg="addSp delSp modSp add del">
        <pc:chgData name="Parker, Anne - DEDO Certification Supervisor" userId="S::anne.parker_denvergov.org#ext#@flyden.onmicrosoft.com::ee51206b-dadc-4b29-b160-ce77571b5295" providerId="AD" clId="Web-{443796D6-926C-1AE9-BE19-87A456B3CF0D}" dt="2024-09-10T14:29:13.632" v="15" actId="14100"/>
        <pc:sldMkLst>
          <pc:docMk/>
          <pc:sldMk cId="1808317534" sldId="11096"/>
        </pc:sldMkLst>
      </pc:sldChg>
      <pc:sldChg chg="addSp modSp add replId">
        <pc:chgData name="Parker, Anne - DEDO Certification Supervisor" userId="S::anne.parker_denvergov.org#ext#@flyden.onmicrosoft.com::ee51206b-dadc-4b29-b160-ce77571b5295" providerId="AD" clId="Web-{443796D6-926C-1AE9-BE19-87A456B3CF0D}" dt="2024-09-10T14:29:56.117" v="18" actId="14100"/>
        <pc:sldMkLst>
          <pc:docMk/>
          <pc:sldMk cId="3823344193" sldId="11211"/>
        </pc:sldMkLst>
      </pc:sldChg>
      <pc:sldChg chg="addSp modSp add replId">
        <pc:chgData name="Parker, Anne - DEDO Certification Supervisor" userId="S::anne.parker_denvergov.org#ext#@flyden.onmicrosoft.com::ee51206b-dadc-4b29-b160-ce77571b5295" providerId="AD" clId="Web-{443796D6-926C-1AE9-BE19-87A456B3CF0D}" dt="2024-09-10T14:30:45.602" v="23" actId="14100"/>
        <pc:sldMkLst>
          <pc:docMk/>
          <pc:sldMk cId="2914450625" sldId="11212"/>
        </pc:sldMkLst>
      </pc:sldChg>
    </pc:docChg>
  </pc:docChgLst>
  <pc:docChgLst>
    <pc:chgData name="Hackett, Ronette D. - DEN" userId="S::ronette.hackett@flydenver.com::2f210692-697e-4a8a-b580-3c2e6eedf899" providerId="AD" clId="Web-{65C3C98F-0E4F-AA6F-1DA1-BC01F0CEF190}"/>
    <pc:docChg chg="modSld">
      <pc:chgData name="Hackett, Ronette D. - DEN" userId="S::ronette.hackett@flydenver.com::2f210692-697e-4a8a-b580-3c2e6eedf899" providerId="AD" clId="Web-{65C3C98F-0E4F-AA6F-1DA1-BC01F0CEF190}" dt="2025-01-23T14:35:17.521" v="12" actId="20577"/>
      <pc:docMkLst>
        <pc:docMk/>
      </pc:docMkLst>
      <pc:sldChg chg="modSp">
        <pc:chgData name="Hackett, Ronette D. - DEN" userId="S::ronette.hackett@flydenver.com::2f210692-697e-4a8a-b580-3c2e6eedf899" providerId="AD" clId="Web-{65C3C98F-0E4F-AA6F-1DA1-BC01F0CEF190}" dt="2025-01-23T14:35:17.521" v="12" actId="20577"/>
        <pc:sldMkLst>
          <pc:docMk/>
          <pc:sldMk cId="2682477811" sldId="104963"/>
        </pc:sldMkLst>
      </pc:sldChg>
    </pc:docChg>
  </pc:docChgLst>
  <pc:docChgLst>
    <pc:chgData name="Mondragon, Desiree - DEN" userId="cddb16d0-b6f9-4161-a1a6-91a003280c7c" providerId="ADAL" clId="{F5A53984-0B68-4D95-859D-45A94090EA10}"/>
    <pc:docChg chg="custSel delSld modSld delSection modSection">
      <pc:chgData name="Mondragon, Desiree - DEN" userId="cddb16d0-b6f9-4161-a1a6-91a003280c7c" providerId="ADAL" clId="{F5A53984-0B68-4D95-859D-45A94090EA10}" dt="2025-05-14T17:55:46.987" v="23"/>
      <pc:docMkLst>
        <pc:docMk/>
      </pc:docMkLst>
      <pc:sldChg chg="modSp mod">
        <pc:chgData name="Mondragon, Desiree - DEN" userId="cddb16d0-b6f9-4161-a1a6-91a003280c7c" providerId="ADAL" clId="{F5A53984-0B68-4D95-859D-45A94090EA10}" dt="2025-05-14T17:54:55.292" v="13" actId="20577"/>
        <pc:sldMkLst>
          <pc:docMk/>
          <pc:sldMk cId="1126909354" sldId="11124"/>
        </pc:sldMkLst>
        <pc:spChg chg="mod">
          <ac:chgData name="Mondragon, Desiree - DEN" userId="cddb16d0-b6f9-4161-a1a6-91a003280c7c" providerId="ADAL" clId="{F5A53984-0B68-4D95-859D-45A94090EA10}" dt="2025-05-14T17:54:55.292" v="13" actId="20577"/>
          <ac:spMkLst>
            <pc:docMk/>
            <pc:sldMk cId="1126909354" sldId="11124"/>
            <ac:spMk id="12" creationId="{F932734F-A43A-1ADB-F3B4-C62F526756C4}"/>
          </ac:spMkLst>
        </pc:spChg>
      </pc:sldChg>
      <pc:sldChg chg="modSp mod">
        <pc:chgData name="Mondragon, Desiree - DEN" userId="cddb16d0-b6f9-4161-a1a6-91a003280c7c" providerId="ADAL" clId="{F5A53984-0B68-4D95-859D-45A94090EA10}" dt="2025-05-14T17:54:58.927" v="14" actId="20577"/>
        <pc:sldMkLst>
          <pc:docMk/>
          <pc:sldMk cId="3751132723" sldId="11125"/>
        </pc:sldMkLst>
        <pc:spChg chg="mod">
          <ac:chgData name="Mondragon, Desiree - DEN" userId="cddb16d0-b6f9-4161-a1a6-91a003280c7c" providerId="ADAL" clId="{F5A53984-0B68-4D95-859D-45A94090EA10}" dt="2025-05-14T17:54:58.927" v="14" actId="20577"/>
          <ac:spMkLst>
            <pc:docMk/>
            <pc:sldMk cId="3751132723" sldId="11125"/>
            <ac:spMk id="12" creationId="{F932734F-A43A-1ADB-F3B4-C62F526756C4}"/>
          </ac:spMkLst>
        </pc:spChg>
      </pc:sldChg>
      <pc:sldChg chg="modSp mod">
        <pc:chgData name="Mondragon, Desiree - DEN" userId="cddb16d0-b6f9-4161-a1a6-91a003280c7c" providerId="ADAL" clId="{F5A53984-0B68-4D95-859D-45A94090EA10}" dt="2025-05-14T17:55:06.098" v="15" actId="20577"/>
        <pc:sldMkLst>
          <pc:docMk/>
          <pc:sldMk cId="304383958" sldId="11126"/>
        </pc:sldMkLst>
        <pc:spChg chg="mod">
          <ac:chgData name="Mondragon, Desiree - DEN" userId="cddb16d0-b6f9-4161-a1a6-91a003280c7c" providerId="ADAL" clId="{F5A53984-0B68-4D95-859D-45A94090EA10}" dt="2025-05-14T17:55:06.098" v="15" actId="20577"/>
          <ac:spMkLst>
            <pc:docMk/>
            <pc:sldMk cId="304383958" sldId="11126"/>
            <ac:spMk id="12" creationId="{F932734F-A43A-1ADB-F3B4-C62F526756C4}"/>
          </ac:spMkLst>
        </pc:spChg>
      </pc:sldChg>
      <pc:sldChg chg="modSp mod">
        <pc:chgData name="Mondragon, Desiree - DEN" userId="cddb16d0-b6f9-4161-a1a6-91a003280c7c" providerId="ADAL" clId="{F5A53984-0B68-4D95-859D-45A94090EA10}" dt="2025-05-14T17:55:46.987" v="23"/>
        <pc:sldMkLst>
          <pc:docMk/>
          <pc:sldMk cId="2923033860" sldId="104948"/>
        </pc:sldMkLst>
        <pc:graphicFrameChg chg="mod modGraphic">
          <ac:chgData name="Mondragon, Desiree - DEN" userId="cddb16d0-b6f9-4161-a1a6-91a003280c7c" providerId="ADAL" clId="{F5A53984-0B68-4D95-859D-45A94090EA10}" dt="2025-05-14T17:55:46.987" v="23"/>
          <ac:graphicFrameMkLst>
            <pc:docMk/>
            <pc:sldMk cId="2923033860" sldId="104948"/>
            <ac:graphicFrameMk id="11" creationId="{FE98C0E2-4015-4368-50E8-1644E71903AC}"/>
          </ac:graphicFrameMkLst>
        </pc:graphicFrameChg>
      </pc:sldChg>
      <pc:sldChg chg="modSp mod">
        <pc:chgData name="Mondragon, Desiree - DEN" userId="cddb16d0-b6f9-4161-a1a6-91a003280c7c" providerId="ADAL" clId="{F5A53984-0B68-4D95-859D-45A94090EA10}" dt="2025-05-14T17:54:29.025" v="7" actId="20577"/>
        <pc:sldMkLst>
          <pc:docMk/>
          <pc:sldMk cId="105786482" sldId="104995"/>
        </pc:sldMkLst>
      </pc:sldChg>
      <pc:sldChg chg="modSp mod">
        <pc:chgData name="Mondragon, Desiree - DEN" userId="cddb16d0-b6f9-4161-a1a6-91a003280c7c" providerId="ADAL" clId="{F5A53984-0B68-4D95-859D-45A94090EA10}" dt="2025-05-14T17:54:40.187" v="9" actId="20577"/>
        <pc:sldMkLst>
          <pc:docMk/>
          <pc:sldMk cId="1213173365" sldId="104999"/>
        </pc:sldMkLst>
        <pc:spChg chg="mod">
          <ac:chgData name="Mondragon, Desiree - DEN" userId="cddb16d0-b6f9-4161-a1a6-91a003280c7c" providerId="ADAL" clId="{F5A53984-0B68-4D95-859D-45A94090EA10}" dt="2025-05-14T17:54:40.187" v="9" actId="20577"/>
          <ac:spMkLst>
            <pc:docMk/>
            <pc:sldMk cId="1213173365" sldId="104999"/>
            <ac:spMk id="12" creationId="{E88EDCC7-D39D-D2E0-5BB8-EEB17D8EE834}"/>
          </ac:spMkLst>
        </pc:spChg>
      </pc:sldChg>
      <pc:sldChg chg="del">
        <pc:chgData name="Mondragon, Desiree - DEN" userId="cddb16d0-b6f9-4161-a1a6-91a003280c7c" providerId="ADAL" clId="{F5A53984-0B68-4D95-859D-45A94090EA10}" dt="2025-05-14T17:54:05.429" v="0" actId="2696"/>
        <pc:sldMkLst>
          <pc:docMk/>
          <pc:sldMk cId="4075703870" sldId="105053"/>
        </pc:sldMkLst>
      </pc:sldChg>
      <pc:sldChg chg="del">
        <pc:chgData name="Mondragon, Desiree - DEN" userId="cddb16d0-b6f9-4161-a1a6-91a003280c7c" providerId="ADAL" clId="{F5A53984-0B68-4D95-859D-45A94090EA10}" dt="2025-05-14T17:54:05.429" v="0" actId="2696"/>
        <pc:sldMkLst>
          <pc:docMk/>
          <pc:sldMk cId="1288692813" sldId="105054"/>
        </pc:sldMkLst>
      </pc:sldChg>
      <pc:sldChg chg="del">
        <pc:chgData name="Mondragon, Desiree - DEN" userId="cddb16d0-b6f9-4161-a1a6-91a003280c7c" providerId="ADAL" clId="{F5A53984-0B68-4D95-859D-45A94090EA10}" dt="2025-05-14T17:54:05.429" v="0" actId="2696"/>
        <pc:sldMkLst>
          <pc:docMk/>
          <pc:sldMk cId="759105236" sldId="105062"/>
        </pc:sldMkLst>
      </pc:sldChg>
      <pc:sldChg chg="modSp mod">
        <pc:chgData name="Mondragon, Desiree - DEN" userId="cddb16d0-b6f9-4161-a1a6-91a003280c7c" providerId="ADAL" clId="{F5A53984-0B68-4D95-859D-45A94090EA10}" dt="2025-05-14T17:55:14.374" v="16" actId="20577"/>
        <pc:sldMkLst>
          <pc:docMk/>
          <pc:sldMk cId="95087388" sldId="105070"/>
        </pc:sldMkLst>
        <pc:spChg chg="mod">
          <ac:chgData name="Mondragon, Desiree - DEN" userId="cddb16d0-b6f9-4161-a1a6-91a003280c7c" providerId="ADAL" clId="{F5A53984-0B68-4D95-859D-45A94090EA10}" dt="2025-05-14T17:55:14.374" v="16" actId="20577"/>
          <ac:spMkLst>
            <pc:docMk/>
            <pc:sldMk cId="95087388" sldId="105070"/>
            <ac:spMk id="12" creationId="{81CD92EA-6EE9-61CB-B890-BBC54AEE2593}"/>
          </ac:spMkLst>
        </pc:spChg>
      </pc:sldChg>
      <pc:sldChg chg="modSp mod">
        <pc:chgData name="Mondragon, Desiree - DEN" userId="cddb16d0-b6f9-4161-a1a6-91a003280c7c" providerId="ADAL" clId="{F5A53984-0B68-4D95-859D-45A94090EA10}" dt="2025-05-14T17:54:22.893" v="5" actId="20577"/>
        <pc:sldMkLst>
          <pc:docMk/>
          <pc:sldMk cId="1050461221" sldId="105075"/>
        </pc:sldMkLst>
        <pc:spChg chg="mod">
          <ac:chgData name="Mondragon, Desiree - DEN" userId="cddb16d0-b6f9-4161-a1a6-91a003280c7c" providerId="ADAL" clId="{F5A53984-0B68-4D95-859D-45A94090EA10}" dt="2025-05-14T17:54:22.893" v="5" actId="20577"/>
          <ac:spMkLst>
            <pc:docMk/>
            <pc:sldMk cId="1050461221" sldId="105075"/>
            <ac:spMk id="12" creationId="{99E8893A-1F0F-C769-CD83-337C1E4A8720}"/>
          </ac:spMkLst>
        </pc:spChg>
      </pc:sldChg>
      <pc:sldChg chg="modSp mod">
        <pc:chgData name="Mondragon, Desiree - DEN" userId="cddb16d0-b6f9-4161-a1a6-91a003280c7c" providerId="ADAL" clId="{F5A53984-0B68-4D95-859D-45A94090EA10}" dt="2025-05-14T17:54:25.500" v="6" actId="20577"/>
        <pc:sldMkLst>
          <pc:docMk/>
          <pc:sldMk cId="1715748080" sldId="105082"/>
        </pc:sldMkLst>
      </pc:sldChg>
      <pc:sldChg chg="modSp mod">
        <pc:chgData name="Mondragon, Desiree - DEN" userId="cddb16d0-b6f9-4161-a1a6-91a003280c7c" providerId="ADAL" clId="{F5A53984-0B68-4D95-859D-45A94090EA10}" dt="2025-05-14T17:54:33.006" v="8" actId="20577"/>
        <pc:sldMkLst>
          <pc:docMk/>
          <pc:sldMk cId="1421917509" sldId="105087"/>
        </pc:sldMkLst>
        <pc:spChg chg="mod">
          <ac:chgData name="Mondragon, Desiree - DEN" userId="cddb16d0-b6f9-4161-a1a6-91a003280c7c" providerId="ADAL" clId="{F5A53984-0B68-4D95-859D-45A94090EA10}" dt="2025-05-14T17:54:33.006" v="8" actId="20577"/>
          <ac:spMkLst>
            <pc:docMk/>
            <pc:sldMk cId="1421917509" sldId="105087"/>
            <ac:spMk id="12" creationId="{D3A00411-52E3-53CA-DC1B-F254E27B368B}"/>
          </ac:spMkLst>
        </pc:spChg>
      </pc:sldChg>
      <pc:sldChg chg="modSp mod">
        <pc:chgData name="Mondragon, Desiree - DEN" userId="cddb16d0-b6f9-4161-a1a6-91a003280c7c" providerId="ADAL" clId="{F5A53984-0B68-4D95-859D-45A94090EA10}" dt="2025-05-14T17:54:17.124" v="3" actId="20577"/>
        <pc:sldMkLst>
          <pc:docMk/>
          <pc:sldMk cId="1891852220" sldId="105093"/>
        </pc:sldMkLst>
        <pc:spChg chg="mod">
          <ac:chgData name="Mondragon, Desiree - DEN" userId="cddb16d0-b6f9-4161-a1a6-91a003280c7c" providerId="ADAL" clId="{F5A53984-0B68-4D95-859D-45A94090EA10}" dt="2025-05-14T17:54:17.124" v="3" actId="20577"/>
          <ac:spMkLst>
            <pc:docMk/>
            <pc:sldMk cId="1891852220" sldId="105093"/>
            <ac:spMk id="12" creationId="{CDC332EF-B25E-366C-93FB-36FD1AA74BD9}"/>
          </ac:spMkLst>
        </pc:spChg>
      </pc:sldChg>
      <pc:sldChg chg="del">
        <pc:chgData name="Mondragon, Desiree - DEN" userId="cddb16d0-b6f9-4161-a1a6-91a003280c7c" providerId="ADAL" clId="{F5A53984-0B68-4D95-859D-45A94090EA10}" dt="2025-05-14T17:54:14.551" v="2" actId="2696"/>
        <pc:sldMkLst>
          <pc:docMk/>
          <pc:sldMk cId="75588290" sldId="105097"/>
        </pc:sldMkLst>
      </pc:sldChg>
      <pc:sldChg chg="del">
        <pc:chgData name="Mondragon, Desiree - DEN" userId="cddb16d0-b6f9-4161-a1a6-91a003280c7c" providerId="ADAL" clId="{F5A53984-0B68-4D95-859D-45A94090EA10}" dt="2025-05-14T17:54:14.551" v="2" actId="2696"/>
        <pc:sldMkLst>
          <pc:docMk/>
          <pc:sldMk cId="3095056755" sldId="105098"/>
        </pc:sldMkLst>
      </pc:sldChg>
      <pc:sldChg chg="modSp mod">
        <pc:chgData name="Mondragon, Desiree - DEN" userId="cddb16d0-b6f9-4161-a1a6-91a003280c7c" providerId="ADAL" clId="{F5A53984-0B68-4D95-859D-45A94090EA10}" dt="2025-05-14T17:54:19.648" v="4" actId="20577"/>
        <pc:sldMkLst>
          <pc:docMk/>
          <pc:sldMk cId="509311719" sldId="105099"/>
        </pc:sldMkLst>
        <pc:spChg chg="mod">
          <ac:chgData name="Mondragon, Desiree - DEN" userId="cddb16d0-b6f9-4161-a1a6-91a003280c7c" providerId="ADAL" clId="{F5A53984-0B68-4D95-859D-45A94090EA10}" dt="2025-05-14T17:54:19.648" v="4" actId="20577"/>
          <ac:spMkLst>
            <pc:docMk/>
            <pc:sldMk cId="509311719" sldId="105099"/>
            <ac:spMk id="12" creationId="{C3C3C2AC-2E2C-74C0-7FE2-F79803D7A6BD}"/>
          </ac:spMkLst>
        </pc:spChg>
      </pc:sldChg>
      <pc:sldChg chg="modSp mod">
        <pc:chgData name="Mondragon, Desiree - DEN" userId="cddb16d0-b6f9-4161-a1a6-91a003280c7c" providerId="ADAL" clId="{F5A53984-0B68-4D95-859D-45A94090EA10}" dt="2025-05-14T17:54:48.850" v="10" actId="20577"/>
        <pc:sldMkLst>
          <pc:docMk/>
          <pc:sldMk cId="1776626812" sldId="105103"/>
        </pc:sldMkLst>
        <pc:spChg chg="mod">
          <ac:chgData name="Mondragon, Desiree - DEN" userId="cddb16d0-b6f9-4161-a1a6-91a003280c7c" providerId="ADAL" clId="{F5A53984-0B68-4D95-859D-45A94090EA10}" dt="2025-05-14T17:54:48.850" v="10" actId="20577"/>
          <ac:spMkLst>
            <pc:docMk/>
            <pc:sldMk cId="1776626812" sldId="105103"/>
            <ac:spMk id="12" creationId="{0D097DAB-32BA-B53D-DF36-AA3EDD87DF14}"/>
          </ac:spMkLst>
        </pc:spChg>
      </pc:sldChg>
      <pc:sldChg chg="del">
        <pc:chgData name="Mondragon, Desiree - DEN" userId="cddb16d0-b6f9-4161-a1a6-91a003280c7c" providerId="ADAL" clId="{F5A53984-0B68-4D95-859D-45A94090EA10}" dt="2025-05-14T17:54:05.429" v="0" actId="2696"/>
        <pc:sldMkLst>
          <pc:docMk/>
          <pc:sldMk cId="4044631885" sldId="105105"/>
        </pc:sldMkLst>
      </pc:sldChg>
      <pc:sldChg chg="del">
        <pc:chgData name="Mondragon, Desiree - DEN" userId="cddb16d0-b6f9-4161-a1a6-91a003280c7c" providerId="ADAL" clId="{F5A53984-0B68-4D95-859D-45A94090EA10}" dt="2025-05-14T17:54:05.429" v="0" actId="2696"/>
        <pc:sldMkLst>
          <pc:docMk/>
          <pc:sldMk cId="1822850033" sldId="105106"/>
        </pc:sldMkLst>
      </pc:sldChg>
      <pc:sldChg chg="modSp mod">
        <pc:chgData name="Mondragon, Desiree - DEN" userId="cddb16d0-b6f9-4161-a1a6-91a003280c7c" providerId="ADAL" clId="{F5A53984-0B68-4D95-859D-45A94090EA10}" dt="2025-05-14T17:54:51.401" v="11" actId="20577"/>
        <pc:sldMkLst>
          <pc:docMk/>
          <pc:sldMk cId="1328794757" sldId="105107"/>
        </pc:sldMkLst>
        <pc:spChg chg="mod">
          <ac:chgData name="Mondragon, Desiree - DEN" userId="cddb16d0-b6f9-4161-a1a6-91a003280c7c" providerId="ADAL" clId="{F5A53984-0B68-4D95-859D-45A94090EA10}" dt="2025-05-14T17:54:51.401" v="11" actId="20577"/>
          <ac:spMkLst>
            <pc:docMk/>
            <pc:sldMk cId="1328794757" sldId="105107"/>
            <ac:spMk id="2" creationId="{29267011-3914-813E-0B4C-01A45E23D39B}"/>
          </ac:spMkLst>
        </pc:spChg>
      </pc:sldChg>
    </pc:docChg>
  </pc:docChgLst>
  <pc:docChgLst>
    <pc:chgData name="Mondragon, Desiree - DEN" userId="cddb16d0-b6f9-4161-a1a6-91a003280c7c" providerId="ADAL" clId="{9134A5B1-F385-4772-BFCB-3BF34A47F04D}"/>
    <pc:docChg chg="undo custSel addSld delSld modSld">
      <pc:chgData name="Mondragon, Desiree - DEN" userId="cddb16d0-b6f9-4161-a1a6-91a003280c7c" providerId="ADAL" clId="{9134A5B1-F385-4772-BFCB-3BF34A47F04D}" dt="2024-07-30T19:33:10.924" v="30" actId="113"/>
      <pc:docMkLst>
        <pc:docMk/>
      </pc:docMkLst>
      <pc:sldChg chg="modSp mod">
        <pc:chgData name="Mondragon, Desiree - DEN" userId="cddb16d0-b6f9-4161-a1a6-91a003280c7c" providerId="ADAL" clId="{9134A5B1-F385-4772-BFCB-3BF34A47F04D}" dt="2024-07-30T19:33:10.924" v="30" actId="113"/>
        <pc:sldMkLst>
          <pc:docMk/>
          <pc:sldMk cId="1591334633" sldId="11085"/>
        </pc:sldMkLst>
      </pc:sldChg>
      <pc:sldChg chg="modSp mod">
        <pc:chgData name="Mondragon, Desiree - DEN" userId="cddb16d0-b6f9-4161-a1a6-91a003280c7c" providerId="ADAL" clId="{9134A5B1-F385-4772-BFCB-3BF34A47F04D}" dt="2024-07-30T19:30:36.691" v="3"/>
        <pc:sldMkLst>
          <pc:docMk/>
          <pc:sldMk cId="4164700554" sldId="11120"/>
        </pc:sldMkLst>
      </pc:sldChg>
      <pc:sldChg chg="add del">
        <pc:chgData name="Mondragon, Desiree - DEN" userId="cddb16d0-b6f9-4161-a1a6-91a003280c7c" providerId="ADAL" clId="{9134A5B1-F385-4772-BFCB-3BF34A47F04D}" dt="2024-07-30T19:30:17.325" v="1" actId="2890"/>
        <pc:sldMkLst>
          <pc:docMk/>
          <pc:sldMk cId="2434014167" sldId="11161"/>
        </pc:sldMkLst>
      </pc:sldChg>
      <pc:sldChg chg="add">
        <pc:chgData name="Mondragon, Desiree - DEN" userId="cddb16d0-b6f9-4161-a1a6-91a003280c7c" providerId="ADAL" clId="{9134A5B1-F385-4772-BFCB-3BF34A47F04D}" dt="2024-07-30T19:30:23.218" v="2" actId="2890"/>
        <pc:sldMkLst>
          <pc:docMk/>
          <pc:sldMk cId="2769236130" sldId="11161"/>
        </pc:sldMkLst>
      </pc:sldChg>
      <pc:sldChg chg="add replId">
        <pc:chgData name="Mondragon, Desiree - DEN" userId="cddb16d0-b6f9-4161-a1a6-91a003280c7c" providerId="ADAL" clId="{9134A5B1-F385-4772-BFCB-3BF34A47F04D}" dt="2024-07-30T19:30:23.218" v="2" actId="2890"/>
        <pc:sldMkLst>
          <pc:docMk/>
          <pc:sldMk cId="1326464694" sldId="11162"/>
        </pc:sldMkLst>
      </pc:sldChg>
    </pc:docChg>
  </pc:docChgLst>
  <pc:docChgLst>
    <pc:chgData name="Cardenas, Christabel - DEN Contingent Worker" userId="S::christabel.cardenas@flydenver.com::f6135884-205c-49eb-85f9-df286ae2558d" providerId="AD" clId="Web-{80ABD999-CECB-CBA2-4091-F5FEEBCA9659}"/>
    <pc:docChg chg="modSld">
      <pc:chgData name="Cardenas, Christabel - DEN Contingent Worker" userId="S::christabel.cardenas@flydenver.com::f6135884-205c-49eb-85f9-df286ae2558d" providerId="AD" clId="Web-{80ABD999-CECB-CBA2-4091-F5FEEBCA9659}" dt="2025-02-11T22:19:32.213" v="16" actId="20577"/>
      <pc:docMkLst>
        <pc:docMk/>
      </pc:docMkLst>
      <pc:sldChg chg="modSp">
        <pc:chgData name="Cardenas, Christabel - DEN Contingent Worker" userId="S::christabel.cardenas@flydenver.com::f6135884-205c-49eb-85f9-df286ae2558d" providerId="AD" clId="Web-{80ABD999-CECB-CBA2-4091-F5FEEBCA9659}" dt="2025-02-11T22:19:32.213" v="16" actId="20577"/>
        <pc:sldMkLst>
          <pc:docMk/>
          <pc:sldMk cId="1773374345" sldId="105016"/>
        </pc:sldMkLst>
      </pc:sldChg>
    </pc:docChg>
  </pc:docChgLst>
  <pc:docChgLst>
    <pc:chgData name="Lujan, Corinna - DEN" userId="d50e7b76-e3a7-453a-a7e5-4b64ecea9496" providerId="ADAL" clId="{425BFC6C-870E-4176-928B-95BBC2000DCF}"/>
    <pc:docChg chg="delSld">
      <pc:chgData name="Lujan, Corinna - DEN" userId="d50e7b76-e3a7-453a-a7e5-4b64ecea9496" providerId="ADAL" clId="{425BFC6C-870E-4176-928B-95BBC2000DCF}" dt="2024-09-10T22:50:45.643" v="0" actId="47"/>
      <pc:docMkLst>
        <pc:docMk/>
      </pc:docMkLst>
      <pc:sldChg chg="del">
        <pc:chgData name="Lujan, Corinna - DEN" userId="d50e7b76-e3a7-453a-a7e5-4b64ecea9496" providerId="ADAL" clId="{425BFC6C-870E-4176-928B-95BBC2000DCF}" dt="2024-09-10T22:50:45.643" v="0" actId="47"/>
        <pc:sldMkLst>
          <pc:docMk/>
          <pc:sldMk cId="1025254001" sldId="11209"/>
        </pc:sldMkLst>
      </pc:sldChg>
    </pc:docChg>
  </pc:docChgLst>
  <pc:docChgLst>
    <pc:chgData name="Mondragon, Desiree - DEN" userId="S::desiree.mondragon@flydenver.com::cddb16d0-b6f9-4161-a1a6-91a003280c7c" providerId="AD" clId="Web-{BE8B8E38-C740-33E1-E5C9-BAED09825639}"/>
    <pc:docChg chg="modSld">
      <pc:chgData name="Mondragon, Desiree - DEN" userId="S::desiree.mondragon@flydenver.com::cddb16d0-b6f9-4161-a1a6-91a003280c7c" providerId="AD" clId="Web-{BE8B8E38-C740-33E1-E5C9-BAED09825639}" dt="2025-03-13T17:43:28.006" v="23" actId="20577"/>
      <pc:docMkLst>
        <pc:docMk/>
      </pc:docMkLst>
      <pc:sldChg chg="modSp">
        <pc:chgData name="Mondragon, Desiree - DEN" userId="S::desiree.mondragon@flydenver.com::cddb16d0-b6f9-4161-a1a6-91a003280c7c" providerId="AD" clId="Web-{BE8B8E38-C740-33E1-E5C9-BAED09825639}" dt="2025-03-13T17:42:09.519" v="6" actId="20577"/>
        <pc:sldMkLst>
          <pc:docMk/>
          <pc:sldMk cId="409671137" sldId="104959"/>
        </pc:sldMkLst>
      </pc:sldChg>
      <pc:sldChg chg="modSp">
        <pc:chgData name="Mondragon, Desiree - DEN" userId="S::desiree.mondragon@flydenver.com::cddb16d0-b6f9-4161-a1a6-91a003280c7c" providerId="AD" clId="Web-{BE8B8E38-C740-33E1-E5C9-BAED09825639}" dt="2025-03-13T17:42:16.785" v="10" actId="20577"/>
        <pc:sldMkLst>
          <pc:docMk/>
          <pc:sldMk cId="105786482" sldId="104995"/>
        </pc:sldMkLst>
      </pc:sldChg>
      <pc:sldChg chg="modSp">
        <pc:chgData name="Mondragon, Desiree - DEN" userId="S::desiree.mondragon@flydenver.com::cddb16d0-b6f9-4161-a1a6-91a003280c7c" providerId="AD" clId="Web-{BE8B8E38-C740-33E1-E5C9-BAED09825639}" dt="2025-03-13T17:42:07.144" v="4" actId="20577"/>
        <pc:sldMkLst>
          <pc:docMk/>
          <pc:sldMk cId="717657605" sldId="105001"/>
        </pc:sldMkLst>
      </pc:sldChg>
      <pc:sldChg chg="modSp">
        <pc:chgData name="Mondragon, Desiree - DEN" userId="S::desiree.mondragon@flydenver.com::cddb16d0-b6f9-4161-a1a6-91a003280c7c" providerId="AD" clId="Web-{BE8B8E38-C740-33E1-E5C9-BAED09825639}" dt="2025-03-13T17:41:51.394" v="0" actId="20577"/>
        <pc:sldMkLst>
          <pc:docMk/>
          <pc:sldMk cId="2620443658" sldId="105005"/>
        </pc:sldMkLst>
      </pc:sldChg>
      <pc:sldChg chg="modSp">
        <pc:chgData name="Mondragon, Desiree - DEN" userId="S::desiree.mondragon@flydenver.com::cddb16d0-b6f9-4161-a1a6-91a003280c7c" providerId="AD" clId="Web-{BE8B8E38-C740-33E1-E5C9-BAED09825639}" dt="2025-03-13T17:42:58.989" v="14" actId="20577"/>
        <pc:sldMkLst>
          <pc:docMk/>
          <pc:sldMk cId="3119948113" sldId="105013"/>
        </pc:sldMkLst>
      </pc:sldChg>
      <pc:sldChg chg="modSp">
        <pc:chgData name="Mondragon, Desiree - DEN" userId="S::desiree.mondragon@flydenver.com::cddb16d0-b6f9-4161-a1a6-91a003280c7c" providerId="AD" clId="Web-{BE8B8E38-C740-33E1-E5C9-BAED09825639}" dt="2025-03-13T17:42:02.566" v="2" actId="20577"/>
        <pc:sldMkLst>
          <pc:docMk/>
          <pc:sldMk cId="1638479602" sldId="105017"/>
        </pc:sldMkLst>
      </pc:sldChg>
      <pc:sldChg chg="modSp">
        <pc:chgData name="Mondragon, Desiree - DEN" userId="S::desiree.mondragon@flydenver.com::cddb16d0-b6f9-4161-a1a6-91a003280c7c" providerId="AD" clId="Web-{BE8B8E38-C740-33E1-E5C9-BAED09825639}" dt="2025-03-13T17:43:15.208" v="19" actId="20577"/>
        <pc:sldMkLst>
          <pc:docMk/>
          <pc:sldMk cId="2183761944" sldId="105028"/>
        </pc:sldMkLst>
      </pc:sldChg>
      <pc:sldChg chg="modSp">
        <pc:chgData name="Mondragon, Desiree - DEN" userId="S::desiree.mondragon@flydenver.com::cddb16d0-b6f9-4161-a1a6-91a003280c7c" providerId="AD" clId="Web-{BE8B8E38-C740-33E1-E5C9-BAED09825639}" dt="2025-03-13T17:43:11.974" v="18" actId="20577"/>
        <pc:sldMkLst>
          <pc:docMk/>
          <pc:sldMk cId="3842212640" sldId="105032"/>
        </pc:sldMkLst>
      </pc:sldChg>
      <pc:sldChg chg="modSp">
        <pc:chgData name="Mondragon, Desiree - DEN" userId="S::desiree.mondragon@flydenver.com::cddb16d0-b6f9-4161-a1a6-91a003280c7c" providerId="AD" clId="Web-{BE8B8E38-C740-33E1-E5C9-BAED09825639}" dt="2025-03-13T17:43:08.177" v="17" actId="20577"/>
        <pc:sldMkLst>
          <pc:docMk/>
          <pc:sldMk cId="2705575128" sldId="105035"/>
        </pc:sldMkLst>
      </pc:sldChg>
      <pc:sldChg chg="modSp">
        <pc:chgData name="Mondragon, Desiree - DEN" userId="S::desiree.mondragon@flydenver.com::cddb16d0-b6f9-4161-a1a6-91a003280c7c" providerId="AD" clId="Web-{BE8B8E38-C740-33E1-E5C9-BAED09825639}" dt="2025-03-13T17:43:05.177" v="16" actId="20577"/>
        <pc:sldMkLst>
          <pc:docMk/>
          <pc:sldMk cId="4231972157" sldId="105039"/>
        </pc:sldMkLst>
      </pc:sldChg>
      <pc:sldChg chg="modSp">
        <pc:chgData name="Mondragon, Desiree - DEN" userId="S::desiree.mondragon@flydenver.com::cddb16d0-b6f9-4161-a1a6-91a003280c7c" providerId="AD" clId="Web-{BE8B8E38-C740-33E1-E5C9-BAED09825639}" dt="2025-03-13T17:42:24.426" v="12" actId="20577"/>
        <pc:sldMkLst>
          <pc:docMk/>
          <pc:sldMk cId="2367299805" sldId="105048"/>
        </pc:sldMkLst>
      </pc:sldChg>
      <pc:sldChg chg="modSp">
        <pc:chgData name="Mondragon, Desiree - DEN" userId="S::desiree.mondragon@flydenver.com::cddb16d0-b6f9-4161-a1a6-91a003280c7c" providerId="AD" clId="Web-{BE8B8E38-C740-33E1-E5C9-BAED09825639}" dt="2025-03-13T17:42:55.239" v="13" actId="20577"/>
        <pc:sldMkLst>
          <pc:docMk/>
          <pc:sldMk cId="3094513286" sldId="105052"/>
        </pc:sldMkLst>
      </pc:sldChg>
    </pc:docChg>
  </pc:docChgLst>
  <pc:docChgLst>
    <pc:chgData name="Farr, Paul - DEN" userId="S::paul.farr@flydenver.com::0e5b1685-919c-421e-8b18-b9395be4fb2f" providerId="AD" clId="Web-{2521269F-D03C-EC33-5B53-36CACF8C98AD}"/>
    <pc:docChg chg="modSld">
      <pc:chgData name="Farr, Paul - DEN" userId="S::paul.farr@flydenver.com::0e5b1685-919c-421e-8b18-b9395be4fb2f" providerId="AD" clId="Web-{2521269F-D03C-EC33-5B53-36CACF8C98AD}" dt="2025-05-14T21:06:07.224" v="17" actId="20577"/>
      <pc:docMkLst>
        <pc:docMk/>
      </pc:docMkLst>
      <pc:sldChg chg="modSp">
        <pc:chgData name="Farr, Paul - DEN" userId="S::paul.farr@flydenver.com::0e5b1685-919c-421e-8b18-b9395be4fb2f" providerId="AD" clId="Web-{2521269F-D03C-EC33-5B53-36CACF8C98AD}" dt="2025-05-14T21:06:07.224" v="17" actId="20577"/>
        <pc:sldMkLst>
          <pc:docMk/>
          <pc:sldMk cId="3508204244" sldId="105108"/>
        </pc:sldMkLst>
        <pc:spChg chg="mod">
          <ac:chgData name="Farr, Paul - DEN" userId="S::paul.farr@flydenver.com::0e5b1685-919c-421e-8b18-b9395be4fb2f" providerId="AD" clId="Web-{2521269F-D03C-EC33-5B53-36CACF8C98AD}" dt="2025-05-14T21:06:07.224" v="17" actId="20577"/>
          <ac:spMkLst>
            <pc:docMk/>
            <pc:sldMk cId="3508204244" sldId="105108"/>
            <ac:spMk id="7" creationId="{D9ADDCDC-BF32-D6FB-842B-6244B14FAD3F}"/>
          </ac:spMkLst>
        </pc:spChg>
      </pc:sldChg>
    </pc:docChg>
  </pc:docChgLst>
  <pc:docChgLst>
    <pc:chgData name="Sadkhi, Anas - DEN" userId="S::anas.sadkhi@flydenver.com::d20243c2-2a5c-474c-9c07-cfb3bc577e6d" providerId="AD" clId="Web-{3BDF2E72-C89D-4E9E-0C8F-1C6A2F88917C}"/>
    <pc:docChg chg="modSld">
      <pc:chgData name="Sadkhi, Anas - DEN" userId="S::anas.sadkhi@flydenver.com::d20243c2-2a5c-474c-9c07-cfb3bc577e6d" providerId="AD" clId="Web-{3BDF2E72-C89D-4E9E-0C8F-1C6A2F88917C}" dt="2025-01-23T17:24:18.732" v="28" actId="20577"/>
      <pc:docMkLst>
        <pc:docMk/>
      </pc:docMkLst>
      <pc:sldChg chg="modSp">
        <pc:chgData name="Sadkhi, Anas - DEN" userId="S::anas.sadkhi@flydenver.com::d20243c2-2a5c-474c-9c07-cfb3bc577e6d" providerId="AD" clId="Web-{3BDF2E72-C89D-4E9E-0C8F-1C6A2F88917C}" dt="2025-01-23T17:24:18.732" v="28" actId="20577"/>
        <pc:sldMkLst>
          <pc:docMk/>
          <pc:sldMk cId="2178806321" sldId="104997"/>
        </pc:sldMkLst>
      </pc:sldChg>
    </pc:docChg>
  </pc:docChgLst>
  <pc:docChgLst>
    <pc:chgData name="Mondragon, Desiree - DEN" userId="S::desiree.mondragon@flydenver.com::cddb16d0-b6f9-4161-a1a6-91a003280c7c" providerId="AD" clId="Web-{ACF764E4-5135-2CD7-0A37-3F9A26F87DDB}"/>
    <pc:docChg chg="addSld delSld modSection">
      <pc:chgData name="Mondragon, Desiree - DEN" userId="S::desiree.mondragon@flydenver.com::cddb16d0-b6f9-4161-a1a6-91a003280c7c" providerId="AD" clId="Web-{ACF764E4-5135-2CD7-0A37-3F9A26F87DDB}" dt="2024-11-14T23:11:56.195" v="1"/>
      <pc:docMkLst>
        <pc:docMk/>
      </pc:docMkLst>
      <pc:sldChg chg="del">
        <pc:chgData name="Mondragon, Desiree - DEN" userId="S::desiree.mondragon@flydenver.com::cddb16d0-b6f9-4161-a1a6-91a003280c7c" providerId="AD" clId="Web-{ACF764E4-5135-2CD7-0A37-3F9A26F87DDB}" dt="2024-11-14T23:11:56.195" v="1"/>
        <pc:sldMkLst>
          <pc:docMk/>
          <pc:sldMk cId="401474525" sldId="104951"/>
        </pc:sldMkLst>
      </pc:sldChg>
      <pc:sldChg chg="add">
        <pc:chgData name="Mondragon, Desiree - DEN" userId="S::desiree.mondragon@flydenver.com::cddb16d0-b6f9-4161-a1a6-91a003280c7c" providerId="AD" clId="Web-{ACF764E4-5135-2CD7-0A37-3F9A26F87DDB}" dt="2024-11-14T23:11:51.116" v="0"/>
        <pc:sldMkLst>
          <pc:docMk/>
          <pc:sldMk cId="2703231882" sldId="104952"/>
        </pc:sldMkLst>
      </pc:sldChg>
    </pc:docChg>
  </pc:docChgLst>
  <pc:docChgLst>
    <pc:chgData name="Liang, Ro-Tien - DEN" userId="S::ro-tien.liang@flydenver.com::e7c98e97-d74d-424e-9719-4566498bc133" providerId="AD" clId="Web-{7511EB0A-DF92-F4ED-1574-66B4A11D356F}"/>
    <pc:docChg chg="modSld">
      <pc:chgData name="Liang, Ro-Tien - DEN" userId="S::ro-tien.liang@flydenver.com::e7c98e97-d74d-424e-9719-4566498bc133" providerId="AD" clId="Web-{7511EB0A-DF92-F4ED-1574-66B4A11D356F}" dt="2025-01-21T21:42:03.872" v="441" actId="20577"/>
      <pc:docMkLst>
        <pc:docMk/>
      </pc:docMkLst>
      <pc:sldChg chg="modSp">
        <pc:chgData name="Liang, Ro-Tien - DEN" userId="S::ro-tien.liang@flydenver.com::e7c98e97-d74d-424e-9719-4566498bc133" providerId="AD" clId="Web-{7511EB0A-DF92-F4ED-1574-66B4A11D356F}" dt="2025-01-21T21:42:03.872" v="441" actId="20577"/>
        <pc:sldMkLst>
          <pc:docMk/>
          <pc:sldMk cId="2100173544" sldId="104955"/>
        </pc:sldMkLst>
      </pc:sldChg>
    </pc:docChg>
  </pc:docChgLst>
  <pc:docChgLst>
    <pc:chgData name="Lujan, Corinna - DEN" userId="d50e7b76-e3a7-453a-a7e5-4b64ecea9496" providerId="ADAL" clId="{28A1720E-1BE5-4C88-92DB-94812755A837}"/>
    <pc:docChg chg="custSel modSld sldOrd">
      <pc:chgData name="Lujan, Corinna - DEN" userId="d50e7b76-e3a7-453a-a7e5-4b64ecea9496" providerId="ADAL" clId="{28A1720E-1BE5-4C88-92DB-94812755A837}" dt="2024-08-08T19:14:31.534" v="100" actId="20577"/>
      <pc:docMkLst>
        <pc:docMk/>
      </pc:docMkLst>
      <pc:sldChg chg="modSp mod">
        <pc:chgData name="Lujan, Corinna - DEN" userId="d50e7b76-e3a7-453a-a7e5-4b64ecea9496" providerId="ADAL" clId="{28A1720E-1BE5-4C88-92DB-94812755A837}" dt="2024-08-08T19:14:31.534" v="100" actId="20577"/>
        <pc:sldMkLst>
          <pc:docMk/>
          <pc:sldMk cId="3981395270" sldId="11075"/>
        </pc:sldMkLst>
      </pc:sldChg>
      <pc:sldChg chg="ord">
        <pc:chgData name="Lujan, Corinna - DEN" userId="d50e7b76-e3a7-453a-a7e5-4b64ecea9496" providerId="ADAL" clId="{28A1720E-1BE5-4C88-92DB-94812755A837}" dt="2024-08-08T18:58:27.807" v="5"/>
        <pc:sldMkLst>
          <pc:docMk/>
          <pc:sldMk cId="2969805811" sldId="11076"/>
        </pc:sldMkLst>
      </pc:sldChg>
      <pc:sldChg chg="modSp mod ord">
        <pc:chgData name="Lujan, Corinna - DEN" userId="d50e7b76-e3a7-453a-a7e5-4b64ecea9496" providerId="ADAL" clId="{28A1720E-1BE5-4C88-92DB-94812755A837}" dt="2024-08-08T19:02:34.803" v="33" actId="20577"/>
        <pc:sldMkLst>
          <pc:docMk/>
          <pc:sldMk cId="3015803363" sldId="11078"/>
        </pc:sldMkLst>
      </pc:sldChg>
      <pc:sldChg chg="modSp mod ord">
        <pc:chgData name="Lujan, Corinna - DEN" userId="d50e7b76-e3a7-453a-a7e5-4b64ecea9496" providerId="ADAL" clId="{28A1720E-1BE5-4C88-92DB-94812755A837}" dt="2024-08-08T19:14:03.784" v="91" actId="20577"/>
        <pc:sldMkLst>
          <pc:docMk/>
          <pc:sldMk cId="2561711928" sldId="11084"/>
        </pc:sldMkLst>
      </pc:sldChg>
    </pc:docChg>
  </pc:docChgLst>
  <pc:docChgLst>
    <pc:chgData name="Rodriguez, Nicole - DEN" userId="edce7eb7-41d3-4b21-8d93-85b303938bcd" providerId="ADAL" clId="{4D2419D9-5688-40F0-A69A-0B75DAEBFDA3}"/>
    <pc:docChg chg="modSld">
      <pc:chgData name="Rodriguez, Nicole - DEN" userId="edce7eb7-41d3-4b21-8d93-85b303938bcd" providerId="ADAL" clId="{4D2419D9-5688-40F0-A69A-0B75DAEBFDA3}" dt="2025-04-10T18:34:05.804" v="19" actId="113"/>
      <pc:docMkLst>
        <pc:docMk/>
      </pc:docMkLst>
      <pc:sldChg chg="modSp mod">
        <pc:chgData name="Rodriguez, Nicole - DEN" userId="edce7eb7-41d3-4b21-8d93-85b303938bcd" providerId="ADAL" clId="{4D2419D9-5688-40F0-A69A-0B75DAEBFDA3}" dt="2025-04-10T18:34:05.804" v="19" actId="113"/>
        <pc:sldMkLst>
          <pc:docMk/>
          <pc:sldMk cId="2923033860" sldId="104948"/>
        </pc:sldMkLst>
      </pc:sldChg>
    </pc:docChg>
  </pc:docChgLst>
  <pc:docChgLst>
    <pc:chgData name="Mondragon, Desiree - DEN" userId="cddb16d0-b6f9-4161-a1a6-91a003280c7c" providerId="ADAL" clId="{A4AA43F9-C3AB-4CCF-868A-E40A65884F81}"/>
    <pc:docChg chg="undo custSel addSld delSld modSld sldOrd">
      <pc:chgData name="Mondragon, Desiree - DEN" userId="cddb16d0-b6f9-4161-a1a6-91a003280c7c" providerId="ADAL" clId="{A4AA43F9-C3AB-4CCF-868A-E40A65884F81}" dt="2024-09-26T21:06:55.902" v="26" actId="2696"/>
      <pc:docMkLst>
        <pc:docMk/>
      </pc:docMkLst>
      <pc:sldChg chg="add del setBg">
        <pc:chgData name="Mondragon, Desiree - DEN" userId="cddb16d0-b6f9-4161-a1a6-91a003280c7c" providerId="ADAL" clId="{A4AA43F9-C3AB-4CCF-868A-E40A65884F81}" dt="2024-09-26T21:06:41.589" v="22"/>
        <pc:sldMkLst>
          <pc:docMk/>
          <pc:sldMk cId="886952747" sldId="1074"/>
        </pc:sldMkLst>
      </pc:sldChg>
      <pc:sldChg chg="modSp mod">
        <pc:chgData name="Mondragon, Desiree - DEN" userId="cddb16d0-b6f9-4161-a1a6-91a003280c7c" providerId="ADAL" clId="{A4AA43F9-C3AB-4CCF-868A-E40A65884F81}" dt="2024-09-26T21:04:48.918" v="4" actId="404"/>
        <pc:sldMkLst>
          <pc:docMk/>
          <pc:sldMk cId="0" sldId="11075"/>
        </pc:sldMkLst>
      </pc:sldChg>
      <pc:sldChg chg="addSp delSp modSp new del mod ord modClrScheme chgLayout">
        <pc:chgData name="Mondragon, Desiree - DEN" userId="cddb16d0-b6f9-4161-a1a6-91a003280c7c" providerId="ADAL" clId="{A4AA43F9-C3AB-4CCF-868A-E40A65884F81}" dt="2024-09-26T21:06:55.902" v="26" actId="2696"/>
        <pc:sldMkLst>
          <pc:docMk/>
          <pc:sldMk cId="1518481811" sldId="11240"/>
        </pc:sldMkLst>
      </pc:sldChg>
    </pc:docChg>
  </pc:docChgLst>
  <pc:docChgLst>
    <pc:chgData name="Katzer, Maximillian - DEN" userId="S::maximillian.katzer@flydenver.com::d179ac07-ceee-4180-b5cb-8c1e45bfbab7" providerId="AD" clId="Web-{8C0EDF1C-1EB7-82AC-7987-E9C24D48B5D9}"/>
    <pc:docChg chg="modSld">
      <pc:chgData name="Katzer, Maximillian - DEN" userId="S::maximillian.katzer@flydenver.com::d179ac07-ceee-4180-b5cb-8c1e45bfbab7" providerId="AD" clId="Web-{8C0EDF1C-1EB7-82AC-7987-E9C24D48B5D9}" dt="2025-03-13T16:09:00.743" v="0" actId="20577"/>
      <pc:docMkLst>
        <pc:docMk/>
      </pc:docMkLst>
      <pc:sldChg chg="modSp">
        <pc:chgData name="Katzer, Maximillian - DEN" userId="S::maximillian.katzer@flydenver.com::d179ac07-ceee-4180-b5cb-8c1e45bfbab7" providerId="AD" clId="Web-{8C0EDF1C-1EB7-82AC-7987-E9C24D48B5D9}" dt="2025-03-13T16:09:00.743" v="0" actId="20577"/>
        <pc:sldMkLst>
          <pc:docMk/>
          <pc:sldMk cId="2811352494" sldId="105051"/>
        </pc:sldMkLst>
      </pc:sldChg>
    </pc:docChg>
  </pc:docChgLst>
  <pc:docChgLst>
    <pc:chgData name="Mondragon, Desiree - DEN" userId="cddb16d0-b6f9-4161-a1a6-91a003280c7c" providerId="ADAL" clId="{BEFBC96C-EE4F-44A2-A0D1-48B67EBB3D69}"/>
    <pc:docChg chg="custSel modSld">
      <pc:chgData name="Mondragon, Desiree - DEN" userId="cddb16d0-b6f9-4161-a1a6-91a003280c7c" providerId="ADAL" clId="{BEFBC96C-EE4F-44A2-A0D1-48B67EBB3D69}" dt="2024-11-14T21:40:00.398" v="171" actId="729"/>
      <pc:docMkLst>
        <pc:docMk/>
      </pc:docMkLst>
      <pc:sldChg chg="mod modShow">
        <pc:chgData name="Mondragon, Desiree - DEN" userId="cddb16d0-b6f9-4161-a1a6-91a003280c7c" providerId="ADAL" clId="{BEFBC96C-EE4F-44A2-A0D1-48B67EBB3D69}" dt="2024-11-14T21:40:00.398" v="171" actId="729"/>
        <pc:sldMkLst>
          <pc:docMk/>
          <pc:sldMk cId="3501729453" sldId="11144"/>
        </pc:sldMkLst>
      </pc:sldChg>
    </pc:docChg>
  </pc:docChgLst>
  <pc:docChgLst>
    <pc:chgData name="Mondragon, Desiree - DEN" userId="cddb16d0-b6f9-4161-a1a6-91a003280c7c" providerId="ADAL" clId="{1E4AE304-F799-4D08-BAEC-BB8FF8CF56DD}"/>
    <pc:docChg chg="undo redo custSel addSld delSld modSld modSection">
      <pc:chgData name="Mondragon, Desiree - DEN" userId="cddb16d0-b6f9-4161-a1a6-91a003280c7c" providerId="ADAL" clId="{1E4AE304-F799-4D08-BAEC-BB8FF8CF56DD}" dt="2025-04-02T21:07:42.782" v="326" actId="962"/>
      <pc:docMkLst>
        <pc:docMk/>
      </pc:docMkLst>
      <pc:sldChg chg="addSp delSp modSp del mod modClrScheme chgLayout">
        <pc:chgData name="Mondragon, Desiree - DEN" userId="cddb16d0-b6f9-4161-a1a6-91a003280c7c" providerId="ADAL" clId="{1E4AE304-F799-4D08-BAEC-BB8FF8CF56DD}" dt="2025-04-02T20:41:24.225" v="171" actId="2696"/>
        <pc:sldMkLst>
          <pc:docMk/>
          <pc:sldMk cId="2237105837" sldId="279"/>
        </pc:sldMkLst>
      </pc:sldChg>
      <pc:sldChg chg="addSp delSp modSp mod modClrScheme chgLayout">
        <pc:chgData name="Mondragon, Desiree - DEN" userId="cddb16d0-b6f9-4161-a1a6-91a003280c7c" providerId="ADAL" clId="{1E4AE304-F799-4D08-BAEC-BB8FF8CF56DD}" dt="2025-04-02T21:07:42.782" v="326" actId="962"/>
        <pc:sldMkLst>
          <pc:docMk/>
          <pc:sldMk cId="3346811780" sldId="11162"/>
        </pc:sldMkLst>
      </pc:sldChg>
      <pc:sldChg chg="addSp delSp modSp mod modClrScheme chgLayout">
        <pc:chgData name="Mondragon, Desiree - DEN" userId="cddb16d0-b6f9-4161-a1a6-91a003280c7c" providerId="ADAL" clId="{1E4AE304-F799-4D08-BAEC-BB8FF8CF56DD}" dt="2025-04-02T21:07:02.821" v="317" actId="33553"/>
        <pc:sldMkLst>
          <pc:docMk/>
          <pc:sldMk cId="3086395888" sldId="11164"/>
        </pc:sldMkLst>
      </pc:sldChg>
      <pc:sldChg chg="addSp delSp modSp mod modClrScheme chgLayout">
        <pc:chgData name="Mondragon, Desiree - DEN" userId="cddb16d0-b6f9-4161-a1a6-91a003280c7c" providerId="ADAL" clId="{1E4AE304-F799-4D08-BAEC-BB8FF8CF56DD}" dt="2025-04-02T21:07:07.202" v="319" actId="33553"/>
        <pc:sldMkLst>
          <pc:docMk/>
          <pc:sldMk cId="2563798158" sldId="11166"/>
        </pc:sldMkLst>
      </pc:sldChg>
      <pc:sldChg chg="add del">
        <pc:chgData name="Mondragon, Desiree - DEN" userId="cddb16d0-b6f9-4161-a1a6-91a003280c7c" providerId="ADAL" clId="{1E4AE304-F799-4D08-BAEC-BB8FF8CF56DD}" dt="2025-04-02T20:43:44.786" v="191" actId="2696"/>
        <pc:sldMkLst>
          <pc:docMk/>
          <pc:sldMk cId="4039922166" sldId="11169"/>
        </pc:sldMkLst>
      </pc:sldChg>
      <pc:sldChg chg="addSp delSp modSp mod modClrScheme chgLayout">
        <pc:chgData name="Mondragon, Desiree - DEN" userId="cddb16d0-b6f9-4161-a1a6-91a003280c7c" providerId="ADAL" clId="{1E4AE304-F799-4D08-BAEC-BB8FF8CF56DD}" dt="2025-04-02T21:07:00.007" v="316" actId="33553"/>
        <pc:sldMkLst>
          <pc:docMk/>
          <pc:sldMk cId="1001245026" sldId="11170"/>
        </pc:sldMkLst>
      </pc:sldChg>
      <pc:sldChg chg="mod modShow">
        <pc:chgData name="Mondragon, Desiree - DEN" userId="cddb16d0-b6f9-4161-a1a6-91a003280c7c" providerId="ADAL" clId="{1E4AE304-F799-4D08-BAEC-BB8FF8CF56DD}" dt="2025-04-02T20:44:08.968" v="193" actId="729"/>
        <pc:sldMkLst>
          <pc:docMk/>
          <pc:sldMk cId="712996924" sldId="105034"/>
        </pc:sldMkLst>
      </pc:sldChg>
      <pc:sldChg chg="add del">
        <pc:chgData name="Mondragon, Desiree - DEN" userId="cddb16d0-b6f9-4161-a1a6-91a003280c7c" providerId="ADAL" clId="{1E4AE304-F799-4D08-BAEC-BB8FF8CF56DD}" dt="2025-04-02T20:42:34.804" v="182" actId="2696"/>
        <pc:sldMkLst>
          <pc:docMk/>
          <pc:sldMk cId="58727040" sldId="105060"/>
        </pc:sldMkLst>
      </pc:sldChg>
      <pc:sldChg chg="add del">
        <pc:chgData name="Mondragon, Desiree - DEN" userId="cddb16d0-b6f9-4161-a1a6-91a003280c7c" providerId="ADAL" clId="{1E4AE304-F799-4D08-BAEC-BB8FF8CF56DD}" dt="2025-04-02T20:39:57.015" v="155" actId="2696"/>
        <pc:sldMkLst>
          <pc:docMk/>
          <pc:sldMk cId="402049741" sldId="105060"/>
        </pc:sldMkLst>
      </pc:sldChg>
      <pc:sldChg chg="modSp add del mod">
        <pc:chgData name="Mondragon, Desiree - DEN" userId="cddb16d0-b6f9-4161-a1a6-91a003280c7c" providerId="ADAL" clId="{1E4AE304-F799-4D08-BAEC-BB8FF8CF56DD}" dt="2025-04-02T21:06:52.862" v="314" actId="33553"/>
        <pc:sldMkLst>
          <pc:docMk/>
          <pc:sldMk cId="411078601" sldId="105061"/>
        </pc:sldMkLst>
        <pc:spChg chg="mod">
          <ac:chgData name="Mondragon, Desiree - DEN" userId="cddb16d0-b6f9-4161-a1a6-91a003280c7c" providerId="ADAL" clId="{1E4AE304-F799-4D08-BAEC-BB8FF8CF56DD}" dt="2025-04-02T21:06:52.862" v="314" actId="33553"/>
          <ac:spMkLst>
            <pc:docMk/>
            <pc:sldMk cId="411078601" sldId="105061"/>
            <ac:spMk id="2" creationId="{20D3888F-0D3D-9BD7-BCF6-73140975C398}"/>
          </ac:spMkLst>
        </pc:spChg>
        <pc:spChg chg="mod">
          <ac:chgData name="Mondragon, Desiree - DEN" userId="cddb16d0-b6f9-4161-a1a6-91a003280c7c" providerId="ADAL" clId="{1E4AE304-F799-4D08-BAEC-BB8FF8CF56DD}" dt="2025-04-02T20:52:21.484" v="259" actId="962"/>
          <ac:spMkLst>
            <pc:docMk/>
            <pc:sldMk cId="411078601" sldId="105061"/>
            <ac:spMk id="6" creationId="{A0625DB1-59C3-07F6-8922-99FC8A0DEC40}"/>
          </ac:spMkLst>
        </pc:spChg>
      </pc:sldChg>
      <pc:sldChg chg="addSp delSp modSp add mod modClrScheme chgLayout">
        <pc:chgData name="Mondragon, Desiree - DEN" userId="cddb16d0-b6f9-4161-a1a6-91a003280c7c" providerId="ADAL" clId="{1E4AE304-F799-4D08-BAEC-BB8FF8CF56DD}" dt="2025-04-02T21:07:04.805" v="318" actId="33553"/>
        <pc:sldMkLst>
          <pc:docMk/>
          <pc:sldMk cId="3205969730" sldId="105062"/>
        </pc:sldMkLst>
      </pc:sldChg>
      <pc:sldChg chg="add del">
        <pc:chgData name="Mondragon, Desiree - DEN" userId="cddb16d0-b6f9-4161-a1a6-91a003280c7c" providerId="ADAL" clId="{1E4AE304-F799-4D08-BAEC-BB8FF8CF56DD}" dt="2025-04-02T20:52:58.706" v="272" actId="2696"/>
        <pc:sldMkLst>
          <pc:docMk/>
          <pc:sldMk cId="1417346308" sldId="105063"/>
        </pc:sldMkLst>
      </pc:sldChg>
      <pc:sldChg chg="addSp delSp modSp add del mod modClrScheme chgLayout">
        <pc:chgData name="Mondragon, Desiree - DEN" userId="cddb16d0-b6f9-4161-a1a6-91a003280c7c" providerId="ADAL" clId="{1E4AE304-F799-4D08-BAEC-BB8FF8CF56DD}" dt="2025-04-02T20:47:25.217" v="220" actId="2696"/>
        <pc:sldMkLst>
          <pc:docMk/>
          <pc:sldMk cId="3927236948" sldId="105063"/>
        </pc:sldMkLst>
      </pc:sldChg>
      <pc:sldChg chg="add del">
        <pc:chgData name="Mondragon, Desiree - DEN" userId="cddb16d0-b6f9-4161-a1a6-91a003280c7c" providerId="ADAL" clId="{1E4AE304-F799-4D08-BAEC-BB8FF8CF56DD}" dt="2025-04-02T20:47:20.006" v="219" actId="2696"/>
        <pc:sldMkLst>
          <pc:docMk/>
          <pc:sldMk cId="3919922974" sldId="105064"/>
        </pc:sldMkLst>
      </pc:sldChg>
    </pc:docChg>
  </pc:docChgLst>
  <pc:docChgLst>
    <pc:chgData name="Tischler Ward, Maddison - DEN" userId="S::maddison.tischlerward@flydenver.com::c048689f-911e-4e1d-9dc4-24b4ff1c7c64" providerId="AD" clId="Web-{CB1A60A8-80F0-0621-A036-C72E6003EB99}"/>
    <pc:docChg chg="modSld">
      <pc:chgData name="Tischler Ward, Maddison - DEN" userId="S::maddison.tischlerward@flydenver.com::c048689f-911e-4e1d-9dc4-24b4ff1c7c64" providerId="AD" clId="Web-{CB1A60A8-80F0-0621-A036-C72E6003EB99}" dt="2025-02-10T16:06:31.605" v="1" actId="20577"/>
      <pc:docMkLst>
        <pc:docMk/>
      </pc:docMkLst>
      <pc:sldChg chg="modSp">
        <pc:chgData name="Tischler Ward, Maddison - DEN" userId="S::maddison.tischlerward@flydenver.com::c048689f-911e-4e1d-9dc4-24b4ff1c7c64" providerId="AD" clId="Web-{CB1A60A8-80F0-0621-A036-C72E6003EB99}" dt="2025-02-10T16:06:31.605" v="1" actId="20577"/>
        <pc:sldMkLst>
          <pc:docMk/>
          <pc:sldMk cId="141347532" sldId="105029"/>
        </pc:sldMkLst>
      </pc:sldChg>
    </pc:docChg>
  </pc:docChgLst>
  <pc:docChgLst>
    <pc:chgData name="Benvenuto, Gabriel - DEN" userId="dbaf66ca-2c1e-4a81-a1d5-793361ef80de" providerId="ADAL" clId="{4080F42B-2FE9-4795-8E83-7E9D3BE304A4}"/>
    <pc:docChg chg="modSld">
      <pc:chgData name="Benvenuto, Gabriel - DEN" userId="dbaf66ca-2c1e-4a81-a1d5-793361ef80de" providerId="ADAL" clId="{4080F42B-2FE9-4795-8E83-7E9D3BE304A4}" dt="2024-11-14T20:41:26.118" v="1" actId="20578"/>
      <pc:docMkLst>
        <pc:docMk/>
      </pc:docMkLst>
      <pc:sldChg chg="modSp">
        <pc:chgData name="Benvenuto, Gabriel - DEN" userId="dbaf66ca-2c1e-4a81-a1d5-793361ef80de" providerId="ADAL" clId="{4080F42B-2FE9-4795-8E83-7E9D3BE304A4}" dt="2024-11-14T20:41:26.118" v="1" actId="20578"/>
        <pc:sldMkLst>
          <pc:docMk/>
          <pc:sldMk cId="2612396373" sldId="104946"/>
        </pc:sldMkLst>
      </pc:sldChg>
    </pc:docChg>
  </pc:docChgLst>
  <pc:docChgLst>
    <pc:chgData name="Mondragon, Desiree - DEN" userId="S::desiree.mondragon@flydenver.com::cddb16d0-b6f9-4161-a1a6-91a003280c7c" providerId="AD" clId="Web-{77FA82AE-8BB8-4B8E-BD6F-CDD7DB7DB55F}"/>
    <pc:docChg chg="modSld">
      <pc:chgData name="Mondragon, Desiree - DEN" userId="S::desiree.mondragon@flydenver.com::cddb16d0-b6f9-4161-a1a6-91a003280c7c" providerId="AD" clId="Web-{77FA82AE-8BB8-4B8E-BD6F-CDD7DB7DB55F}" dt="2024-08-30T19:44:47.931" v="45" actId="20577"/>
      <pc:docMkLst>
        <pc:docMk/>
      </pc:docMkLst>
    </pc:docChg>
  </pc:docChgLst>
  <pc:docChgLst>
    <pc:chgData name="Martin, Nicholas - DEN" userId="S::nicholas.martin@flydenver.com::6568c032-83e7-427e-98ee-e89191e6d8b6" providerId="AD" clId="Web-{52BAB0A2-97B8-B450-3870-46FBE0C0C025}"/>
    <pc:docChg chg="modSld sldOrd">
      <pc:chgData name="Martin, Nicholas - DEN" userId="S::nicholas.martin@flydenver.com::6568c032-83e7-427e-98ee-e89191e6d8b6" providerId="AD" clId="Web-{52BAB0A2-97B8-B450-3870-46FBE0C0C025}" dt="2025-02-05T22:36:55.293" v="120" actId="20577"/>
      <pc:docMkLst>
        <pc:docMk/>
      </pc:docMkLst>
      <pc:sldChg chg="modSp">
        <pc:chgData name="Martin, Nicholas - DEN" userId="S::nicholas.martin@flydenver.com::6568c032-83e7-427e-98ee-e89191e6d8b6" providerId="AD" clId="Web-{52BAB0A2-97B8-B450-3870-46FBE0C0C025}" dt="2025-02-05T22:36:55.293" v="120" actId="20577"/>
        <pc:sldMkLst>
          <pc:docMk/>
          <pc:sldMk cId="2100173544" sldId="104955"/>
        </pc:sldMkLst>
      </pc:sldChg>
      <pc:sldChg chg="ord">
        <pc:chgData name="Martin, Nicholas - DEN" userId="S::nicholas.martin@flydenver.com::6568c032-83e7-427e-98ee-e89191e6d8b6" providerId="AD" clId="Web-{52BAB0A2-97B8-B450-3870-46FBE0C0C025}" dt="2025-02-05T16:43:22.199" v="17"/>
        <pc:sldMkLst>
          <pc:docMk/>
          <pc:sldMk cId="3500373422" sldId="105019"/>
        </pc:sldMkLst>
      </pc:sldChg>
    </pc:docChg>
  </pc:docChgLst>
  <pc:docChgLst>
    <pc:chgData name="Jones, Quentin - DEN" userId="S::quentin.jones@flydenver.com::57457cd6-429b-4019-8019-1d8447b50613" providerId="AD" clId="Web-{17C085AF-DB38-CA96-13E7-430E90B78FFD}"/>
    <pc:docChg chg="addSld modSection">
      <pc:chgData name="Jones, Quentin - DEN" userId="S::quentin.jones@flydenver.com::57457cd6-429b-4019-8019-1d8447b50613" providerId="AD" clId="Web-{17C085AF-DB38-CA96-13E7-430E90B78FFD}" dt="2025-02-13T20:01:27.672" v="0"/>
      <pc:docMkLst>
        <pc:docMk/>
      </pc:docMkLst>
      <pc:sldChg chg="new">
        <pc:chgData name="Jones, Quentin - DEN" userId="S::quentin.jones@flydenver.com::57457cd6-429b-4019-8019-1d8447b50613" providerId="AD" clId="Web-{17C085AF-DB38-CA96-13E7-430E90B78FFD}" dt="2025-02-13T20:01:27.672" v="0"/>
        <pc:sldMkLst>
          <pc:docMk/>
          <pc:sldMk cId="2458965149" sldId="105047"/>
        </pc:sldMkLst>
      </pc:sldChg>
    </pc:docChg>
  </pc:docChgLst>
  <pc:docChgLst>
    <pc:chgData name="Lujan, Corinna - DEN" userId="S::corinna.lujan@flydenver.com::d50e7b76-e3a7-453a-a7e5-4b64ecea9496" providerId="AD" clId="Web-{506D5C29-CECD-A0DD-EF19-4B79BB1BFDFB}"/>
    <pc:docChg chg="addSld delSld modSld sldOrd modSection">
      <pc:chgData name="Lujan, Corinna - DEN" userId="S::corinna.lujan@flydenver.com::d50e7b76-e3a7-453a-a7e5-4b64ecea9496" providerId="AD" clId="Web-{506D5C29-CECD-A0DD-EF19-4B79BB1BFDFB}" dt="2024-11-14T18:04:05.097" v="10" actId="20577"/>
      <pc:docMkLst>
        <pc:docMk/>
      </pc:docMkLst>
      <pc:sldChg chg="add del replId">
        <pc:chgData name="Lujan, Corinna - DEN" userId="S::corinna.lujan@flydenver.com::d50e7b76-e3a7-453a-a7e5-4b64ecea9496" providerId="AD" clId="Web-{506D5C29-CECD-A0DD-EF19-4B79BB1BFDFB}" dt="2024-11-14T18:01:11.241" v="2"/>
        <pc:sldMkLst>
          <pc:docMk/>
          <pc:sldMk cId="2697267824" sldId="104949"/>
        </pc:sldMkLst>
      </pc:sldChg>
      <pc:sldChg chg="delSp modSp add ord">
        <pc:chgData name="Lujan, Corinna - DEN" userId="S::corinna.lujan@flydenver.com::d50e7b76-e3a7-453a-a7e5-4b64ecea9496" providerId="AD" clId="Web-{506D5C29-CECD-A0DD-EF19-4B79BB1BFDFB}" dt="2024-11-14T18:04:05.097" v="10" actId="20577"/>
        <pc:sldMkLst>
          <pc:docMk/>
          <pc:sldMk cId="2598559524" sldId="104950"/>
        </pc:sldMkLst>
      </pc:sldChg>
    </pc:docChg>
  </pc:docChgLst>
  <pc:docChgLst>
    <pc:chgData name="Ybarra, Sol - GS CA2307 Administrator I" userId="S::sol.ybarra_denvergov.org#ext#@flyden.onmicrosoft.com::c2c845fc-5c9f-4a04-81a7-38fa8671f91f" providerId="AD" clId="Web-{89CCD730-1907-C627-3A37-32099841C05A}"/>
    <pc:docChg chg="modSld">
      <pc:chgData name="Ybarra, Sol - GS CA2307 Administrator I" userId="S::sol.ybarra_denvergov.org#ext#@flyden.onmicrosoft.com::c2c845fc-5c9f-4a04-81a7-38fa8671f91f" providerId="AD" clId="Web-{89CCD730-1907-C627-3A37-32099841C05A}" dt="2025-02-11T20:26:15.993" v="208" actId="20577"/>
      <pc:docMkLst>
        <pc:docMk/>
      </pc:docMkLst>
      <pc:sldChg chg="addSp delSp modSp">
        <pc:chgData name="Ybarra, Sol - GS CA2307 Administrator I" userId="S::sol.ybarra_denvergov.org#ext#@flyden.onmicrosoft.com::c2c845fc-5c9f-4a04-81a7-38fa8671f91f" providerId="AD" clId="Web-{89CCD730-1907-C627-3A37-32099841C05A}" dt="2025-02-11T20:26:15.993" v="208" actId="20577"/>
        <pc:sldMkLst>
          <pc:docMk/>
          <pc:sldMk cId="938472897" sldId="11100"/>
        </pc:sldMkLst>
      </pc:sldChg>
    </pc:docChg>
  </pc:docChgLst>
  <pc:docChgLst>
    <pc:chgData name="Farber, Brittany - DEN" userId="S::brittany.farber@flydenver.com::f3e8b856-fea1-471e-99ae-1ab598d7e32e" providerId="AD" clId="Web-{B80C28DE-672F-45B5-93D5-7F5070364A9E}"/>
    <pc:docChg chg="modSld">
      <pc:chgData name="Farber, Brittany - DEN" userId="S::brittany.farber@flydenver.com::f3e8b856-fea1-471e-99ae-1ab598d7e32e" providerId="AD" clId="Web-{B80C28DE-672F-45B5-93D5-7F5070364A9E}" dt="2025-03-21T16:08:56.768" v="17" actId="20577"/>
      <pc:docMkLst>
        <pc:docMk/>
      </pc:docMkLst>
      <pc:sldChg chg="modSp">
        <pc:chgData name="Farber, Brittany - DEN" userId="S::brittany.farber@flydenver.com::f3e8b856-fea1-471e-99ae-1ab598d7e32e" providerId="AD" clId="Web-{B80C28DE-672F-45B5-93D5-7F5070364A9E}" dt="2025-03-21T16:08:56.768" v="17" actId="20577"/>
        <pc:sldMkLst>
          <pc:docMk/>
          <pc:sldMk cId="2811352494" sldId="105051"/>
        </pc:sldMkLst>
      </pc:sldChg>
    </pc:docChg>
  </pc:docChgLst>
  <pc:docChgLst>
    <pc:chgData name="Mondragon, Desiree - DEN" userId="cddb16d0-b6f9-4161-a1a6-91a003280c7c" providerId="ADAL" clId="{7E4A58AA-BC68-4028-8C7E-35D14F8F495A}"/>
    <pc:docChg chg="delSld modSection">
      <pc:chgData name="Mondragon, Desiree - DEN" userId="cddb16d0-b6f9-4161-a1a6-91a003280c7c" providerId="ADAL" clId="{7E4A58AA-BC68-4028-8C7E-35D14F8F495A}" dt="2025-03-21T19:03:50.915" v="0" actId="2696"/>
      <pc:docMkLst>
        <pc:docMk/>
      </pc:docMkLst>
      <pc:sldChg chg="del">
        <pc:chgData name="Mondragon, Desiree - DEN" userId="cddb16d0-b6f9-4161-a1a6-91a003280c7c" providerId="ADAL" clId="{7E4A58AA-BC68-4028-8C7E-35D14F8F495A}" dt="2025-03-21T19:03:50.915" v="0" actId="2696"/>
        <pc:sldMkLst>
          <pc:docMk/>
          <pc:sldMk cId="1097147265" sldId="105055"/>
        </pc:sldMkLst>
      </pc:sldChg>
      <pc:sldChg chg="del">
        <pc:chgData name="Mondragon, Desiree - DEN" userId="cddb16d0-b6f9-4161-a1a6-91a003280c7c" providerId="ADAL" clId="{7E4A58AA-BC68-4028-8C7E-35D14F8F495A}" dt="2025-03-21T19:03:50.915" v="0" actId="2696"/>
        <pc:sldMkLst>
          <pc:docMk/>
          <pc:sldMk cId="4271651779" sldId="105056"/>
        </pc:sldMkLst>
      </pc:sldChg>
    </pc:docChg>
  </pc:docChgLst>
  <pc:docChgLst>
    <pc:chgData name="Mondragon, Desiree - DEN" userId="S::desiree.mondragon@flydenver.com::cddb16d0-b6f9-4161-a1a6-91a003280c7c" providerId="AD" clId="Web-{B482455D-D99E-4DFF-B31E-F2438E9AECBE}"/>
    <pc:docChg chg="modSld">
      <pc:chgData name="Mondragon, Desiree - DEN" userId="S::desiree.mondragon@flydenver.com::cddb16d0-b6f9-4161-a1a6-91a003280c7c" providerId="AD" clId="Web-{B482455D-D99E-4DFF-B31E-F2438E9AECBE}" dt="2024-09-18T23:43:07.307" v="24"/>
      <pc:docMkLst>
        <pc:docMk/>
      </pc:docMkLst>
    </pc:docChg>
  </pc:docChgLst>
  <pc:docChgLst>
    <pc:chgData name="Mondragon, Desiree - DEN" userId="cddb16d0-b6f9-4161-a1a6-91a003280c7c" providerId="ADAL" clId="{B3FCE333-D3C9-4FC8-BD69-1D8E7020BECC}"/>
    <pc:docChg chg="modSld">
      <pc:chgData name="Mondragon, Desiree - DEN" userId="cddb16d0-b6f9-4161-a1a6-91a003280c7c" providerId="ADAL" clId="{B3FCE333-D3C9-4FC8-BD69-1D8E7020BECC}" dt="2025-05-08T14:50:30.231" v="4" actId="207"/>
      <pc:docMkLst>
        <pc:docMk/>
      </pc:docMkLst>
      <pc:sldChg chg="addSp modSp mod">
        <pc:chgData name="Mondragon, Desiree - DEN" userId="cddb16d0-b6f9-4161-a1a6-91a003280c7c" providerId="ADAL" clId="{B3FCE333-D3C9-4FC8-BD69-1D8E7020BECC}" dt="2025-05-08T14:49:52.929" v="3" actId="1076"/>
        <pc:sldMkLst>
          <pc:docMk/>
          <pc:sldMk cId="2260674282" sldId="105026"/>
        </pc:sldMkLst>
      </pc:sldChg>
    </pc:docChg>
  </pc:docChgLst>
  <pc:docChgLst>
    <pc:chgData name="GarciadeDios, Victor - DEN Contingent Worker" userId="S::victor.garciadedios@flydenver.com::78d37f7e-119b-42a0-8da0-aef57b63bcfb" providerId="AD" clId="Web-{7CDB7826-06C5-8BCF-6606-DF933B872246}"/>
    <pc:docChg chg="modSld">
      <pc:chgData name="GarciadeDios, Victor - DEN Contingent Worker" userId="S::victor.garciadedios@flydenver.com::78d37f7e-119b-42a0-8da0-aef57b63bcfb" providerId="AD" clId="Web-{7CDB7826-06C5-8BCF-6606-DF933B872246}" dt="2025-03-12T23:41:32.262" v="7" actId="20577"/>
      <pc:docMkLst>
        <pc:docMk/>
      </pc:docMkLst>
      <pc:sldChg chg="modSp">
        <pc:chgData name="GarciadeDios, Victor - DEN Contingent Worker" userId="S::victor.garciadedios@flydenver.com::78d37f7e-119b-42a0-8da0-aef57b63bcfb" providerId="AD" clId="Web-{7CDB7826-06C5-8BCF-6606-DF933B872246}" dt="2025-03-12T23:41:32.262" v="7" actId="20577"/>
        <pc:sldMkLst>
          <pc:docMk/>
          <pc:sldMk cId="2524720615" sldId="105000"/>
        </pc:sldMkLst>
      </pc:sldChg>
      <pc:sldChg chg="modSp">
        <pc:chgData name="GarciadeDios, Victor - DEN Contingent Worker" userId="S::victor.garciadedios@flydenver.com::78d37f7e-119b-42a0-8da0-aef57b63bcfb" providerId="AD" clId="Web-{7CDB7826-06C5-8BCF-6606-DF933B872246}" dt="2025-03-12T23:41:00.325" v="0"/>
        <pc:sldMkLst>
          <pc:docMk/>
          <pc:sldMk cId="585299912" sldId="105049"/>
        </pc:sldMkLst>
      </pc:sldChg>
    </pc:docChg>
  </pc:docChgLst>
  <pc:docChgLst>
    <pc:chgData clId="Web-{093AA75D-EDEA-4442-5865-07D35A78D873}"/>
    <pc:docChg chg="sldOrd">
      <pc:chgData name="" userId="" providerId="" clId="Web-{093AA75D-EDEA-4442-5865-07D35A78D873}" dt="2024-12-12T19:54:32.639" v="0"/>
      <pc:docMkLst>
        <pc:docMk/>
      </pc:docMkLst>
      <pc:sldChg chg="ord">
        <pc:chgData name="" userId="" providerId="" clId="Web-{093AA75D-EDEA-4442-5865-07D35A78D873}" dt="2024-12-12T19:54:32.639" v="0"/>
        <pc:sldMkLst>
          <pc:docMk/>
          <pc:sldMk cId="1890452430" sldId="11112"/>
        </pc:sldMkLst>
      </pc:sldChg>
    </pc:docChg>
  </pc:docChgLst>
  <pc:docChgLst>
    <pc:chgData name="Halbert, Katie - DEN" userId="S::katie.halbert@flydenver.com::74252bd8-abf2-4bee-a5bf-d725efdf2b1f" providerId="AD" clId="Web-{D2778663-5FEF-937F-B5D3-ADFB6C4631FD}"/>
    <pc:docChg chg="modSld">
      <pc:chgData name="Halbert, Katie - DEN" userId="S::katie.halbert@flydenver.com::74252bd8-abf2-4bee-a5bf-d725efdf2b1f" providerId="AD" clId="Web-{D2778663-5FEF-937F-B5D3-ADFB6C4631FD}" dt="2024-10-02T19:39:27.386" v="402" actId="1076"/>
      <pc:docMkLst>
        <pc:docMk/>
      </pc:docMkLst>
      <pc:sldChg chg="addSp modSp">
        <pc:chgData name="Halbert, Katie - DEN" userId="S::katie.halbert@flydenver.com::74252bd8-abf2-4bee-a5bf-d725efdf2b1f" providerId="AD" clId="Web-{D2778663-5FEF-937F-B5D3-ADFB6C4631FD}" dt="2024-10-02T19:39:27.386" v="402" actId="1076"/>
        <pc:sldMkLst>
          <pc:docMk/>
          <pc:sldMk cId="264350020" sldId="11227"/>
        </pc:sldMkLst>
      </pc:sldChg>
      <pc:sldChg chg="addSp modSp">
        <pc:chgData name="Halbert, Katie - DEN" userId="S::katie.halbert@flydenver.com::74252bd8-abf2-4bee-a5bf-d725efdf2b1f" providerId="AD" clId="Web-{D2778663-5FEF-937F-B5D3-ADFB6C4631FD}" dt="2024-10-02T19:38:58.339" v="396" actId="1076"/>
        <pc:sldMkLst>
          <pc:docMk/>
          <pc:sldMk cId="936721277" sldId="11229"/>
        </pc:sldMkLst>
      </pc:sldChg>
      <pc:sldChg chg="addSp modSp">
        <pc:chgData name="Halbert, Katie - DEN" userId="S::katie.halbert@flydenver.com::74252bd8-abf2-4bee-a5bf-d725efdf2b1f" providerId="AD" clId="Web-{D2778663-5FEF-937F-B5D3-ADFB6C4631FD}" dt="2024-10-02T19:39:11.058" v="399" actId="1076"/>
        <pc:sldMkLst>
          <pc:docMk/>
          <pc:sldMk cId="4067118518" sldId="11231"/>
        </pc:sldMkLst>
      </pc:sldChg>
    </pc:docChg>
  </pc:docChgLst>
  <pc:docChgLst>
    <pc:chgData name="Choi, Cullen - DEN (he/him/his)" userId="55b6ba64-e371-4e10-b48f-94fa90183478" providerId="ADAL" clId="{705BD4A5-B116-4FD0-8BA6-F4E59ACBA16F}"/>
    <pc:docChg chg="custSel modSld">
      <pc:chgData name="Choi, Cullen - DEN (he/him/his)" userId="55b6ba64-e371-4e10-b48f-94fa90183478" providerId="ADAL" clId="{705BD4A5-B116-4FD0-8BA6-F4E59ACBA16F}" dt="2024-09-12T19:19:49.539" v="142" actId="20577"/>
      <pc:docMkLst>
        <pc:docMk/>
      </pc:docMkLst>
      <pc:sldChg chg="modSp mod">
        <pc:chgData name="Choi, Cullen - DEN (he/him/his)" userId="55b6ba64-e371-4e10-b48f-94fa90183478" providerId="ADAL" clId="{705BD4A5-B116-4FD0-8BA6-F4E59ACBA16F}" dt="2024-09-12T19:19:49.539" v="142" actId="20577"/>
        <pc:sldMkLst>
          <pc:docMk/>
          <pc:sldMk cId="3808697365" sldId="11198"/>
        </pc:sldMkLst>
      </pc:sldChg>
    </pc:docChg>
  </pc:docChgLst>
  <pc:docChgLst>
    <pc:chgData name="Mondragon, Desiree - DEN" userId="cddb16d0-b6f9-4161-a1a6-91a003280c7c" providerId="ADAL" clId="{5FBAA08B-A754-4851-9CF3-67410B4A82F2}"/>
    <pc:docChg chg="addSld delSld modSld">
      <pc:chgData name="Mondragon, Desiree - DEN" userId="cddb16d0-b6f9-4161-a1a6-91a003280c7c" providerId="ADAL" clId="{5FBAA08B-A754-4851-9CF3-67410B4A82F2}" dt="2024-08-16T13:17:59.725" v="5" actId="2696"/>
      <pc:docMkLst>
        <pc:docMk/>
      </pc:docMkLst>
      <pc:sldChg chg="add">
        <pc:chgData name="Mondragon, Desiree - DEN" userId="cddb16d0-b6f9-4161-a1a6-91a003280c7c" providerId="ADAL" clId="{5FBAA08B-A754-4851-9CF3-67410B4A82F2}" dt="2024-08-16T13:13:49.336" v="0"/>
        <pc:sldMkLst>
          <pc:docMk/>
          <pc:sldMk cId="3053472938" sldId="279"/>
        </pc:sldMkLst>
      </pc:sldChg>
      <pc:sldChg chg="add">
        <pc:chgData name="Mondragon, Desiree - DEN" userId="cddb16d0-b6f9-4161-a1a6-91a003280c7c" providerId="ADAL" clId="{5FBAA08B-A754-4851-9CF3-67410B4A82F2}" dt="2024-08-16T13:13:49.336" v="0"/>
        <pc:sldMkLst>
          <pc:docMk/>
          <pc:sldMk cId="430740818" sldId="11071"/>
        </pc:sldMkLst>
      </pc:sldChg>
      <pc:sldChg chg="add">
        <pc:chgData name="Mondragon, Desiree - DEN" userId="cddb16d0-b6f9-4161-a1a6-91a003280c7c" providerId="ADAL" clId="{5FBAA08B-A754-4851-9CF3-67410B4A82F2}" dt="2024-08-16T13:13:49.336" v="0"/>
        <pc:sldMkLst>
          <pc:docMk/>
          <pc:sldMk cId="2627390745" sldId="11138"/>
        </pc:sldMkLst>
      </pc:sldChg>
      <pc:sldChg chg="del">
        <pc:chgData name="Mondragon, Desiree - DEN" userId="cddb16d0-b6f9-4161-a1a6-91a003280c7c" providerId="ADAL" clId="{5FBAA08B-A754-4851-9CF3-67410B4A82F2}" dt="2024-08-16T13:17:59.725" v="5" actId="2696"/>
        <pc:sldMkLst>
          <pc:docMk/>
          <pc:sldMk cId="471413351" sldId="11168"/>
        </pc:sldMkLst>
      </pc:sldChg>
      <pc:sldChg chg="del">
        <pc:chgData name="Mondragon, Desiree - DEN" userId="cddb16d0-b6f9-4161-a1a6-91a003280c7c" providerId="ADAL" clId="{5FBAA08B-A754-4851-9CF3-67410B4A82F2}" dt="2024-08-16T13:17:59.725" v="5" actId="2696"/>
        <pc:sldMkLst>
          <pc:docMk/>
          <pc:sldMk cId="1859912748" sldId="11169"/>
        </pc:sldMkLst>
      </pc:sldChg>
      <pc:sldChg chg="add">
        <pc:chgData name="Mondragon, Desiree - DEN" userId="cddb16d0-b6f9-4161-a1a6-91a003280c7c" providerId="ADAL" clId="{5FBAA08B-A754-4851-9CF3-67410B4A82F2}" dt="2024-08-16T13:13:49.336" v="0"/>
        <pc:sldMkLst>
          <pc:docMk/>
          <pc:sldMk cId="3250908506" sldId="11185"/>
        </pc:sldMkLst>
      </pc:sldChg>
      <pc:sldChg chg="add">
        <pc:chgData name="Mondragon, Desiree - DEN" userId="cddb16d0-b6f9-4161-a1a6-91a003280c7c" providerId="ADAL" clId="{5FBAA08B-A754-4851-9CF3-67410B4A82F2}" dt="2024-08-16T13:13:49.336" v="0"/>
        <pc:sldMkLst>
          <pc:docMk/>
          <pc:sldMk cId="1095214164" sldId="11186"/>
        </pc:sldMkLst>
      </pc:sldChg>
      <pc:sldChg chg="add">
        <pc:chgData name="Mondragon, Desiree - DEN" userId="cddb16d0-b6f9-4161-a1a6-91a003280c7c" providerId="ADAL" clId="{5FBAA08B-A754-4851-9CF3-67410B4A82F2}" dt="2024-08-16T13:13:49.336" v="0"/>
        <pc:sldMkLst>
          <pc:docMk/>
          <pc:sldMk cId="614274203" sldId="11187"/>
        </pc:sldMkLst>
      </pc:sldChg>
    </pc:docChg>
  </pc:docChgLst>
  <pc:docChgLst>
    <pc:chgData name="Tabaldo, Nicolas - DEN" userId="e5eba24a-887a-47d8-80dc-31b6e6f5928b" providerId="ADAL" clId="{A42444EE-4348-4C80-9B62-17B278A7750D}"/>
    <pc:docChg chg="modSld">
      <pc:chgData name="Tabaldo, Nicolas - DEN" userId="e5eba24a-887a-47d8-80dc-31b6e6f5928b" providerId="ADAL" clId="{A42444EE-4348-4C80-9B62-17B278A7750D}" dt="2024-10-02T16:49:05.883" v="38" actId="20577"/>
      <pc:docMkLst>
        <pc:docMk/>
      </pc:docMkLst>
      <pc:sldChg chg="modSp mod">
        <pc:chgData name="Tabaldo, Nicolas - DEN" userId="e5eba24a-887a-47d8-80dc-31b6e6f5928b" providerId="ADAL" clId="{A42444EE-4348-4C80-9B62-17B278A7750D}" dt="2024-10-02T16:49:05.883" v="38" actId="20577"/>
        <pc:sldMkLst>
          <pc:docMk/>
          <pc:sldMk cId="4081752704" sldId="11207"/>
        </pc:sldMkLst>
      </pc:sldChg>
    </pc:docChg>
  </pc:docChgLst>
  <pc:docChgLst>
    <pc:chgData name="Tabaldo, Nicolas - DEN" userId="e5eba24a-887a-47d8-80dc-31b6e6f5928b" providerId="ADAL" clId="{17D3899D-C635-4C80-98DD-E12290053293}"/>
    <pc:docChg chg="custSel addSld delSld modSld sldOrd">
      <pc:chgData name="Tabaldo, Nicolas - DEN" userId="e5eba24a-887a-47d8-80dc-31b6e6f5928b" providerId="ADAL" clId="{17D3899D-C635-4C80-98DD-E12290053293}" dt="2024-09-10T13:58:14.340" v="391" actId="20577"/>
      <pc:docMkLst>
        <pc:docMk/>
      </pc:docMkLst>
      <pc:sldChg chg="modSp mod">
        <pc:chgData name="Tabaldo, Nicolas - DEN" userId="e5eba24a-887a-47d8-80dc-31b6e6f5928b" providerId="ADAL" clId="{17D3899D-C635-4C80-98DD-E12290053293}" dt="2024-09-10T13:55:06.359" v="167" actId="20577"/>
        <pc:sldMkLst>
          <pc:docMk/>
          <pc:sldMk cId="534479468" sldId="11197"/>
        </pc:sldMkLst>
      </pc:sldChg>
      <pc:sldChg chg="modSp mod ord">
        <pc:chgData name="Tabaldo, Nicolas - DEN" userId="e5eba24a-887a-47d8-80dc-31b6e6f5928b" providerId="ADAL" clId="{17D3899D-C635-4C80-98DD-E12290053293}" dt="2024-09-10T13:58:14.340" v="391" actId="20577"/>
        <pc:sldMkLst>
          <pc:docMk/>
          <pc:sldMk cId="4081752704" sldId="11207"/>
        </pc:sldMkLst>
      </pc:sldChg>
      <pc:sldChg chg="new del ord">
        <pc:chgData name="Tabaldo, Nicolas - DEN" userId="e5eba24a-887a-47d8-80dc-31b6e6f5928b" providerId="ADAL" clId="{17D3899D-C635-4C80-98DD-E12290053293}" dt="2024-09-10T13:52:09.651" v="5" actId="2696"/>
        <pc:sldMkLst>
          <pc:docMk/>
          <pc:sldMk cId="164503877" sldId="11210"/>
        </pc:sldMkLst>
      </pc:sldChg>
      <pc:sldChg chg="new del">
        <pc:chgData name="Tabaldo, Nicolas - DEN" userId="e5eba24a-887a-47d8-80dc-31b6e6f5928b" providerId="ADAL" clId="{17D3899D-C635-4C80-98DD-E12290053293}" dt="2024-09-10T13:51:07.628" v="1" actId="2696"/>
        <pc:sldMkLst>
          <pc:docMk/>
          <pc:sldMk cId="2363586995" sldId="11210"/>
        </pc:sldMkLst>
      </pc:sldChg>
      <pc:sldChg chg="add">
        <pc:chgData name="Tabaldo, Nicolas - DEN" userId="e5eba24a-887a-47d8-80dc-31b6e6f5928b" providerId="ADAL" clId="{17D3899D-C635-4C80-98DD-E12290053293}" dt="2024-09-10T13:52:17.245" v="6" actId="2890"/>
        <pc:sldMkLst>
          <pc:docMk/>
          <pc:sldMk cId="2576658171" sldId="11210"/>
        </pc:sldMkLst>
      </pc:sldChg>
    </pc:docChg>
  </pc:docChgLst>
  <pc:docChgLst>
    <pc:chgData name="Gruber, Rachel - DEN" userId="S::rachel.gruber@flydenver.com::4f8c4169-eac6-40af-b1da-0a9cfebc811a" providerId="AD" clId="Web-{5D570690-991F-773E-D705-1063F7E96F38}"/>
    <pc:docChg chg="modSld">
      <pc:chgData name="Gruber, Rachel - DEN" userId="S::rachel.gruber@flydenver.com::4f8c4169-eac6-40af-b1da-0a9cfebc811a" providerId="AD" clId="Web-{5D570690-991F-773E-D705-1063F7E96F38}" dt="2024-08-08T17:57:50.360" v="1" actId="20577"/>
      <pc:docMkLst>
        <pc:docMk/>
      </pc:docMkLst>
      <pc:sldChg chg="modSp">
        <pc:chgData name="Gruber, Rachel - DEN" userId="S::rachel.gruber@flydenver.com::4f8c4169-eac6-40af-b1da-0a9cfebc811a" providerId="AD" clId="Web-{5D570690-991F-773E-D705-1063F7E96F38}" dt="2024-08-08T17:57:50.360" v="1" actId="20577"/>
        <pc:sldMkLst>
          <pc:docMk/>
          <pc:sldMk cId="2324707015" sldId="11164"/>
        </pc:sldMkLst>
      </pc:sldChg>
    </pc:docChg>
  </pc:docChgLst>
  <pc:docChgLst>
    <pc:chgData name="Warga, Brittney - DEN" userId="e2dd6053-0c3c-41af-bbd4-cc68c7fe2dd2" providerId="ADAL" clId="{FDFA0BEA-A285-4F2B-A893-5A4A319F92DB}"/>
    <pc:docChg chg="custSel addSld delSld modSld sldOrd">
      <pc:chgData name="Warga, Brittney - DEN" userId="e2dd6053-0c3c-41af-bbd4-cc68c7fe2dd2" providerId="ADAL" clId="{FDFA0BEA-A285-4F2B-A893-5A4A319F92DB}" dt="2024-11-06T17:39:19.920" v="297" actId="255"/>
      <pc:docMkLst>
        <pc:docMk/>
      </pc:docMkLst>
      <pc:sldChg chg="modSp mod">
        <pc:chgData name="Warga, Brittney - DEN" userId="e2dd6053-0c3c-41af-bbd4-cc68c7fe2dd2" providerId="ADAL" clId="{FDFA0BEA-A285-4F2B-A893-5A4A319F92DB}" dt="2024-11-06T17:23:23.863" v="19" actId="20577"/>
        <pc:sldMkLst>
          <pc:docMk/>
          <pc:sldMk cId="2524106480" sldId="11146"/>
        </pc:sldMkLst>
      </pc:sldChg>
      <pc:sldChg chg="delSp modSp new mod ord">
        <pc:chgData name="Warga, Brittney - DEN" userId="e2dd6053-0c3c-41af-bbd4-cc68c7fe2dd2" providerId="ADAL" clId="{FDFA0BEA-A285-4F2B-A893-5A4A319F92DB}" dt="2024-11-06T17:26:54.282" v="104" actId="20577"/>
        <pc:sldMkLst>
          <pc:docMk/>
          <pc:sldMk cId="280516186" sldId="104933"/>
        </pc:sldMkLst>
      </pc:sldChg>
      <pc:sldChg chg="del">
        <pc:chgData name="Warga, Brittney - DEN" userId="e2dd6053-0c3c-41af-bbd4-cc68c7fe2dd2" providerId="ADAL" clId="{FDFA0BEA-A285-4F2B-A893-5A4A319F92DB}" dt="2024-11-06T17:25:42.218" v="20"/>
        <pc:sldMkLst>
          <pc:docMk/>
          <pc:sldMk cId="2558969831" sldId="104933"/>
        </pc:sldMkLst>
      </pc:sldChg>
      <pc:sldChg chg="add del">
        <pc:chgData name="Warga, Brittney - DEN" userId="e2dd6053-0c3c-41af-bbd4-cc68c7fe2dd2" providerId="ADAL" clId="{FDFA0BEA-A285-4F2B-A893-5A4A319F92DB}" dt="2024-11-06T17:25:50.415" v="22" actId="47"/>
        <pc:sldMkLst>
          <pc:docMk/>
          <pc:sldMk cId="2673550170" sldId="104933"/>
        </pc:sldMkLst>
      </pc:sldChg>
      <pc:sldChg chg="delSp modSp new mod">
        <pc:chgData name="Warga, Brittney - DEN" userId="e2dd6053-0c3c-41af-bbd4-cc68c7fe2dd2" providerId="ADAL" clId="{FDFA0BEA-A285-4F2B-A893-5A4A319F92DB}" dt="2024-11-06T17:39:19.920" v="297" actId="255"/>
        <pc:sldMkLst>
          <pc:docMk/>
          <pc:sldMk cId="3394981455" sldId="104934"/>
        </pc:sldMkLst>
      </pc:sldChg>
      <pc:sldChg chg="new del">
        <pc:chgData name="Warga, Brittney - DEN" userId="e2dd6053-0c3c-41af-bbd4-cc68c7fe2dd2" providerId="ADAL" clId="{FDFA0BEA-A285-4F2B-A893-5A4A319F92DB}" dt="2024-11-06T17:33:58.224" v="243" actId="47"/>
        <pc:sldMkLst>
          <pc:docMk/>
          <pc:sldMk cId="3901697087" sldId="104935"/>
        </pc:sldMkLst>
      </pc:sldChg>
      <pc:sldMasterChg chg="delSldLayout">
        <pc:chgData name="Warga, Brittney - DEN" userId="e2dd6053-0c3c-41af-bbd4-cc68c7fe2dd2" providerId="ADAL" clId="{FDFA0BEA-A285-4F2B-A893-5A4A319F92DB}" dt="2024-11-06T17:25:50.415" v="22" actId="47"/>
        <pc:sldMasterMkLst>
          <pc:docMk/>
          <pc:sldMasterMk cId="267503458" sldId="2147483714"/>
        </pc:sldMasterMkLst>
        <pc:sldLayoutChg chg="del">
          <pc:chgData name="Warga, Brittney - DEN" userId="e2dd6053-0c3c-41af-bbd4-cc68c7fe2dd2" providerId="ADAL" clId="{FDFA0BEA-A285-4F2B-A893-5A4A319F92DB}" dt="2024-11-06T17:25:50.415" v="22" actId="47"/>
          <pc:sldLayoutMkLst>
            <pc:docMk/>
            <pc:sldMasterMk cId="267503458" sldId="2147483714"/>
            <pc:sldLayoutMk cId="602936131" sldId="2147483729"/>
          </pc:sldLayoutMkLst>
        </pc:sldLayoutChg>
      </pc:sldMasterChg>
    </pc:docChg>
  </pc:docChgLst>
  <pc:docChgLst>
    <pc:chgData name="Maxfield, Neil - DEN" userId="S::neil.maxfield@flydenver.com::0e044260-91dc-45d5-a0e9-c513770cadad" providerId="AD" clId="Web-{E809EC95-C527-DFB7-8045-1ED49915F089}"/>
    <pc:docChg chg="modSld">
      <pc:chgData name="Maxfield, Neil - DEN" userId="S::neil.maxfield@flydenver.com::0e044260-91dc-45d5-a0e9-c513770cadad" providerId="AD" clId="Web-{E809EC95-C527-DFB7-8045-1ED49915F089}" dt="2024-10-03T15:34:51.175" v="6" actId="20577"/>
      <pc:docMkLst>
        <pc:docMk/>
      </pc:docMkLst>
      <pc:sldChg chg="modSp">
        <pc:chgData name="Maxfield, Neil - DEN" userId="S::neil.maxfield@flydenver.com::0e044260-91dc-45d5-a0e9-c513770cadad" providerId="AD" clId="Web-{E809EC95-C527-DFB7-8045-1ED49915F089}" dt="2024-10-03T15:34:51.175" v="6" actId="20577"/>
        <pc:sldMkLst>
          <pc:docMk/>
          <pc:sldMk cId="1520934569" sldId="11145"/>
        </pc:sldMkLst>
      </pc:sldChg>
    </pc:docChg>
  </pc:docChgLst>
  <pc:docChgLst>
    <pc:chgData name="Wilson, Jacqueline - DEN" userId="S::jacqueline.wilson@flydenver.com::5f28639e-e6e2-4f52-bca5-5752d2892216" providerId="AD" clId="Web-{007A5E6F-8348-204C-A0B5-B019E27E9868}"/>
    <pc:docChg chg="addSld delSld modSection">
      <pc:chgData name="Wilson, Jacqueline - DEN" userId="S::jacqueline.wilson@flydenver.com::5f28639e-e6e2-4f52-bca5-5752d2892216" providerId="AD" clId="Web-{007A5E6F-8348-204C-A0B5-B019E27E9868}" dt="2024-11-22T16:38:42.852" v="5"/>
      <pc:docMkLst>
        <pc:docMk/>
      </pc:docMkLst>
      <pc:sldChg chg="del">
        <pc:chgData name="Wilson, Jacqueline - DEN" userId="S::jacqueline.wilson@flydenver.com::5f28639e-e6e2-4f52-bca5-5752d2892216" providerId="AD" clId="Web-{007A5E6F-8348-204C-A0B5-B019E27E9868}" dt="2024-11-22T16:38:27.773" v="3"/>
        <pc:sldMkLst>
          <pc:docMk/>
          <pc:sldMk cId="2228811327" sldId="11193"/>
        </pc:sldMkLst>
      </pc:sldChg>
      <pc:sldChg chg="del">
        <pc:chgData name="Wilson, Jacqueline - DEN" userId="S::jacqueline.wilson@flydenver.com::5f28639e-e6e2-4f52-bca5-5752d2892216" providerId="AD" clId="Web-{007A5E6F-8348-204C-A0B5-B019E27E9868}" dt="2024-11-22T16:38:38.336" v="4"/>
        <pc:sldMkLst>
          <pc:docMk/>
          <pc:sldMk cId="234106297" sldId="104945"/>
        </pc:sldMkLst>
      </pc:sldChg>
      <pc:sldChg chg="del">
        <pc:chgData name="Wilson, Jacqueline - DEN" userId="S::jacqueline.wilson@flydenver.com::5f28639e-e6e2-4f52-bca5-5752d2892216" providerId="AD" clId="Web-{007A5E6F-8348-204C-A0B5-B019E27E9868}" dt="2024-11-22T16:38:42.852" v="5"/>
        <pc:sldMkLst>
          <pc:docMk/>
          <pc:sldMk cId="2612396373" sldId="104946"/>
        </pc:sldMkLst>
      </pc:sldChg>
      <pc:sldChg chg="add del">
        <pc:chgData name="Wilson, Jacqueline - DEN" userId="S::jacqueline.wilson@flydenver.com::5f28639e-e6e2-4f52-bca5-5752d2892216" providerId="AD" clId="Web-{007A5E6F-8348-204C-A0B5-B019E27E9868}" dt="2024-11-22T16:37:50.601" v="2"/>
        <pc:sldMkLst>
          <pc:docMk/>
          <pc:sldMk cId="3623350622" sldId="104947"/>
        </pc:sldMkLst>
      </pc:sldChg>
    </pc:docChg>
  </pc:docChgLst>
  <pc:docChgLst>
    <pc:chgData name="Choi, Cullen - DEN (he/him/his)" userId="55b6ba64-e371-4e10-b48f-94fa90183478" providerId="ADAL" clId="{2A033F2D-9C2B-4A59-9611-A1FBB5413553}"/>
    <pc:docChg chg="modSld">
      <pc:chgData name="Choi, Cullen - DEN (he/him/his)" userId="55b6ba64-e371-4e10-b48f-94fa90183478" providerId="ADAL" clId="{2A033F2D-9C2B-4A59-9611-A1FBB5413553}" dt="2025-01-16T17:14:23.658" v="177" actId="6549"/>
      <pc:docMkLst>
        <pc:docMk/>
      </pc:docMkLst>
    </pc:docChg>
  </pc:docChgLst>
  <pc:docChgLst>
    <pc:chgData name="Mondragon, Desiree - DEN" userId="cddb16d0-b6f9-4161-a1a6-91a003280c7c" providerId="ADAL" clId="{1EF22302-B7DF-40FB-97E6-F5472CD1A6A1}"/>
    <pc:docChg chg="undo custSel addSld delSld modSld sldOrd modSection">
      <pc:chgData name="Mondragon, Desiree - DEN" userId="cddb16d0-b6f9-4161-a1a6-91a003280c7c" providerId="ADAL" clId="{1EF22302-B7DF-40FB-97E6-F5472CD1A6A1}" dt="2025-01-07T22:03:49.145" v="549" actId="729"/>
      <pc:docMkLst>
        <pc:docMk/>
      </pc:docMkLst>
      <pc:sldChg chg="del">
        <pc:chgData name="Mondragon, Desiree - DEN" userId="cddb16d0-b6f9-4161-a1a6-91a003280c7c" providerId="ADAL" clId="{1EF22302-B7DF-40FB-97E6-F5472CD1A6A1}" dt="2025-01-07T22:03:42.648" v="548" actId="2696"/>
        <pc:sldMkLst>
          <pc:docMk/>
          <pc:sldMk cId="586891528" sldId="11110"/>
        </pc:sldMkLst>
      </pc:sldChg>
      <pc:sldChg chg="mod modShow">
        <pc:chgData name="Mondragon, Desiree - DEN" userId="cddb16d0-b6f9-4161-a1a6-91a003280c7c" providerId="ADAL" clId="{1EF22302-B7DF-40FB-97E6-F5472CD1A6A1}" dt="2025-01-07T22:03:49.145" v="549" actId="729"/>
        <pc:sldMkLst>
          <pc:docMk/>
          <pc:sldMk cId="3501729453" sldId="11144"/>
        </pc:sldMkLst>
      </pc:sldChg>
      <pc:sldChg chg="modSp add del mod">
        <pc:chgData name="Mondragon, Desiree - DEN" userId="cddb16d0-b6f9-4161-a1a6-91a003280c7c" providerId="ADAL" clId="{1EF22302-B7DF-40FB-97E6-F5472CD1A6A1}" dt="2025-01-07T21:53:49.551" v="388" actId="962"/>
        <pc:sldMkLst>
          <pc:docMk/>
          <pc:sldMk cId="3534765577" sldId="11214"/>
        </pc:sldMkLst>
      </pc:sldChg>
      <pc:sldChg chg="addSp delSp modSp add del mod modClrScheme chgLayout">
        <pc:chgData name="Mondragon, Desiree - DEN" userId="cddb16d0-b6f9-4161-a1a6-91a003280c7c" providerId="ADAL" clId="{1EF22302-B7DF-40FB-97E6-F5472CD1A6A1}" dt="2025-01-07T21:55:01.699" v="426" actId="478"/>
        <pc:sldMkLst>
          <pc:docMk/>
          <pc:sldMk cId="280516186" sldId="104933"/>
        </pc:sldMkLst>
      </pc:sldChg>
      <pc:sldChg chg="delSp modSp add del mod">
        <pc:chgData name="Mondragon, Desiree - DEN" userId="cddb16d0-b6f9-4161-a1a6-91a003280c7c" providerId="ADAL" clId="{1EF22302-B7DF-40FB-97E6-F5472CD1A6A1}" dt="2025-01-07T21:55:15.776" v="434" actId="962"/>
        <pc:sldMkLst>
          <pc:docMk/>
          <pc:sldMk cId="3394981455" sldId="104934"/>
        </pc:sldMkLst>
      </pc:sldChg>
      <pc:sldChg chg="modSp add del mod">
        <pc:chgData name="Mondragon, Desiree - DEN" userId="cddb16d0-b6f9-4161-a1a6-91a003280c7c" providerId="ADAL" clId="{1EF22302-B7DF-40FB-97E6-F5472CD1A6A1}" dt="2025-01-07T21:55:38.254" v="447" actId="962"/>
        <pc:sldMkLst>
          <pc:docMk/>
          <pc:sldMk cId="3314886664" sldId="104942"/>
        </pc:sldMkLst>
      </pc:sldChg>
      <pc:sldChg chg="modSp add del mod">
        <pc:chgData name="Mondragon, Desiree - DEN" userId="cddb16d0-b6f9-4161-a1a6-91a003280c7c" providerId="ADAL" clId="{1EF22302-B7DF-40FB-97E6-F5472CD1A6A1}" dt="2025-01-07T22:01:18.540" v="506" actId="20577"/>
        <pc:sldMkLst>
          <pc:docMk/>
          <pc:sldMk cId="3358678051" sldId="104944"/>
        </pc:sldMkLst>
      </pc:sldChg>
      <pc:sldChg chg="addSp delSp modSp add del mod modClrScheme chgLayout">
        <pc:chgData name="Mondragon, Desiree - DEN" userId="cddb16d0-b6f9-4161-a1a6-91a003280c7c" providerId="ADAL" clId="{1EF22302-B7DF-40FB-97E6-F5472CD1A6A1}" dt="2025-01-07T21:46:28.963" v="317" actId="2696"/>
        <pc:sldMkLst>
          <pc:docMk/>
          <pc:sldMk cId="4422650" sldId="104954"/>
        </pc:sldMkLst>
      </pc:sldChg>
      <pc:sldChg chg="add del">
        <pc:chgData name="Mondragon, Desiree - DEN" userId="cddb16d0-b6f9-4161-a1a6-91a003280c7c" providerId="ADAL" clId="{1EF22302-B7DF-40FB-97E6-F5472CD1A6A1}" dt="2025-01-07T21:46:28.963" v="317" actId="2696"/>
        <pc:sldMkLst>
          <pc:docMk/>
          <pc:sldMk cId="1178326056" sldId="104956"/>
        </pc:sldMkLst>
      </pc:sldChg>
      <pc:sldChg chg="delSp modSp add del mod">
        <pc:chgData name="Mondragon, Desiree - DEN" userId="cddb16d0-b6f9-4161-a1a6-91a003280c7c" providerId="ADAL" clId="{1EF22302-B7DF-40FB-97E6-F5472CD1A6A1}" dt="2025-01-07T21:53:57.886" v="392" actId="962"/>
        <pc:sldMkLst>
          <pc:docMk/>
          <pc:sldMk cId="3247762073" sldId="104957"/>
        </pc:sldMkLst>
      </pc:sldChg>
      <pc:sldChg chg="modSp mod">
        <pc:chgData name="Mondragon, Desiree - DEN" userId="cddb16d0-b6f9-4161-a1a6-91a003280c7c" providerId="ADAL" clId="{1EF22302-B7DF-40FB-97E6-F5472CD1A6A1}" dt="2025-01-07T22:02:00.978" v="529" actId="962"/>
        <pc:sldMkLst>
          <pc:docMk/>
          <pc:sldMk cId="3780156167" sldId="104964"/>
        </pc:sldMkLst>
      </pc:sldChg>
      <pc:sldChg chg="modSp mod">
        <pc:chgData name="Mondragon, Desiree - DEN" userId="cddb16d0-b6f9-4161-a1a6-91a003280c7c" providerId="ADAL" clId="{1EF22302-B7DF-40FB-97E6-F5472CD1A6A1}" dt="2025-01-07T22:01:51.258" v="521" actId="962"/>
        <pc:sldMkLst>
          <pc:docMk/>
          <pc:sldMk cId="2468848763" sldId="104968"/>
        </pc:sldMkLst>
      </pc:sldChg>
      <pc:sldChg chg="modSp add del mod">
        <pc:chgData name="Mondragon, Desiree - DEN" userId="cddb16d0-b6f9-4161-a1a6-91a003280c7c" providerId="ADAL" clId="{1EF22302-B7DF-40FB-97E6-F5472CD1A6A1}" dt="2025-01-07T21:55:47.619" v="452" actId="962"/>
        <pc:sldMkLst>
          <pc:docMk/>
          <pc:sldMk cId="3282721020" sldId="104972"/>
        </pc:sldMkLst>
      </pc:sldChg>
      <pc:sldChg chg="modSp mod">
        <pc:chgData name="Mondragon, Desiree - DEN" userId="cddb16d0-b6f9-4161-a1a6-91a003280c7c" providerId="ADAL" clId="{1EF22302-B7DF-40FB-97E6-F5472CD1A6A1}" dt="2025-01-07T21:54:26.071" v="406" actId="962"/>
        <pc:sldMkLst>
          <pc:docMk/>
          <pc:sldMk cId="2644672742" sldId="104973"/>
        </pc:sldMkLst>
      </pc:sldChg>
      <pc:sldChg chg="delSp modSp mod">
        <pc:chgData name="Mondragon, Desiree - DEN" userId="cddb16d0-b6f9-4161-a1a6-91a003280c7c" providerId="ADAL" clId="{1EF22302-B7DF-40FB-97E6-F5472CD1A6A1}" dt="2025-01-07T21:54:33.813" v="411" actId="478"/>
        <pc:sldMkLst>
          <pc:docMk/>
          <pc:sldMk cId="3901497962" sldId="104974"/>
        </pc:sldMkLst>
      </pc:sldChg>
      <pc:sldChg chg="modSp add del mod">
        <pc:chgData name="Mondragon, Desiree - DEN" userId="cddb16d0-b6f9-4161-a1a6-91a003280c7c" providerId="ADAL" clId="{1EF22302-B7DF-40FB-97E6-F5472CD1A6A1}" dt="2025-01-07T21:55:27.420" v="440" actId="962"/>
        <pc:sldMkLst>
          <pc:docMk/>
          <pc:sldMk cId="2094560819" sldId="104975"/>
        </pc:sldMkLst>
      </pc:sldChg>
      <pc:sldChg chg="modSp add del mod">
        <pc:chgData name="Mondragon, Desiree - DEN" userId="cddb16d0-b6f9-4161-a1a6-91a003280c7c" providerId="ADAL" clId="{1EF22302-B7DF-40FB-97E6-F5472CD1A6A1}" dt="2025-01-07T21:55:55.691" v="458" actId="962"/>
        <pc:sldMkLst>
          <pc:docMk/>
          <pc:sldMk cId="1705867888" sldId="104976"/>
        </pc:sldMkLst>
      </pc:sldChg>
      <pc:sldChg chg="modSp mod">
        <pc:chgData name="Mondragon, Desiree - DEN" userId="cddb16d0-b6f9-4161-a1a6-91a003280c7c" providerId="ADAL" clId="{1EF22302-B7DF-40FB-97E6-F5472CD1A6A1}" dt="2025-01-07T21:52:58.439" v="381" actId="962"/>
        <pc:sldMkLst>
          <pc:docMk/>
          <pc:sldMk cId="29048873" sldId="104984"/>
        </pc:sldMkLst>
      </pc:sldChg>
      <pc:sldChg chg="modSp mod">
        <pc:chgData name="Mondragon, Desiree - DEN" userId="cddb16d0-b6f9-4161-a1a6-91a003280c7c" providerId="ADAL" clId="{1EF22302-B7DF-40FB-97E6-F5472CD1A6A1}" dt="2025-01-07T21:53:23.701" v="384" actId="962"/>
        <pc:sldMkLst>
          <pc:docMk/>
          <pc:sldMk cId="1071905921" sldId="104985"/>
        </pc:sldMkLst>
      </pc:sldChg>
      <pc:sldChg chg="add del">
        <pc:chgData name="Mondragon, Desiree - DEN" userId="cddb16d0-b6f9-4161-a1a6-91a003280c7c" providerId="ADAL" clId="{1EF22302-B7DF-40FB-97E6-F5472CD1A6A1}" dt="2025-01-07T22:02:05.594" v="530" actId="2696"/>
        <pc:sldMkLst>
          <pc:docMk/>
          <pc:sldMk cId="2189281661" sldId="104991"/>
        </pc:sldMkLst>
      </pc:sldChg>
      <pc:sldChg chg="add del">
        <pc:chgData name="Mondragon, Desiree - DEN" userId="cddb16d0-b6f9-4161-a1a6-91a003280c7c" providerId="ADAL" clId="{1EF22302-B7DF-40FB-97E6-F5472CD1A6A1}" dt="2025-01-07T22:02:05.594" v="530" actId="2696"/>
        <pc:sldMkLst>
          <pc:docMk/>
          <pc:sldMk cId="1577454984" sldId="104992"/>
        </pc:sldMkLst>
      </pc:sldChg>
      <pc:sldChg chg="modSp add mod">
        <pc:chgData name="Mondragon, Desiree - DEN" userId="cddb16d0-b6f9-4161-a1a6-91a003280c7c" providerId="ADAL" clId="{1EF22302-B7DF-40FB-97E6-F5472CD1A6A1}" dt="2025-01-07T21:54:03.699" v="394" actId="962"/>
        <pc:sldMkLst>
          <pc:docMk/>
          <pc:sldMk cId="1273773083" sldId="104993"/>
        </pc:sldMkLst>
      </pc:sldChg>
      <pc:sldChg chg="delSp modSp add mod replId">
        <pc:chgData name="Mondragon, Desiree - DEN" userId="cddb16d0-b6f9-4161-a1a6-91a003280c7c" providerId="ADAL" clId="{1EF22302-B7DF-40FB-97E6-F5472CD1A6A1}" dt="2025-01-07T21:54:12.790" v="398" actId="962"/>
        <pc:sldMkLst>
          <pc:docMk/>
          <pc:sldMk cId="3251887184" sldId="104994"/>
        </pc:sldMkLst>
      </pc:sldChg>
      <pc:sldChg chg="modSp add mod">
        <pc:chgData name="Mondragon, Desiree - DEN" userId="cddb16d0-b6f9-4161-a1a6-91a003280c7c" providerId="ADAL" clId="{1EF22302-B7DF-40FB-97E6-F5472CD1A6A1}" dt="2025-01-07T21:54:38.200" v="413" actId="962"/>
        <pc:sldMkLst>
          <pc:docMk/>
          <pc:sldMk cId="2178806321" sldId="104997"/>
        </pc:sldMkLst>
      </pc:sldChg>
      <pc:sldChg chg="modSp add mod replId">
        <pc:chgData name="Mondragon, Desiree - DEN" userId="cddb16d0-b6f9-4161-a1a6-91a003280c7c" providerId="ADAL" clId="{1EF22302-B7DF-40FB-97E6-F5472CD1A6A1}" dt="2025-01-07T21:54:45.723" v="417" actId="962"/>
        <pc:sldMkLst>
          <pc:docMk/>
          <pc:sldMk cId="4092177147" sldId="104998"/>
        </pc:sldMkLst>
      </pc:sldChg>
      <pc:sldChg chg="addSp delSp modSp new del mod modClrScheme chgLayout">
        <pc:chgData name="Mondragon, Desiree - DEN" userId="cddb16d0-b6f9-4161-a1a6-91a003280c7c" providerId="ADAL" clId="{1EF22302-B7DF-40FB-97E6-F5472CD1A6A1}" dt="2025-01-07T21:50:12.707" v="345" actId="2696"/>
        <pc:sldMkLst>
          <pc:docMk/>
          <pc:sldMk cId="2777240292" sldId="105001"/>
        </pc:sldMkLst>
      </pc:sldChg>
    </pc:docChg>
  </pc:docChgLst>
  <pc:docChgLst>
    <pc:chgData name="Mondragon, Desiree - DEN" userId="S::desiree.mondragon@flydenver.com::cddb16d0-b6f9-4161-a1a6-91a003280c7c" providerId="AD" clId="Web-{CA02AA8E-4C90-E613-CAAA-61FAD70CE8FF}"/>
    <pc:docChg chg="addSld delSld modSld sldOrd addSection delSection modSection">
      <pc:chgData name="Mondragon, Desiree - DEN" userId="S::desiree.mondragon@flydenver.com::cddb16d0-b6f9-4161-a1a6-91a003280c7c" providerId="AD" clId="Web-{CA02AA8E-4C90-E613-CAAA-61FAD70CE8FF}" dt="2025-02-12T17:26:26.348" v="60"/>
      <pc:docMkLst>
        <pc:docMk/>
      </pc:docMkLst>
      <pc:sldChg chg="del mod modShow">
        <pc:chgData name="Mondragon, Desiree - DEN" userId="S::desiree.mondragon@flydenver.com::cddb16d0-b6f9-4161-a1a6-91a003280c7c" providerId="AD" clId="Web-{CA02AA8E-4C90-E613-CAAA-61FAD70CE8FF}" dt="2025-02-12T17:22:49.939" v="28"/>
        <pc:sldMkLst>
          <pc:docMk/>
          <pc:sldMk cId="2339383494" sldId="11246"/>
        </pc:sldMkLst>
      </pc:sldChg>
      <pc:sldChg chg="del mod modShow">
        <pc:chgData name="Mondragon, Desiree - DEN" userId="S::desiree.mondragon@flydenver.com::cddb16d0-b6f9-4161-a1a6-91a003280c7c" providerId="AD" clId="Web-{CA02AA8E-4C90-E613-CAAA-61FAD70CE8FF}" dt="2025-02-12T17:22:49.939" v="27"/>
        <pc:sldMkLst>
          <pc:docMk/>
          <pc:sldMk cId="1764207322" sldId="104932"/>
        </pc:sldMkLst>
      </pc:sldChg>
      <pc:sldChg chg="modSp">
        <pc:chgData name="Mondragon, Desiree - DEN" userId="S::desiree.mondragon@flydenver.com::cddb16d0-b6f9-4161-a1a6-91a003280c7c" providerId="AD" clId="Web-{CA02AA8E-4C90-E613-CAAA-61FAD70CE8FF}" dt="2025-02-12T17:16:44.637" v="4" actId="20577"/>
        <pc:sldMkLst>
          <pc:docMk/>
          <pc:sldMk cId="1273773083" sldId="104993"/>
        </pc:sldMkLst>
      </pc:sldChg>
      <pc:sldChg chg="modSp del">
        <pc:chgData name="Mondragon, Desiree - DEN" userId="S::desiree.mondragon@flydenver.com::cddb16d0-b6f9-4161-a1a6-91a003280c7c" providerId="AD" clId="Web-{CA02AA8E-4C90-E613-CAAA-61FAD70CE8FF}" dt="2025-02-12T17:26:18.223" v="58"/>
        <pc:sldMkLst>
          <pc:docMk/>
          <pc:sldMk cId="2178806321" sldId="104997"/>
        </pc:sldMkLst>
      </pc:sldChg>
      <pc:sldChg chg="modSp">
        <pc:chgData name="Mondragon, Desiree - DEN" userId="S::desiree.mondragon@flydenver.com::cddb16d0-b6f9-4161-a1a6-91a003280c7c" providerId="AD" clId="Web-{CA02AA8E-4C90-E613-CAAA-61FAD70CE8FF}" dt="2025-02-12T17:22:45.470" v="26" actId="20577"/>
        <pc:sldMkLst>
          <pc:docMk/>
          <pc:sldMk cId="717657605" sldId="105001"/>
        </pc:sldMkLst>
      </pc:sldChg>
      <pc:sldChg chg="modSp">
        <pc:chgData name="Mondragon, Desiree - DEN" userId="S::desiree.mondragon@flydenver.com::cddb16d0-b6f9-4161-a1a6-91a003280c7c" providerId="AD" clId="Web-{CA02AA8E-4C90-E613-CAAA-61FAD70CE8FF}" dt="2025-02-12T17:22:21.001" v="23" actId="20577"/>
        <pc:sldMkLst>
          <pc:docMk/>
          <pc:sldMk cId="2620443658" sldId="105005"/>
        </pc:sldMkLst>
      </pc:sldChg>
      <pc:sldChg chg="modSp">
        <pc:chgData name="Mondragon, Desiree - DEN" userId="S::desiree.mondragon@flydenver.com::cddb16d0-b6f9-4161-a1a6-91a003280c7c" providerId="AD" clId="Web-{CA02AA8E-4C90-E613-CAAA-61FAD70CE8FF}" dt="2025-02-12T17:22:25.923" v="25" actId="20577"/>
        <pc:sldMkLst>
          <pc:docMk/>
          <pc:sldMk cId="1085335035" sldId="105007"/>
        </pc:sldMkLst>
      </pc:sldChg>
      <pc:sldChg chg="modSp">
        <pc:chgData name="Mondragon, Desiree - DEN" userId="S::desiree.mondragon@flydenver.com::cddb16d0-b6f9-4161-a1a6-91a003280c7c" providerId="AD" clId="Web-{CA02AA8E-4C90-E613-CAAA-61FAD70CE8FF}" dt="2025-02-12T17:22:16.766" v="21" actId="20577"/>
        <pc:sldMkLst>
          <pc:docMk/>
          <pc:sldMk cId="1905970345" sldId="105009"/>
        </pc:sldMkLst>
      </pc:sldChg>
      <pc:sldChg chg="modSp">
        <pc:chgData name="Mondragon, Desiree - DEN" userId="S::desiree.mondragon@flydenver.com::cddb16d0-b6f9-4161-a1a6-91a003280c7c" providerId="AD" clId="Web-{CA02AA8E-4C90-E613-CAAA-61FAD70CE8FF}" dt="2025-02-12T17:21:51.344" v="17" actId="20577"/>
        <pc:sldMkLst>
          <pc:docMk/>
          <pc:sldMk cId="4211215236" sldId="105015"/>
        </pc:sldMkLst>
      </pc:sldChg>
      <pc:sldChg chg="modSp">
        <pc:chgData name="Mondragon, Desiree - DEN" userId="S::desiree.mondragon@flydenver.com::cddb16d0-b6f9-4161-a1a6-91a003280c7c" providerId="AD" clId="Web-{CA02AA8E-4C90-E613-CAAA-61FAD70CE8FF}" dt="2025-02-12T17:17:35.356" v="13" actId="20577"/>
        <pc:sldMkLst>
          <pc:docMk/>
          <pc:sldMk cId="1638479602" sldId="105017"/>
        </pc:sldMkLst>
      </pc:sldChg>
      <pc:sldChg chg="modSp">
        <pc:chgData name="Mondragon, Desiree - DEN" userId="S::desiree.mondragon@flydenver.com::cddb16d0-b6f9-4161-a1a6-91a003280c7c" providerId="AD" clId="Web-{CA02AA8E-4C90-E613-CAAA-61FAD70CE8FF}" dt="2025-02-12T17:21:37.531" v="16" actId="20577"/>
        <pc:sldMkLst>
          <pc:docMk/>
          <pc:sldMk cId="3500373422" sldId="105019"/>
        </pc:sldMkLst>
      </pc:sldChg>
      <pc:sldChg chg="modSp">
        <pc:chgData name="Mondragon, Desiree - DEN" userId="S::desiree.mondragon@flydenver.com::cddb16d0-b6f9-4161-a1a6-91a003280c7c" providerId="AD" clId="Web-{CA02AA8E-4C90-E613-CAAA-61FAD70CE8FF}" dt="2025-02-12T17:25:47.863" v="53" actId="20577"/>
        <pc:sldMkLst>
          <pc:docMk/>
          <pc:sldMk cId="2183761944" sldId="105028"/>
        </pc:sldMkLst>
      </pc:sldChg>
      <pc:sldChg chg="modSp">
        <pc:chgData name="Mondragon, Desiree - DEN" userId="S::desiree.mondragon@flydenver.com::cddb16d0-b6f9-4161-a1a6-91a003280c7c" providerId="AD" clId="Web-{CA02AA8E-4C90-E613-CAAA-61FAD70CE8FF}" dt="2025-02-12T17:25:25.941" v="49" actId="20577"/>
        <pc:sldMkLst>
          <pc:docMk/>
          <pc:sldMk cId="3842212640" sldId="105032"/>
        </pc:sldMkLst>
      </pc:sldChg>
      <pc:sldChg chg="del">
        <pc:chgData name="Mondragon, Desiree - DEN" userId="S::desiree.mondragon@flydenver.com::cddb16d0-b6f9-4161-a1a6-91a003280c7c" providerId="AD" clId="Web-{CA02AA8E-4C90-E613-CAAA-61FAD70CE8FF}" dt="2025-02-12T17:26:18.223" v="57"/>
        <pc:sldMkLst>
          <pc:docMk/>
          <pc:sldMk cId="3912066797" sldId="105033"/>
        </pc:sldMkLst>
      </pc:sldChg>
      <pc:sldChg chg="del">
        <pc:chgData name="Mondragon, Desiree - DEN" userId="S::desiree.mondragon@flydenver.com::cddb16d0-b6f9-4161-a1a6-91a003280c7c" providerId="AD" clId="Web-{CA02AA8E-4C90-E613-CAAA-61FAD70CE8FF}" dt="2025-02-12T17:26:18.223" v="55"/>
        <pc:sldMkLst>
          <pc:docMk/>
          <pc:sldMk cId="4026312241" sldId="105034"/>
        </pc:sldMkLst>
      </pc:sldChg>
      <pc:sldChg chg="ord">
        <pc:chgData name="Mondragon, Desiree - DEN" userId="S::desiree.mondragon@flydenver.com::cddb16d0-b6f9-4161-a1a6-91a003280c7c" providerId="AD" clId="Web-{CA02AA8E-4C90-E613-CAAA-61FAD70CE8FF}" dt="2025-02-12T17:25:01.597" v="47"/>
        <pc:sldMkLst>
          <pc:docMk/>
          <pc:sldMk cId="2705575128" sldId="105035"/>
        </pc:sldMkLst>
      </pc:sldChg>
      <pc:sldChg chg="modSp del">
        <pc:chgData name="Mondragon, Desiree - DEN" userId="S::desiree.mondragon@flydenver.com::cddb16d0-b6f9-4161-a1a6-91a003280c7c" providerId="AD" clId="Web-{CA02AA8E-4C90-E613-CAAA-61FAD70CE8FF}" dt="2025-02-12T17:26:18.223" v="56"/>
        <pc:sldMkLst>
          <pc:docMk/>
          <pc:sldMk cId="2551892904" sldId="105036"/>
        </pc:sldMkLst>
      </pc:sldChg>
      <pc:sldChg chg="modSp">
        <pc:chgData name="Mondragon, Desiree - DEN" userId="S::desiree.mondragon@flydenver.com::cddb16d0-b6f9-4161-a1a6-91a003280c7c" providerId="AD" clId="Web-{CA02AA8E-4C90-E613-CAAA-61FAD70CE8FF}" dt="2025-02-12T17:24:52.956" v="46" actId="20577"/>
        <pc:sldMkLst>
          <pc:docMk/>
          <pc:sldMk cId="933444533" sldId="105037"/>
        </pc:sldMkLst>
      </pc:sldChg>
    </pc:docChg>
  </pc:docChgLst>
  <pc:docChgLst>
    <pc:chgData name="Wieczorek, Alec - DEN" userId="S::alec.wieczorek@flydenver.com::049d5cba-0eb7-4924-b733-9f662b9bbd26" providerId="AD" clId="Web-{DD4A6911-D918-F5E2-0B1C-554467CE5C9E}"/>
    <pc:docChg chg="modSld">
      <pc:chgData name="Wieczorek, Alec - DEN" userId="S::alec.wieczorek@flydenver.com::049d5cba-0eb7-4924-b733-9f662b9bbd26" providerId="AD" clId="Web-{DD4A6911-D918-F5E2-0B1C-554467CE5C9E}" dt="2024-09-16T14:12:33.670" v="72" actId="20577"/>
      <pc:docMkLst>
        <pc:docMk/>
      </pc:docMkLst>
      <pc:sldChg chg="addSp delSp modSp">
        <pc:chgData name="Wieczorek, Alec - DEN" userId="S::alec.wieczorek@flydenver.com::049d5cba-0eb7-4924-b733-9f662b9bbd26" providerId="AD" clId="Web-{DD4A6911-D918-F5E2-0B1C-554467CE5C9E}" dt="2024-09-16T14:11:48.701" v="66" actId="1076"/>
        <pc:sldMkLst>
          <pc:docMk/>
          <pc:sldMk cId="1637588952" sldId="11189"/>
        </pc:sldMkLst>
      </pc:sldChg>
      <pc:sldChg chg="modSp">
        <pc:chgData name="Wieczorek, Alec - DEN" userId="S::alec.wieczorek@flydenver.com::049d5cba-0eb7-4924-b733-9f662b9bbd26" providerId="AD" clId="Web-{DD4A6911-D918-F5E2-0B1C-554467CE5C9E}" dt="2024-09-16T14:12:33.670" v="72" actId="20577"/>
        <pc:sldMkLst>
          <pc:docMk/>
          <pc:sldMk cId="83807410" sldId="11190"/>
        </pc:sldMkLst>
      </pc:sldChg>
    </pc:docChg>
  </pc:docChgLst>
  <pc:docChgLst>
    <pc:chgData name="Mondragon, Desiree - DEN" userId="cddb16d0-b6f9-4161-a1a6-91a003280c7c" providerId="ADAL" clId="{F372A158-2A02-4664-BF6F-BCE8CEED92C7}"/>
    <pc:docChg chg="addSld delSld modSld modSection">
      <pc:chgData name="Mondragon, Desiree - DEN" userId="cddb16d0-b6f9-4161-a1a6-91a003280c7c" providerId="ADAL" clId="{F372A158-2A02-4664-BF6F-BCE8CEED92C7}" dt="2025-04-29T13:17:07.852" v="63" actId="2696"/>
      <pc:docMkLst>
        <pc:docMk/>
      </pc:docMkLst>
      <pc:sldChg chg="modSp mod">
        <pc:chgData name="Mondragon, Desiree - DEN" userId="cddb16d0-b6f9-4161-a1a6-91a003280c7c" providerId="ADAL" clId="{F372A158-2A02-4664-BF6F-BCE8CEED92C7}" dt="2025-04-29T12:03:59.821" v="61" actId="14100"/>
        <pc:sldMkLst>
          <pc:docMk/>
          <pc:sldMk cId="2325006807" sldId="105020"/>
        </pc:sldMkLst>
      </pc:sldChg>
      <pc:sldChg chg="del">
        <pc:chgData name="Mondragon, Desiree - DEN" userId="cddb16d0-b6f9-4161-a1a6-91a003280c7c" providerId="ADAL" clId="{F372A158-2A02-4664-BF6F-BCE8CEED92C7}" dt="2025-04-29T13:17:07.852" v="63" actId="2696"/>
        <pc:sldMkLst>
          <pc:docMk/>
          <pc:sldMk cId="3519811202" sldId="105073"/>
        </pc:sldMkLst>
      </pc:sldChg>
      <pc:sldChg chg="del">
        <pc:chgData name="Mondragon, Desiree - DEN" userId="cddb16d0-b6f9-4161-a1a6-91a003280c7c" providerId="ADAL" clId="{F372A158-2A02-4664-BF6F-BCE8CEED92C7}" dt="2025-04-29T13:17:07.852" v="63" actId="2696"/>
        <pc:sldMkLst>
          <pc:docMk/>
          <pc:sldMk cId="3337215160" sldId="105074"/>
        </pc:sldMkLst>
      </pc:sldChg>
      <pc:sldChg chg="del">
        <pc:chgData name="Mondragon, Desiree - DEN" userId="cddb16d0-b6f9-4161-a1a6-91a003280c7c" providerId="ADAL" clId="{F372A158-2A02-4664-BF6F-BCE8CEED92C7}" dt="2025-04-29T12:00:49.303" v="2" actId="2696"/>
        <pc:sldMkLst>
          <pc:docMk/>
          <pc:sldMk cId="3112325834" sldId="105078"/>
        </pc:sldMkLst>
      </pc:sldChg>
      <pc:sldChg chg="del">
        <pc:chgData name="Mondragon, Desiree - DEN" userId="cddb16d0-b6f9-4161-a1a6-91a003280c7c" providerId="ADAL" clId="{F372A158-2A02-4664-BF6F-BCE8CEED92C7}" dt="2025-04-29T12:21:11.305" v="62" actId="2696"/>
        <pc:sldMkLst>
          <pc:docMk/>
          <pc:sldMk cId="1452831167" sldId="105086"/>
        </pc:sldMkLst>
      </pc:sldChg>
      <pc:sldChg chg="modSp add mod">
        <pc:chgData name="Mondragon, Desiree - DEN" userId="cddb16d0-b6f9-4161-a1a6-91a003280c7c" providerId="ADAL" clId="{F372A158-2A02-4664-BF6F-BCE8CEED92C7}" dt="2025-04-29T12:00:31.013" v="1"/>
        <pc:sldMkLst>
          <pc:docMk/>
          <pc:sldMk cId="1421917509" sldId="105087"/>
        </pc:sldMkLst>
        <pc:spChg chg="mod">
          <ac:chgData name="Mondragon, Desiree - DEN" userId="cddb16d0-b6f9-4161-a1a6-91a003280c7c" providerId="ADAL" clId="{F372A158-2A02-4664-BF6F-BCE8CEED92C7}" dt="2025-04-29T12:00:31.013" v="1"/>
          <ac:spMkLst>
            <pc:docMk/>
            <pc:sldMk cId="1421917509" sldId="105087"/>
            <ac:spMk id="12" creationId="{D3A00411-52E3-53CA-DC1B-F254E27B368B}"/>
          </ac:spMkLst>
        </pc:spChg>
      </pc:sldChg>
      <pc:sldChg chg="add replId">
        <pc:chgData name="Mondragon, Desiree - DEN" userId="cddb16d0-b6f9-4161-a1a6-91a003280c7c" providerId="ADAL" clId="{F372A158-2A02-4664-BF6F-BCE8CEED92C7}" dt="2025-04-29T12:00:18.305" v="0" actId="2890"/>
        <pc:sldMkLst>
          <pc:docMk/>
          <pc:sldMk cId="2148155628" sldId="105088"/>
        </pc:sldMkLst>
      </pc:sldChg>
      <pc:sldChg chg="add replId">
        <pc:chgData name="Mondragon, Desiree - DEN" userId="cddb16d0-b6f9-4161-a1a6-91a003280c7c" providerId="ADAL" clId="{F372A158-2A02-4664-BF6F-BCE8CEED92C7}" dt="2025-04-29T12:00:18.305" v="0" actId="2890"/>
        <pc:sldMkLst>
          <pc:docMk/>
          <pc:sldMk cId="2537820923" sldId="105089"/>
        </pc:sldMkLst>
      </pc:sldChg>
    </pc:docChg>
  </pc:docChgLst>
  <pc:docChgLst>
    <pc:chgData name="Tabugadir, Mark - DEN Contingent Worker" userId="S::mark.tabugadir@flydenver.com::7c086e41-4854-4332-abcf-77449646f0b7" providerId="AD" clId="Web-{75597E39-E72E-7969-3427-251157D572B8}"/>
    <pc:docChg chg="modSld">
      <pc:chgData name="Tabugadir, Mark - DEN Contingent Worker" userId="S::mark.tabugadir@flydenver.com::7c086e41-4854-4332-abcf-77449646f0b7" providerId="AD" clId="Web-{75597E39-E72E-7969-3427-251157D572B8}" dt="2025-05-06T20:59:39.380" v="62" actId="20577"/>
      <pc:docMkLst>
        <pc:docMk/>
      </pc:docMkLst>
      <pc:sldChg chg="modSp">
        <pc:chgData name="Tabugadir, Mark - DEN Contingent Worker" userId="S::mark.tabugadir@flydenver.com::7c086e41-4854-4332-abcf-77449646f0b7" providerId="AD" clId="Web-{75597E39-E72E-7969-3427-251157D572B8}" dt="2025-05-06T20:59:39.380" v="62" actId="20577"/>
        <pc:sldMkLst>
          <pc:docMk/>
          <pc:sldMk cId="3237581883" sldId="105076"/>
        </pc:sldMkLst>
        <pc:spChg chg="mod">
          <ac:chgData name="Tabugadir, Mark - DEN Contingent Worker" userId="S::mark.tabugadir@flydenver.com::7c086e41-4854-4332-abcf-77449646f0b7" providerId="AD" clId="Web-{75597E39-E72E-7969-3427-251157D572B8}" dt="2025-05-06T20:59:39.380" v="62" actId="20577"/>
          <ac:spMkLst>
            <pc:docMk/>
            <pc:sldMk cId="3237581883" sldId="105076"/>
            <ac:spMk id="3" creationId="{D20784F3-87ED-9E4E-4B7C-BE2C04514A27}"/>
          </ac:spMkLst>
        </pc:spChg>
      </pc:sldChg>
    </pc:docChg>
  </pc:docChgLst>
  <pc:docChgLst>
    <pc:chgData name="Farr, Paul - DEN" userId="S::paul.farr@flydenver.com::0e5b1685-919c-421e-8b18-b9395be4fb2f" providerId="AD" clId="Web-{6BFB34E1-2577-61F4-2035-6CEBC7ABCE39}"/>
    <pc:docChg chg="modSld">
      <pc:chgData name="Farr, Paul - DEN" userId="S::paul.farr@flydenver.com::0e5b1685-919c-421e-8b18-b9395be4fb2f" providerId="AD" clId="Web-{6BFB34E1-2577-61F4-2035-6CEBC7ABCE39}" dt="2025-05-07T21:42:18.440" v="35" actId="1076"/>
      <pc:docMkLst>
        <pc:docMk/>
      </pc:docMkLst>
      <pc:sldChg chg="modSp">
        <pc:chgData name="Farr, Paul - DEN" userId="S::paul.farr@flydenver.com::0e5b1685-919c-421e-8b18-b9395be4fb2f" providerId="AD" clId="Web-{6BFB34E1-2577-61F4-2035-6CEBC7ABCE39}" dt="2025-05-07T21:41:36.298" v="33" actId="20577"/>
        <pc:sldMkLst>
          <pc:docMk/>
          <pc:sldMk cId="1328794757" sldId="105107"/>
        </pc:sldMkLst>
      </pc:sldChg>
      <pc:sldChg chg="modSp">
        <pc:chgData name="Farr, Paul - DEN" userId="S::paul.farr@flydenver.com::0e5b1685-919c-421e-8b18-b9395be4fb2f" providerId="AD" clId="Web-{6BFB34E1-2577-61F4-2035-6CEBC7ABCE39}" dt="2025-05-07T21:41:56.549" v="34" actId="20577"/>
        <pc:sldMkLst>
          <pc:docMk/>
          <pc:sldMk cId="3508204244" sldId="105108"/>
        </pc:sldMkLst>
        <pc:spChg chg="mod">
          <ac:chgData name="Farr, Paul - DEN" userId="S::paul.farr@flydenver.com::0e5b1685-919c-421e-8b18-b9395be4fb2f" providerId="AD" clId="Web-{6BFB34E1-2577-61F4-2035-6CEBC7ABCE39}" dt="2025-05-07T21:41:56.549" v="34" actId="20577"/>
          <ac:spMkLst>
            <pc:docMk/>
            <pc:sldMk cId="3508204244" sldId="105108"/>
            <ac:spMk id="7" creationId="{D9ADDCDC-BF32-D6FB-842B-6244B14FAD3F}"/>
          </ac:spMkLst>
        </pc:spChg>
      </pc:sldChg>
      <pc:sldChg chg="modSp">
        <pc:chgData name="Farr, Paul - DEN" userId="S::paul.farr@flydenver.com::0e5b1685-919c-421e-8b18-b9395be4fb2f" providerId="AD" clId="Web-{6BFB34E1-2577-61F4-2035-6CEBC7ABCE39}" dt="2025-05-07T21:42:18.440" v="35" actId="1076"/>
        <pc:sldMkLst>
          <pc:docMk/>
          <pc:sldMk cId="3394633393" sldId="105112"/>
        </pc:sldMkLst>
      </pc:sldChg>
    </pc:docChg>
  </pc:docChgLst>
  <pc:docChgLst>
    <pc:chgData name="Lujan, Corinna - DEN" userId="S::corinna.lujan@flydenver.com::d50e7b76-e3a7-453a-a7e5-4b64ecea9496" providerId="AD" clId="Web-{78F2303B-4858-F5B1-F43D-32242E6094E2}"/>
    <pc:docChg chg="modSld">
      <pc:chgData name="Lujan, Corinna - DEN" userId="S::corinna.lujan@flydenver.com::d50e7b76-e3a7-453a-a7e5-4b64ecea9496" providerId="AD" clId="Web-{78F2303B-4858-F5B1-F43D-32242E6094E2}" dt="2024-12-12T20:21:55.906" v="69" actId="20577"/>
      <pc:docMkLst>
        <pc:docMk/>
      </pc:docMkLst>
    </pc:docChg>
  </pc:docChgLst>
  <pc:docChgLst>
    <pc:chgData name="Mondragon, Desiree - DEN" userId="S::desiree.mondragon@flydenver.com::cddb16d0-b6f9-4161-a1a6-91a003280c7c" providerId="AD" clId="Web-{AF315F09-2D4F-4DFE-8987-AC39D3DF62DA}"/>
    <pc:docChg chg="modSld">
      <pc:chgData name="Mondragon, Desiree - DEN" userId="S::desiree.mondragon@flydenver.com::cddb16d0-b6f9-4161-a1a6-91a003280c7c" providerId="AD" clId="Web-{AF315F09-2D4F-4DFE-8987-AC39D3DF62DA}" dt="2024-08-08T19:36:13.407" v="19" actId="20577"/>
      <pc:docMkLst>
        <pc:docMk/>
      </pc:docMkLst>
      <pc:sldChg chg="modSp">
        <pc:chgData name="Mondragon, Desiree - DEN" userId="S::desiree.mondragon@flydenver.com::cddb16d0-b6f9-4161-a1a6-91a003280c7c" providerId="AD" clId="Web-{AF315F09-2D4F-4DFE-8987-AC39D3DF62DA}" dt="2024-08-08T19:36:13.407" v="19" actId="20577"/>
        <pc:sldMkLst>
          <pc:docMk/>
          <pc:sldMk cId="586891528" sldId="11110"/>
        </pc:sldMkLst>
      </pc:sldChg>
    </pc:docChg>
  </pc:docChgLst>
  <pc:docChgLst>
    <pc:chgData name="Wieczorek, Alec - DEN" userId="S::alec.wieczorek@flydenver.com::049d5cba-0eb7-4924-b733-9f662b9bbd26" providerId="AD" clId="Web-{CF53A188-CF6D-0F31-A57E-426902A99BA3}"/>
    <pc:docChg chg="addSld modSld sldOrd modSection">
      <pc:chgData name="Wieczorek, Alec - DEN" userId="S::alec.wieczorek@flydenver.com::049d5cba-0eb7-4924-b733-9f662b9bbd26" providerId="AD" clId="Web-{CF53A188-CF6D-0F31-A57E-426902A99BA3}" dt="2024-12-05T16:31:16.065" v="83" actId="20577"/>
      <pc:docMkLst>
        <pc:docMk/>
      </pc:docMkLst>
      <pc:sldChg chg="ord">
        <pc:chgData name="Wieczorek, Alec - DEN" userId="S::alec.wieczorek@flydenver.com::049d5cba-0eb7-4924-b733-9f662b9bbd26" providerId="AD" clId="Web-{CF53A188-CF6D-0F31-A57E-426902A99BA3}" dt="2024-12-05T16:21:02.288" v="1"/>
        <pc:sldMkLst>
          <pc:docMk/>
          <pc:sldMk cId="708968847" sldId="104928"/>
        </pc:sldMkLst>
      </pc:sldChg>
      <pc:sldChg chg="delSp modSp new">
        <pc:chgData name="Wieczorek, Alec - DEN" userId="S::alec.wieczorek@flydenver.com::049d5cba-0eb7-4924-b733-9f662b9bbd26" providerId="AD" clId="Web-{CF53A188-CF6D-0F31-A57E-426902A99BA3}" dt="2024-12-05T16:21:30.757" v="7"/>
        <pc:sldMkLst>
          <pc:docMk/>
          <pc:sldMk cId="4422650" sldId="104954"/>
        </pc:sldMkLst>
      </pc:sldChg>
    </pc:docChg>
  </pc:docChgLst>
  <pc:docChgLst>
    <pc:chgData name="Stone, Deneen - DEN" userId="S::deneen.stone@flydenver.com::37093968-b252-4149-898f-16faf27e9b4d" providerId="AD" clId="Web-{5A36D535-0A5A-79BF-8275-A1678DDC2931}"/>
    <pc:docChg chg="modSld">
      <pc:chgData name="Stone, Deneen - DEN" userId="S::deneen.stone@flydenver.com::37093968-b252-4149-898f-16faf27e9b4d" providerId="AD" clId="Web-{5A36D535-0A5A-79BF-8275-A1678DDC2931}" dt="2025-04-02T15:33:16.951" v="267" actId="20577"/>
      <pc:docMkLst>
        <pc:docMk/>
      </pc:docMkLst>
      <pc:sldChg chg="modSp">
        <pc:chgData name="Stone, Deneen - DEN" userId="S::deneen.stone@flydenver.com::37093968-b252-4149-898f-16faf27e9b4d" providerId="AD" clId="Web-{5A36D535-0A5A-79BF-8275-A1678DDC2931}" dt="2025-04-02T15:33:16.951" v="267" actId="20577"/>
        <pc:sldMkLst>
          <pc:docMk/>
          <pc:sldMk cId="2628026929" sldId="105014"/>
        </pc:sldMkLst>
      </pc:sldChg>
    </pc:docChg>
  </pc:docChgLst>
  <pc:docChgLst>
    <pc:chgData name="Lee, Jae - DEN" userId="S::jae.lee@flydenver.com::6c8fe9b4-0bf1-429c-b898-4d3e66e4c6a3" providerId="AD" clId="Web-{52A72711-4ED5-6C2E-BEE6-60EE648E9D9E}"/>
    <pc:docChg chg="modSld">
      <pc:chgData name="Lee, Jae - DEN" userId="S::jae.lee@flydenver.com::6c8fe9b4-0bf1-429c-b898-4d3e66e4c6a3" providerId="AD" clId="Web-{52A72711-4ED5-6C2E-BEE6-60EE648E9D9E}" dt="2024-11-05T21:15:36.826" v="0" actId="20577"/>
      <pc:docMkLst>
        <pc:docMk/>
      </pc:docMkLst>
      <pc:sldChg chg="modSp">
        <pc:chgData name="Lee, Jae - DEN" userId="S::jae.lee@flydenver.com::6c8fe9b4-0bf1-429c-b898-4d3e66e4c6a3" providerId="AD" clId="Web-{52A72711-4ED5-6C2E-BEE6-60EE648E9D9E}" dt="2024-11-05T21:15:36.826" v="0" actId="20577"/>
        <pc:sldMkLst>
          <pc:docMk/>
          <pc:sldMk cId="3808697365" sldId="11198"/>
        </pc:sldMkLst>
      </pc:sldChg>
    </pc:docChg>
  </pc:docChgLst>
  <pc:docChgLst>
    <pc:chgData name="Ybarra, Sol - GS CA2307 Administrator I" userId="S::sol.ybarra_denvergov.org#ext#@flyden.onmicrosoft.com::c2c845fc-5c9f-4a04-81a7-38fa8671f91f" providerId="AD" clId="Web-{51634D69-09DE-11E6-C19A-4FE9809CE24B}"/>
    <pc:docChg chg="modSld">
      <pc:chgData name="Ybarra, Sol - GS CA2307 Administrator I" userId="S::sol.ybarra_denvergov.org#ext#@flyden.onmicrosoft.com::c2c845fc-5c9f-4a04-81a7-38fa8671f91f" providerId="AD" clId="Web-{51634D69-09DE-11E6-C19A-4FE9809CE24B}" dt="2025-01-21T20:26:01.908" v="21"/>
      <pc:docMkLst>
        <pc:docMk/>
      </pc:docMkLst>
    </pc:docChg>
  </pc:docChgLst>
  <pc:docChgLst>
    <pc:chgData clId="Web-{4B87B822-5189-6802-F4CD-72C694075128}"/>
    <pc:docChg chg="sldOrd">
      <pc:chgData name="" userId="" providerId="" clId="Web-{4B87B822-5189-6802-F4CD-72C694075128}" dt="2025-02-10T23:32:52.988" v="0"/>
      <pc:docMkLst>
        <pc:docMk/>
      </pc:docMkLst>
    </pc:docChg>
  </pc:docChgLst>
  <pc:docChgLst>
    <pc:chgData name="Lujan, Corinna - DEN" userId="S::corinna.lujan@flydenver.com::d50e7b76-e3a7-453a-a7e5-4b64ecea9496" providerId="AD" clId="Web-{5527673A-DC7B-F10F-3BCF-35D1DF7BB908}"/>
    <pc:docChg chg="sldOrd">
      <pc:chgData name="Lujan, Corinna - DEN" userId="S::corinna.lujan@flydenver.com::d50e7b76-e3a7-453a-a7e5-4b64ecea9496" providerId="AD" clId="Web-{5527673A-DC7B-F10F-3BCF-35D1DF7BB908}" dt="2025-03-13T19:05:18.254" v="0"/>
      <pc:docMkLst>
        <pc:docMk/>
      </pc:docMkLst>
    </pc:docChg>
  </pc:docChgLst>
  <pc:docChgLst>
    <pc:chgData name="Bronshtein, Jordan - DEN" userId="S::jordan.bronshtein@flydenver.com::c35be059-5271-4a61-acf4-8d21cb21ab5b" providerId="AD" clId="Web-{D27CA875-E1C5-9F4A-8186-EF715F385970}"/>
    <pc:docChg chg="modSld">
      <pc:chgData name="Bronshtein, Jordan - DEN" userId="S::jordan.bronshtein@flydenver.com::c35be059-5271-4a61-acf4-8d21cb21ab5b" providerId="AD" clId="Web-{D27CA875-E1C5-9F4A-8186-EF715F385970}" dt="2024-08-08T18:56:10.524" v="46" actId="20577"/>
      <pc:docMkLst>
        <pc:docMk/>
      </pc:docMkLst>
    </pc:docChg>
  </pc:docChgLst>
  <pc:docChgLst>
    <pc:chgData name="Mondragon, Desiree - DEN" userId="cddb16d0-b6f9-4161-a1a6-91a003280c7c" providerId="ADAL" clId="{5B3EB0E8-7064-420B-9E20-8967D82C7135}"/>
    <pc:docChg chg="undo custSel addSld delSld modSld sldOrd modSection">
      <pc:chgData name="Mondragon, Desiree - DEN" userId="cddb16d0-b6f9-4161-a1a6-91a003280c7c" providerId="ADAL" clId="{5B3EB0E8-7064-420B-9E20-8967D82C7135}" dt="2025-04-30T10:51:17.434" v="31" actId="207"/>
      <pc:docMkLst>
        <pc:docMk/>
      </pc:docMkLst>
      <pc:sldChg chg="del">
        <pc:chgData name="Mondragon, Desiree - DEN" userId="cddb16d0-b6f9-4161-a1a6-91a003280c7c" providerId="ADAL" clId="{5B3EB0E8-7064-420B-9E20-8967D82C7135}" dt="2025-04-30T10:29:57.963" v="27" actId="2696"/>
        <pc:sldMkLst>
          <pc:docMk/>
          <pc:sldMk cId="3500373422" sldId="105019"/>
        </pc:sldMkLst>
      </pc:sldChg>
      <pc:sldChg chg="del">
        <pc:chgData name="Mondragon, Desiree - DEN" userId="cddb16d0-b6f9-4161-a1a6-91a003280c7c" providerId="ADAL" clId="{5B3EB0E8-7064-420B-9E20-8967D82C7135}" dt="2025-04-30T10:29:57.963" v="27" actId="2696"/>
        <pc:sldMkLst>
          <pc:docMk/>
          <pc:sldMk cId="2325006807" sldId="105020"/>
        </pc:sldMkLst>
      </pc:sldChg>
      <pc:sldChg chg="modSp mod">
        <pc:chgData name="Mondragon, Desiree - DEN" userId="cddb16d0-b6f9-4161-a1a6-91a003280c7c" providerId="ADAL" clId="{5B3EB0E8-7064-420B-9E20-8967D82C7135}" dt="2025-04-30T10:51:17.434" v="31" actId="207"/>
        <pc:sldMkLst>
          <pc:docMk/>
          <pc:sldMk cId="1421917509" sldId="105087"/>
        </pc:sldMkLst>
        <pc:spChg chg="mod">
          <ac:chgData name="Mondragon, Desiree - DEN" userId="cddb16d0-b6f9-4161-a1a6-91a003280c7c" providerId="ADAL" clId="{5B3EB0E8-7064-420B-9E20-8967D82C7135}" dt="2025-04-30T10:51:17.434" v="31" actId="207"/>
          <ac:spMkLst>
            <pc:docMk/>
            <pc:sldMk cId="1421917509" sldId="105087"/>
            <ac:spMk id="12" creationId="{D3A00411-52E3-53CA-DC1B-F254E27B368B}"/>
          </ac:spMkLst>
        </pc:spChg>
      </pc:sldChg>
      <pc:sldChg chg="addSp delSp modSp new mod modClrScheme chgLayout">
        <pc:chgData name="Mondragon, Desiree - DEN" userId="cddb16d0-b6f9-4161-a1a6-91a003280c7c" providerId="ADAL" clId="{5B3EB0E8-7064-420B-9E20-8967D82C7135}" dt="2025-04-29T15:34:33.887" v="6" actId="14100"/>
        <pc:sldMkLst>
          <pc:docMk/>
          <pc:sldMk cId="2523549572" sldId="105090"/>
        </pc:sldMkLst>
      </pc:sldChg>
      <pc:sldChg chg="addSp delSp modSp add mod ord">
        <pc:chgData name="Mondragon, Desiree - DEN" userId="cddb16d0-b6f9-4161-a1a6-91a003280c7c" providerId="ADAL" clId="{5B3EB0E8-7064-420B-9E20-8967D82C7135}" dt="2025-04-29T15:35:34.848" v="22" actId="14100"/>
        <pc:sldMkLst>
          <pc:docMk/>
          <pc:sldMk cId="1791984188" sldId="105091"/>
        </pc:sldMkLst>
      </pc:sldChg>
      <pc:sldChg chg="modSp add del mod">
        <pc:chgData name="Mondragon, Desiree - DEN" userId="cddb16d0-b6f9-4161-a1a6-91a003280c7c" providerId="ADAL" clId="{5B3EB0E8-7064-420B-9E20-8967D82C7135}" dt="2025-04-30T10:51:03.999" v="29" actId="2696"/>
        <pc:sldMkLst>
          <pc:docMk/>
          <pc:sldMk cId="1891852220" sldId="105093"/>
        </pc:sldMkLst>
        <pc:spChg chg="mod">
          <ac:chgData name="Mondragon, Desiree - DEN" userId="cddb16d0-b6f9-4161-a1a6-91a003280c7c" providerId="ADAL" clId="{5B3EB0E8-7064-420B-9E20-8967D82C7135}" dt="2025-04-30T10:29:53.722" v="26"/>
          <ac:spMkLst>
            <pc:docMk/>
            <pc:sldMk cId="1891852220" sldId="105093"/>
            <ac:spMk id="12" creationId="{CDC332EF-B25E-366C-93FB-36FD1AA74BD9}"/>
          </ac:spMkLst>
        </pc:spChg>
      </pc:sldChg>
      <pc:sldChg chg="modSp add del mod replId">
        <pc:chgData name="Mondragon, Desiree - DEN" userId="cddb16d0-b6f9-4161-a1a6-91a003280c7c" providerId="ADAL" clId="{5B3EB0E8-7064-420B-9E20-8967D82C7135}" dt="2025-04-30T10:51:03.999" v="29" actId="2696"/>
        <pc:sldMkLst>
          <pc:docMk/>
          <pc:sldMk cId="3422709237" sldId="105094"/>
        </pc:sldMkLst>
        <pc:spChg chg="mod">
          <ac:chgData name="Mondragon, Desiree - DEN" userId="cddb16d0-b6f9-4161-a1a6-91a003280c7c" providerId="ADAL" clId="{5B3EB0E8-7064-420B-9E20-8967D82C7135}" dt="2025-04-30T10:29:32.842" v="24"/>
          <ac:spMkLst>
            <pc:docMk/>
            <pc:sldMk cId="3422709237" sldId="105094"/>
            <ac:spMk id="16" creationId="{5A0E5326-5735-DD9E-B99D-660FFD5E86DA}"/>
          </ac:spMkLst>
        </pc:spChg>
      </pc:sldChg>
    </pc:docChg>
  </pc:docChgLst>
  <pc:docChgLst>
    <pc:chgData name="Wilson, Jacqueline - DEN" userId="S::jacqueline.wilson@flydenver.com::5f28639e-e6e2-4f52-bca5-5752d2892216" providerId="AD" clId="Web-{43CB1D54-2610-0295-A50F-2231632757C4}"/>
    <pc:docChg chg="modSld sldOrd">
      <pc:chgData name="Wilson, Jacqueline - DEN" userId="S::jacqueline.wilson@flydenver.com::5f28639e-e6e2-4f52-bca5-5752d2892216" providerId="AD" clId="Web-{43CB1D54-2610-0295-A50F-2231632757C4}" dt="2025-03-10T17:04:32.437" v="3"/>
      <pc:docMkLst>
        <pc:docMk/>
      </pc:docMkLst>
      <pc:sldChg chg="modSp">
        <pc:chgData name="Wilson, Jacqueline - DEN" userId="S::jacqueline.wilson@flydenver.com::5f28639e-e6e2-4f52-bca5-5752d2892216" providerId="AD" clId="Web-{43CB1D54-2610-0295-A50F-2231632757C4}" dt="2025-03-10T17:04:16.030" v="1" actId="20577"/>
        <pc:sldMkLst>
          <pc:docMk/>
          <pc:sldMk cId="2315938437" sldId="105041"/>
        </pc:sldMkLst>
      </pc:sldChg>
    </pc:docChg>
  </pc:docChgLst>
  <pc:docChgLst>
    <pc:chgData name="Mondragon, Desiree - DEN" userId="cddb16d0-b6f9-4161-a1a6-91a003280c7c" providerId="ADAL" clId="{0ABCD30A-6726-46AE-BD78-10CA93E8A705}"/>
    <pc:docChg chg="modSld">
      <pc:chgData name="Mondragon, Desiree - DEN" userId="cddb16d0-b6f9-4161-a1a6-91a003280c7c" providerId="ADAL" clId="{0ABCD30A-6726-46AE-BD78-10CA93E8A705}" dt="2024-10-03T17:36:36.729" v="13" actId="20577"/>
      <pc:docMkLst>
        <pc:docMk/>
      </pc:docMkLst>
      <pc:sldChg chg="modSp mod">
        <pc:chgData name="Mondragon, Desiree - DEN" userId="cddb16d0-b6f9-4161-a1a6-91a003280c7c" providerId="ADAL" clId="{0ABCD30A-6726-46AE-BD78-10CA93E8A705}" dt="2024-10-03T17:36:36.729" v="13" actId="20577"/>
        <pc:sldMkLst>
          <pc:docMk/>
          <pc:sldMk cId="46628132" sldId="11111"/>
        </pc:sldMkLst>
      </pc:sldChg>
      <pc:sldChg chg="modNotes">
        <pc:chgData name="Mondragon, Desiree - DEN" userId="cddb16d0-b6f9-4161-a1a6-91a003280c7c" providerId="ADAL" clId="{0ABCD30A-6726-46AE-BD78-10CA93E8A705}" dt="2024-10-03T17:17:22.209" v="1" actId="20577"/>
        <pc:sldMkLst>
          <pc:docMk/>
          <pc:sldMk cId="735330980" sldId="11113"/>
        </pc:sldMkLst>
      </pc:sldChg>
    </pc:docChg>
  </pc:docChgLst>
  <pc:docChgLst>
    <pc:chgData name="Gonzales, Nicolette - DEN" userId="S::nicolette.gonzales@flydenver.com::7edef55a-e2da-42a9-904e-a807a7548600" providerId="AD" clId="Web-{2C8DFDB4-E332-7209-AB94-5EF0609CB188}"/>
    <pc:docChg chg="delSld modSld">
      <pc:chgData name="Gonzales, Nicolette - DEN" userId="S::nicolette.gonzales@flydenver.com::7edef55a-e2da-42a9-904e-a807a7548600" providerId="AD" clId="Web-{2C8DFDB4-E332-7209-AB94-5EF0609CB188}" dt="2024-09-12T14:27:14.866" v="149" actId="20577"/>
      <pc:docMkLst>
        <pc:docMk/>
      </pc:docMkLst>
      <pc:sldChg chg="del">
        <pc:chgData name="Gonzales, Nicolette - DEN" userId="S::nicolette.gonzales@flydenver.com::7edef55a-e2da-42a9-904e-a807a7548600" providerId="AD" clId="Web-{2C8DFDB4-E332-7209-AB94-5EF0609CB188}" dt="2024-09-12T14:12:18.069" v="63"/>
        <pc:sldMkLst>
          <pc:docMk/>
          <pc:sldMk cId="2169141397" sldId="11194"/>
        </pc:sldMkLst>
      </pc:sldChg>
      <pc:sldChg chg="modSp">
        <pc:chgData name="Gonzales, Nicolette - DEN" userId="S::nicolette.gonzales@flydenver.com::7edef55a-e2da-42a9-904e-a807a7548600" providerId="AD" clId="Web-{2C8DFDB4-E332-7209-AB94-5EF0609CB188}" dt="2024-09-12T14:27:14.866" v="149" actId="20577"/>
        <pc:sldMkLst>
          <pc:docMk/>
          <pc:sldMk cId="646190217" sldId="11195"/>
        </pc:sldMkLst>
      </pc:sldChg>
      <pc:sldChg chg="del">
        <pc:chgData name="Gonzales, Nicolette - DEN" userId="S::nicolette.gonzales@flydenver.com::7edef55a-e2da-42a9-904e-a807a7548600" providerId="AD" clId="Web-{2C8DFDB4-E332-7209-AB94-5EF0609CB188}" dt="2024-09-12T14:13:01.461" v="70"/>
        <pc:sldMkLst>
          <pc:docMk/>
          <pc:sldMk cId="1479189825" sldId="11196"/>
        </pc:sldMkLst>
      </pc:sldChg>
      <pc:sldChg chg="modSp">
        <pc:chgData name="Gonzales, Nicolette - DEN" userId="S::nicolette.gonzales@flydenver.com::7edef55a-e2da-42a9-904e-a807a7548600" providerId="AD" clId="Web-{2C8DFDB4-E332-7209-AB94-5EF0609CB188}" dt="2024-09-12T14:15:02.854" v="139" actId="20577"/>
        <pc:sldMkLst>
          <pc:docMk/>
          <pc:sldMk cId="1274702651" sldId="11201"/>
        </pc:sldMkLst>
      </pc:sldChg>
    </pc:docChg>
  </pc:docChgLst>
  <pc:docChgLst>
    <pc:chgData name="Wardlaw, Hunter - DEN Contingent Worker" userId="S::hunter.wardlaw@flydenver.com::0f53214f-c155-48d4-9c43-a9474f7526b9" providerId="AD" clId="Web-{59802EA2-4921-3C9F-EFE0-3226AC9D6B00}"/>
    <pc:docChg chg="modSld">
      <pc:chgData name="Wardlaw, Hunter - DEN Contingent Worker" userId="S::hunter.wardlaw@flydenver.com::0f53214f-c155-48d4-9c43-a9474f7526b9" providerId="AD" clId="Web-{59802EA2-4921-3C9F-EFE0-3226AC9D6B00}" dt="2025-06-12T19:12:33.660" v="166" actId="20577"/>
      <pc:docMkLst>
        <pc:docMk/>
      </pc:docMkLst>
      <pc:sldChg chg="modSp">
        <pc:chgData name="Wardlaw, Hunter - DEN Contingent Worker" userId="S::hunter.wardlaw@flydenver.com::0f53214f-c155-48d4-9c43-a9474f7526b9" providerId="AD" clId="Web-{59802EA2-4921-3C9F-EFE0-3226AC9D6B00}" dt="2025-06-12T19:11:13.675" v="121" actId="20577"/>
        <pc:sldMkLst>
          <pc:docMk/>
          <pc:sldMk cId="1725429381" sldId="105100"/>
        </pc:sldMkLst>
        <pc:spChg chg="mod">
          <ac:chgData name="Wardlaw, Hunter - DEN Contingent Worker" userId="S::hunter.wardlaw@flydenver.com::0f53214f-c155-48d4-9c43-a9474f7526b9" providerId="AD" clId="Web-{59802EA2-4921-3C9F-EFE0-3226AC9D6B00}" dt="2025-06-12T19:11:13.675" v="121" actId="20577"/>
          <ac:spMkLst>
            <pc:docMk/>
            <pc:sldMk cId="1725429381" sldId="105100"/>
            <ac:spMk id="3" creationId="{AE8BA2A0-0C76-DEC3-3578-17DE0806E00F}"/>
          </ac:spMkLst>
        </pc:spChg>
      </pc:sldChg>
      <pc:sldChg chg="modSp">
        <pc:chgData name="Wardlaw, Hunter - DEN Contingent Worker" userId="S::hunter.wardlaw@flydenver.com::0f53214f-c155-48d4-9c43-a9474f7526b9" providerId="AD" clId="Web-{59802EA2-4921-3C9F-EFE0-3226AC9D6B00}" dt="2025-06-12T19:12:33.660" v="166" actId="20577"/>
        <pc:sldMkLst>
          <pc:docMk/>
          <pc:sldMk cId="2425799736" sldId="105131"/>
        </pc:sldMkLst>
        <pc:spChg chg="mod">
          <ac:chgData name="Wardlaw, Hunter - DEN Contingent Worker" userId="S::hunter.wardlaw@flydenver.com::0f53214f-c155-48d4-9c43-a9474f7526b9" providerId="AD" clId="Web-{59802EA2-4921-3C9F-EFE0-3226AC9D6B00}" dt="2025-06-12T19:12:33.660" v="166" actId="20577"/>
          <ac:spMkLst>
            <pc:docMk/>
            <pc:sldMk cId="2425799736" sldId="105131"/>
            <ac:spMk id="3" creationId="{F845D5D3-0DE7-EA39-84E1-22BAEDD2AC19}"/>
          </ac:spMkLst>
        </pc:spChg>
        <pc:picChg chg="mod">
          <ac:chgData name="Wardlaw, Hunter - DEN Contingent Worker" userId="S::hunter.wardlaw@flydenver.com::0f53214f-c155-48d4-9c43-a9474f7526b9" providerId="AD" clId="Web-{59802EA2-4921-3C9F-EFE0-3226AC9D6B00}" dt="2025-06-12T19:10:30.956" v="114" actId="1076"/>
          <ac:picMkLst>
            <pc:docMk/>
            <pc:sldMk cId="2425799736" sldId="105131"/>
            <ac:picMk id="2" creationId="{6B1E078A-AA35-D378-1591-37CBB05C6EB0}"/>
          </ac:picMkLst>
        </pc:picChg>
      </pc:sldChg>
    </pc:docChg>
  </pc:docChgLst>
  <pc:docChgLst>
    <pc:chgData name="Wieczorek, Alec - DEN" userId="S::alec.wieczorek@flydenver.com::049d5cba-0eb7-4924-b733-9f662b9bbd26" providerId="AD" clId="Web-{5126108C-ABDE-56DA-A7B7-DB0875E50BB4}"/>
    <pc:docChg chg="addSld modSection">
      <pc:chgData name="Wieczorek, Alec - DEN" userId="S::alec.wieczorek@flydenver.com::049d5cba-0eb7-4924-b733-9f662b9bbd26" providerId="AD" clId="Web-{5126108C-ABDE-56DA-A7B7-DB0875E50BB4}" dt="2025-01-07T22:17:48.067" v="2"/>
      <pc:docMkLst>
        <pc:docMk/>
      </pc:docMkLst>
      <pc:sldChg chg="add">
        <pc:chgData name="Wieczorek, Alec - DEN" userId="S::alec.wieczorek@flydenver.com::049d5cba-0eb7-4924-b733-9f662b9bbd26" providerId="AD" clId="Web-{5126108C-ABDE-56DA-A7B7-DB0875E50BB4}" dt="2025-01-07T22:17:48.051" v="0"/>
        <pc:sldMkLst>
          <pc:docMk/>
          <pc:sldMk cId="4422650" sldId="104954"/>
        </pc:sldMkLst>
      </pc:sldChg>
      <pc:sldChg chg="add">
        <pc:chgData name="Wieczorek, Alec - DEN" userId="S::alec.wieczorek@flydenver.com::049d5cba-0eb7-4924-b733-9f662b9bbd26" providerId="AD" clId="Web-{5126108C-ABDE-56DA-A7B7-DB0875E50BB4}" dt="2025-01-07T22:17:48.067" v="2"/>
        <pc:sldMkLst>
          <pc:docMk/>
          <pc:sldMk cId="1178326056" sldId="104956"/>
        </pc:sldMkLst>
      </pc:sldChg>
    </pc:docChg>
  </pc:docChgLst>
  <pc:docChgLst>
    <pc:chgData name="Mondragon, Desiree - DEN" userId="S::desiree.mondragon@flydenver.com::cddb16d0-b6f9-4161-a1a6-91a003280c7c" providerId="AD" clId="Web-{CD2F2452-C910-C243-62B1-1547B12115BA}"/>
    <pc:docChg chg="modSld">
      <pc:chgData name="Mondragon, Desiree - DEN" userId="S::desiree.mondragon@flydenver.com::cddb16d0-b6f9-4161-a1a6-91a003280c7c" providerId="AD" clId="Web-{CD2F2452-C910-C243-62B1-1547B12115BA}" dt="2024-07-29T21:10:49.266" v="10" actId="20577"/>
      <pc:docMkLst>
        <pc:docMk/>
      </pc:docMkLst>
      <pc:sldChg chg="modSp">
        <pc:chgData name="Mondragon, Desiree - DEN" userId="S::desiree.mondragon@flydenver.com::cddb16d0-b6f9-4161-a1a6-91a003280c7c" providerId="AD" clId="Web-{CD2F2452-C910-C243-62B1-1547B12115BA}" dt="2024-07-29T21:10:49.266" v="10" actId="20577"/>
        <pc:sldMkLst>
          <pc:docMk/>
          <pc:sldMk cId="1095214164" sldId="11153"/>
        </pc:sldMkLst>
      </pc:sldChg>
    </pc:docChg>
  </pc:docChgLst>
  <pc:docChgLst>
    <pc:chgData name="Yacovetta, Sara - DEN" userId="e3f8ecb3-2193-4665-ba34-5827b1a98428" providerId="ADAL" clId="{03D7B83D-03AD-4430-AFD6-CC22C3B1F692}"/>
    <pc:docChg chg="custSel modSld">
      <pc:chgData name="Yacovetta, Sara - DEN" userId="e3f8ecb3-2193-4665-ba34-5827b1a98428" providerId="ADAL" clId="{03D7B83D-03AD-4430-AFD6-CC22C3B1F692}" dt="2024-08-22T22:54:30.937" v="288" actId="20577"/>
      <pc:docMkLst>
        <pc:docMk/>
      </pc:docMkLst>
    </pc:docChg>
  </pc:docChgLst>
  <pc:docChgLst>
    <pc:chgData name="Mondragon, Desiree - DEN" userId="S::desiree.mondragon@flydenver.com::cddb16d0-b6f9-4161-a1a6-91a003280c7c" providerId="AD" clId="Web-{53C04CE8-01F3-4ECE-BA8F-23DF63D5A04A}"/>
    <pc:docChg chg="modSld">
      <pc:chgData name="Mondragon, Desiree - DEN" userId="S::desiree.mondragon@flydenver.com::cddb16d0-b6f9-4161-a1a6-91a003280c7c" providerId="AD" clId="Web-{53C04CE8-01F3-4ECE-BA8F-23DF63D5A04A}" dt="2024-07-11T21:57:36.671" v="1" actId="20577"/>
      <pc:docMkLst>
        <pc:docMk/>
      </pc:docMkLst>
      <pc:sldChg chg="modSp">
        <pc:chgData name="Mondragon, Desiree - DEN" userId="S::desiree.mondragon@flydenver.com::cddb16d0-b6f9-4161-a1a6-91a003280c7c" providerId="AD" clId="Web-{53C04CE8-01F3-4ECE-BA8F-23DF63D5A04A}" dt="2024-07-11T21:57:36.671" v="1" actId="20577"/>
        <pc:sldMkLst>
          <pc:docMk/>
          <pc:sldMk cId="1363167926" sldId="11137"/>
        </pc:sldMkLst>
      </pc:sldChg>
    </pc:docChg>
  </pc:docChgLst>
  <pc:docChgLst>
    <pc:chgData name="Elliott, Alisha - DEN" userId="S::alisha.elliott@flydenver.com::5030ebc2-f84e-4ecf-b88f-8ad527864d90" providerId="AD" clId="Web-{A1E54BB9-C796-86C3-6CB4-23B816F004F1}"/>
    <pc:docChg chg="addSld modSld modSection">
      <pc:chgData name="Elliott, Alisha - DEN" userId="S::alisha.elliott@flydenver.com::5030ebc2-f84e-4ecf-b88f-8ad527864d90" providerId="AD" clId="Web-{A1E54BB9-C796-86C3-6CB4-23B816F004F1}" dt="2025-02-13T18:45:42.394" v="124" actId="20577"/>
      <pc:docMkLst>
        <pc:docMk/>
      </pc:docMkLst>
      <pc:sldChg chg="modSp">
        <pc:chgData name="Elliott, Alisha - DEN" userId="S::alisha.elliott@flydenver.com::5030ebc2-f84e-4ecf-b88f-8ad527864d90" providerId="AD" clId="Web-{A1E54BB9-C796-86C3-6CB4-23B816F004F1}" dt="2025-02-13T18:17:32.730" v="3" actId="20577"/>
        <pc:sldMkLst>
          <pc:docMk/>
          <pc:sldMk cId="2325006807" sldId="105020"/>
        </pc:sldMkLst>
      </pc:sldChg>
      <pc:sldChg chg="modSp">
        <pc:chgData name="Elliott, Alisha - DEN" userId="S::alisha.elliott@flydenver.com::5030ebc2-f84e-4ecf-b88f-8ad527864d90" providerId="AD" clId="Web-{A1E54BB9-C796-86C3-6CB4-23B816F004F1}" dt="2025-02-13T18:23:40.049" v="7" actId="20577"/>
        <pc:sldMkLst>
          <pc:docMk/>
          <pc:sldMk cId="635646545" sldId="105042"/>
        </pc:sldMkLst>
      </pc:sldChg>
      <pc:sldChg chg="modSp add replId">
        <pc:chgData name="Elliott, Alisha - DEN" userId="S::alisha.elliott@flydenver.com::5030ebc2-f84e-4ecf-b88f-8ad527864d90" providerId="AD" clId="Web-{A1E54BB9-C796-86C3-6CB4-23B816F004F1}" dt="2025-02-13T18:45:42.394" v="124" actId="20577"/>
        <pc:sldMkLst>
          <pc:docMk/>
          <pc:sldMk cId="1784600457" sldId="105046"/>
        </pc:sldMkLst>
      </pc:sldChg>
    </pc:docChg>
  </pc:docChgLst>
  <pc:docChgLst>
    <pc:chgData name="Anduaga Bocanegra, Omar Antonio - DEN" userId="S::antonio.anduaga@flydenver.com::a02ccc7b-8ed7-4105-95fa-546fb49e3972" providerId="AD" clId="Web-{9311ACF0-CDD8-B184-8DF7-4A3DFE7E8DC6}"/>
    <pc:docChg chg="modSld sldOrd">
      <pc:chgData name="Anduaga Bocanegra, Omar Antonio - DEN" userId="S::antonio.anduaga@flydenver.com::a02ccc7b-8ed7-4105-95fa-546fb49e3972" providerId="AD" clId="Web-{9311ACF0-CDD8-B184-8DF7-4A3DFE7E8DC6}" dt="2024-12-04T23:50:58.614" v="50"/>
      <pc:docMkLst>
        <pc:docMk/>
      </pc:docMkLst>
      <pc:sldChg chg="modSp">
        <pc:chgData name="Anduaga Bocanegra, Omar Antonio - DEN" userId="S::antonio.anduaga@flydenver.com::a02ccc7b-8ed7-4105-95fa-546fb49e3972" providerId="AD" clId="Web-{9311ACF0-CDD8-B184-8DF7-4A3DFE7E8DC6}" dt="2024-12-04T23:50:41.644" v="49" actId="20577"/>
        <pc:sldMkLst>
          <pc:docMk/>
          <pc:sldMk cId="3736485398" sldId="11082"/>
        </pc:sldMkLst>
      </pc:sldChg>
      <pc:sldChg chg="modSp">
        <pc:chgData name="Anduaga Bocanegra, Omar Antonio - DEN" userId="S::antonio.anduaga@flydenver.com::a02ccc7b-8ed7-4105-95fa-546fb49e3972" providerId="AD" clId="Web-{9311ACF0-CDD8-B184-8DF7-4A3DFE7E8DC6}" dt="2024-12-04T23:47:54.138" v="41" actId="20577"/>
        <pc:sldMkLst>
          <pc:docMk/>
          <pc:sldMk cId="3688664493" sldId="104929"/>
        </pc:sldMkLst>
      </pc:sldChg>
      <pc:sldChg chg="ord">
        <pc:chgData name="Anduaga Bocanegra, Omar Antonio - DEN" userId="S::antonio.anduaga@flydenver.com::a02ccc7b-8ed7-4105-95fa-546fb49e3972" providerId="AD" clId="Web-{9311ACF0-CDD8-B184-8DF7-4A3DFE7E8DC6}" dt="2024-12-04T23:50:58.614" v="50"/>
        <pc:sldMkLst>
          <pc:docMk/>
          <pc:sldMk cId="3358678051" sldId="104944"/>
        </pc:sldMkLst>
      </pc:sldChg>
    </pc:docChg>
  </pc:docChgLst>
  <pc:docChgLst>
    <pc:chgData name="Rodriguez, Nicole - DEN" userId="edce7eb7-41d3-4b21-8d93-85b303938bcd" providerId="ADAL" clId="{3457915A-D937-4C90-A7A3-0F4953FB998E}"/>
    <pc:docChg chg="undo custSel modSld">
      <pc:chgData name="Rodriguez, Nicole - DEN" userId="edce7eb7-41d3-4b21-8d93-85b303938bcd" providerId="ADAL" clId="{3457915A-D937-4C90-A7A3-0F4953FB998E}" dt="2025-02-13T19:33:51.228" v="15" actId="14734"/>
      <pc:docMkLst>
        <pc:docMk/>
      </pc:docMkLst>
    </pc:docChg>
  </pc:docChgLst>
  <pc:docChgLst>
    <pc:chgData name="Saiya, Jilliane - DEN" userId="S::jilliane.saiya@flydenver.com::6471f574-2237-4016-9953-a2d29f9da7cf" providerId="AD" clId="Web-{73625162-7ED0-1E7E-7841-1A5D98A58E51}"/>
    <pc:docChg chg="modSld">
      <pc:chgData name="Saiya, Jilliane - DEN" userId="S::jilliane.saiya@flydenver.com::6471f574-2237-4016-9953-a2d29f9da7cf" providerId="AD" clId="Web-{73625162-7ED0-1E7E-7841-1A5D98A58E51}" dt="2024-07-12T18:43:14.071" v="68" actId="20577"/>
      <pc:docMkLst>
        <pc:docMk/>
      </pc:docMkLst>
      <pc:sldChg chg="modSp">
        <pc:chgData name="Saiya, Jilliane - DEN" userId="S::jilliane.saiya@flydenver.com::6471f574-2237-4016-9953-a2d29f9da7cf" providerId="AD" clId="Web-{73625162-7ED0-1E7E-7841-1A5D98A58E51}" dt="2024-07-12T18:42:26.664" v="48" actId="20577"/>
        <pc:sldMkLst>
          <pc:docMk/>
          <pc:sldMk cId="2444930698" sldId="11077"/>
        </pc:sldMkLst>
      </pc:sldChg>
      <pc:sldChg chg="modSp">
        <pc:chgData name="Saiya, Jilliane - DEN" userId="S::jilliane.saiya@flydenver.com::6471f574-2237-4016-9953-a2d29f9da7cf" providerId="AD" clId="Web-{73625162-7ED0-1E7E-7841-1A5D98A58E51}" dt="2024-07-12T18:42:58.336" v="59" actId="20577"/>
        <pc:sldMkLst>
          <pc:docMk/>
          <pc:sldMk cId="1403175950" sldId="11079"/>
        </pc:sldMkLst>
      </pc:sldChg>
      <pc:sldChg chg="modSp">
        <pc:chgData name="Saiya, Jilliane - DEN" userId="S::jilliane.saiya@flydenver.com::6471f574-2237-4016-9953-a2d29f9da7cf" providerId="AD" clId="Web-{73625162-7ED0-1E7E-7841-1A5D98A58E51}" dt="2024-07-12T18:43:14.071" v="68" actId="20577"/>
        <pc:sldMkLst>
          <pc:docMk/>
          <pc:sldMk cId="2374995449" sldId="11118"/>
        </pc:sldMkLst>
      </pc:sldChg>
    </pc:docChg>
  </pc:docChgLst>
  <pc:docChgLst>
    <pc:chgData name="St. Martin, Irene - DEN" userId="861097aa-c1ef-4b8b-a040-0428e3834a04" providerId="ADAL" clId="{DAC38FD0-8A91-4241-B454-690DB6F131F0}"/>
    <pc:docChg chg="modSld">
      <pc:chgData name="St. Martin, Irene - DEN" userId="861097aa-c1ef-4b8b-a040-0428e3834a04" providerId="ADAL" clId="{DAC38FD0-8A91-4241-B454-690DB6F131F0}" dt="2025-03-13T13:21:00.758" v="4" actId="20577"/>
      <pc:docMkLst>
        <pc:docMk/>
      </pc:docMkLst>
    </pc:docChg>
  </pc:docChgLst>
  <pc:docChgLst>
    <pc:chgData name="Ybarra, Sol - GS CA2307 Administrator I" userId="S::sol.ybarra_denvergov.org#ext#@flyden.onmicrosoft.com::c2c845fc-5c9f-4a04-81a7-38fa8671f91f" providerId="AD" clId="Web-{CB9F0069-83C0-722B-98A6-DCD4929BF23F}"/>
    <pc:docChg chg="modSld">
      <pc:chgData name="Ybarra, Sol - GS CA2307 Administrator I" userId="S::sol.ybarra_denvergov.org#ext#@flyden.onmicrosoft.com::c2c845fc-5c9f-4a04-81a7-38fa8671f91f" providerId="AD" clId="Web-{CB9F0069-83C0-722B-98A6-DCD4929BF23F}" dt="2024-11-08T16:22:15.074" v="142" actId="1076"/>
      <pc:docMkLst>
        <pc:docMk/>
      </pc:docMkLst>
      <pc:sldChg chg="addSp delSp modSp">
        <pc:chgData name="Ybarra, Sol - GS CA2307 Administrator I" userId="S::sol.ybarra_denvergov.org#ext#@flyden.onmicrosoft.com::c2c845fc-5c9f-4a04-81a7-38fa8671f91f" providerId="AD" clId="Web-{CB9F0069-83C0-722B-98A6-DCD4929BF23F}" dt="2024-11-08T16:22:15.074" v="142" actId="1076"/>
        <pc:sldMkLst>
          <pc:docMk/>
          <pc:sldMk cId="938472897" sldId="11100"/>
        </pc:sldMkLst>
      </pc:sldChg>
    </pc:docChg>
  </pc:docChgLst>
  <pc:docChgLst>
    <pc:chgData name="Anduaga Bocanegra, Omar Antonio - DEN" userId="S::antonio.anduaga@flydenver.com::a02ccc7b-8ed7-4105-95fa-546fb49e3972" providerId="AD" clId="Web-{B6C34815-4D55-6EE1-40C1-33B811A87BCD}"/>
    <pc:docChg chg="modSld sldOrd">
      <pc:chgData name="Anduaga Bocanegra, Omar Antonio - DEN" userId="S::antonio.anduaga@flydenver.com::a02ccc7b-8ed7-4105-95fa-546fb49e3972" providerId="AD" clId="Web-{B6C34815-4D55-6EE1-40C1-33B811A87BCD}" dt="2024-12-12T19:21:29.481" v="10"/>
      <pc:docMkLst>
        <pc:docMk/>
      </pc:docMkLst>
      <pc:sldChg chg="modSp">
        <pc:chgData name="Anduaga Bocanegra, Omar Antonio - DEN" userId="S::antonio.anduaga@flydenver.com::a02ccc7b-8ed7-4105-95fa-546fb49e3972" providerId="AD" clId="Web-{B6C34815-4D55-6EE1-40C1-33B811A87BCD}" dt="2024-12-12T19:20:36.950" v="5" actId="20577"/>
        <pc:sldMkLst>
          <pc:docMk/>
          <pc:sldMk cId="2094560819" sldId="104975"/>
        </pc:sldMkLst>
      </pc:sldChg>
      <pc:sldChg chg="modSp">
        <pc:chgData name="Anduaga Bocanegra, Omar Antonio - DEN" userId="S::antonio.anduaga@flydenver.com::a02ccc7b-8ed7-4105-95fa-546fb49e3972" providerId="AD" clId="Web-{B6C34815-4D55-6EE1-40C1-33B811A87BCD}" dt="2024-12-12T19:21:01.825" v="9" actId="20577"/>
        <pc:sldMkLst>
          <pc:docMk/>
          <pc:sldMk cId="1705867888" sldId="104976"/>
        </pc:sldMkLst>
      </pc:sldChg>
    </pc:docChg>
  </pc:docChgLst>
  <pc:docChgLst>
    <pc:chgData name="Cardenas, Christabel - DEN Contingent Worker" userId="S::christabel.cardenas@flydenver.com::f6135884-205c-49eb-85f9-df286ae2558d" providerId="AD" clId="Web-{7739E297-B57B-B474-269E-3515FA363EDC}"/>
    <pc:docChg chg="addSld modSld modSection">
      <pc:chgData name="Cardenas, Christabel - DEN Contingent Worker" userId="S::christabel.cardenas@flydenver.com::f6135884-205c-49eb-85f9-df286ae2558d" providerId="AD" clId="Web-{7739E297-B57B-B474-269E-3515FA363EDC}" dt="2025-01-21T18:08:57.389" v="31" actId="20577"/>
      <pc:docMkLst>
        <pc:docMk/>
      </pc:docMkLst>
      <pc:sldChg chg="addSp delSp modSp add replId">
        <pc:chgData name="Cardenas, Christabel - DEN Contingent Worker" userId="S::christabel.cardenas@flydenver.com::f6135884-205c-49eb-85f9-df286ae2558d" providerId="AD" clId="Web-{7739E297-B57B-B474-269E-3515FA363EDC}" dt="2025-01-21T18:08:57.389" v="31" actId="20577"/>
        <pc:sldMkLst>
          <pc:docMk/>
          <pc:sldMk cId="3814010869" sldId="105011"/>
        </pc:sldMkLst>
      </pc:sldChg>
    </pc:docChg>
  </pc:docChgLst>
  <pc:docChgLst>
    <pc:chgData name="Mondragon, Desiree - DEN" userId="S::desiree.mondragon@flydenver.com::cddb16d0-b6f9-4161-a1a6-91a003280c7c" providerId="AD" clId="Web-{F0EB0DA8-BEBF-3204-2A56-13C51DAE405A}"/>
    <pc:docChg chg="modSld">
      <pc:chgData name="Mondragon, Desiree - DEN" userId="S::desiree.mondragon@flydenver.com::cddb16d0-b6f9-4161-a1a6-91a003280c7c" providerId="AD" clId="Web-{F0EB0DA8-BEBF-3204-2A56-13C51DAE405A}" dt="2024-11-14T21:50:11.129" v="0" actId="20577"/>
      <pc:docMkLst>
        <pc:docMk/>
      </pc:docMkLst>
      <pc:sldChg chg="modSp">
        <pc:chgData name="Mondragon, Desiree - DEN" userId="S::desiree.mondragon@flydenver.com::cddb16d0-b6f9-4161-a1a6-91a003280c7c" providerId="AD" clId="Web-{F0EB0DA8-BEBF-3204-2A56-13C51DAE405A}" dt="2024-11-14T21:50:11.129" v="0" actId="20577"/>
        <pc:sldMkLst>
          <pc:docMk/>
          <pc:sldMk cId="170341230" sldId="11200"/>
        </pc:sldMkLst>
      </pc:sldChg>
    </pc:docChg>
  </pc:docChgLst>
  <pc:docChgLst>
    <pc:chgData name="Anderson, Sara - DEN" userId="S::sara.anderson@flydenver.com::e3f8ecb3-2193-4665-ba34-5827b1a98428" providerId="AD" clId="Web-{588029FC-AF47-4C72-010D-6508929B2A7F}"/>
    <pc:docChg chg="modSld sldOrd">
      <pc:chgData name="Anderson, Sara - DEN" userId="S::sara.anderson@flydenver.com::e3f8ecb3-2193-4665-ba34-5827b1a98428" providerId="AD" clId="Web-{588029FC-AF47-4C72-010D-6508929B2A7F}" dt="2025-04-10T19:42:36.015" v="1440"/>
      <pc:docMkLst>
        <pc:docMk/>
      </pc:docMkLst>
      <pc:sldChg chg="modNotes">
        <pc:chgData name="Anderson, Sara - DEN" userId="S::sara.anderson@flydenver.com::e3f8ecb3-2193-4665-ba34-5827b1a98428" providerId="AD" clId="Web-{588029FC-AF47-4C72-010D-6508929B2A7F}" dt="2025-04-10T19:42:36.015" v="1440"/>
        <pc:sldMkLst>
          <pc:docMk/>
          <pc:sldMk cId="3346811780" sldId="11162"/>
        </pc:sldMkLst>
      </pc:sldChg>
      <pc:sldChg chg="modNotes">
        <pc:chgData name="Anderson, Sara - DEN" userId="S::sara.anderson@flydenver.com::e3f8ecb3-2193-4665-ba34-5827b1a98428" providerId="AD" clId="Web-{588029FC-AF47-4C72-010D-6508929B2A7F}" dt="2025-04-10T19:07:32.603" v="339"/>
        <pc:sldMkLst>
          <pc:docMk/>
          <pc:sldMk cId="1001245026" sldId="11170"/>
        </pc:sldMkLst>
      </pc:sldChg>
      <pc:sldChg chg="ord">
        <pc:chgData name="Anderson, Sara - DEN" userId="S::sara.anderson@flydenver.com::e3f8ecb3-2193-4665-ba34-5827b1a98428" providerId="AD" clId="Web-{588029FC-AF47-4C72-010D-6508929B2A7F}" dt="2025-04-10T19:35:07.773" v="1327"/>
        <pc:sldMkLst>
          <pc:docMk/>
          <pc:sldMk cId="712996924" sldId="105034"/>
        </pc:sldMkLst>
      </pc:sldChg>
      <pc:sldChg chg="modNotes">
        <pc:chgData name="Anderson, Sara - DEN" userId="S::sara.anderson@flydenver.com::e3f8ecb3-2193-4665-ba34-5827b1a98428" providerId="AD" clId="Web-{588029FC-AF47-4C72-010D-6508929B2A7F}" dt="2025-04-10T19:36:38.868" v="1384"/>
        <pc:sldMkLst>
          <pc:docMk/>
          <pc:sldMk cId="411078601" sldId="105061"/>
        </pc:sldMkLst>
      </pc:sldChg>
      <pc:sldChg chg="modNotes">
        <pc:chgData name="Anderson, Sara - DEN" userId="S::sara.anderson@flydenver.com::e3f8ecb3-2193-4665-ba34-5827b1a98428" providerId="AD" clId="Web-{588029FC-AF47-4C72-010D-6508929B2A7F}" dt="2025-04-10T19:20:04.320" v="1002"/>
        <pc:sldMkLst>
          <pc:docMk/>
          <pc:sldMk cId="62645071" sldId="105068"/>
        </pc:sldMkLst>
      </pc:sldChg>
    </pc:docChg>
  </pc:docChgLst>
  <pc:docChgLst>
    <pc:chgData name="Mondragon, Desiree - DEN" userId="S::desiree.mondragon@flydenver.com::cddb16d0-b6f9-4161-a1a6-91a003280c7c" providerId="AD" clId="Web-{0F772AC5-866E-44BE-9DBB-B9ABE772AFD7}"/>
    <pc:docChg chg="modSld">
      <pc:chgData name="Mondragon, Desiree - DEN" userId="S::desiree.mondragon@flydenver.com::cddb16d0-b6f9-4161-a1a6-91a003280c7c" providerId="AD" clId="Web-{0F772AC5-866E-44BE-9DBB-B9ABE772AFD7}" dt="2024-10-03T21:41:16.667" v="2" actId="20577"/>
      <pc:docMkLst>
        <pc:docMk/>
      </pc:docMkLst>
      <pc:sldChg chg="modSp">
        <pc:chgData name="Mondragon, Desiree - DEN" userId="S::desiree.mondragon@flydenver.com::cddb16d0-b6f9-4161-a1a6-91a003280c7c" providerId="AD" clId="Web-{0F772AC5-866E-44BE-9DBB-B9ABE772AFD7}" dt="2024-10-03T21:41:16.667" v="2" actId="20577"/>
        <pc:sldMkLst>
          <pc:docMk/>
          <pc:sldMk cId="170341230" sldId="11200"/>
        </pc:sldMkLst>
      </pc:sldChg>
    </pc:docChg>
  </pc:docChgLst>
  <pc:docChgLst>
    <pc:chgData name="Benvenuto, Gabriel - DEN" userId="S::gabriel.benvenuto@flydenver.com::dbaf66ca-2c1e-4a81-a1d5-793361ef80de" providerId="AD" clId="Web-{2FF7CDCE-FE83-6C29-7C1F-045674E3EFA6}"/>
    <pc:docChg chg="addSld modSld">
      <pc:chgData name="Benvenuto, Gabriel - DEN" userId="S::gabriel.benvenuto@flydenver.com::dbaf66ca-2c1e-4a81-a1d5-793361ef80de" providerId="AD" clId="Web-{2FF7CDCE-FE83-6C29-7C1F-045674E3EFA6}" dt="2024-09-18T20:46:44.252" v="76" actId="1076"/>
      <pc:docMkLst>
        <pc:docMk/>
      </pc:docMkLst>
      <pc:sldChg chg="addSp modSp">
        <pc:chgData name="Benvenuto, Gabriel - DEN" userId="S::gabriel.benvenuto@flydenver.com::dbaf66ca-2c1e-4a81-a1d5-793361ef80de" providerId="AD" clId="Web-{2FF7CDCE-FE83-6C29-7C1F-045674E3EFA6}" dt="2024-09-18T20:45:08.781" v="65" actId="1076"/>
        <pc:sldMkLst>
          <pc:docMk/>
          <pc:sldMk cId="3490488679" sldId="11217"/>
        </pc:sldMkLst>
      </pc:sldChg>
      <pc:sldChg chg="addSp delSp modSp">
        <pc:chgData name="Benvenuto, Gabriel - DEN" userId="S::gabriel.benvenuto@flydenver.com::dbaf66ca-2c1e-4a81-a1d5-793361ef80de" providerId="AD" clId="Web-{2FF7CDCE-FE83-6C29-7C1F-045674E3EFA6}" dt="2024-09-18T20:46:15.689" v="72" actId="20577"/>
        <pc:sldMkLst>
          <pc:docMk/>
          <pc:sldMk cId="1648746472" sldId="11223"/>
        </pc:sldMkLst>
      </pc:sldChg>
      <pc:sldChg chg="addSp delSp modSp new">
        <pc:chgData name="Benvenuto, Gabriel - DEN" userId="S::gabriel.benvenuto@flydenver.com::dbaf66ca-2c1e-4a81-a1d5-793361ef80de" providerId="AD" clId="Web-{2FF7CDCE-FE83-6C29-7C1F-045674E3EFA6}" dt="2024-09-18T20:38:49.774" v="38" actId="14100"/>
        <pc:sldMkLst>
          <pc:docMk/>
          <pc:sldMk cId="1702228487" sldId="11233"/>
        </pc:sldMkLst>
      </pc:sldChg>
      <pc:sldChg chg="addSp delSp modSp new">
        <pc:chgData name="Benvenuto, Gabriel - DEN" userId="S::gabriel.benvenuto@flydenver.com::dbaf66ca-2c1e-4a81-a1d5-793361ef80de" providerId="AD" clId="Web-{2FF7CDCE-FE83-6C29-7C1F-045674E3EFA6}" dt="2024-09-18T20:39:40.244" v="44" actId="1076"/>
        <pc:sldMkLst>
          <pc:docMk/>
          <pc:sldMk cId="3137166465" sldId="11234"/>
        </pc:sldMkLst>
      </pc:sldChg>
      <pc:sldChg chg="addSp delSp modSp new">
        <pc:chgData name="Benvenuto, Gabriel - DEN" userId="S::gabriel.benvenuto@flydenver.com::dbaf66ca-2c1e-4a81-a1d5-793361ef80de" providerId="AD" clId="Web-{2FF7CDCE-FE83-6C29-7C1F-045674E3EFA6}" dt="2024-09-18T20:46:44.252" v="76" actId="1076"/>
        <pc:sldMkLst>
          <pc:docMk/>
          <pc:sldMk cId="3589490559" sldId="11235"/>
        </pc:sldMkLst>
      </pc:sldChg>
    </pc:docChg>
  </pc:docChgLst>
  <pc:docChgLst>
    <pc:chgData name="St. Martin, Irene - DEN" userId="861097aa-c1ef-4b8b-a040-0428e3834a04" providerId="ADAL" clId="{D7410338-17E0-4C4D-9FBD-7BEFAFC8FFFA}"/>
    <pc:docChg chg="modSld">
      <pc:chgData name="St. Martin, Irene - DEN" userId="861097aa-c1ef-4b8b-a040-0428e3834a04" providerId="ADAL" clId="{D7410338-17E0-4C4D-9FBD-7BEFAFC8FFFA}" dt="2025-02-13T19:41:17.928" v="1" actId="20577"/>
      <pc:docMkLst>
        <pc:docMk/>
      </pc:docMkLst>
      <pc:sldChg chg="modSp mod">
        <pc:chgData name="St. Martin, Irene - DEN" userId="861097aa-c1ef-4b8b-a040-0428e3834a04" providerId="ADAL" clId="{D7410338-17E0-4C4D-9FBD-7BEFAFC8FFFA}" dt="2025-02-13T19:41:17.928" v="1" actId="20577"/>
        <pc:sldMkLst>
          <pc:docMk/>
          <pc:sldMk cId="1654905" sldId="105021"/>
        </pc:sldMkLst>
      </pc:sldChg>
    </pc:docChg>
  </pc:docChgLst>
  <pc:docChgLst>
    <pc:chgData name="Stevens, Kathryn - DEN Contingent Worker" userId="S::kathryn.stevens@flydenver.com::002f0a7d-49c8-4374-93cc-d7ebcb98ced9" providerId="AD" clId="Web-{05787000-9ECB-2003-2450-07E2EF6F574C}"/>
    <pc:docChg chg="modSld">
      <pc:chgData name="Stevens, Kathryn - DEN Contingent Worker" userId="S::kathryn.stevens@flydenver.com::002f0a7d-49c8-4374-93cc-d7ebcb98ced9" providerId="AD" clId="Web-{05787000-9ECB-2003-2450-07E2EF6F574C}" dt="2025-03-04T20:51:56.309" v="14" actId="20577"/>
      <pc:docMkLst>
        <pc:docMk/>
      </pc:docMkLst>
      <pc:sldChg chg="modSp">
        <pc:chgData name="Stevens, Kathryn - DEN Contingent Worker" userId="S::kathryn.stevens@flydenver.com::002f0a7d-49c8-4374-93cc-d7ebcb98ced9" providerId="AD" clId="Web-{05787000-9ECB-2003-2450-07E2EF6F574C}" dt="2025-03-04T20:51:56.309" v="14" actId="20577"/>
        <pc:sldMkLst>
          <pc:docMk/>
          <pc:sldMk cId="3271085709" sldId="105025"/>
        </pc:sldMkLst>
      </pc:sldChg>
    </pc:docChg>
  </pc:docChgLst>
  <pc:docChgLst>
    <pc:chgData name="Mercier, Lindsay - DEN" userId="S::lindsay.mercier@flydenver.com::6c034bef-34e9-480e-ba53-e158c8a659e7" providerId="AD" clId="Web-{082AB72C-EDAA-F324-DD72-A31E279AAEA8}"/>
    <pc:docChg chg="modSld">
      <pc:chgData name="Mercier, Lindsay - DEN" userId="S::lindsay.mercier@flydenver.com::6c034bef-34e9-480e-ba53-e158c8a659e7" providerId="AD" clId="Web-{082AB72C-EDAA-F324-DD72-A31E279AAEA8}" dt="2025-06-12T18:36:10.676" v="27" actId="20577"/>
      <pc:docMkLst>
        <pc:docMk/>
      </pc:docMkLst>
      <pc:sldChg chg="modSp">
        <pc:chgData name="Mercier, Lindsay - DEN" userId="S::lindsay.mercier@flydenver.com::6c034bef-34e9-480e-ba53-e158c8a659e7" providerId="AD" clId="Web-{082AB72C-EDAA-F324-DD72-A31E279AAEA8}" dt="2025-06-12T18:36:10.676" v="27" actId="20577"/>
        <pc:sldMkLst>
          <pc:docMk/>
          <pc:sldMk cId="3021926575" sldId="105132"/>
        </pc:sldMkLst>
        <pc:spChg chg="mod">
          <ac:chgData name="Mercier, Lindsay - DEN" userId="S::lindsay.mercier@flydenver.com::6c034bef-34e9-480e-ba53-e158c8a659e7" providerId="AD" clId="Web-{082AB72C-EDAA-F324-DD72-A31E279AAEA8}" dt="2025-06-12T18:32:47.779" v="4" actId="20577"/>
          <ac:spMkLst>
            <pc:docMk/>
            <pc:sldMk cId="3021926575" sldId="105132"/>
            <ac:spMk id="3" creationId="{85A62857-8856-822A-4117-8F35CA7E0DCD}"/>
          </ac:spMkLst>
        </pc:spChg>
        <pc:spChg chg="mod">
          <ac:chgData name="Mercier, Lindsay - DEN" userId="S::lindsay.mercier@flydenver.com::6c034bef-34e9-480e-ba53-e158c8a659e7" providerId="AD" clId="Web-{082AB72C-EDAA-F324-DD72-A31E279AAEA8}" dt="2025-06-12T18:36:10.676" v="27" actId="20577"/>
          <ac:spMkLst>
            <pc:docMk/>
            <pc:sldMk cId="3021926575" sldId="105132"/>
            <ac:spMk id="5" creationId="{133A0FA5-F860-FCA6-1793-FC73760C4818}"/>
          </ac:spMkLst>
        </pc:spChg>
      </pc:sldChg>
    </pc:docChg>
  </pc:docChgLst>
  <pc:docChgLst>
    <pc:chgData clId="Web-{9CFE959A-2E40-37B1-75BD-7199703CA3DD}"/>
    <pc:docChg chg="sldOrd">
      <pc:chgData name="" userId="" providerId="" clId="Web-{9CFE959A-2E40-37B1-75BD-7199703CA3DD}" dt="2025-02-13T19:50:35.553" v="0"/>
      <pc:docMkLst>
        <pc:docMk/>
      </pc:docMkLst>
    </pc:docChg>
  </pc:docChgLst>
  <pc:docChgLst>
    <pc:chgData name="Tischler Ward, Maddison - DEN" userId="S::maddison.tischlerward@flydenver.com::c048689f-911e-4e1d-9dc4-24b4ff1c7c64" providerId="AD" clId="Web-{B63959CA-6CAE-76CE-C863-95DDEEFB3CEC}"/>
    <pc:docChg chg="modSld">
      <pc:chgData name="Tischler Ward, Maddison - DEN" userId="S::maddison.tischlerward@flydenver.com::c048689f-911e-4e1d-9dc4-24b4ff1c7c64" providerId="AD" clId="Web-{B63959CA-6CAE-76CE-C863-95DDEEFB3CEC}" dt="2025-03-10T18:35:26.643" v="3" actId="20577"/>
      <pc:docMkLst>
        <pc:docMk/>
      </pc:docMkLst>
      <pc:sldChg chg="modSp">
        <pc:chgData name="Tischler Ward, Maddison - DEN" userId="S::maddison.tischlerward@flydenver.com::c048689f-911e-4e1d-9dc4-24b4ff1c7c64" providerId="AD" clId="Web-{B63959CA-6CAE-76CE-C863-95DDEEFB3CEC}" dt="2025-03-10T18:35:26.643" v="3" actId="20577"/>
        <pc:sldMkLst>
          <pc:docMk/>
          <pc:sldMk cId="141347532" sldId="105029"/>
        </pc:sldMkLst>
      </pc:sldChg>
    </pc:docChg>
  </pc:docChgLst>
  <pc:docChgLst>
    <pc:chgData name="Wilson, Jacqueline - DEN" userId="S::jacqueline.wilson@flydenver.com::5f28639e-e6e2-4f52-bca5-5752d2892216" providerId="AD" clId="Web-{7814FC19-D32C-F7A3-09E0-74B186711F9C}"/>
    <pc:docChg chg="addSld modSld modSection">
      <pc:chgData name="Wilson, Jacqueline - DEN" userId="S::jacqueline.wilson@flydenver.com::5f28639e-e6e2-4f52-bca5-5752d2892216" providerId="AD" clId="Web-{7814FC19-D32C-F7A3-09E0-74B186711F9C}" dt="2025-02-13T18:00:27.668" v="101" actId="20577"/>
      <pc:docMkLst>
        <pc:docMk/>
      </pc:docMkLst>
      <pc:sldChg chg="modSp">
        <pc:chgData name="Wilson, Jacqueline - DEN" userId="S::jacqueline.wilson@flydenver.com::5f28639e-e6e2-4f52-bca5-5752d2892216" providerId="AD" clId="Web-{7814FC19-D32C-F7A3-09E0-74B186711F9C}" dt="2025-02-13T18:00:27.668" v="101" actId="20577"/>
        <pc:sldMkLst>
          <pc:docMk/>
          <pc:sldMk cId="2315938437" sldId="105041"/>
        </pc:sldMkLst>
      </pc:sldChg>
      <pc:sldChg chg="modSp add replId">
        <pc:chgData name="Wilson, Jacqueline - DEN" userId="S::jacqueline.wilson@flydenver.com::5f28639e-e6e2-4f52-bca5-5752d2892216" providerId="AD" clId="Web-{7814FC19-D32C-F7A3-09E0-74B186711F9C}" dt="2025-02-13T17:58:50.024" v="79" actId="20577"/>
        <pc:sldMkLst>
          <pc:docMk/>
          <pc:sldMk cId="3880939034" sldId="105045"/>
        </pc:sldMkLst>
      </pc:sldChg>
    </pc:docChg>
  </pc:docChgLst>
  <pc:docChgLst>
    <pc:chgData name="Mondragon, Desiree - DEN" userId="cddb16d0-b6f9-4161-a1a6-91a003280c7c" providerId="ADAL" clId="{75D7A768-0D8D-4A7A-B4B3-DDFFBA587F89}"/>
    <pc:docChg chg="undo custSel addSld delSld modSld addMainMaster delMainMaster">
      <pc:chgData name="Mondragon, Desiree - DEN" userId="cddb16d0-b6f9-4161-a1a6-91a003280c7c" providerId="ADAL" clId="{75D7A768-0D8D-4A7A-B4B3-DDFFBA587F89}" dt="2024-09-26T20:59:55.030" v="594" actId="20577"/>
      <pc:docMkLst>
        <pc:docMk/>
      </pc:docMkLst>
      <pc:sldChg chg="add del">
        <pc:chgData name="Mondragon, Desiree - DEN" userId="cddb16d0-b6f9-4161-a1a6-91a003280c7c" providerId="ADAL" clId="{75D7A768-0D8D-4A7A-B4B3-DDFFBA587F89}" dt="2024-09-26T20:22:31.578" v="10" actId="47"/>
        <pc:sldMkLst>
          <pc:docMk/>
          <pc:sldMk cId="159681356" sldId="263"/>
        </pc:sldMkLst>
      </pc:sldChg>
      <pc:sldChg chg="add del">
        <pc:chgData name="Mondragon, Desiree - DEN" userId="cddb16d0-b6f9-4161-a1a6-91a003280c7c" providerId="ADAL" clId="{75D7A768-0D8D-4A7A-B4B3-DDFFBA587F89}" dt="2024-09-26T20:22:31.578" v="10" actId="47"/>
        <pc:sldMkLst>
          <pc:docMk/>
          <pc:sldMk cId="2136127173" sldId="271"/>
        </pc:sldMkLst>
      </pc:sldChg>
      <pc:sldChg chg="add del">
        <pc:chgData name="Mondragon, Desiree - DEN" userId="cddb16d0-b6f9-4161-a1a6-91a003280c7c" providerId="ADAL" clId="{75D7A768-0D8D-4A7A-B4B3-DDFFBA587F89}" dt="2024-09-26T20:22:31.578" v="10" actId="47"/>
        <pc:sldMkLst>
          <pc:docMk/>
          <pc:sldMk cId="501333188" sldId="274"/>
        </pc:sldMkLst>
      </pc:sldChg>
      <pc:sldChg chg="modSp add del">
        <pc:chgData name="Mondragon, Desiree - DEN" userId="cddb16d0-b6f9-4161-a1a6-91a003280c7c" providerId="ADAL" clId="{75D7A768-0D8D-4A7A-B4B3-DDFFBA587F89}" dt="2024-09-26T20:36:57.904" v="471" actId="1076"/>
        <pc:sldMkLst>
          <pc:docMk/>
          <pc:sldMk cId="3053472938" sldId="279"/>
        </pc:sldMkLst>
      </pc:sldChg>
      <pc:sldChg chg="add del">
        <pc:chgData name="Mondragon, Desiree - DEN" userId="cddb16d0-b6f9-4161-a1a6-91a003280c7c" providerId="ADAL" clId="{75D7A768-0D8D-4A7A-B4B3-DDFFBA587F89}" dt="2024-09-26T20:22:31.578" v="10" actId="47"/>
        <pc:sldMkLst>
          <pc:docMk/>
          <pc:sldMk cId="868613216" sldId="287"/>
        </pc:sldMkLst>
      </pc:sldChg>
      <pc:sldChg chg="add del">
        <pc:chgData name="Mondragon, Desiree - DEN" userId="cddb16d0-b6f9-4161-a1a6-91a003280c7c" providerId="ADAL" clId="{75D7A768-0D8D-4A7A-B4B3-DDFFBA587F89}" dt="2024-09-26T20:22:31.578" v="10" actId="47"/>
        <pc:sldMkLst>
          <pc:docMk/>
          <pc:sldMk cId="640101126" sldId="291"/>
        </pc:sldMkLst>
      </pc:sldChg>
      <pc:sldChg chg="modSp add del mod">
        <pc:chgData name="Mondragon, Desiree - DEN" userId="cddb16d0-b6f9-4161-a1a6-91a003280c7c" providerId="ADAL" clId="{75D7A768-0D8D-4A7A-B4B3-DDFFBA587F89}" dt="2024-09-26T20:37:08.064" v="473" actId="403"/>
        <pc:sldMkLst>
          <pc:docMk/>
          <pc:sldMk cId="1945929282" sldId="346"/>
        </pc:sldMkLst>
      </pc:sldChg>
      <pc:sldChg chg="add del">
        <pc:chgData name="Mondragon, Desiree - DEN" userId="cddb16d0-b6f9-4161-a1a6-91a003280c7c" providerId="ADAL" clId="{75D7A768-0D8D-4A7A-B4B3-DDFFBA587F89}" dt="2024-09-26T20:22:31.578" v="10" actId="47"/>
        <pc:sldMkLst>
          <pc:docMk/>
          <pc:sldMk cId="446503946" sldId="1070"/>
        </pc:sldMkLst>
      </pc:sldChg>
      <pc:sldChg chg="add del modNotesTx">
        <pc:chgData name="Mondragon, Desiree - DEN" userId="cddb16d0-b6f9-4161-a1a6-91a003280c7c" providerId="ADAL" clId="{75D7A768-0D8D-4A7A-B4B3-DDFFBA587F89}" dt="2024-09-26T20:22:19.187" v="7"/>
        <pc:sldMkLst>
          <pc:docMk/>
          <pc:sldMk cId="430740818" sldId="11071"/>
        </pc:sldMkLst>
      </pc:sldChg>
      <pc:sldChg chg="modSp add del">
        <pc:chgData name="Mondragon, Desiree - DEN" userId="cddb16d0-b6f9-4161-a1a6-91a003280c7c" providerId="ADAL" clId="{75D7A768-0D8D-4A7A-B4B3-DDFFBA587F89}" dt="2024-09-26T20:38:53.311" v="493" actId="403"/>
        <pc:sldMkLst>
          <pc:docMk/>
          <pc:sldMk cId="4221093669" sldId="11073"/>
        </pc:sldMkLst>
      </pc:sldChg>
      <pc:sldChg chg="modSp add del">
        <pc:chgData name="Mondragon, Desiree - DEN" userId="cddb16d0-b6f9-4161-a1a6-91a003280c7c" providerId="ADAL" clId="{75D7A768-0D8D-4A7A-B4B3-DDFFBA587F89}" dt="2024-09-26T20:38:49.761" v="492" actId="403"/>
        <pc:sldMkLst>
          <pc:docMk/>
          <pc:sldMk cId="4248998617" sldId="11074"/>
        </pc:sldMkLst>
      </pc:sldChg>
      <pc:sldChg chg="modSp add del">
        <pc:chgData name="Mondragon, Desiree - DEN" userId="cddb16d0-b6f9-4161-a1a6-91a003280c7c" providerId="ADAL" clId="{75D7A768-0D8D-4A7A-B4B3-DDFFBA587F89}" dt="2024-09-26T20:37:02.513" v="472" actId="403"/>
        <pc:sldMkLst>
          <pc:docMk/>
          <pc:sldMk cId="0" sldId="11075"/>
        </pc:sldMkLst>
      </pc:sldChg>
      <pc:sldChg chg="modSp add del">
        <pc:chgData name="Mondragon, Desiree - DEN" userId="cddb16d0-b6f9-4161-a1a6-91a003280c7c" providerId="ADAL" clId="{75D7A768-0D8D-4A7A-B4B3-DDFFBA587F89}" dt="2024-09-26T20:38:26.624" v="487" actId="255"/>
        <pc:sldMkLst>
          <pc:docMk/>
          <pc:sldMk cId="3015803363" sldId="11078"/>
        </pc:sldMkLst>
      </pc:sldChg>
      <pc:sldChg chg="modSp add del">
        <pc:chgData name="Mondragon, Desiree - DEN" userId="cddb16d0-b6f9-4161-a1a6-91a003280c7c" providerId="ADAL" clId="{75D7A768-0D8D-4A7A-B4B3-DDFFBA587F89}" dt="2024-09-26T20:38:56.512" v="494" actId="403"/>
        <pc:sldMkLst>
          <pc:docMk/>
          <pc:sldMk cId="2561711928" sldId="11084"/>
        </pc:sldMkLst>
      </pc:sldChg>
      <pc:sldChg chg="modSp add del">
        <pc:chgData name="Mondragon, Desiree - DEN" userId="cddb16d0-b6f9-4161-a1a6-91a003280c7c" providerId="ADAL" clId="{75D7A768-0D8D-4A7A-B4B3-DDFFBA587F89}" dt="2024-09-26T20:40:07.982" v="518" actId="20577"/>
        <pc:sldMkLst>
          <pc:docMk/>
          <pc:sldMk cId="3755693697" sldId="11097"/>
        </pc:sldMkLst>
      </pc:sldChg>
      <pc:sldChg chg="modSp add del">
        <pc:chgData name="Mondragon, Desiree - DEN" userId="cddb16d0-b6f9-4161-a1a6-91a003280c7c" providerId="ADAL" clId="{75D7A768-0D8D-4A7A-B4B3-DDFFBA587F89}" dt="2024-09-26T20:40:42.984" v="524" actId="403"/>
        <pc:sldMkLst>
          <pc:docMk/>
          <pc:sldMk cId="586891528" sldId="11110"/>
        </pc:sldMkLst>
      </pc:sldChg>
      <pc:sldChg chg="add del">
        <pc:chgData name="Mondragon, Desiree - DEN" userId="cddb16d0-b6f9-4161-a1a6-91a003280c7c" providerId="ADAL" clId="{75D7A768-0D8D-4A7A-B4B3-DDFFBA587F89}" dt="2024-09-26T20:22:31.578" v="10" actId="47"/>
        <pc:sldMkLst>
          <pc:docMk/>
          <pc:sldMk cId="46628132" sldId="11111"/>
        </pc:sldMkLst>
      </pc:sldChg>
      <pc:sldChg chg="add del">
        <pc:chgData name="Mondragon, Desiree - DEN" userId="cddb16d0-b6f9-4161-a1a6-91a003280c7c" providerId="ADAL" clId="{75D7A768-0D8D-4A7A-B4B3-DDFFBA587F89}" dt="2024-09-26T20:22:31.578" v="10" actId="47"/>
        <pc:sldMkLst>
          <pc:docMk/>
          <pc:sldMk cId="3060206424" sldId="11119"/>
        </pc:sldMkLst>
      </pc:sldChg>
      <pc:sldChg chg="add del modNotesTx">
        <pc:chgData name="Mondragon, Desiree - DEN" userId="cddb16d0-b6f9-4161-a1a6-91a003280c7c" providerId="ADAL" clId="{75D7A768-0D8D-4A7A-B4B3-DDFFBA587F89}" dt="2024-09-26T20:26:12.517" v="22" actId="2696"/>
        <pc:sldMkLst>
          <pc:docMk/>
          <pc:sldMk cId="2147555840" sldId="11131"/>
        </pc:sldMkLst>
      </pc:sldChg>
      <pc:sldChg chg="add del">
        <pc:chgData name="Mondragon, Desiree - DEN" userId="cddb16d0-b6f9-4161-a1a6-91a003280c7c" providerId="ADAL" clId="{75D7A768-0D8D-4A7A-B4B3-DDFFBA587F89}" dt="2024-09-26T20:22:19.187" v="7"/>
        <pc:sldMkLst>
          <pc:docMk/>
          <pc:sldMk cId="2627390745" sldId="11138"/>
        </pc:sldMkLst>
      </pc:sldChg>
      <pc:sldChg chg="add del">
        <pc:chgData name="Mondragon, Desiree - DEN" userId="cddb16d0-b6f9-4161-a1a6-91a003280c7c" providerId="ADAL" clId="{75D7A768-0D8D-4A7A-B4B3-DDFFBA587F89}" dt="2024-09-26T20:22:31.578" v="10" actId="47"/>
        <pc:sldMkLst>
          <pc:docMk/>
          <pc:sldMk cId="1298934604" sldId="11141"/>
        </pc:sldMkLst>
      </pc:sldChg>
      <pc:sldChg chg="modSp add del">
        <pc:chgData name="Mondragon, Desiree - DEN" userId="cddb16d0-b6f9-4161-a1a6-91a003280c7c" providerId="ADAL" clId="{75D7A768-0D8D-4A7A-B4B3-DDFFBA587F89}" dt="2024-09-26T20:40:39.568" v="523" actId="403"/>
        <pc:sldMkLst>
          <pc:docMk/>
          <pc:sldMk cId="3501729453" sldId="11144"/>
        </pc:sldMkLst>
      </pc:sldChg>
      <pc:sldChg chg="modSp add del">
        <pc:chgData name="Mondragon, Desiree - DEN" userId="cddb16d0-b6f9-4161-a1a6-91a003280c7c" providerId="ADAL" clId="{75D7A768-0D8D-4A7A-B4B3-DDFFBA587F89}" dt="2024-09-26T20:40:17.808" v="520" actId="403"/>
        <pc:sldMkLst>
          <pc:docMk/>
          <pc:sldMk cId="888247115" sldId="11147"/>
        </pc:sldMkLst>
      </pc:sldChg>
      <pc:sldChg chg="del">
        <pc:chgData name="Mondragon, Desiree - DEN" userId="cddb16d0-b6f9-4161-a1a6-91a003280c7c" providerId="ADAL" clId="{75D7A768-0D8D-4A7A-B4B3-DDFFBA587F89}" dt="2024-09-26T20:16:28.941" v="1" actId="47"/>
        <pc:sldMkLst>
          <pc:docMk/>
          <pc:sldMk cId="811872395" sldId="11152"/>
        </pc:sldMkLst>
      </pc:sldChg>
      <pc:sldChg chg="modSp add del">
        <pc:chgData name="Mondragon, Desiree - DEN" userId="cddb16d0-b6f9-4161-a1a6-91a003280c7c" providerId="ADAL" clId="{75D7A768-0D8D-4A7A-B4B3-DDFFBA587F89}" dt="2024-09-26T20:36:48.983" v="469" actId="403"/>
        <pc:sldMkLst>
          <pc:docMk/>
          <pc:sldMk cId="3936548763" sldId="11160"/>
        </pc:sldMkLst>
      </pc:sldChg>
      <pc:sldChg chg="modSp add del">
        <pc:chgData name="Mondragon, Desiree - DEN" userId="cddb16d0-b6f9-4161-a1a6-91a003280c7c" providerId="ADAL" clId="{75D7A768-0D8D-4A7A-B4B3-DDFFBA587F89}" dt="2024-09-26T20:36:02.905" v="464" actId="113"/>
        <pc:sldMkLst>
          <pc:docMk/>
          <pc:sldMk cId="1283233314" sldId="11161"/>
        </pc:sldMkLst>
      </pc:sldChg>
      <pc:sldChg chg="modSp add del">
        <pc:chgData name="Mondragon, Desiree - DEN" userId="cddb16d0-b6f9-4161-a1a6-91a003280c7c" providerId="ADAL" clId="{75D7A768-0D8D-4A7A-B4B3-DDFFBA587F89}" dt="2024-09-26T20:39:11.825" v="499" actId="403"/>
        <pc:sldMkLst>
          <pc:docMk/>
          <pc:sldMk cId="3100568756" sldId="11167"/>
        </pc:sldMkLst>
      </pc:sldChg>
      <pc:sldChg chg="modSp add del">
        <pc:chgData name="Mondragon, Desiree - DEN" userId="cddb16d0-b6f9-4161-a1a6-91a003280c7c" providerId="ADAL" clId="{75D7A768-0D8D-4A7A-B4B3-DDFFBA587F89}" dt="2024-09-26T20:39:17.026" v="501" actId="403"/>
        <pc:sldMkLst>
          <pc:docMk/>
          <pc:sldMk cId="2419338990" sldId="11179"/>
        </pc:sldMkLst>
      </pc:sldChg>
      <pc:sldChg chg="modSp add del modNotesTx">
        <pc:chgData name="Mondragon, Desiree - DEN" userId="cddb16d0-b6f9-4161-a1a6-91a003280c7c" providerId="ADAL" clId="{75D7A768-0D8D-4A7A-B4B3-DDFFBA587F89}" dt="2024-09-26T20:37:14.536" v="474" actId="403"/>
        <pc:sldMkLst>
          <pc:docMk/>
          <pc:sldMk cId="4001596926" sldId="11186"/>
        </pc:sldMkLst>
      </pc:sldChg>
      <pc:sldChg chg="modSp add del">
        <pc:chgData name="Mondragon, Desiree - DEN" userId="cddb16d0-b6f9-4161-a1a6-91a003280c7c" providerId="ADAL" clId="{75D7A768-0D8D-4A7A-B4B3-DDFFBA587F89}" dt="2024-09-26T20:37:31.230" v="476" actId="255"/>
        <pc:sldMkLst>
          <pc:docMk/>
          <pc:sldMk cId="614274203" sldId="11187"/>
        </pc:sldMkLst>
      </pc:sldChg>
      <pc:sldChg chg="add del">
        <pc:chgData name="Mondragon, Desiree - DEN" userId="cddb16d0-b6f9-4161-a1a6-91a003280c7c" providerId="ADAL" clId="{75D7A768-0D8D-4A7A-B4B3-DDFFBA587F89}" dt="2024-09-26T20:25:35.549" v="18" actId="2696"/>
        <pc:sldMkLst>
          <pc:docMk/>
          <pc:sldMk cId="1095214164" sldId="11188"/>
        </pc:sldMkLst>
      </pc:sldChg>
      <pc:sldChg chg="modSp add del">
        <pc:chgData name="Mondragon, Desiree - DEN" userId="cddb16d0-b6f9-4161-a1a6-91a003280c7c" providerId="ADAL" clId="{75D7A768-0D8D-4A7A-B4B3-DDFFBA587F89}" dt="2024-09-26T20:39:37.158" v="506" actId="255"/>
        <pc:sldMkLst>
          <pc:docMk/>
          <pc:sldMk cId="1637588952" sldId="11189"/>
        </pc:sldMkLst>
      </pc:sldChg>
      <pc:sldChg chg="modSp add del">
        <pc:chgData name="Mondragon, Desiree - DEN" userId="cddb16d0-b6f9-4161-a1a6-91a003280c7c" providerId="ADAL" clId="{75D7A768-0D8D-4A7A-B4B3-DDFFBA587F89}" dt="2024-09-26T20:39:22.474" v="502" actId="403"/>
        <pc:sldMkLst>
          <pc:docMk/>
          <pc:sldMk cId="83807410" sldId="11190"/>
        </pc:sldMkLst>
      </pc:sldChg>
      <pc:sldChg chg="add del">
        <pc:chgData name="Mondragon, Desiree - DEN" userId="cddb16d0-b6f9-4161-a1a6-91a003280c7c" providerId="ADAL" clId="{75D7A768-0D8D-4A7A-B4B3-DDFFBA587F89}" dt="2024-09-26T20:23:04.246" v="13" actId="2696"/>
        <pc:sldMkLst>
          <pc:docMk/>
          <pc:sldMk cId="0" sldId="11191"/>
        </pc:sldMkLst>
      </pc:sldChg>
      <pc:sldChg chg="modSp add del modNotesTx">
        <pc:chgData name="Mondragon, Desiree - DEN" userId="cddb16d0-b6f9-4161-a1a6-91a003280c7c" providerId="ADAL" clId="{75D7A768-0D8D-4A7A-B4B3-DDFFBA587F89}" dt="2024-09-26T20:37:42.170" v="478" actId="403"/>
        <pc:sldMkLst>
          <pc:docMk/>
          <pc:sldMk cId="2917361468" sldId="11192"/>
        </pc:sldMkLst>
      </pc:sldChg>
      <pc:sldChg chg="modSp add del">
        <pc:chgData name="Mondragon, Desiree - DEN" userId="cddb16d0-b6f9-4161-a1a6-91a003280c7c" providerId="ADAL" clId="{75D7A768-0D8D-4A7A-B4B3-DDFFBA587F89}" dt="2024-09-26T20:38:35.183" v="489" actId="403"/>
        <pc:sldMkLst>
          <pc:docMk/>
          <pc:sldMk cId="2228811327" sldId="11193"/>
        </pc:sldMkLst>
      </pc:sldChg>
      <pc:sldChg chg="add del">
        <pc:chgData name="Mondragon, Desiree - DEN" userId="cddb16d0-b6f9-4161-a1a6-91a003280c7c" providerId="ADAL" clId="{75D7A768-0D8D-4A7A-B4B3-DDFFBA587F89}" dt="2024-09-26T20:22:31.578" v="10" actId="47"/>
        <pc:sldMkLst>
          <pc:docMk/>
          <pc:sldMk cId="534479468" sldId="11197"/>
        </pc:sldMkLst>
      </pc:sldChg>
      <pc:sldChg chg="add del">
        <pc:chgData name="Mondragon, Desiree - DEN" userId="cddb16d0-b6f9-4161-a1a6-91a003280c7c" providerId="ADAL" clId="{75D7A768-0D8D-4A7A-B4B3-DDFFBA587F89}" dt="2024-09-26T20:22:31.578" v="10" actId="47"/>
        <pc:sldMkLst>
          <pc:docMk/>
          <pc:sldMk cId="170341230" sldId="11200"/>
        </pc:sldMkLst>
      </pc:sldChg>
      <pc:sldChg chg="modSp add del">
        <pc:chgData name="Mondragon, Desiree - DEN" userId="cddb16d0-b6f9-4161-a1a6-91a003280c7c" providerId="ADAL" clId="{75D7A768-0D8D-4A7A-B4B3-DDFFBA587F89}" dt="2024-09-26T20:38:30.743" v="488" actId="403"/>
        <pc:sldMkLst>
          <pc:docMk/>
          <pc:sldMk cId="1274702651" sldId="11201"/>
        </pc:sldMkLst>
      </pc:sldChg>
      <pc:sldChg chg="add del">
        <pc:chgData name="Mondragon, Desiree - DEN" userId="cddb16d0-b6f9-4161-a1a6-91a003280c7c" providerId="ADAL" clId="{75D7A768-0D8D-4A7A-B4B3-DDFFBA587F89}" dt="2024-09-26T20:22:31.578" v="10" actId="47"/>
        <pc:sldMkLst>
          <pc:docMk/>
          <pc:sldMk cId="623686553" sldId="11202"/>
        </pc:sldMkLst>
      </pc:sldChg>
      <pc:sldChg chg="modSp add del">
        <pc:chgData name="Mondragon, Desiree - DEN" userId="cddb16d0-b6f9-4161-a1a6-91a003280c7c" providerId="ADAL" clId="{75D7A768-0D8D-4A7A-B4B3-DDFFBA587F89}" dt="2024-09-26T20:39:51.167" v="513" actId="255"/>
        <pc:sldMkLst>
          <pc:docMk/>
          <pc:sldMk cId="964471543" sldId="11203"/>
        </pc:sldMkLst>
      </pc:sldChg>
      <pc:sldChg chg="modSp add del">
        <pc:chgData name="Mondragon, Desiree - DEN" userId="cddb16d0-b6f9-4161-a1a6-91a003280c7c" providerId="ADAL" clId="{75D7A768-0D8D-4A7A-B4B3-DDFFBA587F89}" dt="2024-09-26T20:39:56.577" v="514" actId="255"/>
        <pc:sldMkLst>
          <pc:docMk/>
          <pc:sldMk cId="2195972976" sldId="11204"/>
        </pc:sldMkLst>
      </pc:sldChg>
      <pc:sldChg chg="modSp add del">
        <pc:chgData name="Mondragon, Desiree - DEN" userId="cddb16d0-b6f9-4161-a1a6-91a003280c7c" providerId="ADAL" clId="{75D7A768-0D8D-4A7A-B4B3-DDFFBA587F89}" dt="2024-09-26T20:59:00.272" v="574"/>
        <pc:sldMkLst>
          <pc:docMk/>
          <pc:sldMk cId="1387675843" sldId="11206"/>
        </pc:sldMkLst>
      </pc:sldChg>
      <pc:sldChg chg="add del">
        <pc:chgData name="Mondragon, Desiree - DEN" userId="cddb16d0-b6f9-4161-a1a6-91a003280c7c" providerId="ADAL" clId="{75D7A768-0D8D-4A7A-B4B3-DDFFBA587F89}" dt="2024-09-26T20:22:31.578" v="10" actId="47"/>
        <pc:sldMkLst>
          <pc:docMk/>
          <pc:sldMk cId="4081752704" sldId="11207"/>
        </pc:sldMkLst>
      </pc:sldChg>
      <pc:sldChg chg="add del">
        <pc:chgData name="Mondragon, Desiree - DEN" userId="cddb16d0-b6f9-4161-a1a6-91a003280c7c" providerId="ADAL" clId="{75D7A768-0D8D-4A7A-B4B3-DDFFBA587F89}" dt="2024-09-26T20:22:31.578" v="10" actId="47"/>
        <pc:sldMkLst>
          <pc:docMk/>
          <pc:sldMk cId="3461955299" sldId="11208"/>
        </pc:sldMkLst>
      </pc:sldChg>
      <pc:sldChg chg="modSp add del">
        <pc:chgData name="Mondragon, Desiree - DEN" userId="cddb16d0-b6f9-4161-a1a6-91a003280c7c" providerId="ADAL" clId="{75D7A768-0D8D-4A7A-B4B3-DDFFBA587F89}" dt="2024-09-26T20:39:02.216" v="495" actId="403"/>
        <pc:sldMkLst>
          <pc:docMk/>
          <pc:sldMk cId="2576658171" sldId="11210"/>
        </pc:sldMkLst>
      </pc:sldChg>
      <pc:sldChg chg="add del">
        <pc:chgData name="Mondragon, Desiree - DEN" userId="cddb16d0-b6f9-4161-a1a6-91a003280c7c" providerId="ADAL" clId="{75D7A768-0D8D-4A7A-B4B3-DDFFBA587F89}" dt="2024-09-26T20:22:31.578" v="10" actId="47"/>
        <pc:sldMkLst>
          <pc:docMk/>
          <pc:sldMk cId="2765266663" sldId="11211"/>
        </pc:sldMkLst>
      </pc:sldChg>
      <pc:sldChg chg="add del">
        <pc:chgData name="Mondragon, Desiree - DEN" userId="cddb16d0-b6f9-4161-a1a6-91a003280c7c" providerId="ADAL" clId="{75D7A768-0D8D-4A7A-B4B3-DDFFBA587F89}" dt="2024-09-26T20:22:31.578" v="10" actId="47"/>
        <pc:sldMkLst>
          <pc:docMk/>
          <pc:sldMk cId="3664679856" sldId="11212"/>
        </pc:sldMkLst>
      </pc:sldChg>
      <pc:sldChg chg="modSp add del">
        <pc:chgData name="Mondragon, Desiree - DEN" userId="cddb16d0-b6f9-4161-a1a6-91a003280c7c" providerId="ADAL" clId="{75D7A768-0D8D-4A7A-B4B3-DDFFBA587F89}" dt="2024-09-26T20:38:43.522" v="491" actId="403"/>
        <pc:sldMkLst>
          <pc:docMk/>
          <pc:sldMk cId="1685021762" sldId="11213"/>
        </pc:sldMkLst>
      </pc:sldChg>
      <pc:sldChg chg="add del">
        <pc:chgData name="Mondragon, Desiree - DEN" userId="cddb16d0-b6f9-4161-a1a6-91a003280c7c" providerId="ADAL" clId="{75D7A768-0D8D-4A7A-B4B3-DDFFBA587F89}" dt="2024-09-26T20:22:31.578" v="10" actId="47"/>
        <pc:sldMkLst>
          <pc:docMk/>
          <pc:sldMk cId="3534765577" sldId="11214"/>
        </pc:sldMkLst>
      </pc:sldChg>
      <pc:sldChg chg="modSp add del">
        <pc:chgData name="Mondragon, Desiree - DEN" userId="cddb16d0-b6f9-4161-a1a6-91a003280c7c" providerId="ADAL" clId="{75D7A768-0D8D-4A7A-B4B3-DDFFBA587F89}" dt="2024-09-26T20:36:23.383" v="465" actId="403"/>
        <pc:sldMkLst>
          <pc:docMk/>
          <pc:sldMk cId="2748581706" sldId="11215"/>
        </pc:sldMkLst>
      </pc:sldChg>
      <pc:sldChg chg="add del">
        <pc:chgData name="Mondragon, Desiree - DEN" userId="cddb16d0-b6f9-4161-a1a6-91a003280c7c" providerId="ADAL" clId="{75D7A768-0D8D-4A7A-B4B3-DDFFBA587F89}" dt="2024-09-26T20:22:31.578" v="10" actId="47"/>
        <pc:sldMkLst>
          <pc:docMk/>
          <pc:sldMk cId="4197252479" sldId="11216"/>
        </pc:sldMkLst>
      </pc:sldChg>
      <pc:sldChg chg="add del">
        <pc:chgData name="Mondragon, Desiree - DEN" userId="cddb16d0-b6f9-4161-a1a6-91a003280c7c" providerId="ADAL" clId="{75D7A768-0D8D-4A7A-B4B3-DDFFBA587F89}" dt="2024-09-26T20:22:31.578" v="10" actId="47"/>
        <pc:sldMkLst>
          <pc:docMk/>
          <pc:sldMk cId="3490488679" sldId="11217"/>
        </pc:sldMkLst>
      </pc:sldChg>
      <pc:sldChg chg="add del">
        <pc:chgData name="Mondragon, Desiree - DEN" userId="cddb16d0-b6f9-4161-a1a6-91a003280c7c" providerId="ADAL" clId="{75D7A768-0D8D-4A7A-B4B3-DDFFBA587F89}" dt="2024-09-26T20:22:31.578" v="10" actId="47"/>
        <pc:sldMkLst>
          <pc:docMk/>
          <pc:sldMk cId="3396810761" sldId="11218"/>
        </pc:sldMkLst>
      </pc:sldChg>
      <pc:sldChg chg="modSp add del mod">
        <pc:chgData name="Mondragon, Desiree - DEN" userId="cddb16d0-b6f9-4161-a1a6-91a003280c7c" providerId="ADAL" clId="{75D7A768-0D8D-4A7A-B4B3-DDFFBA587F89}" dt="2024-09-26T20:38:08.895" v="484" actId="404"/>
        <pc:sldMkLst>
          <pc:docMk/>
          <pc:sldMk cId="2487797668" sldId="11219"/>
        </pc:sldMkLst>
      </pc:sldChg>
      <pc:sldChg chg="modSp add del">
        <pc:chgData name="Mondragon, Desiree - DEN" userId="cddb16d0-b6f9-4161-a1a6-91a003280c7c" providerId="ADAL" clId="{75D7A768-0D8D-4A7A-B4B3-DDFFBA587F89}" dt="2024-09-26T20:39:43.848" v="510" actId="404"/>
        <pc:sldMkLst>
          <pc:docMk/>
          <pc:sldMk cId="3386472826" sldId="11221"/>
        </pc:sldMkLst>
      </pc:sldChg>
      <pc:sldChg chg="add del">
        <pc:chgData name="Mondragon, Desiree - DEN" userId="cddb16d0-b6f9-4161-a1a6-91a003280c7c" providerId="ADAL" clId="{75D7A768-0D8D-4A7A-B4B3-DDFFBA587F89}" dt="2024-09-26T20:22:31.578" v="10" actId="47"/>
        <pc:sldMkLst>
          <pc:docMk/>
          <pc:sldMk cId="1543363641" sldId="11222"/>
        </pc:sldMkLst>
      </pc:sldChg>
      <pc:sldChg chg="modSp add del mod">
        <pc:chgData name="Mondragon, Desiree - DEN" userId="cddb16d0-b6f9-4161-a1a6-91a003280c7c" providerId="ADAL" clId="{75D7A768-0D8D-4A7A-B4B3-DDFFBA587F89}" dt="2024-09-26T20:35:00.001" v="441" actId="962"/>
        <pc:sldMkLst>
          <pc:docMk/>
          <pc:sldMk cId="1648746472" sldId="11223"/>
        </pc:sldMkLst>
      </pc:sldChg>
      <pc:sldChg chg="add del">
        <pc:chgData name="Mondragon, Desiree - DEN" userId="cddb16d0-b6f9-4161-a1a6-91a003280c7c" providerId="ADAL" clId="{75D7A768-0D8D-4A7A-B4B3-DDFFBA587F89}" dt="2024-09-26T20:22:31.578" v="10" actId="47"/>
        <pc:sldMkLst>
          <pc:docMk/>
          <pc:sldMk cId="149801588" sldId="11224"/>
        </pc:sldMkLst>
      </pc:sldChg>
      <pc:sldChg chg="add del">
        <pc:chgData name="Mondragon, Desiree - DEN" userId="cddb16d0-b6f9-4161-a1a6-91a003280c7c" providerId="ADAL" clId="{75D7A768-0D8D-4A7A-B4B3-DDFFBA587F89}" dt="2024-09-26T20:22:31.578" v="10" actId="47"/>
        <pc:sldMkLst>
          <pc:docMk/>
          <pc:sldMk cId="2081315883" sldId="11225"/>
        </pc:sldMkLst>
      </pc:sldChg>
      <pc:sldChg chg="add del">
        <pc:chgData name="Mondragon, Desiree - DEN" userId="cddb16d0-b6f9-4161-a1a6-91a003280c7c" providerId="ADAL" clId="{75D7A768-0D8D-4A7A-B4B3-DDFFBA587F89}" dt="2024-09-26T20:22:31.578" v="10" actId="47"/>
        <pc:sldMkLst>
          <pc:docMk/>
          <pc:sldMk cId="3784794574" sldId="11226"/>
        </pc:sldMkLst>
      </pc:sldChg>
      <pc:sldChg chg="add del">
        <pc:chgData name="Mondragon, Desiree - DEN" userId="cddb16d0-b6f9-4161-a1a6-91a003280c7c" providerId="ADAL" clId="{75D7A768-0D8D-4A7A-B4B3-DDFFBA587F89}" dt="2024-09-26T20:22:31.578" v="10" actId="47"/>
        <pc:sldMkLst>
          <pc:docMk/>
          <pc:sldMk cId="264350020" sldId="11227"/>
        </pc:sldMkLst>
      </pc:sldChg>
      <pc:sldChg chg="add del">
        <pc:chgData name="Mondragon, Desiree - DEN" userId="cddb16d0-b6f9-4161-a1a6-91a003280c7c" providerId="ADAL" clId="{75D7A768-0D8D-4A7A-B4B3-DDFFBA587F89}" dt="2024-09-26T20:22:31.578" v="10" actId="47"/>
        <pc:sldMkLst>
          <pc:docMk/>
          <pc:sldMk cId="2283073858" sldId="11228"/>
        </pc:sldMkLst>
      </pc:sldChg>
      <pc:sldChg chg="add del">
        <pc:chgData name="Mondragon, Desiree - DEN" userId="cddb16d0-b6f9-4161-a1a6-91a003280c7c" providerId="ADAL" clId="{75D7A768-0D8D-4A7A-B4B3-DDFFBA587F89}" dt="2024-09-26T20:22:31.578" v="10" actId="47"/>
        <pc:sldMkLst>
          <pc:docMk/>
          <pc:sldMk cId="936721277" sldId="11229"/>
        </pc:sldMkLst>
      </pc:sldChg>
      <pc:sldChg chg="add del">
        <pc:chgData name="Mondragon, Desiree - DEN" userId="cddb16d0-b6f9-4161-a1a6-91a003280c7c" providerId="ADAL" clId="{75D7A768-0D8D-4A7A-B4B3-DDFFBA587F89}" dt="2024-09-26T20:22:31.578" v="10" actId="47"/>
        <pc:sldMkLst>
          <pc:docMk/>
          <pc:sldMk cId="4138031181" sldId="11230"/>
        </pc:sldMkLst>
      </pc:sldChg>
      <pc:sldChg chg="add del">
        <pc:chgData name="Mondragon, Desiree - DEN" userId="cddb16d0-b6f9-4161-a1a6-91a003280c7c" providerId="ADAL" clId="{75D7A768-0D8D-4A7A-B4B3-DDFFBA587F89}" dt="2024-09-26T20:22:31.578" v="10" actId="47"/>
        <pc:sldMkLst>
          <pc:docMk/>
          <pc:sldMk cId="4067118518" sldId="11231"/>
        </pc:sldMkLst>
      </pc:sldChg>
      <pc:sldChg chg="modSp add del mod">
        <pc:chgData name="Mondragon, Desiree - DEN" userId="cddb16d0-b6f9-4161-a1a6-91a003280c7c" providerId="ADAL" clId="{75D7A768-0D8D-4A7A-B4B3-DDFFBA587F89}" dt="2024-09-26T20:38:02.305" v="480" actId="403"/>
        <pc:sldMkLst>
          <pc:docMk/>
          <pc:sldMk cId="823359515" sldId="11232"/>
        </pc:sldMkLst>
      </pc:sldChg>
      <pc:sldChg chg="modSp add del mod">
        <pc:chgData name="Mondragon, Desiree - DEN" userId="cddb16d0-b6f9-4161-a1a6-91a003280c7c" providerId="ADAL" clId="{75D7A768-0D8D-4A7A-B4B3-DDFFBA587F89}" dt="2024-09-26T20:35:19.096" v="455" actId="962"/>
        <pc:sldMkLst>
          <pc:docMk/>
          <pc:sldMk cId="1702228487" sldId="11233"/>
        </pc:sldMkLst>
      </pc:sldChg>
      <pc:sldChg chg="modSp add del mod">
        <pc:chgData name="Mondragon, Desiree - DEN" userId="cddb16d0-b6f9-4161-a1a6-91a003280c7c" providerId="ADAL" clId="{75D7A768-0D8D-4A7A-B4B3-DDFFBA587F89}" dt="2024-09-26T20:35:13.447" v="450" actId="962"/>
        <pc:sldMkLst>
          <pc:docMk/>
          <pc:sldMk cId="3137166465" sldId="11234"/>
        </pc:sldMkLst>
      </pc:sldChg>
      <pc:sldChg chg="modSp add del mod">
        <pc:chgData name="Mondragon, Desiree - DEN" userId="cddb16d0-b6f9-4161-a1a6-91a003280c7c" providerId="ADAL" clId="{75D7A768-0D8D-4A7A-B4B3-DDFFBA587F89}" dt="2024-09-26T20:35:07.863" v="445" actId="962"/>
        <pc:sldMkLst>
          <pc:docMk/>
          <pc:sldMk cId="3589490559" sldId="11235"/>
        </pc:sldMkLst>
      </pc:sldChg>
      <pc:sldChg chg="delSp modSp add mod">
        <pc:chgData name="Mondragon, Desiree - DEN" userId="cddb16d0-b6f9-4161-a1a6-91a003280c7c" providerId="ADAL" clId="{75D7A768-0D8D-4A7A-B4B3-DDFFBA587F89}" dt="2024-09-26T20:37:38.032" v="477" actId="403"/>
        <pc:sldMkLst>
          <pc:docMk/>
          <pc:sldMk cId="0" sldId="11236"/>
        </pc:sldMkLst>
      </pc:sldChg>
      <pc:sldChg chg="addSp delSp modSp add mod modNotesTx">
        <pc:chgData name="Mondragon, Desiree - DEN" userId="cddb16d0-b6f9-4161-a1a6-91a003280c7c" providerId="ADAL" clId="{75D7A768-0D8D-4A7A-B4B3-DDFFBA587F89}" dt="2024-09-26T20:36:39.091" v="468" actId="403"/>
        <pc:sldMkLst>
          <pc:docMk/>
          <pc:sldMk cId="3513850668" sldId="11237"/>
        </pc:sldMkLst>
      </pc:sldChg>
      <pc:sldChg chg="add del">
        <pc:chgData name="Mondragon, Desiree - DEN" userId="cddb16d0-b6f9-4161-a1a6-91a003280c7c" providerId="ADAL" clId="{75D7A768-0D8D-4A7A-B4B3-DDFFBA587F89}" dt="2024-09-26T20:56:26.380" v="526" actId="2696"/>
        <pc:sldMkLst>
          <pc:docMk/>
          <pc:sldMk cId="1249937138" sldId="11238"/>
        </pc:sldMkLst>
      </pc:sldChg>
      <pc:sldChg chg="add">
        <pc:chgData name="Mondragon, Desiree - DEN" userId="cddb16d0-b6f9-4161-a1a6-91a003280c7c" providerId="ADAL" clId="{75D7A768-0D8D-4A7A-B4B3-DDFFBA587F89}" dt="2024-09-26T20:58:44.776" v="573" actId="2890"/>
        <pc:sldMkLst>
          <pc:docMk/>
          <pc:sldMk cId="1456295425" sldId="11238"/>
        </pc:sldMkLst>
      </pc:sldChg>
      <pc:sldChg chg="add del replId">
        <pc:chgData name="Mondragon, Desiree - DEN" userId="cddb16d0-b6f9-4161-a1a6-91a003280c7c" providerId="ADAL" clId="{75D7A768-0D8D-4A7A-B4B3-DDFFBA587F89}" dt="2024-09-26T20:56:26.380" v="526" actId="2696"/>
        <pc:sldMkLst>
          <pc:docMk/>
          <pc:sldMk cId="1465112922" sldId="11239"/>
        </pc:sldMkLst>
      </pc:sldChg>
      <pc:sldChg chg="add replId">
        <pc:chgData name="Mondragon, Desiree - DEN" userId="cddb16d0-b6f9-4161-a1a6-91a003280c7c" providerId="ADAL" clId="{75D7A768-0D8D-4A7A-B4B3-DDFFBA587F89}" dt="2024-09-26T20:58:44.776" v="573" actId="2890"/>
        <pc:sldMkLst>
          <pc:docMk/>
          <pc:sldMk cId="3888532750" sldId="11239"/>
        </pc:sldMkLst>
      </pc:sldChg>
      <pc:sldMasterChg chg="addSldLayout delSldLayout">
        <pc:chgData name="Mondragon, Desiree - DEN" userId="cddb16d0-b6f9-4161-a1a6-91a003280c7c" providerId="ADAL" clId="{75D7A768-0D8D-4A7A-B4B3-DDFFBA587F89}" dt="2024-09-26T20:22:31.578" v="10" actId="47"/>
        <pc:sldMasterMkLst>
          <pc:docMk/>
          <pc:sldMasterMk cId="1513061211" sldId="2147483689"/>
        </pc:sldMasterMkLst>
        <pc:sldLayoutChg chg="add del">
          <pc:chgData name="Mondragon, Desiree - DEN" userId="cddb16d0-b6f9-4161-a1a6-91a003280c7c" providerId="ADAL" clId="{75D7A768-0D8D-4A7A-B4B3-DDFFBA587F89}" dt="2024-09-26T20:22:31.578" v="10" actId="47"/>
          <pc:sldLayoutMkLst>
            <pc:docMk/>
            <pc:sldMasterMk cId="1513061211" sldId="2147483689"/>
            <pc:sldLayoutMk cId="4038046316" sldId="2147483712"/>
          </pc:sldLayoutMkLst>
        </pc:sldLayoutChg>
        <pc:sldLayoutChg chg="add del">
          <pc:chgData name="Mondragon, Desiree - DEN" userId="cddb16d0-b6f9-4161-a1a6-91a003280c7c" providerId="ADAL" clId="{75D7A768-0D8D-4A7A-B4B3-DDFFBA587F89}" dt="2024-09-26T20:22:31.578" v="10" actId="47"/>
          <pc:sldLayoutMkLst>
            <pc:docMk/>
            <pc:sldMasterMk cId="1513061211" sldId="2147483689"/>
            <pc:sldLayoutMk cId="1173812929" sldId="2147483713"/>
          </pc:sldLayoutMkLst>
        </pc:sldLayoutChg>
      </pc:sldMasterChg>
      <pc:sldMasterChg chg="add del addSldLayout delSldLayout">
        <pc:chgData name="Mondragon, Desiree - DEN" userId="cddb16d0-b6f9-4161-a1a6-91a003280c7c" providerId="ADAL" clId="{75D7A768-0D8D-4A7A-B4B3-DDFFBA587F89}" dt="2024-09-26T20:22:31.578" v="10" actId="47"/>
        <pc:sldMasterMkLst>
          <pc:docMk/>
          <pc:sldMasterMk cId="267503458" sldId="2147483714"/>
        </pc:sldMasterMkLst>
        <pc:sldLayoutChg chg="add del">
          <pc:chgData name="Mondragon, Desiree - DEN" userId="cddb16d0-b6f9-4161-a1a6-91a003280c7c" providerId="ADAL" clId="{75D7A768-0D8D-4A7A-B4B3-DDFFBA587F89}" dt="2024-09-26T20:22:31.578" v="10" actId="47"/>
          <pc:sldLayoutMkLst>
            <pc:docMk/>
            <pc:sldMasterMk cId="267503458" sldId="2147483714"/>
            <pc:sldLayoutMk cId="4189120454" sldId="2147483715"/>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1862799425" sldId="2147483716"/>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2706493842" sldId="2147483717"/>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1264275764" sldId="2147483718"/>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2663953295" sldId="2147483719"/>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1726152847" sldId="2147483720"/>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3355219552" sldId="2147483721"/>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1518322193" sldId="2147483722"/>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3738377036" sldId="2147483723"/>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523070904" sldId="2147483724"/>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4180767133" sldId="2147483725"/>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888216361" sldId="2147483726"/>
          </pc:sldLayoutMkLst>
        </pc:sldLayoutChg>
        <pc:sldLayoutChg chg="add del">
          <pc:chgData name="Mondragon, Desiree - DEN" userId="cddb16d0-b6f9-4161-a1a6-91a003280c7c" providerId="ADAL" clId="{75D7A768-0D8D-4A7A-B4B3-DDFFBA587F89}" dt="2024-09-26T20:22:31.578" v="10" actId="47"/>
          <pc:sldLayoutMkLst>
            <pc:docMk/>
            <pc:sldMasterMk cId="267503458" sldId="2147483714"/>
            <pc:sldLayoutMk cId="2452904839" sldId="2147483727"/>
          </pc:sldLayoutMkLst>
        </pc:sldLayoutChg>
      </pc:sldMasterChg>
    </pc:docChg>
  </pc:docChgLst>
  <pc:docChgLst>
    <pc:chgData name="Mondragon, Desiree - DEN" userId="cddb16d0-b6f9-4161-a1a6-91a003280c7c" providerId="ADAL" clId="{ACE5C941-1102-423D-A941-7FAF7C27251B}"/>
    <pc:docChg chg="undo custSel addSld delSld modSld addSection delSection modSection">
      <pc:chgData name="Mondragon, Desiree - DEN" userId="cddb16d0-b6f9-4161-a1a6-91a003280c7c" providerId="ADAL" clId="{ACE5C941-1102-423D-A941-7FAF7C27251B}" dt="2025-02-10T22:08:56.743" v="1032" actId="2696"/>
      <pc:docMkLst>
        <pc:docMk/>
      </pc:docMkLst>
      <pc:sldChg chg="modSp mod">
        <pc:chgData name="Mondragon, Desiree - DEN" userId="cddb16d0-b6f9-4161-a1a6-91a003280c7c" providerId="ADAL" clId="{ACE5C941-1102-423D-A941-7FAF7C27251B}" dt="2025-02-10T16:28:10.698" v="5" actId="962"/>
        <pc:sldMkLst>
          <pc:docMk/>
          <pc:sldMk cId="2089279026" sldId="11099"/>
        </pc:sldMkLst>
      </pc:sldChg>
      <pc:sldChg chg="modSp mod">
        <pc:chgData name="Mondragon, Desiree - DEN" userId="cddb16d0-b6f9-4161-a1a6-91a003280c7c" providerId="ADAL" clId="{ACE5C941-1102-423D-A941-7FAF7C27251B}" dt="2025-02-10T16:39:16.090" v="577" actId="962"/>
        <pc:sldMkLst>
          <pc:docMk/>
          <pc:sldMk cId="1387675843" sldId="11206"/>
        </pc:sldMkLst>
      </pc:sldChg>
      <pc:sldChg chg="modSp mod">
        <pc:chgData name="Mondragon, Desiree - DEN" userId="cddb16d0-b6f9-4161-a1a6-91a003280c7c" providerId="ADAL" clId="{ACE5C941-1102-423D-A941-7FAF7C27251B}" dt="2025-02-10T19:14:40.307" v="1029" actId="962"/>
        <pc:sldMkLst>
          <pc:docMk/>
          <pc:sldMk cId="0" sldId="11236"/>
        </pc:sldMkLst>
      </pc:sldChg>
      <pc:sldChg chg="modSp mod">
        <pc:chgData name="Mondragon, Desiree - DEN" userId="cddb16d0-b6f9-4161-a1a6-91a003280c7c" providerId="ADAL" clId="{ACE5C941-1102-423D-A941-7FAF7C27251B}" dt="2025-02-10T16:39:29.038" v="585" actId="962"/>
        <pc:sldMkLst>
          <pc:docMk/>
          <pc:sldMk cId="2339383494" sldId="11246"/>
        </pc:sldMkLst>
      </pc:sldChg>
      <pc:sldChg chg="modSp mod">
        <pc:chgData name="Mondragon, Desiree - DEN" userId="cddb16d0-b6f9-4161-a1a6-91a003280c7c" providerId="ADAL" clId="{ACE5C941-1102-423D-A941-7FAF7C27251B}" dt="2025-02-10T16:44:10.282" v="601" actId="962"/>
        <pc:sldMkLst>
          <pc:docMk/>
          <pc:sldMk cId="442236958" sldId="104927"/>
        </pc:sldMkLst>
      </pc:sldChg>
      <pc:sldChg chg="modSp mod">
        <pc:chgData name="Mondragon, Desiree - DEN" userId="cddb16d0-b6f9-4161-a1a6-91a003280c7c" providerId="ADAL" clId="{ACE5C941-1102-423D-A941-7FAF7C27251B}" dt="2025-02-10T16:29:15.468" v="10" actId="962"/>
        <pc:sldMkLst>
          <pc:docMk/>
          <pc:sldMk cId="811872395" sldId="104944"/>
        </pc:sldMkLst>
      </pc:sldChg>
      <pc:sldChg chg="modSp mod">
        <pc:chgData name="Mondragon, Desiree - DEN" userId="cddb16d0-b6f9-4161-a1a6-91a003280c7c" providerId="ADAL" clId="{ACE5C941-1102-423D-A941-7FAF7C27251B}" dt="2025-02-10T18:25:50.889" v="981" actId="1076"/>
        <pc:sldMkLst>
          <pc:docMk/>
          <pc:sldMk cId="2923033860" sldId="104948"/>
        </pc:sldMkLst>
      </pc:sldChg>
      <pc:sldChg chg="modSp mod">
        <pc:chgData name="Mondragon, Desiree - DEN" userId="cddb16d0-b6f9-4161-a1a6-91a003280c7c" providerId="ADAL" clId="{ACE5C941-1102-423D-A941-7FAF7C27251B}" dt="2025-02-10T16:43:53.385" v="593" actId="962"/>
        <pc:sldMkLst>
          <pc:docMk/>
          <pc:sldMk cId="1850554880" sldId="104960"/>
        </pc:sldMkLst>
      </pc:sldChg>
      <pc:sldChg chg="modSp mod">
        <pc:chgData name="Mondragon, Desiree - DEN" userId="cddb16d0-b6f9-4161-a1a6-91a003280c7c" providerId="ADAL" clId="{ACE5C941-1102-423D-A941-7FAF7C27251B}" dt="2025-02-10T16:44:28.464" v="609" actId="962"/>
        <pc:sldMkLst>
          <pc:docMk/>
          <pc:sldMk cId="2184838611" sldId="104962"/>
        </pc:sldMkLst>
      </pc:sldChg>
      <pc:sldChg chg="modSp mod">
        <pc:chgData name="Mondragon, Desiree - DEN" userId="cddb16d0-b6f9-4161-a1a6-91a003280c7c" providerId="ADAL" clId="{ACE5C941-1102-423D-A941-7FAF7C27251B}" dt="2025-02-10T16:44:41.646" v="617" actId="962"/>
        <pc:sldMkLst>
          <pc:docMk/>
          <pc:sldMk cId="2682477811" sldId="104963"/>
        </pc:sldMkLst>
      </pc:sldChg>
      <pc:sldChg chg="modSp mod">
        <pc:chgData name="Mondragon, Desiree - DEN" userId="cddb16d0-b6f9-4161-a1a6-91a003280c7c" providerId="ADAL" clId="{ACE5C941-1102-423D-A941-7FAF7C27251B}" dt="2025-02-10T16:45:11.807" v="635" actId="962"/>
        <pc:sldMkLst>
          <pc:docMk/>
          <pc:sldMk cId="3780156167" sldId="104964"/>
        </pc:sldMkLst>
      </pc:sldChg>
      <pc:sldChg chg="modSp mod">
        <pc:chgData name="Mondragon, Desiree - DEN" userId="cddb16d0-b6f9-4161-a1a6-91a003280c7c" providerId="ADAL" clId="{ACE5C941-1102-423D-A941-7FAF7C27251B}" dt="2025-02-10T16:44:57.668" v="626" actId="962"/>
        <pc:sldMkLst>
          <pc:docMk/>
          <pc:sldMk cId="2468848763" sldId="104968"/>
        </pc:sldMkLst>
      </pc:sldChg>
      <pc:sldChg chg="delSp modSp mod">
        <pc:chgData name="Mondragon, Desiree - DEN" userId="cddb16d0-b6f9-4161-a1a6-91a003280c7c" providerId="ADAL" clId="{ACE5C941-1102-423D-A941-7FAF7C27251B}" dt="2025-02-10T16:33:44.217" v="447" actId="962"/>
        <pc:sldMkLst>
          <pc:docMk/>
          <pc:sldMk cId="660424494" sldId="104990"/>
        </pc:sldMkLst>
      </pc:sldChg>
      <pc:sldChg chg="add">
        <pc:chgData name="Mondragon, Desiree - DEN" userId="cddb16d0-b6f9-4161-a1a6-91a003280c7c" providerId="ADAL" clId="{ACE5C941-1102-423D-A941-7FAF7C27251B}" dt="2025-02-10T22:08:53.069" v="1031"/>
        <pc:sldMkLst>
          <pc:docMk/>
          <pc:sldMk cId="2944146199" sldId="104991"/>
        </pc:sldMkLst>
      </pc:sldChg>
      <pc:sldChg chg="modSp mod">
        <pc:chgData name="Mondragon, Desiree - DEN" userId="cddb16d0-b6f9-4161-a1a6-91a003280c7c" providerId="ADAL" clId="{ACE5C941-1102-423D-A941-7FAF7C27251B}" dt="2025-02-10T16:34:36.611" v="449" actId="962"/>
        <pc:sldMkLst>
          <pc:docMk/>
          <pc:sldMk cId="105786482" sldId="104995"/>
        </pc:sldMkLst>
      </pc:sldChg>
      <pc:sldChg chg="modSp mod">
        <pc:chgData name="Mondragon, Desiree - DEN" userId="cddb16d0-b6f9-4161-a1a6-91a003280c7c" providerId="ADAL" clId="{ACE5C941-1102-423D-A941-7FAF7C27251B}" dt="2025-02-10T16:35:58.647" v="475" actId="962"/>
        <pc:sldMkLst>
          <pc:docMk/>
          <pc:sldMk cId="2287347772" sldId="104996"/>
        </pc:sldMkLst>
      </pc:sldChg>
      <pc:sldChg chg="modSp mod">
        <pc:chgData name="Mondragon, Desiree - DEN" userId="cddb16d0-b6f9-4161-a1a6-91a003280c7c" providerId="ADAL" clId="{ACE5C941-1102-423D-A941-7FAF7C27251B}" dt="2025-02-10T16:45:18.375" v="637" actId="962"/>
        <pc:sldMkLst>
          <pc:docMk/>
          <pc:sldMk cId="2178806321" sldId="104997"/>
        </pc:sldMkLst>
      </pc:sldChg>
      <pc:sldChg chg="modSp mod">
        <pc:chgData name="Mondragon, Desiree - DEN" userId="cddb16d0-b6f9-4161-a1a6-91a003280c7c" providerId="ADAL" clId="{ACE5C941-1102-423D-A941-7FAF7C27251B}" dt="2025-02-10T16:45:34.150" v="647" actId="962"/>
        <pc:sldMkLst>
          <pc:docMk/>
          <pc:sldMk cId="4092177147" sldId="104998"/>
        </pc:sldMkLst>
      </pc:sldChg>
      <pc:sldChg chg="modSp mod">
        <pc:chgData name="Mondragon, Desiree - DEN" userId="cddb16d0-b6f9-4161-a1a6-91a003280c7c" providerId="ADAL" clId="{ACE5C941-1102-423D-A941-7FAF7C27251B}" dt="2025-02-10T16:36:05.563" v="477" actId="962"/>
        <pc:sldMkLst>
          <pc:docMk/>
          <pc:sldMk cId="1213173365" sldId="104999"/>
        </pc:sldMkLst>
      </pc:sldChg>
      <pc:sldChg chg="modSp mod">
        <pc:chgData name="Mondragon, Desiree - DEN" userId="cddb16d0-b6f9-4161-a1a6-91a003280c7c" providerId="ADAL" clId="{ACE5C941-1102-423D-A941-7FAF7C27251B}" dt="2025-02-10T16:39:10.575" v="575" actId="962"/>
        <pc:sldMkLst>
          <pc:docMk/>
          <pc:sldMk cId="2524720615" sldId="105000"/>
        </pc:sldMkLst>
      </pc:sldChg>
      <pc:sldChg chg="modSp mod">
        <pc:chgData name="Mondragon, Desiree - DEN" userId="cddb16d0-b6f9-4161-a1a6-91a003280c7c" providerId="ADAL" clId="{ACE5C941-1102-423D-A941-7FAF7C27251B}" dt="2025-02-10T16:38:08.098" v="537" actId="962"/>
        <pc:sldMkLst>
          <pc:docMk/>
          <pc:sldMk cId="2620443658" sldId="105005"/>
        </pc:sldMkLst>
      </pc:sldChg>
      <pc:sldChg chg="modSp mod">
        <pc:chgData name="Mondragon, Desiree - DEN" userId="cddb16d0-b6f9-4161-a1a6-91a003280c7c" providerId="ADAL" clId="{ACE5C941-1102-423D-A941-7FAF7C27251B}" dt="2025-02-10T16:38:20.472" v="545" actId="962"/>
        <pc:sldMkLst>
          <pc:docMk/>
          <pc:sldMk cId="501188086" sldId="105006"/>
        </pc:sldMkLst>
      </pc:sldChg>
      <pc:sldChg chg="modSp mod">
        <pc:chgData name="Mondragon, Desiree - DEN" userId="cddb16d0-b6f9-4161-a1a6-91a003280c7c" providerId="ADAL" clId="{ACE5C941-1102-423D-A941-7FAF7C27251B}" dt="2025-02-10T16:38:25.572" v="547" actId="962"/>
        <pc:sldMkLst>
          <pc:docMk/>
          <pc:sldMk cId="1085335035" sldId="105007"/>
        </pc:sldMkLst>
      </pc:sldChg>
      <pc:sldChg chg="modSp mod">
        <pc:chgData name="Mondragon, Desiree - DEN" userId="cddb16d0-b6f9-4161-a1a6-91a003280c7c" providerId="ADAL" clId="{ACE5C941-1102-423D-A941-7FAF7C27251B}" dt="2025-02-10T16:38:54.533" v="569" actId="962"/>
        <pc:sldMkLst>
          <pc:docMk/>
          <pc:sldMk cId="1292398166" sldId="105008"/>
        </pc:sldMkLst>
      </pc:sldChg>
      <pc:sldChg chg="modSp mod">
        <pc:chgData name="Mondragon, Desiree - DEN" userId="cddb16d0-b6f9-4161-a1a6-91a003280c7c" providerId="ADAL" clId="{ACE5C941-1102-423D-A941-7FAF7C27251B}" dt="2025-02-10T16:37:46.625" v="525" actId="962"/>
        <pc:sldMkLst>
          <pc:docMk/>
          <pc:sldMk cId="1905970345" sldId="105009"/>
        </pc:sldMkLst>
      </pc:sldChg>
      <pc:sldChg chg="modSp mod">
        <pc:chgData name="Mondragon, Desiree - DEN" userId="cddb16d0-b6f9-4161-a1a6-91a003280c7c" providerId="ADAL" clId="{ACE5C941-1102-423D-A941-7FAF7C27251B}" dt="2025-02-10T16:38:03.541" v="535" actId="962"/>
        <pc:sldMkLst>
          <pc:docMk/>
          <pc:sldMk cId="1379504565" sldId="105010"/>
        </pc:sldMkLst>
      </pc:sldChg>
      <pc:sldChg chg="modSp mod">
        <pc:chgData name="Mondragon, Desiree - DEN" userId="cddb16d0-b6f9-4161-a1a6-91a003280c7c" providerId="ADAL" clId="{ACE5C941-1102-423D-A941-7FAF7C27251B}" dt="2025-02-10T18:27:04.664" v="1002" actId="13244"/>
        <pc:sldMkLst>
          <pc:docMk/>
          <pc:sldMk cId="0" sldId="105012"/>
        </pc:sldMkLst>
      </pc:sldChg>
      <pc:sldChg chg="modSp mod">
        <pc:chgData name="Mondragon, Desiree - DEN" userId="cddb16d0-b6f9-4161-a1a6-91a003280c7c" providerId="ADAL" clId="{ACE5C941-1102-423D-A941-7FAF7C27251B}" dt="2025-02-10T16:50:15.927" v="711" actId="20577"/>
        <pc:sldMkLst>
          <pc:docMk/>
          <pc:sldMk cId="3119948113" sldId="105013"/>
        </pc:sldMkLst>
      </pc:sldChg>
      <pc:sldChg chg="modSp mod">
        <pc:chgData name="Mondragon, Desiree - DEN" userId="cddb16d0-b6f9-4161-a1a6-91a003280c7c" providerId="ADAL" clId="{ACE5C941-1102-423D-A941-7FAF7C27251B}" dt="2025-02-10T16:58:02.135" v="757" actId="33524"/>
        <pc:sldMkLst>
          <pc:docMk/>
          <pc:sldMk cId="2628026929" sldId="105014"/>
        </pc:sldMkLst>
      </pc:sldChg>
      <pc:sldChg chg="modSp mod">
        <pc:chgData name="Mondragon, Desiree - DEN" userId="cddb16d0-b6f9-4161-a1a6-91a003280c7c" providerId="ADAL" clId="{ACE5C941-1102-423D-A941-7FAF7C27251B}" dt="2025-02-10T16:37:20.407" v="513" actId="962"/>
        <pc:sldMkLst>
          <pc:docMk/>
          <pc:sldMk cId="4211215236" sldId="105015"/>
        </pc:sldMkLst>
      </pc:sldChg>
      <pc:sldChg chg="modSp mod">
        <pc:chgData name="Mondragon, Desiree - DEN" userId="cddb16d0-b6f9-4161-a1a6-91a003280c7c" providerId="ADAL" clId="{ACE5C941-1102-423D-A941-7FAF7C27251B}" dt="2025-02-10T16:37:36.206" v="523" actId="962"/>
        <pc:sldMkLst>
          <pc:docMk/>
          <pc:sldMk cId="1773374345" sldId="105016"/>
        </pc:sldMkLst>
      </pc:sldChg>
      <pc:sldChg chg="modSp mod">
        <pc:chgData name="Mondragon, Desiree - DEN" userId="cddb16d0-b6f9-4161-a1a6-91a003280c7c" providerId="ADAL" clId="{ACE5C941-1102-423D-A941-7FAF7C27251B}" dt="2025-02-10T16:36:33.737" v="487" actId="962"/>
        <pc:sldMkLst>
          <pc:docMk/>
          <pc:sldMk cId="3500373422" sldId="105019"/>
        </pc:sldMkLst>
      </pc:sldChg>
      <pc:sldChg chg="modSp mod">
        <pc:chgData name="Mondragon, Desiree - DEN" userId="cddb16d0-b6f9-4161-a1a6-91a003280c7c" providerId="ADAL" clId="{ACE5C941-1102-423D-A941-7FAF7C27251B}" dt="2025-02-10T16:36:55.797" v="499" actId="962"/>
        <pc:sldMkLst>
          <pc:docMk/>
          <pc:sldMk cId="2325006807" sldId="105020"/>
        </pc:sldMkLst>
      </pc:sldChg>
      <pc:sldChg chg="modSp mod">
        <pc:chgData name="Mondragon, Desiree - DEN" userId="cddb16d0-b6f9-4161-a1a6-91a003280c7c" providerId="ADAL" clId="{ACE5C941-1102-423D-A941-7FAF7C27251B}" dt="2025-02-10T16:37:00.897" v="501" actId="962"/>
        <pc:sldMkLst>
          <pc:docMk/>
          <pc:sldMk cId="1654905" sldId="105021"/>
        </pc:sldMkLst>
      </pc:sldChg>
      <pc:sldChg chg="modSp mod">
        <pc:chgData name="Mondragon, Desiree - DEN" userId="cddb16d0-b6f9-4161-a1a6-91a003280c7c" providerId="ADAL" clId="{ACE5C941-1102-423D-A941-7FAF7C27251B}" dt="2025-02-10T16:37:14.766" v="511" actId="962"/>
        <pc:sldMkLst>
          <pc:docMk/>
          <pc:sldMk cId="671689317" sldId="105022"/>
        </pc:sldMkLst>
      </pc:sldChg>
      <pc:sldChg chg="modSp mod">
        <pc:chgData name="Mondragon, Desiree - DEN" userId="cddb16d0-b6f9-4161-a1a6-91a003280c7c" providerId="ADAL" clId="{ACE5C941-1102-423D-A941-7FAF7C27251B}" dt="2025-02-10T16:28:27.902" v="6" actId="20577"/>
        <pc:sldMkLst>
          <pc:docMk/>
          <pc:sldMk cId="1029416268" sldId="105024"/>
        </pc:sldMkLst>
      </pc:sldChg>
      <pc:sldChg chg="modSp mod">
        <pc:chgData name="Mondragon, Desiree - DEN" userId="cddb16d0-b6f9-4161-a1a6-91a003280c7c" providerId="ADAL" clId="{ACE5C941-1102-423D-A941-7FAF7C27251B}" dt="2025-02-10T16:36:20.997" v="485" actId="962"/>
        <pc:sldMkLst>
          <pc:docMk/>
          <pc:sldMk cId="3271085709" sldId="105025"/>
        </pc:sldMkLst>
      </pc:sldChg>
      <pc:sldChg chg="modSp mod">
        <pc:chgData name="Mondragon, Desiree - DEN" userId="cddb16d0-b6f9-4161-a1a6-91a003280c7c" providerId="ADAL" clId="{ACE5C941-1102-423D-A941-7FAF7C27251B}" dt="2025-02-10T16:31:49.649" v="271" actId="962"/>
        <pc:sldMkLst>
          <pc:docMk/>
          <pc:sldMk cId="2260674282" sldId="105026"/>
        </pc:sldMkLst>
      </pc:sldChg>
      <pc:sldChg chg="new del">
        <pc:chgData name="Mondragon, Desiree - DEN" userId="cddb16d0-b6f9-4161-a1a6-91a003280c7c" providerId="ADAL" clId="{ACE5C941-1102-423D-A941-7FAF7C27251B}" dt="2025-02-07T22:48:58.262" v="2" actId="680"/>
        <pc:sldMkLst>
          <pc:docMk/>
          <pc:sldMk cId="3218276219" sldId="105027"/>
        </pc:sldMkLst>
      </pc:sldChg>
      <pc:sldChg chg="modSp mod">
        <pc:chgData name="Mondragon, Desiree - DEN" userId="cddb16d0-b6f9-4161-a1a6-91a003280c7c" providerId="ADAL" clId="{ACE5C941-1102-423D-A941-7FAF7C27251B}" dt="2025-02-10T16:47:06.038" v="682" actId="962"/>
        <pc:sldMkLst>
          <pc:docMk/>
          <pc:sldMk cId="3270954031" sldId="105027"/>
        </pc:sldMkLst>
      </pc:sldChg>
      <pc:sldChg chg="modSp mod">
        <pc:chgData name="Mondragon, Desiree - DEN" userId="cddb16d0-b6f9-4161-a1a6-91a003280c7c" providerId="ADAL" clId="{ACE5C941-1102-423D-A941-7FAF7C27251B}" dt="2025-02-10T16:45:49.563" v="657" actId="962"/>
        <pc:sldMkLst>
          <pc:docMk/>
          <pc:sldMk cId="141347532" sldId="105029"/>
        </pc:sldMkLst>
      </pc:sldChg>
      <pc:sldChg chg="modSp mod">
        <pc:chgData name="Mondragon, Desiree - DEN" userId="cddb16d0-b6f9-4161-a1a6-91a003280c7c" providerId="ADAL" clId="{ACE5C941-1102-423D-A941-7FAF7C27251B}" dt="2025-02-10T16:46:27.100" v="671" actId="2711"/>
        <pc:sldMkLst>
          <pc:docMk/>
          <pc:sldMk cId="2360375060" sldId="105030"/>
        </pc:sldMkLst>
      </pc:sldChg>
      <pc:sldChg chg="modSp mod">
        <pc:chgData name="Mondragon, Desiree - DEN" userId="cddb16d0-b6f9-4161-a1a6-91a003280c7c" providerId="ADAL" clId="{ACE5C941-1102-423D-A941-7FAF7C27251B}" dt="2025-02-10T16:45:54.397" v="659" actId="962"/>
        <pc:sldMkLst>
          <pc:docMk/>
          <pc:sldMk cId="3842212640" sldId="105032"/>
        </pc:sldMkLst>
      </pc:sldChg>
      <pc:sldChg chg="new del">
        <pc:chgData name="Mondragon, Desiree - DEN" userId="cddb16d0-b6f9-4161-a1a6-91a003280c7c" providerId="ADAL" clId="{ACE5C941-1102-423D-A941-7FAF7C27251B}" dt="2025-02-10T22:08:56.743" v="1032" actId="2696"/>
        <pc:sldMkLst>
          <pc:docMk/>
          <pc:sldMk cId="2118973338" sldId="105033"/>
        </pc:sldMkLst>
      </pc:sldChg>
    </pc:docChg>
  </pc:docChgLst>
  <pc:docChgLst>
    <pc:chgData name="Garcia, Katherine - DEN" userId="S::katherine.garcia@flydenver.com::1f11c0c4-b547-402e-93c9-703158a1b993" providerId="AD" clId="Web-{49BB42A7-B1C7-BEA2-BA12-9E1710385ECD}"/>
    <pc:docChg chg="modSld sldOrd">
      <pc:chgData name="Garcia, Katherine - DEN" userId="S::katherine.garcia@flydenver.com::1f11c0c4-b547-402e-93c9-703158a1b993" providerId="AD" clId="Web-{49BB42A7-B1C7-BEA2-BA12-9E1710385ECD}" dt="2025-05-07T22:38:40.623" v="9" actId="20577"/>
      <pc:docMkLst>
        <pc:docMk/>
      </pc:docMkLst>
      <pc:sldChg chg="modSp">
        <pc:chgData name="Garcia, Katherine - DEN" userId="S::katherine.garcia@flydenver.com::1f11c0c4-b547-402e-93c9-703158a1b993" providerId="AD" clId="Web-{49BB42A7-B1C7-BEA2-BA12-9E1710385ECD}" dt="2025-05-07T22:34:44.294" v="3" actId="20577"/>
        <pc:sldMkLst>
          <pc:docMk/>
          <pc:sldMk cId="1405147649" sldId="105083"/>
        </pc:sldMkLst>
      </pc:sldChg>
      <pc:sldChg chg="modSp">
        <pc:chgData name="Garcia, Katherine - DEN" userId="S::katherine.garcia@flydenver.com::1f11c0c4-b547-402e-93c9-703158a1b993" providerId="AD" clId="Web-{49BB42A7-B1C7-BEA2-BA12-9E1710385ECD}" dt="2025-05-07T22:38:40.623" v="9" actId="20577"/>
        <pc:sldMkLst>
          <pc:docMk/>
          <pc:sldMk cId="3422709237" sldId="105094"/>
        </pc:sldMkLst>
        <pc:spChg chg="mod">
          <ac:chgData name="Garcia, Katherine - DEN" userId="S::katherine.garcia@flydenver.com::1f11c0c4-b547-402e-93c9-703158a1b993" providerId="AD" clId="Web-{49BB42A7-B1C7-BEA2-BA12-9E1710385ECD}" dt="2025-05-07T22:38:40.623" v="9" actId="20577"/>
          <ac:spMkLst>
            <pc:docMk/>
            <pc:sldMk cId="3422709237" sldId="105094"/>
            <ac:spMk id="3" creationId="{14341010-91DD-E3DD-9D9A-6BD77C196645}"/>
          </ac:spMkLst>
        </pc:spChg>
      </pc:sldChg>
      <pc:sldChg chg="modSp">
        <pc:chgData name="Garcia, Katherine - DEN" userId="S::katherine.garcia@flydenver.com::1f11c0c4-b547-402e-93c9-703158a1b993" providerId="AD" clId="Web-{49BB42A7-B1C7-BEA2-BA12-9E1710385ECD}" dt="2025-05-07T22:37:56.076" v="6" actId="20577"/>
        <pc:sldMkLst>
          <pc:docMk/>
          <pc:sldMk cId="3095056755" sldId="105098"/>
        </pc:sldMkLst>
      </pc:sldChg>
      <pc:sldChg chg="ord">
        <pc:chgData name="Garcia, Katherine - DEN" userId="S::katherine.garcia@flydenver.com::1f11c0c4-b547-402e-93c9-703158a1b993" providerId="AD" clId="Web-{49BB42A7-B1C7-BEA2-BA12-9E1710385ECD}" dt="2025-05-07T22:05:24.772" v="0"/>
        <pc:sldMkLst>
          <pc:docMk/>
          <pc:sldMk cId="3233280924" sldId="105111"/>
        </pc:sldMkLst>
      </pc:sldChg>
    </pc:docChg>
  </pc:docChgLst>
  <pc:docChgLst>
    <pc:chgData name="Jay, Lance - GS Chief Procurement Officer" userId="S::lance.jay_denvergov.org#ext#@flyden.onmicrosoft.com::8390f3fc-4e2a-4ee5-a06d-0c2c687ee680" providerId="AD" clId="Web-{76A6EDFB-CE2E-B96B-84D6-486111E5A904}"/>
    <pc:docChg chg="modSld">
      <pc:chgData name="Jay, Lance - GS Chief Procurement Officer" userId="S::lance.jay_denvergov.org#ext#@flyden.onmicrosoft.com::8390f3fc-4e2a-4ee5-a06d-0c2c687ee680" providerId="AD" clId="Web-{76A6EDFB-CE2E-B96B-84D6-486111E5A904}" dt="2025-05-07T22:40:46.374" v="156" actId="20577"/>
      <pc:docMkLst>
        <pc:docMk/>
      </pc:docMkLst>
      <pc:sldChg chg="modSp">
        <pc:chgData name="Jay, Lance - GS Chief Procurement Officer" userId="S::lance.jay_denvergov.org#ext#@flyden.onmicrosoft.com::8390f3fc-4e2a-4ee5-a06d-0c2c687ee680" providerId="AD" clId="Web-{76A6EDFB-CE2E-B96B-84D6-486111E5A904}" dt="2025-05-07T22:40:46.374" v="156" actId="20577"/>
        <pc:sldMkLst>
          <pc:docMk/>
          <pc:sldMk cId="1405147649" sldId="105083"/>
        </pc:sldMkLst>
      </pc:sldChg>
    </pc:docChg>
  </pc:docChgLst>
  <pc:docChgLst>
    <pc:chgData name="Gonzales, Nicolette - DEN" userId="S::nicolette.gonzales@flydenver.com::7edef55a-e2da-42a9-904e-a807a7548600" providerId="AD" clId="Web-{5ECA52F1-9EA8-C404-94C9-EC928B0374B5}"/>
    <pc:docChg chg="modSld">
      <pc:chgData name="Gonzales, Nicolette - DEN" userId="S::nicolette.gonzales@flydenver.com::7edef55a-e2da-42a9-904e-a807a7548600" providerId="AD" clId="Web-{5ECA52F1-9EA8-C404-94C9-EC928B0374B5}" dt="2024-10-03T14:54:44.815" v="17" actId="20577"/>
      <pc:docMkLst>
        <pc:docMk/>
      </pc:docMkLst>
      <pc:sldChg chg="modSp">
        <pc:chgData name="Gonzales, Nicolette - DEN" userId="S::nicolette.gonzales@flydenver.com::7edef55a-e2da-42a9-904e-a807a7548600" providerId="AD" clId="Web-{5ECA52F1-9EA8-C404-94C9-EC928B0374B5}" dt="2024-10-03T14:54:44.815" v="17" actId="20577"/>
        <pc:sldMkLst>
          <pc:docMk/>
          <pc:sldMk cId="1274702651" sldId="11201"/>
        </pc:sldMkLst>
      </pc:sldChg>
    </pc:docChg>
  </pc:docChgLst>
  <pc:docChgLst>
    <pc:chgData name="Krabbenhoft, Travis - DEN" userId="S::travis.krabbenhoft@flydenver.com::5c158b13-5d3d-4c0a-ba44-fbc0413dac0b" providerId="AD" clId="Web-{860BD60F-17E3-14ED-690A-EFE5147FB826}"/>
    <pc:docChg chg="modSld">
      <pc:chgData name="Krabbenhoft, Travis - DEN" userId="S::travis.krabbenhoft@flydenver.com::5c158b13-5d3d-4c0a-ba44-fbc0413dac0b" providerId="AD" clId="Web-{860BD60F-17E3-14ED-690A-EFE5147FB826}" dt="2025-05-07T21:26:10.841" v="2" actId="20577"/>
      <pc:docMkLst>
        <pc:docMk/>
      </pc:docMkLst>
    </pc:docChg>
  </pc:docChgLst>
  <pc:docChgLst>
    <pc:chgData name="Mondragon, Desiree - DEN" userId="cddb16d0-b6f9-4161-a1a6-91a003280c7c" providerId="ADAL" clId="{6154BD24-BC70-46F8-804D-B26F4305EE14}"/>
    <pc:docChg chg="undo custSel addSld delSld modSld sldOrd addSection delSection modSection">
      <pc:chgData name="Mondragon, Desiree - DEN" userId="cddb16d0-b6f9-4161-a1a6-91a003280c7c" providerId="ADAL" clId="{6154BD24-BC70-46F8-804D-B26F4305EE14}" dt="2025-04-09T21:26:55.787" v="338" actId="2696"/>
      <pc:docMkLst>
        <pc:docMk/>
      </pc:docMkLst>
      <pc:sldChg chg="mod modShow">
        <pc:chgData name="Mondragon, Desiree - DEN" userId="cddb16d0-b6f9-4161-a1a6-91a003280c7c" providerId="ADAL" clId="{6154BD24-BC70-46F8-804D-B26F4305EE14}" dt="2025-04-09T14:48:59.617" v="227" actId="729"/>
        <pc:sldMkLst>
          <pc:docMk/>
          <pc:sldMk cId="159681356" sldId="263"/>
        </pc:sldMkLst>
      </pc:sldChg>
      <pc:sldChg chg="addSp delSp modSp add del mod modClrScheme modShow chgLayout">
        <pc:chgData name="Mondragon, Desiree - DEN" userId="cddb16d0-b6f9-4161-a1a6-91a003280c7c" providerId="ADAL" clId="{6154BD24-BC70-46F8-804D-B26F4305EE14}" dt="2025-04-09T21:13:17.921" v="235" actId="47"/>
        <pc:sldMkLst>
          <pc:docMk/>
          <pc:sldMk cId="1989396266" sldId="267"/>
        </pc:sldMkLst>
      </pc:sldChg>
      <pc:sldChg chg="addSp delSp modSp add del mod modClrScheme modShow chgLayout">
        <pc:chgData name="Mondragon, Desiree - DEN" userId="cddb16d0-b6f9-4161-a1a6-91a003280c7c" providerId="ADAL" clId="{6154BD24-BC70-46F8-804D-B26F4305EE14}" dt="2025-04-09T21:13:17.921" v="235" actId="47"/>
        <pc:sldMkLst>
          <pc:docMk/>
          <pc:sldMk cId="3766306681" sldId="268"/>
        </pc:sldMkLst>
      </pc:sldChg>
      <pc:sldChg chg="addSp modSp add del mod modClrScheme modShow chgLayout">
        <pc:chgData name="Mondragon, Desiree - DEN" userId="cddb16d0-b6f9-4161-a1a6-91a003280c7c" providerId="ADAL" clId="{6154BD24-BC70-46F8-804D-B26F4305EE14}" dt="2025-04-09T21:13:17.921" v="235" actId="47"/>
        <pc:sldMkLst>
          <pc:docMk/>
          <pc:sldMk cId="3141244015" sldId="269"/>
        </pc:sldMkLst>
      </pc:sldChg>
      <pc:sldChg chg="mod modShow">
        <pc:chgData name="Mondragon, Desiree - DEN" userId="cddb16d0-b6f9-4161-a1a6-91a003280c7c" providerId="ADAL" clId="{6154BD24-BC70-46F8-804D-B26F4305EE14}" dt="2025-04-09T14:48:59.617" v="227" actId="729"/>
        <pc:sldMkLst>
          <pc:docMk/>
          <pc:sldMk cId="501333188" sldId="274"/>
        </pc:sldMkLst>
      </pc:sldChg>
      <pc:sldChg chg="mod modShow">
        <pc:chgData name="Mondragon, Desiree - DEN" userId="cddb16d0-b6f9-4161-a1a6-91a003280c7c" providerId="ADAL" clId="{6154BD24-BC70-46F8-804D-B26F4305EE14}" dt="2025-04-09T14:48:59.617" v="227" actId="729"/>
        <pc:sldMkLst>
          <pc:docMk/>
          <pc:sldMk cId="868613216" sldId="287"/>
        </pc:sldMkLst>
      </pc:sldChg>
      <pc:sldChg chg="mod modShow">
        <pc:chgData name="Mondragon, Desiree - DEN" userId="cddb16d0-b6f9-4161-a1a6-91a003280c7c" providerId="ADAL" clId="{6154BD24-BC70-46F8-804D-B26F4305EE14}" dt="2025-04-09T14:48:59.617" v="227" actId="729"/>
        <pc:sldMkLst>
          <pc:docMk/>
          <pc:sldMk cId="640101126" sldId="291"/>
        </pc:sldMkLst>
      </pc:sldChg>
      <pc:sldChg chg="mod modShow">
        <pc:chgData name="Mondragon, Desiree - DEN" userId="cddb16d0-b6f9-4161-a1a6-91a003280c7c" providerId="ADAL" clId="{6154BD24-BC70-46F8-804D-B26F4305EE14}" dt="2025-04-09T14:48:59.617" v="227" actId="729"/>
        <pc:sldMkLst>
          <pc:docMk/>
          <pc:sldMk cId="886952747" sldId="1074"/>
        </pc:sldMkLst>
      </pc:sldChg>
      <pc:sldChg chg="mod modShow">
        <pc:chgData name="Mondragon, Desiree - DEN" userId="cddb16d0-b6f9-4161-a1a6-91a003280c7c" providerId="ADAL" clId="{6154BD24-BC70-46F8-804D-B26F4305EE14}" dt="2025-04-09T14:48:59.617" v="227" actId="729"/>
        <pc:sldMkLst>
          <pc:docMk/>
          <pc:sldMk cId="3346811780" sldId="11162"/>
        </pc:sldMkLst>
      </pc:sldChg>
      <pc:sldChg chg="mod modShow">
        <pc:chgData name="Mondragon, Desiree - DEN" userId="cddb16d0-b6f9-4161-a1a6-91a003280c7c" providerId="ADAL" clId="{6154BD24-BC70-46F8-804D-B26F4305EE14}" dt="2025-04-09T14:48:59.617" v="227" actId="729"/>
        <pc:sldMkLst>
          <pc:docMk/>
          <pc:sldMk cId="1001245026" sldId="11170"/>
        </pc:sldMkLst>
      </pc:sldChg>
      <pc:sldChg chg="mod modShow">
        <pc:chgData name="Mondragon, Desiree - DEN" userId="cddb16d0-b6f9-4161-a1a6-91a003280c7c" providerId="ADAL" clId="{6154BD24-BC70-46F8-804D-B26F4305EE14}" dt="2025-04-09T14:48:59.617" v="227" actId="729"/>
        <pc:sldMkLst>
          <pc:docMk/>
          <pc:sldMk cId="0" sldId="11236"/>
        </pc:sldMkLst>
      </pc:sldChg>
      <pc:sldChg chg="mod modShow">
        <pc:chgData name="Mondragon, Desiree - DEN" userId="cddb16d0-b6f9-4161-a1a6-91a003280c7c" providerId="ADAL" clId="{6154BD24-BC70-46F8-804D-B26F4305EE14}" dt="2025-04-09T14:48:59.617" v="227" actId="729"/>
        <pc:sldMkLst>
          <pc:docMk/>
          <pc:sldMk cId="167018346" sldId="104977"/>
        </pc:sldMkLst>
      </pc:sldChg>
      <pc:sldChg chg="mod modShow">
        <pc:chgData name="Mondragon, Desiree - DEN" userId="cddb16d0-b6f9-4161-a1a6-91a003280c7c" providerId="ADAL" clId="{6154BD24-BC70-46F8-804D-B26F4305EE14}" dt="2025-04-09T14:48:59.617" v="227" actId="729"/>
        <pc:sldMkLst>
          <pc:docMk/>
          <pc:sldMk cId="2944146199" sldId="104991"/>
        </pc:sldMkLst>
      </pc:sldChg>
      <pc:sldChg chg="mod modShow">
        <pc:chgData name="Mondragon, Desiree - DEN" userId="cddb16d0-b6f9-4161-a1a6-91a003280c7c" providerId="ADAL" clId="{6154BD24-BC70-46F8-804D-B26F4305EE14}" dt="2025-04-09T14:48:59.617" v="227" actId="729"/>
        <pc:sldMkLst>
          <pc:docMk/>
          <pc:sldMk cId="0" sldId="105012"/>
        </pc:sldMkLst>
      </pc:sldChg>
      <pc:sldChg chg="mod modShow">
        <pc:chgData name="Mondragon, Desiree - DEN" userId="cddb16d0-b6f9-4161-a1a6-91a003280c7c" providerId="ADAL" clId="{6154BD24-BC70-46F8-804D-B26F4305EE14}" dt="2025-04-09T14:48:59.617" v="227" actId="729"/>
        <pc:sldMkLst>
          <pc:docMk/>
          <pc:sldMk cId="2260674282" sldId="105026"/>
        </pc:sldMkLst>
      </pc:sldChg>
      <pc:sldChg chg="mod modShow">
        <pc:chgData name="Mondragon, Desiree - DEN" userId="cddb16d0-b6f9-4161-a1a6-91a003280c7c" providerId="ADAL" clId="{6154BD24-BC70-46F8-804D-B26F4305EE14}" dt="2025-04-09T14:48:59.617" v="227" actId="729"/>
        <pc:sldMkLst>
          <pc:docMk/>
          <pc:sldMk cId="712996924" sldId="105034"/>
        </pc:sldMkLst>
      </pc:sldChg>
      <pc:sldChg chg="mod modShow">
        <pc:chgData name="Mondragon, Desiree - DEN" userId="cddb16d0-b6f9-4161-a1a6-91a003280c7c" providerId="ADAL" clId="{6154BD24-BC70-46F8-804D-B26F4305EE14}" dt="2025-04-09T14:48:59.617" v="227" actId="729"/>
        <pc:sldMkLst>
          <pc:docMk/>
          <pc:sldMk cId="4075703870" sldId="105053"/>
        </pc:sldMkLst>
      </pc:sldChg>
      <pc:sldChg chg="mod modShow">
        <pc:chgData name="Mondragon, Desiree - DEN" userId="cddb16d0-b6f9-4161-a1a6-91a003280c7c" providerId="ADAL" clId="{6154BD24-BC70-46F8-804D-B26F4305EE14}" dt="2025-04-09T14:48:59.617" v="227" actId="729"/>
        <pc:sldMkLst>
          <pc:docMk/>
          <pc:sldMk cId="1288692813" sldId="105054"/>
        </pc:sldMkLst>
      </pc:sldChg>
      <pc:sldChg chg="modSp mod modShow">
        <pc:chgData name="Mondragon, Desiree - DEN" userId="cddb16d0-b6f9-4161-a1a6-91a003280c7c" providerId="ADAL" clId="{6154BD24-BC70-46F8-804D-B26F4305EE14}" dt="2025-04-09T14:48:59.617" v="227" actId="729"/>
        <pc:sldMkLst>
          <pc:docMk/>
          <pc:sldMk cId="2331744361" sldId="105059"/>
        </pc:sldMkLst>
        <pc:spChg chg="mod">
          <ac:chgData name="Mondragon, Desiree - DEN" userId="cddb16d0-b6f9-4161-a1a6-91a003280c7c" providerId="ADAL" clId="{6154BD24-BC70-46F8-804D-B26F4305EE14}" dt="2025-04-09T14:38:58.066" v="51" actId="20577"/>
          <ac:spMkLst>
            <pc:docMk/>
            <pc:sldMk cId="2331744361" sldId="105059"/>
            <ac:spMk id="12" creationId="{19720A6F-B9A9-99FE-41D8-FA2C24B397D6}"/>
          </ac:spMkLst>
        </pc:spChg>
      </pc:sldChg>
      <pc:sldChg chg="mod modShow">
        <pc:chgData name="Mondragon, Desiree - DEN" userId="cddb16d0-b6f9-4161-a1a6-91a003280c7c" providerId="ADAL" clId="{6154BD24-BC70-46F8-804D-B26F4305EE14}" dt="2025-04-09T14:48:59.617" v="227" actId="729"/>
        <pc:sldMkLst>
          <pc:docMk/>
          <pc:sldMk cId="411078601" sldId="105061"/>
        </pc:sldMkLst>
      </pc:sldChg>
      <pc:sldChg chg="mod modShow">
        <pc:chgData name="Mondragon, Desiree - DEN" userId="cddb16d0-b6f9-4161-a1a6-91a003280c7c" providerId="ADAL" clId="{6154BD24-BC70-46F8-804D-B26F4305EE14}" dt="2025-04-09T14:48:59.617" v="227" actId="729"/>
        <pc:sldMkLst>
          <pc:docMk/>
          <pc:sldMk cId="759105236" sldId="105062"/>
        </pc:sldMkLst>
      </pc:sldChg>
      <pc:sldChg chg="mod modShow">
        <pc:chgData name="Mondragon, Desiree - DEN" userId="cddb16d0-b6f9-4161-a1a6-91a003280c7c" providerId="ADAL" clId="{6154BD24-BC70-46F8-804D-B26F4305EE14}" dt="2025-04-09T14:48:59.617" v="227" actId="729"/>
        <pc:sldMkLst>
          <pc:docMk/>
          <pc:sldMk cId="2487329411" sldId="105063"/>
        </pc:sldMkLst>
      </pc:sldChg>
      <pc:sldChg chg="mod modShow">
        <pc:chgData name="Mondragon, Desiree - DEN" userId="cddb16d0-b6f9-4161-a1a6-91a003280c7c" providerId="ADAL" clId="{6154BD24-BC70-46F8-804D-B26F4305EE14}" dt="2025-04-09T14:48:59.617" v="227" actId="729"/>
        <pc:sldMkLst>
          <pc:docMk/>
          <pc:sldMk cId="3371397965" sldId="105064"/>
        </pc:sldMkLst>
      </pc:sldChg>
      <pc:sldChg chg="mod modShow">
        <pc:chgData name="Mondragon, Desiree - DEN" userId="cddb16d0-b6f9-4161-a1a6-91a003280c7c" providerId="ADAL" clId="{6154BD24-BC70-46F8-804D-B26F4305EE14}" dt="2025-04-09T14:48:59.617" v="227" actId="729"/>
        <pc:sldMkLst>
          <pc:docMk/>
          <pc:sldMk cId="9734671" sldId="105065"/>
        </pc:sldMkLst>
      </pc:sldChg>
      <pc:sldChg chg="mod modShow">
        <pc:chgData name="Mondragon, Desiree - DEN" userId="cddb16d0-b6f9-4161-a1a6-91a003280c7c" providerId="ADAL" clId="{6154BD24-BC70-46F8-804D-B26F4305EE14}" dt="2025-04-09T14:48:59.617" v="227" actId="729"/>
        <pc:sldMkLst>
          <pc:docMk/>
          <pc:sldMk cId="1149909497" sldId="105066"/>
        </pc:sldMkLst>
      </pc:sldChg>
      <pc:sldChg chg="mod modShow">
        <pc:chgData name="Mondragon, Desiree - DEN" userId="cddb16d0-b6f9-4161-a1a6-91a003280c7c" providerId="ADAL" clId="{6154BD24-BC70-46F8-804D-B26F4305EE14}" dt="2025-04-09T14:48:59.617" v="227" actId="729"/>
        <pc:sldMkLst>
          <pc:docMk/>
          <pc:sldMk cId="39747109" sldId="105067"/>
        </pc:sldMkLst>
      </pc:sldChg>
      <pc:sldChg chg="mod modShow">
        <pc:chgData name="Mondragon, Desiree - DEN" userId="cddb16d0-b6f9-4161-a1a6-91a003280c7c" providerId="ADAL" clId="{6154BD24-BC70-46F8-804D-B26F4305EE14}" dt="2025-04-09T14:48:59.617" v="227" actId="729"/>
        <pc:sldMkLst>
          <pc:docMk/>
          <pc:sldMk cId="62645071" sldId="105068"/>
        </pc:sldMkLst>
      </pc:sldChg>
      <pc:sldChg chg="modSp mod modShow">
        <pc:chgData name="Mondragon, Desiree - DEN" userId="cddb16d0-b6f9-4161-a1a6-91a003280c7c" providerId="ADAL" clId="{6154BD24-BC70-46F8-804D-B26F4305EE14}" dt="2025-04-09T14:48:59.617" v="227" actId="729"/>
        <pc:sldMkLst>
          <pc:docMk/>
          <pc:sldMk cId="95087388" sldId="105070"/>
        </pc:sldMkLst>
        <pc:spChg chg="mod">
          <ac:chgData name="Mondragon, Desiree - DEN" userId="cddb16d0-b6f9-4161-a1a6-91a003280c7c" providerId="ADAL" clId="{6154BD24-BC70-46F8-804D-B26F4305EE14}" dt="2025-04-09T14:38:38.749" v="44" actId="20577"/>
          <ac:spMkLst>
            <pc:docMk/>
            <pc:sldMk cId="95087388" sldId="105070"/>
            <ac:spMk id="12" creationId="{81CD92EA-6EE9-61CB-B890-BBC54AEE2593}"/>
          </ac:spMkLst>
        </pc:spChg>
      </pc:sldChg>
      <pc:sldChg chg="modSp mod modShow">
        <pc:chgData name="Mondragon, Desiree - DEN" userId="cddb16d0-b6f9-4161-a1a6-91a003280c7c" providerId="ADAL" clId="{6154BD24-BC70-46F8-804D-B26F4305EE14}" dt="2025-04-09T14:48:59.617" v="227" actId="729"/>
        <pc:sldMkLst>
          <pc:docMk/>
          <pc:sldMk cId="829635330" sldId="105071"/>
        </pc:sldMkLst>
      </pc:sldChg>
      <pc:sldChg chg="mod modShow">
        <pc:chgData name="Mondragon, Desiree - DEN" userId="cddb16d0-b6f9-4161-a1a6-91a003280c7c" providerId="ADAL" clId="{6154BD24-BC70-46F8-804D-B26F4305EE14}" dt="2025-04-09T14:48:59.617" v="227" actId="729"/>
        <pc:sldMkLst>
          <pc:docMk/>
          <pc:sldMk cId="1378173061" sldId="105072"/>
        </pc:sldMkLst>
      </pc:sldChg>
      <pc:sldChg chg="mod modShow">
        <pc:chgData name="Mondragon, Desiree - DEN" userId="cddb16d0-b6f9-4161-a1a6-91a003280c7c" providerId="ADAL" clId="{6154BD24-BC70-46F8-804D-B26F4305EE14}" dt="2025-04-09T14:48:59.617" v="227" actId="729"/>
        <pc:sldMkLst>
          <pc:docMk/>
          <pc:sldMk cId="3519811202" sldId="105073"/>
        </pc:sldMkLst>
      </pc:sldChg>
      <pc:sldChg chg="modSp mod modShow">
        <pc:chgData name="Mondragon, Desiree - DEN" userId="cddb16d0-b6f9-4161-a1a6-91a003280c7c" providerId="ADAL" clId="{6154BD24-BC70-46F8-804D-B26F4305EE14}" dt="2025-04-09T14:48:59.617" v="227" actId="729"/>
        <pc:sldMkLst>
          <pc:docMk/>
          <pc:sldMk cId="3337215160" sldId="105074"/>
        </pc:sldMkLst>
      </pc:sldChg>
      <pc:sldChg chg="modSp add mod modShow">
        <pc:chgData name="Mondragon, Desiree - DEN" userId="cddb16d0-b6f9-4161-a1a6-91a003280c7c" providerId="ADAL" clId="{6154BD24-BC70-46F8-804D-B26F4305EE14}" dt="2025-04-09T14:48:59.617" v="227" actId="729"/>
        <pc:sldMkLst>
          <pc:docMk/>
          <pc:sldMk cId="1050461221" sldId="105075"/>
        </pc:sldMkLst>
        <pc:spChg chg="mod">
          <ac:chgData name="Mondragon, Desiree - DEN" userId="cddb16d0-b6f9-4161-a1a6-91a003280c7c" providerId="ADAL" clId="{6154BD24-BC70-46F8-804D-B26F4305EE14}" dt="2025-04-09T14:37:55.971" v="37" actId="20577"/>
          <ac:spMkLst>
            <pc:docMk/>
            <pc:sldMk cId="1050461221" sldId="105075"/>
            <ac:spMk id="12" creationId="{99E8893A-1F0F-C769-CD83-337C1E4A8720}"/>
          </ac:spMkLst>
        </pc:spChg>
      </pc:sldChg>
      <pc:sldChg chg="add mod replId modShow">
        <pc:chgData name="Mondragon, Desiree - DEN" userId="cddb16d0-b6f9-4161-a1a6-91a003280c7c" providerId="ADAL" clId="{6154BD24-BC70-46F8-804D-B26F4305EE14}" dt="2025-04-09T14:48:59.617" v="227" actId="729"/>
        <pc:sldMkLst>
          <pc:docMk/>
          <pc:sldMk cId="3237581883" sldId="105076"/>
        </pc:sldMkLst>
      </pc:sldChg>
      <pc:sldChg chg="addSp modSp add del mod modClrScheme modShow chgLayout">
        <pc:chgData name="Mondragon, Desiree - DEN" userId="cddb16d0-b6f9-4161-a1a6-91a003280c7c" providerId="ADAL" clId="{6154BD24-BC70-46F8-804D-B26F4305EE14}" dt="2025-04-09T21:13:17.921" v="235" actId="47"/>
        <pc:sldMkLst>
          <pc:docMk/>
          <pc:sldMk cId="1281054651" sldId="105077"/>
        </pc:sldMkLst>
      </pc:sldChg>
      <pc:sldChg chg="addSp delSp modSp new mod modClrScheme chgLayout">
        <pc:chgData name="Mondragon, Desiree - DEN" userId="cddb16d0-b6f9-4161-a1a6-91a003280c7c" providerId="ADAL" clId="{6154BD24-BC70-46F8-804D-B26F4305EE14}" dt="2025-04-09T21:13:24.908" v="237" actId="700"/>
        <pc:sldMkLst>
          <pc:docMk/>
          <pc:sldMk cId="2084671643" sldId="105077"/>
        </pc:sldMkLst>
      </pc:sldChg>
      <pc:sldChg chg="new del">
        <pc:chgData name="Mondragon, Desiree - DEN" userId="cddb16d0-b6f9-4161-a1a6-91a003280c7c" providerId="ADAL" clId="{6154BD24-BC70-46F8-804D-B26F4305EE14}" dt="2025-04-09T21:26:55.787" v="338" actId="2696"/>
        <pc:sldMkLst>
          <pc:docMk/>
          <pc:sldMk cId="2847318488" sldId="105078"/>
        </pc:sldMkLst>
      </pc:sldChg>
      <pc:sldChg chg="modSp add del mod ord">
        <pc:chgData name="Mondragon, Desiree - DEN" userId="cddb16d0-b6f9-4161-a1a6-91a003280c7c" providerId="ADAL" clId="{6154BD24-BC70-46F8-804D-B26F4305EE14}" dt="2025-04-09T21:26:55.787" v="338" actId="2696"/>
        <pc:sldMkLst>
          <pc:docMk/>
          <pc:sldMk cId="4190839281" sldId="105079"/>
        </pc:sldMkLst>
      </pc:sldChg>
    </pc:docChg>
  </pc:docChgLst>
  <pc:docChgLst>
    <pc:chgData name="Warga, Brittney - DEN" userId="e2dd6053-0c3c-41af-bbd4-cc68c7fe2dd2" providerId="ADAL" clId="{29205A62-D002-45C0-8733-012161B75BAC}"/>
    <pc:docChg chg="modSld">
      <pc:chgData name="Warga, Brittney - DEN" userId="e2dd6053-0c3c-41af-bbd4-cc68c7fe2dd2" providerId="ADAL" clId="{29205A62-D002-45C0-8733-012161B75BAC}" dt="2024-12-12T19:05:36.155" v="29" actId="20577"/>
      <pc:docMkLst>
        <pc:docMk/>
      </pc:docMkLst>
      <pc:sldChg chg="modSp mod">
        <pc:chgData name="Warga, Brittney - DEN" userId="e2dd6053-0c3c-41af-bbd4-cc68c7fe2dd2" providerId="ADAL" clId="{29205A62-D002-45C0-8733-012161B75BAC}" dt="2024-12-12T19:05:15.743" v="15" actId="20577"/>
        <pc:sldMkLst>
          <pc:docMk/>
          <pc:sldMk cId="2094560819" sldId="104975"/>
        </pc:sldMkLst>
      </pc:sldChg>
      <pc:sldChg chg="modSp mod">
        <pc:chgData name="Warga, Brittney - DEN" userId="e2dd6053-0c3c-41af-bbd4-cc68c7fe2dd2" providerId="ADAL" clId="{29205A62-D002-45C0-8733-012161B75BAC}" dt="2024-12-12T19:05:36.155" v="29" actId="20577"/>
        <pc:sldMkLst>
          <pc:docMk/>
          <pc:sldMk cId="1705867888" sldId="104976"/>
        </pc:sldMkLst>
      </pc:sldChg>
    </pc:docChg>
  </pc:docChgLst>
  <pc:docChgLst>
    <pc:chgData name="Wieczorek, Alec - DEN" userId="S::alec.wieczorek@flydenver.com::049d5cba-0eb7-4924-b733-9f662b9bbd26" providerId="AD" clId="Web-{07FB9F7D-63DC-8505-890F-C85DA2285E9B}"/>
    <pc:docChg chg="addSld delSld modSld sldOrd modSection">
      <pc:chgData name="Wieczorek, Alec - DEN" userId="S::alec.wieczorek@flydenver.com::049d5cba-0eb7-4924-b733-9f662b9bbd26" providerId="AD" clId="Web-{07FB9F7D-63DC-8505-890F-C85DA2285E9B}" dt="2025-01-07T22:19:37.033" v="60" actId="20577"/>
      <pc:docMkLst>
        <pc:docMk/>
      </pc:docMkLst>
      <pc:sldChg chg="del">
        <pc:chgData name="Wieczorek, Alec - DEN" userId="S::alec.wieczorek@flydenver.com::049d5cba-0eb7-4924-b733-9f662b9bbd26" providerId="AD" clId="Web-{07FB9F7D-63DC-8505-890F-C85DA2285E9B}" dt="2025-01-07T22:18:16.361" v="0"/>
        <pc:sldMkLst>
          <pc:docMk/>
          <pc:sldMk cId="4422650" sldId="104954"/>
        </pc:sldMkLst>
      </pc:sldChg>
      <pc:sldChg chg="modSp">
        <pc:chgData name="Wieczorek, Alec - DEN" userId="S::alec.wieczorek@flydenver.com::049d5cba-0eb7-4924-b733-9f662b9bbd26" providerId="AD" clId="Web-{07FB9F7D-63DC-8505-890F-C85DA2285E9B}" dt="2025-01-07T22:19:37.033" v="60" actId="20577"/>
        <pc:sldMkLst>
          <pc:docMk/>
          <pc:sldMk cId="2100173544" sldId="104955"/>
        </pc:sldMkLst>
      </pc:sldChg>
      <pc:sldChg chg="modSp ord">
        <pc:chgData name="Wieczorek, Alec - DEN" userId="S::alec.wieczorek@flydenver.com::049d5cba-0eb7-4924-b733-9f662b9bbd26" providerId="AD" clId="Web-{07FB9F7D-63DC-8505-890F-C85DA2285E9B}" dt="2025-01-07T22:18:32.673" v="17" actId="20577"/>
        <pc:sldMkLst>
          <pc:docMk/>
          <pc:sldMk cId="1213173365" sldId="104999"/>
        </pc:sldMkLst>
      </pc:sldChg>
      <pc:sldChg chg="add replId">
        <pc:chgData name="Wieczorek, Alec - DEN" userId="S::alec.wieczorek@flydenver.com::049d5cba-0eb7-4924-b733-9f662b9bbd26" providerId="AD" clId="Web-{07FB9F7D-63DC-8505-890F-C85DA2285E9B}" dt="2025-01-07T22:18:21.080" v="1"/>
        <pc:sldMkLst>
          <pc:docMk/>
          <pc:sldMk cId="717657605" sldId="105001"/>
        </pc:sldMkLst>
      </pc:sldChg>
    </pc:docChg>
  </pc:docChgLst>
  <pc:docChgLst>
    <pc:chgData name="Choi, Cullen - DEN (he/him/his)" userId="55b6ba64-e371-4e10-b48f-94fa90183478" providerId="ADAL" clId="{8463E9CB-94EB-4C55-B45D-AE241F2E4CC5}"/>
    <pc:docChg chg="delSld modSld">
      <pc:chgData name="Choi, Cullen - DEN (he/him/his)" userId="55b6ba64-e371-4e10-b48f-94fa90183478" providerId="ADAL" clId="{8463E9CB-94EB-4C55-B45D-AE241F2E4CC5}" dt="2024-10-03T18:30:36.399" v="27" actId="729"/>
      <pc:docMkLst>
        <pc:docMk/>
      </pc:docMkLst>
      <pc:sldChg chg="modSp mod">
        <pc:chgData name="Choi, Cullen - DEN (he/him/his)" userId="55b6ba64-e371-4e10-b48f-94fa90183478" providerId="ADAL" clId="{8463E9CB-94EB-4C55-B45D-AE241F2E4CC5}" dt="2024-10-03T18:30:24.337" v="25" actId="6549"/>
        <pc:sldMkLst>
          <pc:docMk/>
          <pc:sldMk cId="2524106480" sldId="11146"/>
        </pc:sldMkLst>
      </pc:sldChg>
      <pc:sldChg chg="mod modShow">
        <pc:chgData name="Choi, Cullen - DEN (he/him/his)" userId="55b6ba64-e371-4e10-b48f-94fa90183478" providerId="ADAL" clId="{8463E9CB-94EB-4C55-B45D-AE241F2E4CC5}" dt="2024-10-03T18:30:34.239" v="26" actId="729"/>
        <pc:sldMkLst>
          <pc:docMk/>
          <pc:sldMk cId="1605585881" sldId="11220"/>
        </pc:sldMkLst>
      </pc:sldChg>
      <pc:sldChg chg="del">
        <pc:chgData name="Choi, Cullen - DEN (he/him/his)" userId="55b6ba64-e371-4e10-b48f-94fa90183478" providerId="ADAL" clId="{8463E9CB-94EB-4C55-B45D-AE241F2E4CC5}" dt="2024-10-03T18:29:39.875" v="0" actId="2696"/>
        <pc:sldMkLst>
          <pc:docMk/>
          <pc:sldMk cId="3386472826" sldId="11221"/>
        </pc:sldMkLst>
      </pc:sldChg>
      <pc:sldChg chg="modSp mod">
        <pc:chgData name="Choi, Cullen - DEN (he/him/his)" userId="55b6ba64-e371-4e10-b48f-94fa90183478" providerId="ADAL" clId="{8463E9CB-94EB-4C55-B45D-AE241F2E4CC5}" dt="2024-10-03T18:29:51.605" v="24" actId="20577"/>
        <pc:sldMkLst>
          <pc:docMk/>
          <pc:sldMk cId="1456295425" sldId="11238"/>
        </pc:sldMkLst>
      </pc:sldChg>
      <pc:sldChg chg="mod modShow">
        <pc:chgData name="Choi, Cullen - DEN (he/him/his)" userId="55b6ba64-e371-4e10-b48f-94fa90183478" providerId="ADAL" clId="{8463E9CB-94EB-4C55-B45D-AE241F2E4CC5}" dt="2024-10-03T18:30:36.399" v="27" actId="729"/>
        <pc:sldMkLst>
          <pc:docMk/>
          <pc:sldMk cId="3085252115" sldId="11244"/>
        </pc:sldMkLst>
      </pc:sldChg>
      <pc:sldChg chg="del">
        <pc:chgData name="Choi, Cullen - DEN (he/him/his)" userId="55b6ba64-e371-4e10-b48f-94fa90183478" providerId="ADAL" clId="{8463E9CB-94EB-4C55-B45D-AE241F2E4CC5}" dt="2024-10-03T18:29:39.875" v="0" actId="2696"/>
        <pc:sldMkLst>
          <pc:docMk/>
          <pc:sldMk cId="2573719747" sldId="11247"/>
        </pc:sldMkLst>
      </pc:sldChg>
    </pc:docChg>
  </pc:docChgLst>
  <pc:docChgLst>
    <pc:chgData name="Mondragon, Desiree - DEN" userId="S::desiree.mondragon@flydenver.com::cddb16d0-b6f9-4161-a1a6-91a003280c7c" providerId="AD" clId="Web-{D8A65295-D3EE-D032-6C96-5F9C959C7FA5}"/>
    <pc:docChg chg="addSld modSld sldOrd modSection">
      <pc:chgData name="Mondragon, Desiree - DEN" userId="S::desiree.mondragon@flydenver.com::cddb16d0-b6f9-4161-a1a6-91a003280c7c" providerId="AD" clId="Web-{D8A65295-D3EE-D032-6C96-5F9C959C7FA5}" dt="2025-06-12T17:51:45.064" v="52" actId="20577"/>
      <pc:docMkLst>
        <pc:docMk/>
      </pc:docMkLst>
      <pc:sldChg chg="ord">
        <pc:chgData name="Mondragon, Desiree - DEN" userId="S::desiree.mondragon@flydenver.com::cddb16d0-b6f9-4161-a1a6-91a003280c7c" providerId="AD" clId="Web-{D8A65295-D3EE-D032-6C96-5F9C959C7FA5}" dt="2025-06-12T17:47:58.415" v="2"/>
        <pc:sldMkLst>
          <pc:docMk/>
          <pc:sldMk cId="936721277" sldId="11229"/>
        </pc:sldMkLst>
      </pc:sldChg>
      <pc:sldChg chg="modSp">
        <pc:chgData name="Mondragon, Desiree - DEN" userId="S::desiree.mondragon@flydenver.com::cddb16d0-b6f9-4161-a1a6-91a003280c7c" providerId="AD" clId="Web-{D8A65295-D3EE-D032-6C96-5F9C959C7FA5}" dt="2025-06-12T17:50:57.671" v="37" actId="20577"/>
        <pc:sldMkLst>
          <pc:docMk/>
          <pc:sldMk cId="2483259160" sldId="104961"/>
        </pc:sldMkLst>
        <pc:spChg chg="mod">
          <ac:chgData name="Mondragon, Desiree - DEN" userId="S::desiree.mondragon@flydenver.com::cddb16d0-b6f9-4161-a1a6-91a003280c7c" providerId="AD" clId="Web-{D8A65295-D3EE-D032-6C96-5F9C959C7FA5}" dt="2025-06-12T17:50:57.671" v="37" actId="20577"/>
          <ac:spMkLst>
            <pc:docMk/>
            <pc:sldMk cId="2483259160" sldId="104961"/>
            <ac:spMk id="12" creationId="{F932734F-A43A-1ADB-F3B4-C62F526756C4}"/>
          </ac:spMkLst>
        </pc:spChg>
      </pc:sldChg>
      <pc:sldChg chg="modSp">
        <pc:chgData name="Mondragon, Desiree - DEN" userId="S::desiree.mondragon@flydenver.com::cddb16d0-b6f9-4161-a1a6-91a003280c7c" providerId="AD" clId="Web-{D8A65295-D3EE-D032-6C96-5F9C959C7FA5}" dt="2025-06-12T17:47:34.742" v="1" actId="20577"/>
        <pc:sldMkLst>
          <pc:docMk/>
          <pc:sldMk cId="1050461221" sldId="105075"/>
        </pc:sldMkLst>
        <pc:spChg chg="mod">
          <ac:chgData name="Mondragon, Desiree - DEN" userId="S::desiree.mondragon@flydenver.com::cddb16d0-b6f9-4161-a1a6-91a003280c7c" providerId="AD" clId="Web-{D8A65295-D3EE-D032-6C96-5F9C959C7FA5}" dt="2025-06-12T17:47:34.742" v="1" actId="20577"/>
          <ac:spMkLst>
            <pc:docMk/>
            <pc:sldMk cId="1050461221" sldId="105075"/>
            <ac:spMk id="12" creationId="{99E8893A-1F0F-C769-CD83-337C1E4A8720}"/>
          </ac:spMkLst>
        </pc:spChg>
      </pc:sldChg>
      <pc:sldChg chg="modSp">
        <pc:chgData name="Mondragon, Desiree - DEN" userId="S::desiree.mondragon@flydenver.com::cddb16d0-b6f9-4161-a1a6-91a003280c7c" providerId="AD" clId="Web-{D8A65295-D3EE-D032-6C96-5F9C959C7FA5}" dt="2025-06-12T17:51:45.064" v="52" actId="20577"/>
        <pc:sldMkLst>
          <pc:docMk/>
          <pc:sldMk cId="1117026620" sldId="105101"/>
        </pc:sldMkLst>
        <pc:spChg chg="mod">
          <ac:chgData name="Mondragon, Desiree - DEN" userId="S::desiree.mondragon@flydenver.com::cddb16d0-b6f9-4161-a1a6-91a003280c7c" providerId="AD" clId="Web-{D8A65295-D3EE-D032-6C96-5F9C959C7FA5}" dt="2025-06-12T17:51:45.064" v="52" actId="20577"/>
          <ac:spMkLst>
            <pc:docMk/>
            <pc:sldMk cId="1117026620" sldId="105101"/>
            <ac:spMk id="12" creationId="{2FEDD2D0-4905-0F68-4047-883EB2814F31}"/>
          </ac:spMkLst>
        </pc:spChg>
      </pc:sldChg>
      <pc:sldChg chg="modSp">
        <pc:chgData name="Mondragon, Desiree - DEN" userId="S::desiree.mondragon@flydenver.com::cddb16d0-b6f9-4161-a1a6-91a003280c7c" providerId="AD" clId="Web-{D8A65295-D3EE-D032-6C96-5F9C959C7FA5}" dt="2025-06-12T17:49:09.917" v="13" actId="20577"/>
        <pc:sldMkLst>
          <pc:docMk/>
          <pc:sldMk cId="3728243286" sldId="105126"/>
        </pc:sldMkLst>
        <pc:spChg chg="mod">
          <ac:chgData name="Mondragon, Desiree - DEN" userId="S::desiree.mondragon@flydenver.com::cddb16d0-b6f9-4161-a1a6-91a003280c7c" providerId="AD" clId="Web-{D8A65295-D3EE-D032-6C96-5F9C959C7FA5}" dt="2025-06-12T17:49:09.917" v="13" actId="20577"/>
          <ac:spMkLst>
            <pc:docMk/>
            <pc:sldMk cId="3728243286" sldId="105126"/>
            <ac:spMk id="12" creationId="{04DEE6F0-F23F-1AFB-6F08-0782B12C32BE}"/>
          </ac:spMkLst>
        </pc:spChg>
      </pc:sldChg>
      <pc:sldChg chg="modSp add replId">
        <pc:chgData name="Mondragon, Desiree - DEN" userId="S::desiree.mondragon@flydenver.com::cddb16d0-b6f9-4161-a1a6-91a003280c7c" providerId="AD" clId="Web-{D8A65295-D3EE-D032-6C96-5F9C959C7FA5}" dt="2025-06-12T17:49:07.386" v="12" actId="20577"/>
        <pc:sldMkLst>
          <pc:docMk/>
          <pc:sldMk cId="4185493510" sldId="105159"/>
        </pc:sldMkLst>
        <pc:spChg chg="mod">
          <ac:chgData name="Mondragon, Desiree - DEN" userId="S::desiree.mondragon@flydenver.com::cddb16d0-b6f9-4161-a1a6-91a003280c7c" providerId="AD" clId="Web-{D8A65295-D3EE-D032-6C96-5F9C959C7FA5}" dt="2025-06-12T17:49:07.386" v="12" actId="20577"/>
          <ac:spMkLst>
            <pc:docMk/>
            <pc:sldMk cId="4185493510" sldId="105159"/>
            <ac:spMk id="12" creationId="{EF1D2838-F831-1275-3E79-F1A26C696EA5}"/>
          </ac:spMkLst>
        </pc:spChg>
      </pc:sldChg>
    </pc:docChg>
  </pc:docChgLst>
  <pc:docChgLst>
    <pc:chgData name="Wardlaw, Hunter - DEN Contingent Worker" userId="S::hunter.wardlaw@flydenver.com::0f53214f-c155-48d4-9c43-a9474f7526b9" providerId="AD" clId="Web-{A2D1DBE9-19B3-87F5-41CE-F140603C2728}"/>
    <pc:docChg chg="addSld modSld modSection">
      <pc:chgData name="Wardlaw, Hunter - DEN Contingent Worker" userId="S::hunter.wardlaw@flydenver.com::0f53214f-c155-48d4-9c43-a9474f7526b9" providerId="AD" clId="Web-{A2D1DBE9-19B3-87F5-41CE-F140603C2728}" dt="2025-06-11T19:51:30.489" v="59" actId="20577"/>
      <pc:docMkLst>
        <pc:docMk/>
      </pc:docMkLst>
      <pc:sldChg chg="addSp delSp modSp">
        <pc:chgData name="Wardlaw, Hunter - DEN Contingent Worker" userId="S::hunter.wardlaw@flydenver.com::0f53214f-c155-48d4-9c43-a9474f7526b9" providerId="AD" clId="Web-{A2D1DBE9-19B3-87F5-41CE-F140603C2728}" dt="2025-06-11T19:51:30.489" v="59" actId="20577"/>
        <pc:sldMkLst>
          <pc:docMk/>
          <pc:sldMk cId="1725429381" sldId="105100"/>
        </pc:sldMkLst>
        <pc:spChg chg="mod">
          <ac:chgData name="Wardlaw, Hunter - DEN Contingent Worker" userId="S::hunter.wardlaw@flydenver.com::0f53214f-c155-48d4-9c43-a9474f7526b9" providerId="AD" clId="Web-{A2D1DBE9-19B3-87F5-41CE-F140603C2728}" dt="2025-06-11T19:51:30.489" v="59" actId="20577"/>
          <ac:spMkLst>
            <pc:docMk/>
            <pc:sldMk cId="1725429381" sldId="105100"/>
            <ac:spMk id="3" creationId="{AE8BA2A0-0C76-DEC3-3578-17DE0806E00F}"/>
          </ac:spMkLst>
        </pc:spChg>
        <pc:picChg chg="add del mod">
          <ac:chgData name="Wardlaw, Hunter - DEN Contingent Worker" userId="S::hunter.wardlaw@flydenver.com::0f53214f-c155-48d4-9c43-a9474f7526b9" providerId="AD" clId="Web-{A2D1DBE9-19B3-87F5-41CE-F140603C2728}" dt="2025-06-11T19:47:57.090" v="24"/>
          <ac:picMkLst>
            <pc:docMk/>
            <pc:sldMk cId="1725429381" sldId="105100"/>
            <ac:picMk id="2" creationId="{95678FA0-4342-0A03-D323-B6A3013D1704}"/>
          </ac:picMkLst>
        </pc:picChg>
      </pc:sldChg>
      <pc:sldChg chg="modSp add replId">
        <pc:chgData name="Wardlaw, Hunter - DEN Contingent Worker" userId="S::hunter.wardlaw@flydenver.com::0f53214f-c155-48d4-9c43-a9474f7526b9" providerId="AD" clId="Web-{A2D1DBE9-19B3-87F5-41CE-F140603C2728}" dt="2025-06-11T19:49:25.969" v="39" actId="20577"/>
        <pc:sldMkLst>
          <pc:docMk/>
          <pc:sldMk cId="2425799736" sldId="105131"/>
        </pc:sldMkLst>
        <pc:spChg chg="mod">
          <ac:chgData name="Wardlaw, Hunter - DEN Contingent Worker" userId="S::hunter.wardlaw@flydenver.com::0f53214f-c155-48d4-9c43-a9474f7526b9" providerId="AD" clId="Web-{A2D1DBE9-19B3-87F5-41CE-F140603C2728}" dt="2025-06-11T19:49:25.969" v="39" actId="20577"/>
          <ac:spMkLst>
            <pc:docMk/>
            <pc:sldMk cId="2425799736" sldId="105131"/>
            <ac:spMk id="3" creationId="{F845D5D3-0DE7-EA39-84E1-22BAEDD2AC19}"/>
          </ac:spMkLst>
        </pc:spChg>
        <pc:picChg chg="mod">
          <ac:chgData name="Wardlaw, Hunter - DEN Contingent Worker" userId="S::hunter.wardlaw@flydenver.com::0f53214f-c155-48d4-9c43-a9474f7526b9" providerId="AD" clId="Web-{A2D1DBE9-19B3-87F5-41CE-F140603C2728}" dt="2025-06-11T19:48:58.343" v="38" actId="1076"/>
          <ac:picMkLst>
            <pc:docMk/>
            <pc:sldMk cId="2425799736" sldId="105131"/>
            <ac:picMk id="2" creationId="{6B1E078A-AA35-D378-1591-37CBB05C6EB0}"/>
          </ac:picMkLst>
        </pc:picChg>
      </pc:sldChg>
    </pc:docChg>
  </pc:docChgLst>
  <pc:docChgLst>
    <pc:chgData name="Elliott, Alisha - DEN" userId="S::alisha.elliott@flydenver.com::5030ebc2-f84e-4ecf-b88f-8ad527864d90" providerId="AD" clId="Web-{CD2BEA6F-1085-3090-0238-B97197D03DF4}"/>
    <pc:docChg chg="modSld">
      <pc:chgData name="Elliott, Alisha - DEN" userId="S::alisha.elliott@flydenver.com::5030ebc2-f84e-4ecf-b88f-8ad527864d90" providerId="AD" clId="Web-{CD2BEA6F-1085-3090-0238-B97197D03DF4}" dt="2025-02-12T21:33:50.113" v="64" actId="1076"/>
      <pc:docMkLst>
        <pc:docMk/>
      </pc:docMkLst>
      <pc:sldChg chg="modSp">
        <pc:chgData name="Elliott, Alisha - DEN" userId="S::alisha.elliott@flydenver.com::5030ebc2-f84e-4ecf-b88f-8ad527864d90" providerId="AD" clId="Web-{CD2BEA6F-1085-3090-0238-B97197D03DF4}" dt="2025-02-12T21:33:50.113" v="64" actId="1076"/>
        <pc:sldMkLst>
          <pc:docMk/>
          <pc:sldMk cId="640101126" sldId="291"/>
        </pc:sldMkLst>
      </pc:sldChg>
    </pc:docChg>
  </pc:docChgLst>
  <pc:docChgLst>
    <pc:chgData name="Anderson, Sara - DEN" userId="S::sara.anderson@flydenver.com::e3f8ecb3-2193-4665-ba34-5827b1a98428" providerId="AD" clId="Web-{EBE211D0-8EF1-A937-80B6-53D6F960FEC2}"/>
    <pc:docChg chg="addSld modSld modSection">
      <pc:chgData name="Anderson, Sara - DEN" userId="S::sara.anderson@flydenver.com::e3f8ecb3-2193-4665-ba34-5827b1a98428" providerId="AD" clId="Web-{EBE211D0-8EF1-A937-80B6-53D6F960FEC2}" dt="2025-03-21T20:40:58.844" v="33" actId="1076"/>
      <pc:docMkLst>
        <pc:docMk/>
      </pc:docMkLst>
      <pc:sldChg chg="add replId">
        <pc:chgData name="Anderson, Sara - DEN" userId="S::sara.anderson@flydenver.com::e3f8ecb3-2193-4665-ba34-5827b1a98428" providerId="AD" clId="Web-{EBE211D0-8EF1-A937-80B6-53D6F960FEC2}" dt="2025-03-21T20:40:24.625" v="0"/>
        <pc:sldMkLst>
          <pc:docMk/>
          <pc:sldMk cId="2331744361" sldId="105059"/>
        </pc:sldMkLst>
      </pc:sldChg>
    </pc:docChg>
  </pc:docChgLst>
  <pc:docChgLst>
    <pc:chgData name="Mondragon, Desiree - DEN" userId="cddb16d0-b6f9-4161-a1a6-91a003280c7c" providerId="ADAL" clId="{EA6E1087-7E96-4CF6-9C05-7844A4587A81}"/>
    <pc:docChg chg="undo custSel addSld delSld modSld sldOrd modSection">
      <pc:chgData name="Mondragon, Desiree - DEN" userId="cddb16d0-b6f9-4161-a1a6-91a003280c7c" providerId="ADAL" clId="{EA6E1087-7E96-4CF6-9C05-7844A4587A81}" dt="2025-05-14T17:32:38.507" v="80" actId="113"/>
      <pc:docMkLst>
        <pc:docMk/>
      </pc:docMkLst>
      <pc:sldChg chg="modSp mod ord">
        <pc:chgData name="Mondragon, Desiree - DEN" userId="cddb16d0-b6f9-4161-a1a6-91a003280c7c" providerId="ADAL" clId="{EA6E1087-7E96-4CF6-9C05-7844A4587A81}" dt="2025-05-14T17:16:12.141" v="5" actId="6549"/>
        <pc:sldMkLst>
          <pc:docMk/>
          <pc:sldMk cId="2483259160" sldId="104961"/>
        </pc:sldMkLst>
        <pc:spChg chg="mod">
          <ac:chgData name="Mondragon, Desiree - DEN" userId="cddb16d0-b6f9-4161-a1a6-91a003280c7c" providerId="ADAL" clId="{EA6E1087-7E96-4CF6-9C05-7844A4587A81}" dt="2025-05-14T17:16:12.141" v="5" actId="6549"/>
          <ac:spMkLst>
            <pc:docMk/>
            <pc:sldMk cId="2483259160" sldId="104961"/>
            <ac:spMk id="12" creationId="{F932734F-A43A-1ADB-F3B4-C62F526756C4}"/>
          </ac:spMkLst>
        </pc:spChg>
      </pc:sldChg>
      <pc:sldChg chg="addSp">
        <pc:chgData name="Mondragon, Desiree - DEN" userId="cddb16d0-b6f9-4161-a1a6-91a003280c7c" providerId="ADAL" clId="{EA6E1087-7E96-4CF6-9C05-7844A4587A81}" dt="2025-05-14T17:16:26.646" v="7"/>
        <pc:sldMkLst>
          <pc:docMk/>
          <pc:sldMk cId="2184838611" sldId="104962"/>
        </pc:sldMkLst>
      </pc:sldChg>
      <pc:sldChg chg="add del">
        <pc:chgData name="Mondragon, Desiree - DEN" userId="cddb16d0-b6f9-4161-a1a6-91a003280c7c" providerId="ADAL" clId="{EA6E1087-7E96-4CF6-9C05-7844A4587A81}" dt="2025-05-14T17:15:56.516" v="2" actId="2696"/>
        <pc:sldMkLst>
          <pc:docMk/>
          <pc:sldMk cId="464695270" sldId="105113"/>
        </pc:sldMkLst>
      </pc:sldChg>
      <pc:sldChg chg="add replId">
        <pc:chgData name="Mondragon, Desiree - DEN" userId="cddb16d0-b6f9-4161-a1a6-91a003280c7c" providerId="ADAL" clId="{EA6E1087-7E96-4CF6-9C05-7844A4587A81}" dt="2025-05-14T17:15:41.977" v="1" actId="2890"/>
        <pc:sldMkLst>
          <pc:docMk/>
          <pc:sldMk cId="2806594376" sldId="105114"/>
        </pc:sldMkLst>
      </pc:sldChg>
      <pc:sldChg chg="modSp add mod modNotesTx">
        <pc:chgData name="Mondragon, Desiree - DEN" userId="cddb16d0-b6f9-4161-a1a6-91a003280c7c" providerId="ADAL" clId="{EA6E1087-7E96-4CF6-9C05-7844A4587A81}" dt="2025-05-14T17:32:38.507" v="80" actId="113"/>
        <pc:sldMkLst>
          <pc:docMk/>
          <pc:sldMk cId="788518841" sldId="105115"/>
        </pc:sldMkLst>
        <pc:spChg chg="mod">
          <ac:chgData name="Mondragon, Desiree - DEN" userId="cddb16d0-b6f9-4161-a1a6-91a003280c7c" providerId="ADAL" clId="{EA6E1087-7E96-4CF6-9C05-7844A4587A81}" dt="2025-05-14T17:32:38.507" v="80" actId="113"/>
          <ac:spMkLst>
            <pc:docMk/>
            <pc:sldMk cId="788518841" sldId="105115"/>
            <ac:spMk id="3" creationId="{888011C1-5FC0-CA8B-DAF2-2095F5177337}"/>
          </ac:spMkLst>
        </pc:spChg>
        <pc:spChg chg="mod">
          <ac:chgData name="Mondragon, Desiree - DEN" userId="cddb16d0-b6f9-4161-a1a6-91a003280c7c" providerId="ADAL" clId="{EA6E1087-7E96-4CF6-9C05-7844A4587A81}" dt="2025-05-14T17:16:36.867" v="9"/>
          <ac:spMkLst>
            <pc:docMk/>
            <pc:sldMk cId="788518841" sldId="105115"/>
            <ac:spMk id="16" creationId="{2876A080-C2B2-C972-58C5-D25F4D7795BE}"/>
          </ac:spMkLst>
        </pc:spChg>
      </pc:sldChg>
    </pc:docChg>
  </pc:docChgLst>
  <pc:docChgLst>
    <pc:chgData name="Mondragon, Desiree - DEN" userId="cddb16d0-b6f9-4161-a1a6-91a003280c7c" providerId="ADAL" clId="{4FEA7DBA-3A4F-4D15-ABC7-F3F90534B43B}"/>
    <pc:docChg chg="undo custSel addSld delSld modSld sldOrd addSection delSection modSection">
      <pc:chgData name="Mondragon, Desiree - DEN" userId="cddb16d0-b6f9-4161-a1a6-91a003280c7c" providerId="ADAL" clId="{4FEA7DBA-3A4F-4D15-ABC7-F3F90534B43B}" dt="2024-12-31T18:45:02.280" v="1274" actId="962"/>
      <pc:docMkLst>
        <pc:docMk/>
      </pc:docMkLst>
      <pc:sldChg chg="modSp mod">
        <pc:chgData name="Mondragon, Desiree - DEN" userId="cddb16d0-b6f9-4161-a1a6-91a003280c7c" providerId="ADAL" clId="{4FEA7DBA-3A4F-4D15-ABC7-F3F90534B43B}" dt="2024-12-31T18:23:44.427" v="811" actId="962"/>
        <pc:sldMkLst>
          <pc:docMk/>
          <pc:sldMk cId="159681356" sldId="263"/>
        </pc:sldMkLst>
      </pc:sldChg>
      <pc:sldChg chg="modSp mod">
        <pc:chgData name="Mondragon, Desiree - DEN" userId="cddb16d0-b6f9-4161-a1a6-91a003280c7c" providerId="ADAL" clId="{4FEA7DBA-3A4F-4D15-ABC7-F3F90534B43B}" dt="2024-12-31T18:40:51.954" v="1236" actId="962"/>
        <pc:sldMkLst>
          <pc:docMk/>
          <pc:sldMk cId="2136127173" sldId="271"/>
        </pc:sldMkLst>
      </pc:sldChg>
      <pc:sldChg chg="modSp mod">
        <pc:chgData name="Mondragon, Desiree - DEN" userId="cddb16d0-b6f9-4161-a1a6-91a003280c7c" providerId="ADAL" clId="{4FEA7DBA-3A4F-4D15-ABC7-F3F90534B43B}" dt="2024-12-31T18:25:11.491" v="866" actId="962"/>
        <pc:sldMkLst>
          <pc:docMk/>
          <pc:sldMk cId="501333188" sldId="274"/>
        </pc:sldMkLst>
      </pc:sldChg>
      <pc:sldChg chg="del">
        <pc:chgData name="Mondragon, Desiree - DEN" userId="cddb16d0-b6f9-4161-a1a6-91a003280c7c" providerId="ADAL" clId="{4FEA7DBA-3A4F-4D15-ABC7-F3F90534B43B}" dt="2024-12-31T17:59:16.044" v="1" actId="47"/>
        <pc:sldMkLst>
          <pc:docMk/>
          <pc:sldMk cId="3053472938" sldId="279"/>
        </pc:sldMkLst>
      </pc:sldChg>
      <pc:sldChg chg="modSp mod">
        <pc:chgData name="Mondragon, Desiree - DEN" userId="cddb16d0-b6f9-4161-a1a6-91a003280c7c" providerId="ADAL" clId="{4FEA7DBA-3A4F-4D15-ABC7-F3F90534B43B}" dt="2024-12-31T18:24:24.130" v="835" actId="962"/>
        <pc:sldMkLst>
          <pc:docMk/>
          <pc:sldMk cId="868613216" sldId="287"/>
        </pc:sldMkLst>
      </pc:sldChg>
      <pc:sldChg chg="modSp mod">
        <pc:chgData name="Mondragon, Desiree - DEN" userId="cddb16d0-b6f9-4161-a1a6-91a003280c7c" providerId="ADAL" clId="{4FEA7DBA-3A4F-4D15-ABC7-F3F90534B43B}" dt="2024-12-31T18:23:54.223" v="815" actId="962"/>
        <pc:sldMkLst>
          <pc:docMk/>
          <pc:sldMk cId="640101126" sldId="291"/>
        </pc:sldMkLst>
      </pc:sldChg>
      <pc:sldChg chg="modSp mod">
        <pc:chgData name="Mondragon, Desiree - DEN" userId="cddb16d0-b6f9-4161-a1a6-91a003280c7c" providerId="ADAL" clId="{4FEA7DBA-3A4F-4D15-ABC7-F3F90534B43B}" dt="2024-12-31T18:41:40.705" v="1255" actId="962"/>
        <pc:sldMkLst>
          <pc:docMk/>
          <pc:sldMk cId="446503946" sldId="1070"/>
        </pc:sldMkLst>
      </pc:sldChg>
      <pc:sldChg chg="modSp mod">
        <pc:chgData name="Mondragon, Desiree - DEN" userId="cddb16d0-b6f9-4161-a1a6-91a003280c7c" providerId="ADAL" clId="{4FEA7DBA-3A4F-4D15-ABC7-F3F90534B43B}" dt="2024-12-31T18:40:01.188" v="1213" actId="962"/>
        <pc:sldMkLst>
          <pc:docMk/>
          <pc:sldMk cId="3585023571" sldId="1073"/>
        </pc:sldMkLst>
      </pc:sldChg>
      <pc:sldChg chg="modSp mod">
        <pc:chgData name="Mondragon, Desiree - DEN" userId="cddb16d0-b6f9-4161-a1a6-91a003280c7c" providerId="ADAL" clId="{4FEA7DBA-3A4F-4D15-ABC7-F3F90534B43B}" dt="2024-12-31T18:40:44.201" v="1232" actId="962"/>
        <pc:sldMkLst>
          <pc:docMk/>
          <pc:sldMk cId="886952747" sldId="1074"/>
        </pc:sldMkLst>
      </pc:sldChg>
      <pc:sldChg chg="del">
        <pc:chgData name="Mondragon, Desiree - DEN" userId="cddb16d0-b6f9-4161-a1a6-91a003280c7c" providerId="ADAL" clId="{4FEA7DBA-3A4F-4D15-ABC7-F3F90534B43B}" dt="2024-12-31T17:59:16.044" v="1" actId="47"/>
        <pc:sldMkLst>
          <pc:docMk/>
          <pc:sldMk cId="4279377983" sldId="11068"/>
        </pc:sldMkLst>
      </pc:sldChg>
      <pc:sldChg chg="delSp del mod">
        <pc:chgData name="Mondragon, Desiree - DEN" userId="cddb16d0-b6f9-4161-a1a6-91a003280c7c" providerId="ADAL" clId="{4FEA7DBA-3A4F-4D15-ABC7-F3F90534B43B}" dt="2024-12-31T18:18:48.977" v="510" actId="2696"/>
        <pc:sldMkLst>
          <pc:docMk/>
          <pc:sldMk cId="3736485398" sldId="11082"/>
        </pc:sldMkLst>
      </pc:sldChg>
      <pc:sldChg chg="delSp modSp mod">
        <pc:chgData name="Mondragon, Desiree - DEN" userId="cddb16d0-b6f9-4161-a1a6-91a003280c7c" providerId="ADAL" clId="{4FEA7DBA-3A4F-4D15-ABC7-F3F90534B43B}" dt="2024-12-31T18:20:26.199" v="666" actId="962"/>
        <pc:sldMkLst>
          <pc:docMk/>
          <pc:sldMk cId="3755693697" sldId="11097"/>
        </pc:sldMkLst>
      </pc:sldChg>
      <pc:sldChg chg="delSp modSp mod">
        <pc:chgData name="Mondragon, Desiree - DEN" userId="cddb16d0-b6f9-4161-a1a6-91a003280c7c" providerId="ADAL" clId="{4FEA7DBA-3A4F-4D15-ABC7-F3F90534B43B}" dt="2024-12-31T18:22:25.898" v="802" actId="962"/>
        <pc:sldMkLst>
          <pc:docMk/>
          <pc:sldMk cId="215590715" sldId="11098"/>
        </pc:sldMkLst>
      </pc:sldChg>
      <pc:sldChg chg="modSp mod">
        <pc:chgData name="Mondragon, Desiree - DEN" userId="cddb16d0-b6f9-4161-a1a6-91a003280c7c" providerId="ADAL" clId="{4FEA7DBA-3A4F-4D15-ABC7-F3F90534B43B}" dt="2024-12-31T18:30:29.868" v="1015" actId="962"/>
        <pc:sldMkLst>
          <pc:docMk/>
          <pc:sldMk cId="2089279026" sldId="11099"/>
        </pc:sldMkLst>
      </pc:sldChg>
      <pc:sldChg chg="modSp mod">
        <pc:chgData name="Mondragon, Desiree - DEN" userId="cddb16d0-b6f9-4161-a1a6-91a003280c7c" providerId="ADAL" clId="{4FEA7DBA-3A4F-4D15-ABC7-F3F90534B43B}" dt="2024-12-31T18:27:28.071" v="908" actId="962"/>
        <pc:sldMkLst>
          <pc:docMk/>
          <pc:sldMk cId="938472897" sldId="11100"/>
        </pc:sldMkLst>
      </pc:sldChg>
      <pc:sldChg chg="modSp mod">
        <pc:chgData name="Mondragon, Desiree - DEN" userId="cddb16d0-b6f9-4161-a1a6-91a003280c7c" providerId="ADAL" clId="{4FEA7DBA-3A4F-4D15-ABC7-F3F90534B43B}" dt="2024-12-31T18:05:31.822" v="43" actId="962"/>
        <pc:sldMkLst>
          <pc:docMk/>
          <pc:sldMk cId="1890452430" sldId="11112"/>
        </pc:sldMkLst>
      </pc:sldChg>
      <pc:sldChg chg="modSp mod">
        <pc:chgData name="Mondragon, Desiree - DEN" userId="cddb16d0-b6f9-4161-a1a6-91a003280c7c" providerId="ADAL" clId="{4FEA7DBA-3A4F-4D15-ABC7-F3F90534B43B}" dt="2024-12-31T18:05:50.143" v="53" actId="962"/>
        <pc:sldMkLst>
          <pc:docMk/>
          <pc:sldMk cId="735330980" sldId="11113"/>
        </pc:sldMkLst>
      </pc:sldChg>
      <pc:sldChg chg="del">
        <pc:chgData name="Mondragon, Desiree - DEN" userId="cddb16d0-b6f9-4161-a1a6-91a003280c7c" providerId="ADAL" clId="{4FEA7DBA-3A4F-4D15-ABC7-F3F90534B43B}" dt="2024-12-31T18:18:48.977" v="510" actId="2696"/>
        <pc:sldMkLst>
          <pc:docMk/>
          <pc:sldMk cId="3060206424" sldId="11119"/>
        </pc:sldMkLst>
      </pc:sldChg>
      <pc:sldChg chg="del">
        <pc:chgData name="Mondragon, Desiree - DEN" userId="cddb16d0-b6f9-4161-a1a6-91a003280c7c" providerId="ADAL" clId="{4FEA7DBA-3A4F-4D15-ABC7-F3F90534B43B}" dt="2024-12-31T17:59:16.044" v="1" actId="47"/>
        <pc:sldMkLst>
          <pc:docMk/>
          <pc:sldMk cId="1363167926" sldId="11136"/>
        </pc:sldMkLst>
      </pc:sldChg>
      <pc:sldChg chg="del">
        <pc:chgData name="Mondragon, Desiree - DEN" userId="cddb16d0-b6f9-4161-a1a6-91a003280c7c" providerId="ADAL" clId="{4FEA7DBA-3A4F-4D15-ABC7-F3F90534B43B}" dt="2024-12-31T17:59:16.044" v="1" actId="47"/>
        <pc:sldMkLst>
          <pc:docMk/>
          <pc:sldMk cId="1363623318" sldId="11137"/>
        </pc:sldMkLst>
      </pc:sldChg>
      <pc:sldChg chg="modSp mod">
        <pc:chgData name="Mondragon, Desiree - DEN" userId="cddb16d0-b6f9-4161-a1a6-91a003280c7c" providerId="ADAL" clId="{4FEA7DBA-3A4F-4D15-ABC7-F3F90534B43B}" dt="2024-12-31T18:22:36.874" v="806" actId="962"/>
        <pc:sldMkLst>
          <pc:docMk/>
          <pc:sldMk cId="888247115" sldId="11147"/>
        </pc:sldMkLst>
      </pc:sldChg>
      <pc:sldChg chg="del">
        <pc:chgData name="Mondragon, Desiree - DEN" userId="cddb16d0-b6f9-4161-a1a6-91a003280c7c" providerId="ADAL" clId="{4FEA7DBA-3A4F-4D15-ABC7-F3F90534B43B}" dt="2024-12-31T17:59:18.173" v="2" actId="47"/>
        <pc:sldMkLst>
          <pc:docMk/>
          <pc:sldMk cId="1283233314" sldId="11161"/>
        </pc:sldMkLst>
      </pc:sldChg>
      <pc:sldChg chg="del">
        <pc:chgData name="Mondragon, Desiree - DEN" userId="cddb16d0-b6f9-4161-a1a6-91a003280c7c" providerId="ADAL" clId="{4FEA7DBA-3A4F-4D15-ABC7-F3F90534B43B}" dt="2024-12-31T17:59:16.044" v="1" actId="47"/>
        <pc:sldMkLst>
          <pc:docMk/>
          <pc:sldMk cId="3250908506" sldId="11185"/>
        </pc:sldMkLst>
      </pc:sldChg>
      <pc:sldChg chg="addSp delSp modSp mod ord">
        <pc:chgData name="Mondragon, Desiree - DEN" userId="cddb16d0-b6f9-4161-a1a6-91a003280c7c" providerId="ADAL" clId="{4FEA7DBA-3A4F-4D15-ABC7-F3F90534B43B}" dt="2024-12-31T18:07:47.748" v="76" actId="962"/>
        <pc:sldMkLst>
          <pc:docMk/>
          <pc:sldMk cId="2917361468" sldId="11192"/>
        </pc:sldMkLst>
      </pc:sldChg>
      <pc:sldChg chg="del">
        <pc:chgData name="Mondragon, Desiree - DEN" userId="cddb16d0-b6f9-4161-a1a6-91a003280c7c" providerId="ADAL" clId="{4FEA7DBA-3A4F-4D15-ABC7-F3F90534B43B}" dt="2024-12-31T18:18:48.977" v="510" actId="2696"/>
        <pc:sldMkLst>
          <pc:docMk/>
          <pc:sldMk cId="1387675843" sldId="11206"/>
        </pc:sldMkLst>
      </pc:sldChg>
      <pc:sldChg chg="del">
        <pc:chgData name="Mondragon, Desiree - DEN" userId="cddb16d0-b6f9-4161-a1a6-91a003280c7c" providerId="ADAL" clId="{4FEA7DBA-3A4F-4D15-ABC7-F3F90534B43B}" dt="2024-12-31T18:18:48.977" v="510" actId="2696"/>
        <pc:sldMkLst>
          <pc:docMk/>
          <pc:sldMk cId="1605585881" sldId="11220"/>
        </pc:sldMkLst>
      </pc:sldChg>
      <pc:sldChg chg="addSp delSp modSp mod ord">
        <pc:chgData name="Mondragon, Desiree - DEN" userId="cddb16d0-b6f9-4161-a1a6-91a003280c7c" providerId="ADAL" clId="{4FEA7DBA-3A4F-4D15-ABC7-F3F90534B43B}" dt="2024-12-31T18:16:21.558" v="452" actId="14100"/>
        <pc:sldMkLst>
          <pc:docMk/>
          <pc:sldMk cId="0" sldId="11236"/>
        </pc:sldMkLst>
      </pc:sldChg>
      <pc:sldChg chg="addSp modSp mod">
        <pc:chgData name="Mondragon, Desiree - DEN" userId="cddb16d0-b6f9-4161-a1a6-91a003280c7c" providerId="ADAL" clId="{4FEA7DBA-3A4F-4D15-ABC7-F3F90534B43B}" dt="2024-12-31T18:45:02.280" v="1274" actId="962"/>
        <pc:sldMkLst>
          <pc:docMk/>
          <pc:sldMk cId="3513850668" sldId="11237"/>
        </pc:sldMkLst>
      </pc:sldChg>
      <pc:sldChg chg="delSp del mod">
        <pc:chgData name="Mondragon, Desiree - DEN" userId="cddb16d0-b6f9-4161-a1a6-91a003280c7c" providerId="ADAL" clId="{4FEA7DBA-3A4F-4D15-ABC7-F3F90534B43B}" dt="2024-12-31T18:18:48.977" v="510" actId="2696"/>
        <pc:sldMkLst>
          <pc:docMk/>
          <pc:sldMk cId="2339383494" sldId="11246"/>
        </pc:sldMkLst>
      </pc:sldChg>
      <pc:sldChg chg="del">
        <pc:chgData name="Mondragon, Desiree - DEN" userId="cddb16d0-b6f9-4161-a1a6-91a003280c7c" providerId="ADAL" clId="{4FEA7DBA-3A4F-4D15-ABC7-F3F90534B43B}" dt="2024-12-31T18:18:48.977" v="510" actId="2696"/>
        <pc:sldMkLst>
          <pc:docMk/>
          <pc:sldMk cId="442236958" sldId="104927"/>
        </pc:sldMkLst>
      </pc:sldChg>
      <pc:sldChg chg="del">
        <pc:chgData name="Mondragon, Desiree - DEN" userId="cddb16d0-b6f9-4161-a1a6-91a003280c7c" providerId="ADAL" clId="{4FEA7DBA-3A4F-4D15-ABC7-F3F90534B43B}" dt="2024-12-31T18:18:48.977" v="510" actId="2696"/>
        <pc:sldMkLst>
          <pc:docMk/>
          <pc:sldMk cId="708968847" sldId="104928"/>
        </pc:sldMkLst>
      </pc:sldChg>
      <pc:sldChg chg="delSp del mod">
        <pc:chgData name="Mondragon, Desiree - DEN" userId="cddb16d0-b6f9-4161-a1a6-91a003280c7c" providerId="ADAL" clId="{4FEA7DBA-3A4F-4D15-ABC7-F3F90534B43B}" dt="2024-12-31T18:18:48.977" v="510" actId="2696"/>
        <pc:sldMkLst>
          <pc:docMk/>
          <pc:sldMk cId="3688664493" sldId="104929"/>
        </pc:sldMkLst>
      </pc:sldChg>
      <pc:sldChg chg="delSp del mod">
        <pc:chgData name="Mondragon, Desiree - DEN" userId="cddb16d0-b6f9-4161-a1a6-91a003280c7c" providerId="ADAL" clId="{4FEA7DBA-3A4F-4D15-ABC7-F3F90534B43B}" dt="2024-12-31T18:18:48.977" v="510" actId="2696"/>
        <pc:sldMkLst>
          <pc:docMk/>
          <pc:sldMk cId="1764207322" sldId="104932"/>
        </pc:sldMkLst>
      </pc:sldChg>
      <pc:sldChg chg="del">
        <pc:chgData name="Mondragon, Desiree - DEN" userId="cddb16d0-b6f9-4161-a1a6-91a003280c7c" providerId="ADAL" clId="{4FEA7DBA-3A4F-4D15-ABC7-F3F90534B43B}" dt="2024-12-31T18:18:48.977" v="510" actId="2696"/>
        <pc:sldMkLst>
          <pc:docMk/>
          <pc:sldMk cId="280516186" sldId="104933"/>
        </pc:sldMkLst>
      </pc:sldChg>
      <pc:sldChg chg="del">
        <pc:chgData name="Mondragon, Desiree - DEN" userId="cddb16d0-b6f9-4161-a1a6-91a003280c7c" providerId="ADAL" clId="{4FEA7DBA-3A4F-4D15-ABC7-F3F90534B43B}" dt="2024-12-31T18:18:48.977" v="510" actId="2696"/>
        <pc:sldMkLst>
          <pc:docMk/>
          <pc:sldMk cId="3394981455" sldId="104934"/>
        </pc:sldMkLst>
      </pc:sldChg>
      <pc:sldChg chg="modSp mod">
        <pc:chgData name="Mondragon, Desiree - DEN" userId="cddb16d0-b6f9-4161-a1a6-91a003280c7c" providerId="ADAL" clId="{4FEA7DBA-3A4F-4D15-ABC7-F3F90534B43B}" dt="2024-12-31T18:18:08.498" v="508" actId="962"/>
        <pc:sldMkLst>
          <pc:docMk/>
          <pc:sldMk cId="616483224" sldId="104938"/>
        </pc:sldMkLst>
      </pc:sldChg>
      <pc:sldChg chg="delSp del mod">
        <pc:chgData name="Mondragon, Desiree - DEN" userId="cddb16d0-b6f9-4161-a1a6-91a003280c7c" providerId="ADAL" clId="{4FEA7DBA-3A4F-4D15-ABC7-F3F90534B43B}" dt="2024-12-31T18:18:48.977" v="510" actId="2696"/>
        <pc:sldMkLst>
          <pc:docMk/>
          <pc:sldMk cId="3314886664" sldId="104942"/>
        </pc:sldMkLst>
      </pc:sldChg>
      <pc:sldChg chg="delSp add del mod">
        <pc:chgData name="Mondragon, Desiree - DEN" userId="cddb16d0-b6f9-4161-a1a6-91a003280c7c" providerId="ADAL" clId="{4FEA7DBA-3A4F-4D15-ABC7-F3F90534B43B}" dt="2024-12-31T18:18:48.977" v="510" actId="2696"/>
        <pc:sldMkLst>
          <pc:docMk/>
          <pc:sldMk cId="3358678051" sldId="104944"/>
        </pc:sldMkLst>
      </pc:sldChg>
      <pc:sldChg chg="add del">
        <pc:chgData name="Mondragon, Desiree - DEN" userId="cddb16d0-b6f9-4161-a1a6-91a003280c7c" providerId="ADAL" clId="{4FEA7DBA-3A4F-4D15-ABC7-F3F90534B43B}" dt="2024-12-31T17:59:32.830" v="3" actId="2696"/>
        <pc:sldMkLst>
          <pc:docMk/>
          <pc:sldMk cId="2809067006" sldId="104946"/>
        </pc:sldMkLst>
      </pc:sldChg>
      <pc:sldChg chg="del">
        <pc:chgData name="Mondragon, Desiree - DEN" userId="cddb16d0-b6f9-4161-a1a6-91a003280c7c" providerId="ADAL" clId="{4FEA7DBA-3A4F-4D15-ABC7-F3F90534B43B}" dt="2024-12-31T18:18:48.977" v="510" actId="2696"/>
        <pc:sldMkLst>
          <pc:docMk/>
          <pc:sldMk cId="4422650" sldId="104954"/>
        </pc:sldMkLst>
      </pc:sldChg>
      <pc:sldChg chg="delSp del mod">
        <pc:chgData name="Mondragon, Desiree - DEN" userId="cddb16d0-b6f9-4161-a1a6-91a003280c7c" providerId="ADAL" clId="{4FEA7DBA-3A4F-4D15-ABC7-F3F90534B43B}" dt="2024-12-31T18:18:48.977" v="510" actId="2696"/>
        <pc:sldMkLst>
          <pc:docMk/>
          <pc:sldMk cId="2100173544" sldId="104955"/>
        </pc:sldMkLst>
      </pc:sldChg>
      <pc:sldChg chg="delSp del mod">
        <pc:chgData name="Mondragon, Desiree - DEN" userId="cddb16d0-b6f9-4161-a1a6-91a003280c7c" providerId="ADAL" clId="{4FEA7DBA-3A4F-4D15-ABC7-F3F90534B43B}" dt="2024-12-31T18:18:48.977" v="510" actId="2696"/>
        <pc:sldMkLst>
          <pc:docMk/>
          <pc:sldMk cId="1178326056" sldId="104956"/>
        </pc:sldMkLst>
      </pc:sldChg>
      <pc:sldChg chg="del">
        <pc:chgData name="Mondragon, Desiree - DEN" userId="cddb16d0-b6f9-4161-a1a6-91a003280c7c" providerId="ADAL" clId="{4FEA7DBA-3A4F-4D15-ABC7-F3F90534B43B}" dt="2024-12-31T18:18:48.977" v="510" actId="2696"/>
        <pc:sldMkLst>
          <pc:docMk/>
          <pc:sldMk cId="409671137" sldId="104959"/>
        </pc:sldMkLst>
      </pc:sldChg>
      <pc:sldChg chg="delSp del mod">
        <pc:chgData name="Mondragon, Desiree - DEN" userId="cddb16d0-b6f9-4161-a1a6-91a003280c7c" providerId="ADAL" clId="{4FEA7DBA-3A4F-4D15-ABC7-F3F90534B43B}" dt="2024-12-31T18:18:48.977" v="510" actId="2696"/>
        <pc:sldMkLst>
          <pc:docMk/>
          <pc:sldMk cId="1850554880" sldId="104960"/>
        </pc:sldMkLst>
      </pc:sldChg>
      <pc:sldChg chg="del">
        <pc:chgData name="Mondragon, Desiree - DEN" userId="cddb16d0-b6f9-4161-a1a6-91a003280c7c" providerId="ADAL" clId="{4FEA7DBA-3A4F-4D15-ABC7-F3F90534B43B}" dt="2024-12-31T18:18:48.977" v="510" actId="2696"/>
        <pc:sldMkLst>
          <pc:docMk/>
          <pc:sldMk cId="2483259160" sldId="104961"/>
        </pc:sldMkLst>
      </pc:sldChg>
      <pc:sldChg chg="delSp del mod">
        <pc:chgData name="Mondragon, Desiree - DEN" userId="cddb16d0-b6f9-4161-a1a6-91a003280c7c" providerId="ADAL" clId="{4FEA7DBA-3A4F-4D15-ABC7-F3F90534B43B}" dt="2024-12-31T18:18:48.977" v="510" actId="2696"/>
        <pc:sldMkLst>
          <pc:docMk/>
          <pc:sldMk cId="2184838611" sldId="104962"/>
        </pc:sldMkLst>
      </pc:sldChg>
      <pc:sldChg chg="delSp del mod">
        <pc:chgData name="Mondragon, Desiree - DEN" userId="cddb16d0-b6f9-4161-a1a6-91a003280c7c" providerId="ADAL" clId="{4FEA7DBA-3A4F-4D15-ABC7-F3F90534B43B}" dt="2024-12-31T18:18:48.977" v="510" actId="2696"/>
        <pc:sldMkLst>
          <pc:docMk/>
          <pc:sldMk cId="2682477811" sldId="104963"/>
        </pc:sldMkLst>
      </pc:sldChg>
      <pc:sldChg chg="delSp del mod">
        <pc:chgData name="Mondragon, Desiree - DEN" userId="cddb16d0-b6f9-4161-a1a6-91a003280c7c" providerId="ADAL" clId="{4FEA7DBA-3A4F-4D15-ABC7-F3F90534B43B}" dt="2024-12-31T18:18:48.977" v="510" actId="2696"/>
        <pc:sldMkLst>
          <pc:docMk/>
          <pc:sldMk cId="3780156167" sldId="104964"/>
        </pc:sldMkLst>
      </pc:sldChg>
      <pc:sldChg chg="delSp del mod">
        <pc:chgData name="Mondragon, Desiree - DEN" userId="cddb16d0-b6f9-4161-a1a6-91a003280c7c" providerId="ADAL" clId="{4FEA7DBA-3A4F-4D15-ABC7-F3F90534B43B}" dt="2024-12-31T18:18:48.977" v="510" actId="2696"/>
        <pc:sldMkLst>
          <pc:docMk/>
          <pc:sldMk cId="2468848763" sldId="104968"/>
        </pc:sldMkLst>
      </pc:sldChg>
      <pc:sldChg chg="modSp mod">
        <pc:chgData name="Mondragon, Desiree - DEN" userId="cddb16d0-b6f9-4161-a1a6-91a003280c7c" providerId="ADAL" clId="{4FEA7DBA-3A4F-4D15-ABC7-F3F90534B43B}" dt="2024-12-31T18:05:39.494" v="49" actId="962"/>
        <pc:sldMkLst>
          <pc:docMk/>
          <pc:sldMk cId="1962487920" sldId="104969"/>
        </pc:sldMkLst>
      </pc:sldChg>
      <pc:sldChg chg="del">
        <pc:chgData name="Mondragon, Desiree - DEN" userId="cddb16d0-b6f9-4161-a1a6-91a003280c7c" providerId="ADAL" clId="{4FEA7DBA-3A4F-4D15-ABC7-F3F90534B43B}" dt="2024-12-31T17:59:16.044" v="1" actId="47"/>
        <pc:sldMkLst>
          <pc:docMk/>
          <pc:sldMk cId="811872395" sldId="104971"/>
        </pc:sldMkLst>
      </pc:sldChg>
      <pc:sldChg chg="delSp del mod">
        <pc:chgData name="Mondragon, Desiree - DEN" userId="cddb16d0-b6f9-4161-a1a6-91a003280c7c" providerId="ADAL" clId="{4FEA7DBA-3A4F-4D15-ABC7-F3F90534B43B}" dt="2024-12-31T18:18:48.977" v="510" actId="2696"/>
        <pc:sldMkLst>
          <pc:docMk/>
          <pc:sldMk cId="3282721020" sldId="104972"/>
        </pc:sldMkLst>
      </pc:sldChg>
      <pc:sldChg chg="del">
        <pc:chgData name="Mondragon, Desiree - DEN" userId="cddb16d0-b6f9-4161-a1a6-91a003280c7c" providerId="ADAL" clId="{4FEA7DBA-3A4F-4D15-ABC7-F3F90534B43B}" dt="2024-12-31T18:18:48.977" v="510" actId="2696"/>
        <pc:sldMkLst>
          <pc:docMk/>
          <pc:sldMk cId="2644672742" sldId="104973"/>
        </pc:sldMkLst>
      </pc:sldChg>
      <pc:sldChg chg="delSp del mod">
        <pc:chgData name="Mondragon, Desiree - DEN" userId="cddb16d0-b6f9-4161-a1a6-91a003280c7c" providerId="ADAL" clId="{4FEA7DBA-3A4F-4D15-ABC7-F3F90534B43B}" dt="2024-12-31T18:18:48.977" v="510" actId="2696"/>
        <pc:sldMkLst>
          <pc:docMk/>
          <pc:sldMk cId="3901497962" sldId="104974"/>
        </pc:sldMkLst>
      </pc:sldChg>
      <pc:sldChg chg="del">
        <pc:chgData name="Mondragon, Desiree - DEN" userId="cddb16d0-b6f9-4161-a1a6-91a003280c7c" providerId="ADAL" clId="{4FEA7DBA-3A4F-4D15-ABC7-F3F90534B43B}" dt="2024-12-31T18:18:48.977" v="510" actId="2696"/>
        <pc:sldMkLst>
          <pc:docMk/>
          <pc:sldMk cId="2094560819" sldId="104975"/>
        </pc:sldMkLst>
      </pc:sldChg>
      <pc:sldChg chg="delSp del mod">
        <pc:chgData name="Mondragon, Desiree - DEN" userId="cddb16d0-b6f9-4161-a1a6-91a003280c7c" providerId="ADAL" clId="{4FEA7DBA-3A4F-4D15-ABC7-F3F90534B43B}" dt="2024-12-31T18:18:48.977" v="510" actId="2696"/>
        <pc:sldMkLst>
          <pc:docMk/>
          <pc:sldMk cId="1705867888" sldId="104976"/>
        </pc:sldMkLst>
      </pc:sldChg>
      <pc:sldChg chg="addSp delSp modSp mod">
        <pc:chgData name="Mondragon, Desiree - DEN" userId="cddb16d0-b6f9-4161-a1a6-91a003280c7c" providerId="ADAL" clId="{4FEA7DBA-3A4F-4D15-ABC7-F3F90534B43B}" dt="2024-12-31T18:44:06.368" v="1272" actId="962"/>
        <pc:sldMkLst>
          <pc:docMk/>
          <pc:sldMk cId="167018346" sldId="104977"/>
        </pc:sldMkLst>
      </pc:sldChg>
      <pc:sldChg chg="del">
        <pc:chgData name="Mondragon, Desiree - DEN" userId="cddb16d0-b6f9-4161-a1a6-91a003280c7c" providerId="ADAL" clId="{4FEA7DBA-3A4F-4D15-ABC7-F3F90534B43B}" dt="2024-12-31T18:18:48.977" v="510" actId="2696"/>
        <pc:sldMkLst>
          <pc:docMk/>
          <pc:sldMk cId="3864415295" sldId="104978"/>
        </pc:sldMkLst>
      </pc:sldChg>
      <pc:sldChg chg="del">
        <pc:chgData name="Mondragon, Desiree - DEN" userId="cddb16d0-b6f9-4161-a1a6-91a003280c7c" providerId="ADAL" clId="{4FEA7DBA-3A4F-4D15-ABC7-F3F90534B43B}" dt="2024-12-31T18:18:48.977" v="510" actId="2696"/>
        <pc:sldMkLst>
          <pc:docMk/>
          <pc:sldMk cId="1096096808" sldId="104979"/>
        </pc:sldMkLst>
      </pc:sldChg>
      <pc:sldChg chg="del">
        <pc:chgData name="Mondragon, Desiree - DEN" userId="cddb16d0-b6f9-4161-a1a6-91a003280c7c" providerId="ADAL" clId="{4FEA7DBA-3A4F-4D15-ABC7-F3F90534B43B}" dt="2024-12-31T18:18:38.268" v="509" actId="2696"/>
        <pc:sldMkLst>
          <pc:docMk/>
          <pc:sldMk cId="2622629768" sldId="104980"/>
        </pc:sldMkLst>
      </pc:sldChg>
      <pc:sldChg chg="del">
        <pc:chgData name="Mondragon, Desiree - DEN" userId="cddb16d0-b6f9-4161-a1a6-91a003280c7c" providerId="ADAL" clId="{4FEA7DBA-3A4F-4D15-ABC7-F3F90534B43B}" dt="2024-12-31T18:18:38.268" v="509" actId="2696"/>
        <pc:sldMkLst>
          <pc:docMk/>
          <pc:sldMk cId="1945487748" sldId="104981"/>
        </pc:sldMkLst>
      </pc:sldChg>
      <pc:sldChg chg="del">
        <pc:chgData name="Mondragon, Desiree - DEN" userId="cddb16d0-b6f9-4161-a1a6-91a003280c7c" providerId="ADAL" clId="{4FEA7DBA-3A4F-4D15-ABC7-F3F90534B43B}" dt="2024-12-31T18:18:48.977" v="510" actId="2696"/>
        <pc:sldMkLst>
          <pc:docMk/>
          <pc:sldMk cId="3565902206" sldId="104982"/>
        </pc:sldMkLst>
      </pc:sldChg>
      <pc:sldChg chg="delSp del mod">
        <pc:chgData name="Mondragon, Desiree - DEN" userId="cddb16d0-b6f9-4161-a1a6-91a003280c7c" providerId="ADAL" clId="{4FEA7DBA-3A4F-4D15-ABC7-F3F90534B43B}" dt="2024-12-31T18:18:48.977" v="510" actId="2696"/>
        <pc:sldMkLst>
          <pc:docMk/>
          <pc:sldMk cId="3205964936" sldId="104983"/>
        </pc:sldMkLst>
      </pc:sldChg>
      <pc:sldChg chg="add">
        <pc:chgData name="Mondragon, Desiree - DEN" userId="cddb16d0-b6f9-4161-a1a6-91a003280c7c" providerId="ADAL" clId="{4FEA7DBA-3A4F-4D15-ABC7-F3F90534B43B}" dt="2024-12-31T17:59:07.810" v="0"/>
        <pc:sldMkLst>
          <pc:docMk/>
          <pc:sldMk cId="29048873" sldId="104984"/>
        </pc:sldMkLst>
      </pc:sldChg>
      <pc:sldChg chg="add">
        <pc:chgData name="Mondragon, Desiree - DEN" userId="cddb16d0-b6f9-4161-a1a6-91a003280c7c" providerId="ADAL" clId="{4FEA7DBA-3A4F-4D15-ABC7-F3F90534B43B}" dt="2024-12-31T17:59:07.810" v="0"/>
        <pc:sldMkLst>
          <pc:docMk/>
          <pc:sldMk cId="1071905921" sldId="104985"/>
        </pc:sldMkLst>
      </pc:sldChg>
      <pc:sldChg chg="add">
        <pc:chgData name="Mondragon, Desiree - DEN" userId="cddb16d0-b6f9-4161-a1a6-91a003280c7c" providerId="ADAL" clId="{4FEA7DBA-3A4F-4D15-ABC7-F3F90534B43B}" dt="2024-12-31T17:59:07.810" v="0"/>
        <pc:sldMkLst>
          <pc:docMk/>
          <pc:sldMk cId="303137062" sldId="104986"/>
        </pc:sldMkLst>
      </pc:sldChg>
      <pc:sldChg chg="add">
        <pc:chgData name="Mondragon, Desiree - DEN" userId="cddb16d0-b6f9-4161-a1a6-91a003280c7c" providerId="ADAL" clId="{4FEA7DBA-3A4F-4D15-ABC7-F3F90534B43B}" dt="2024-12-31T17:59:07.810" v="0"/>
        <pc:sldMkLst>
          <pc:docMk/>
          <pc:sldMk cId="2134882014" sldId="104987"/>
        </pc:sldMkLst>
      </pc:sldChg>
      <pc:sldChg chg="add">
        <pc:chgData name="Mondragon, Desiree - DEN" userId="cddb16d0-b6f9-4161-a1a6-91a003280c7c" providerId="ADAL" clId="{4FEA7DBA-3A4F-4D15-ABC7-F3F90534B43B}" dt="2024-12-31T17:59:07.810" v="0"/>
        <pc:sldMkLst>
          <pc:docMk/>
          <pc:sldMk cId="2791949229" sldId="104988"/>
        </pc:sldMkLst>
      </pc:sldChg>
      <pc:sldChg chg="modSp add mod">
        <pc:chgData name="Mondragon, Desiree - DEN" userId="cddb16d0-b6f9-4161-a1a6-91a003280c7c" providerId="ADAL" clId="{4FEA7DBA-3A4F-4D15-ABC7-F3F90534B43B}" dt="2024-12-31T18:16:01.437" v="451" actId="14100"/>
        <pc:sldMkLst>
          <pc:docMk/>
          <pc:sldMk cId="536080091" sldId="104989"/>
        </pc:sldMkLst>
      </pc:sldChg>
      <pc:sldChg chg="delSp modSp add mod">
        <pc:chgData name="Mondragon, Desiree - DEN" userId="cddb16d0-b6f9-4161-a1a6-91a003280c7c" providerId="ADAL" clId="{4FEA7DBA-3A4F-4D15-ABC7-F3F90534B43B}" dt="2024-12-31T18:14:04.009" v="437" actId="13244"/>
        <pc:sldMkLst>
          <pc:docMk/>
          <pc:sldMk cId="660424494" sldId="104990"/>
        </pc:sldMkLst>
      </pc:sldChg>
      <pc:sldChg chg="addSp delSp modSp new del mod modClrScheme chgLayout">
        <pc:chgData name="Mondragon, Desiree - DEN" userId="cddb16d0-b6f9-4161-a1a6-91a003280c7c" providerId="ADAL" clId="{4FEA7DBA-3A4F-4D15-ABC7-F3F90534B43B}" dt="2024-12-31T18:28:16.578" v="912" actId="680"/>
        <pc:sldMkLst>
          <pc:docMk/>
          <pc:sldMk cId="957327183" sldId="104991"/>
        </pc:sldMkLst>
      </pc:sldChg>
      <pc:sldChg chg="add del">
        <pc:chgData name="Mondragon, Desiree - DEN" userId="cddb16d0-b6f9-4161-a1a6-91a003280c7c" providerId="ADAL" clId="{4FEA7DBA-3A4F-4D15-ABC7-F3F90534B43B}" dt="2024-12-31T17:59:36.449" v="4" actId="2696"/>
        <pc:sldMkLst>
          <pc:docMk/>
          <pc:sldMk cId="2189281661" sldId="104991"/>
        </pc:sldMkLst>
      </pc:sldChg>
    </pc:docChg>
  </pc:docChgLst>
  <pc:docChgLst>
    <pc:chgData name="Mondragon, Desiree - DEN" userId="cddb16d0-b6f9-4161-a1a6-91a003280c7c" providerId="ADAL" clId="{E56880AC-9095-4EBB-A225-2F0EFEAF4699}"/>
    <pc:docChg chg="modSld">
      <pc:chgData name="Mondragon, Desiree - DEN" userId="cddb16d0-b6f9-4161-a1a6-91a003280c7c" providerId="ADAL" clId="{E56880AC-9095-4EBB-A225-2F0EFEAF4699}" dt="2024-09-03T15:18:13.701" v="12"/>
      <pc:docMkLst>
        <pc:docMk/>
      </pc:docMkLst>
      <pc:sldChg chg="modSp mod">
        <pc:chgData name="Mondragon, Desiree - DEN" userId="cddb16d0-b6f9-4161-a1a6-91a003280c7c" providerId="ADAL" clId="{E56880AC-9095-4EBB-A225-2F0EFEAF4699}" dt="2024-09-03T15:18:13.701" v="12"/>
        <pc:sldMkLst>
          <pc:docMk/>
          <pc:sldMk cId="811872395" sldId="11152"/>
        </pc:sldMkLst>
      </pc:sldChg>
    </pc:docChg>
  </pc:docChgLst>
  <pc:docChgLst>
    <pc:chgData name="Wilson, Jacqueline - DEN" userId="S::jacqueline.wilson@flydenver.com::5f28639e-e6e2-4f52-bca5-5752d2892216" providerId="AD" clId="Web-{FE365343-091A-D203-78BB-54811183CE6F}"/>
    <pc:docChg chg="modSld">
      <pc:chgData name="Wilson, Jacqueline - DEN" userId="S::jacqueline.wilson@flydenver.com::5f28639e-e6e2-4f52-bca5-5752d2892216" providerId="AD" clId="Web-{FE365343-091A-D203-78BB-54811183CE6F}" dt="2025-03-13T15:05:59.630" v="11" actId="20577"/>
      <pc:docMkLst>
        <pc:docMk/>
      </pc:docMkLst>
      <pc:sldChg chg="modSp">
        <pc:chgData name="Wilson, Jacqueline - DEN" userId="S::jacqueline.wilson@flydenver.com::5f28639e-e6e2-4f52-bca5-5752d2892216" providerId="AD" clId="Web-{FE365343-091A-D203-78BB-54811183CE6F}" dt="2025-03-13T15:05:50.411" v="5" actId="20577"/>
        <pc:sldMkLst>
          <pc:docMk/>
          <pc:sldMk cId="2184838611" sldId="104962"/>
        </pc:sldMkLst>
      </pc:sldChg>
      <pc:sldChg chg="modSp">
        <pc:chgData name="Wilson, Jacqueline - DEN" userId="S::jacqueline.wilson@flydenver.com::5f28639e-e6e2-4f52-bca5-5752d2892216" providerId="AD" clId="Web-{FE365343-091A-D203-78BB-54811183CE6F}" dt="2025-03-13T15:05:59.630" v="11" actId="20577"/>
        <pc:sldMkLst>
          <pc:docMk/>
          <pc:sldMk cId="3880939034" sldId="105045"/>
        </pc:sldMkLst>
      </pc:sldChg>
    </pc:docChg>
  </pc:docChgLst>
  <pc:docChgLst>
    <pc:chgData name="Mondragon, Desiree - DEN" userId="cddb16d0-b6f9-4161-a1a6-91a003280c7c" providerId="ADAL" clId="{DA7AF0A9-6538-4A99-A9AE-5AFAAA183659}"/>
    <pc:docChg chg="undo custSel addSld delSld modSld sldOrd">
      <pc:chgData name="Mondragon, Desiree - DEN" userId="cddb16d0-b6f9-4161-a1a6-91a003280c7c" providerId="ADAL" clId="{DA7AF0A9-6538-4A99-A9AE-5AFAAA183659}" dt="2024-07-25T19:09:52.903" v="665" actId="1038"/>
      <pc:docMkLst>
        <pc:docMk/>
      </pc:docMkLst>
      <pc:sldChg chg="modSp">
        <pc:chgData name="Mondragon, Desiree - DEN" userId="cddb16d0-b6f9-4161-a1a6-91a003280c7c" providerId="ADAL" clId="{DA7AF0A9-6538-4A99-A9AE-5AFAAA183659}" dt="2024-07-25T18:53:32.153" v="257" actId="962"/>
        <pc:sldMkLst>
          <pc:docMk/>
          <pc:sldMk cId="3371077155" sldId="259"/>
        </pc:sldMkLst>
      </pc:sldChg>
      <pc:sldChg chg="modSp">
        <pc:chgData name="Mondragon, Desiree - DEN" userId="cddb16d0-b6f9-4161-a1a6-91a003280c7c" providerId="ADAL" clId="{DA7AF0A9-6538-4A99-A9AE-5AFAAA183659}" dt="2024-07-25T18:55:38.033" v="403" actId="962"/>
        <pc:sldMkLst>
          <pc:docMk/>
          <pc:sldMk cId="1403175950" sldId="11079"/>
        </pc:sldMkLst>
      </pc:sldChg>
      <pc:sldChg chg="modSp">
        <pc:chgData name="Mondragon, Desiree - DEN" userId="cddb16d0-b6f9-4161-a1a6-91a003280c7c" providerId="ADAL" clId="{DA7AF0A9-6538-4A99-A9AE-5AFAAA183659}" dt="2024-07-25T18:58:11.090" v="415" actId="962"/>
        <pc:sldMkLst>
          <pc:docMk/>
          <pc:sldMk cId="1591334633" sldId="11085"/>
        </pc:sldMkLst>
      </pc:sldChg>
      <pc:sldChg chg="modSp">
        <pc:chgData name="Mondragon, Desiree - DEN" userId="cddb16d0-b6f9-4161-a1a6-91a003280c7c" providerId="ADAL" clId="{DA7AF0A9-6538-4A99-A9AE-5AFAAA183659}" dt="2024-07-25T19:08:47.130" v="634" actId="20577"/>
        <pc:sldMkLst>
          <pc:docMk/>
          <pc:sldMk cId="1196899830" sldId="11086"/>
        </pc:sldMkLst>
      </pc:sldChg>
      <pc:sldChg chg="modSp">
        <pc:chgData name="Mondragon, Desiree - DEN" userId="cddb16d0-b6f9-4161-a1a6-91a003280c7c" providerId="ADAL" clId="{DA7AF0A9-6538-4A99-A9AE-5AFAAA183659}" dt="2024-07-25T19:08:33.794" v="620" actId="20577"/>
        <pc:sldMkLst>
          <pc:docMk/>
          <pc:sldMk cId="3755693697" sldId="11097"/>
        </pc:sldMkLst>
      </pc:sldChg>
      <pc:sldChg chg="modSp mod modClrScheme chgLayout">
        <pc:chgData name="Mondragon, Desiree - DEN" userId="cddb16d0-b6f9-4161-a1a6-91a003280c7c" providerId="ADAL" clId="{DA7AF0A9-6538-4A99-A9AE-5AFAAA183659}" dt="2024-07-25T18:42:58.068" v="41" actId="700"/>
        <pc:sldMkLst>
          <pc:docMk/>
          <pc:sldMk cId="217077955" sldId="11101"/>
        </pc:sldMkLst>
      </pc:sldChg>
      <pc:sldChg chg="addSp delSp modSp mod modClrScheme chgLayout">
        <pc:chgData name="Mondragon, Desiree - DEN" userId="cddb16d0-b6f9-4161-a1a6-91a003280c7c" providerId="ADAL" clId="{DA7AF0A9-6538-4A99-A9AE-5AFAAA183659}" dt="2024-07-25T19:05:27.343" v="531" actId="1076"/>
        <pc:sldMkLst>
          <pc:docMk/>
          <pc:sldMk cId="926823826" sldId="11109"/>
        </pc:sldMkLst>
      </pc:sldChg>
      <pc:sldChg chg="modSp">
        <pc:chgData name="Mondragon, Desiree - DEN" userId="cddb16d0-b6f9-4161-a1a6-91a003280c7c" providerId="ADAL" clId="{DA7AF0A9-6538-4A99-A9AE-5AFAAA183659}" dt="2024-07-25T18:22:36.138" v="31"/>
        <pc:sldMkLst>
          <pc:docMk/>
          <pc:sldMk cId="1435984400" sldId="11114"/>
        </pc:sldMkLst>
      </pc:sldChg>
      <pc:sldChg chg="addSp delSp modSp mod modClrScheme chgLayout">
        <pc:chgData name="Mondragon, Desiree - DEN" userId="cddb16d0-b6f9-4161-a1a6-91a003280c7c" providerId="ADAL" clId="{DA7AF0A9-6538-4A99-A9AE-5AFAAA183659}" dt="2024-07-25T19:01:14.338" v="466" actId="478"/>
        <pc:sldMkLst>
          <pc:docMk/>
          <pc:sldMk cId="1762901178" sldId="11116"/>
        </pc:sldMkLst>
      </pc:sldChg>
      <pc:sldChg chg="addSp delSp modSp mod modClrScheme chgLayout">
        <pc:chgData name="Mondragon, Desiree - DEN" userId="cddb16d0-b6f9-4161-a1a6-91a003280c7c" providerId="ADAL" clId="{DA7AF0A9-6538-4A99-A9AE-5AFAAA183659}" dt="2024-07-25T19:01:59.697" v="487" actId="478"/>
        <pc:sldMkLst>
          <pc:docMk/>
          <pc:sldMk cId="2374995449" sldId="11118"/>
        </pc:sldMkLst>
      </pc:sldChg>
      <pc:sldChg chg="addSp delSp modSp mod modClrScheme chgLayout">
        <pc:chgData name="Mondragon, Desiree - DEN" userId="cddb16d0-b6f9-4161-a1a6-91a003280c7c" providerId="ADAL" clId="{DA7AF0A9-6538-4A99-A9AE-5AFAAA183659}" dt="2024-07-25T19:03:35.455" v="503" actId="1076"/>
        <pc:sldMkLst>
          <pc:docMk/>
          <pc:sldMk cId="4164700554" sldId="11120"/>
        </pc:sldMkLst>
      </pc:sldChg>
      <pc:sldChg chg="addSp delSp modSp mod modClrScheme chgLayout">
        <pc:chgData name="Mondragon, Desiree - DEN" userId="cddb16d0-b6f9-4161-a1a6-91a003280c7c" providerId="ADAL" clId="{DA7AF0A9-6538-4A99-A9AE-5AFAAA183659}" dt="2024-07-25T19:04:46.879" v="517" actId="478"/>
        <pc:sldMkLst>
          <pc:docMk/>
          <pc:sldMk cId="3012636638" sldId="11121"/>
        </pc:sldMkLst>
      </pc:sldChg>
      <pc:sldChg chg="modSp">
        <pc:chgData name="Mondragon, Desiree - DEN" userId="cddb16d0-b6f9-4161-a1a6-91a003280c7c" providerId="ADAL" clId="{DA7AF0A9-6538-4A99-A9AE-5AFAAA183659}" dt="2024-07-25T19:09:07.606" v="644" actId="14100"/>
        <pc:sldMkLst>
          <pc:docMk/>
          <pc:sldMk cId="3164075328" sldId="11135"/>
        </pc:sldMkLst>
      </pc:sldChg>
      <pc:sldChg chg="addSp delSp modSp mod modClrScheme chgLayout">
        <pc:chgData name="Mondragon, Desiree - DEN" userId="cddb16d0-b6f9-4161-a1a6-91a003280c7c" providerId="ADAL" clId="{DA7AF0A9-6538-4A99-A9AE-5AFAAA183659}" dt="2024-07-25T19:04:19.554" v="512" actId="478"/>
        <pc:sldMkLst>
          <pc:docMk/>
          <pc:sldMk cId="3416400939" sldId="11139"/>
        </pc:sldMkLst>
      </pc:sldChg>
      <pc:sldChg chg="modSp">
        <pc:chgData name="Mondragon, Desiree - DEN" userId="cddb16d0-b6f9-4161-a1a6-91a003280c7c" providerId="ADAL" clId="{DA7AF0A9-6538-4A99-A9AE-5AFAAA183659}" dt="2024-07-25T19:09:24.642" v="652" actId="404"/>
        <pc:sldMkLst>
          <pc:docMk/>
          <pc:sldMk cId="3440017825" sldId="11140"/>
        </pc:sldMkLst>
      </pc:sldChg>
      <pc:sldChg chg="addSp delSp modSp mod modClrScheme chgLayout">
        <pc:chgData name="Mondragon, Desiree - DEN" userId="cddb16d0-b6f9-4161-a1a6-91a003280c7c" providerId="ADAL" clId="{DA7AF0A9-6538-4A99-A9AE-5AFAAA183659}" dt="2024-07-25T19:04:02.103" v="508" actId="1076"/>
        <pc:sldMkLst>
          <pc:docMk/>
          <pc:sldMk cId="1298934604" sldId="11141"/>
        </pc:sldMkLst>
      </pc:sldChg>
      <pc:sldChg chg="modSp">
        <pc:chgData name="Mondragon, Desiree - DEN" userId="cddb16d0-b6f9-4161-a1a6-91a003280c7c" providerId="ADAL" clId="{DA7AF0A9-6538-4A99-A9AE-5AFAAA183659}" dt="2024-07-25T19:09:33.568" v="659" actId="20577"/>
        <pc:sldMkLst>
          <pc:docMk/>
          <pc:sldMk cId="3802137353" sldId="11142"/>
        </pc:sldMkLst>
      </pc:sldChg>
      <pc:sldChg chg="addSp delSp modSp mod modClrScheme chgLayout">
        <pc:chgData name="Mondragon, Desiree - DEN" userId="cddb16d0-b6f9-4161-a1a6-91a003280c7c" providerId="ADAL" clId="{DA7AF0A9-6538-4A99-A9AE-5AFAAA183659}" dt="2024-07-25T19:01:40.214" v="482" actId="20577"/>
        <pc:sldMkLst>
          <pc:docMk/>
          <pc:sldMk cId="3635339707" sldId="11144"/>
        </pc:sldMkLst>
      </pc:sldChg>
      <pc:sldChg chg="modSp">
        <pc:chgData name="Mondragon, Desiree - DEN" userId="cddb16d0-b6f9-4161-a1a6-91a003280c7c" providerId="ADAL" clId="{DA7AF0A9-6538-4A99-A9AE-5AFAAA183659}" dt="2024-07-25T19:06:22.001" v="589" actId="962"/>
        <pc:sldMkLst>
          <pc:docMk/>
          <pc:sldMk cId="147602828" sldId="11148"/>
        </pc:sldMkLst>
      </pc:sldChg>
      <pc:sldChg chg="addSp delSp modSp mod modClrScheme chgLayout">
        <pc:chgData name="Mondragon, Desiree - DEN" userId="cddb16d0-b6f9-4161-a1a6-91a003280c7c" providerId="ADAL" clId="{DA7AF0A9-6538-4A99-A9AE-5AFAAA183659}" dt="2024-07-25T19:02:28.767" v="492" actId="1076"/>
        <pc:sldMkLst>
          <pc:docMk/>
          <pc:sldMk cId="2097424154" sldId="11149"/>
        </pc:sldMkLst>
      </pc:sldChg>
      <pc:sldChg chg="modSp">
        <pc:chgData name="Mondragon, Desiree - DEN" userId="cddb16d0-b6f9-4161-a1a6-91a003280c7c" providerId="ADAL" clId="{DA7AF0A9-6538-4A99-A9AE-5AFAAA183659}" dt="2024-07-25T19:02:34.261" v="493" actId="6549"/>
        <pc:sldMkLst>
          <pc:docMk/>
          <pc:sldMk cId="3496095271" sldId="11150"/>
        </pc:sldMkLst>
      </pc:sldChg>
      <pc:sldChg chg="modSp">
        <pc:chgData name="Mondragon, Desiree - DEN" userId="cddb16d0-b6f9-4161-a1a6-91a003280c7c" providerId="ADAL" clId="{DA7AF0A9-6538-4A99-A9AE-5AFAAA183659}" dt="2024-07-25T18:55:19.889" v="389" actId="962"/>
        <pc:sldMkLst>
          <pc:docMk/>
          <pc:sldMk cId="3010537312" sldId="11151"/>
        </pc:sldMkLst>
      </pc:sldChg>
      <pc:sldChg chg="modSp">
        <pc:chgData name="Mondragon, Desiree - DEN" userId="cddb16d0-b6f9-4161-a1a6-91a003280c7c" providerId="ADAL" clId="{DA7AF0A9-6538-4A99-A9AE-5AFAAA183659}" dt="2024-07-25T18:22:56.551" v="36" actId="20577"/>
        <pc:sldMkLst>
          <pc:docMk/>
          <pc:sldMk cId="1095214164" sldId="11153"/>
        </pc:sldMkLst>
      </pc:sldChg>
      <pc:sldChg chg="addSp delSp modSp new mod modClrScheme chgLayout">
        <pc:chgData name="Mondragon, Desiree - DEN" userId="cddb16d0-b6f9-4161-a1a6-91a003280c7c" providerId="ADAL" clId="{DA7AF0A9-6538-4A99-A9AE-5AFAAA183659}" dt="2024-07-25T18:54:25.104" v="343" actId="962"/>
        <pc:sldMkLst>
          <pc:docMk/>
          <pc:sldMk cId="437552280" sldId="11156"/>
        </pc:sldMkLst>
      </pc:sldChg>
      <pc:sldChg chg="add del">
        <pc:chgData name="Mondragon, Desiree - DEN" userId="cddb16d0-b6f9-4161-a1a6-91a003280c7c" providerId="ADAL" clId="{DA7AF0A9-6538-4A99-A9AE-5AFAAA183659}" dt="2024-07-25T18:22:19.170" v="28" actId="2696"/>
        <pc:sldMkLst>
          <pc:docMk/>
          <pc:sldMk cId="1082186100" sldId="11156"/>
        </pc:sldMkLst>
      </pc:sldChg>
    </pc:docChg>
  </pc:docChgLst>
  <pc:docChgLst>
    <pc:chgData name="Lynch, Audrey - DEN" userId="024bc7de-53ac-4d04-98eb-2269dedb7f36" providerId="ADAL" clId="{D4734207-07C7-43FC-A444-CF84D62B15CA}"/>
    <pc:docChg chg="modSld sldOrd">
      <pc:chgData name="Lynch, Audrey - DEN" userId="024bc7de-53ac-4d04-98eb-2269dedb7f36" providerId="ADAL" clId="{D4734207-07C7-43FC-A444-CF84D62B15CA}" dt="2025-03-13T19:07:59.815" v="1"/>
      <pc:docMkLst>
        <pc:docMk/>
      </pc:docMkLst>
      <pc:sldChg chg="ord">
        <pc:chgData name="Lynch, Audrey - DEN" userId="024bc7de-53ac-4d04-98eb-2269dedb7f36" providerId="ADAL" clId="{D4734207-07C7-43FC-A444-CF84D62B15CA}" dt="2025-03-13T19:07:59.815" v="1"/>
        <pc:sldMkLst>
          <pc:docMk/>
          <pc:sldMk cId="1363623318" sldId="11137"/>
        </pc:sldMkLst>
      </pc:sldChg>
    </pc:docChg>
  </pc:docChgLst>
  <pc:docChgLst>
    <pc:chgData name="Joyce, Steven - DEN" userId="S::steven.joyce@flydenver.com::48d48c8e-7e89-49ad-8379-e2fd8b469b0f" providerId="AD" clId="Web-{60288323-9BE7-5F12-6A12-54FB8C7D1D50}"/>
    <pc:docChg chg="modSld">
      <pc:chgData name="Joyce, Steven - DEN" userId="S::steven.joyce@flydenver.com::48d48c8e-7e89-49ad-8379-e2fd8b469b0f" providerId="AD" clId="Web-{60288323-9BE7-5F12-6A12-54FB8C7D1D50}" dt="2024-10-02T16:05:16.534" v="13" actId="20577"/>
      <pc:docMkLst>
        <pc:docMk/>
      </pc:docMkLst>
      <pc:sldChg chg="modSp">
        <pc:chgData name="Joyce, Steven - DEN" userId="S::steven.joyce@flydenver.com::48d48c8e-7e89-49ad-8379-e2fd8b469b0f" providerId="AD" clId="Web-{60288323-9BE7-5F12-6A12-54FB8C7D1D50}" dt="2024-10-02T16:05:16.534" v="13" actId="20577"/>
        <pc:sldMkLst>
          <pc:docMk/>
          <pc:sldMk cId="3755693697" sldId="11097"/>
        </pc:sldMkLst>
      </pc:sldChg>
    </pc:docChg>
  </pc:docChgLst>
  <pc:docChgLst>
    <pc:chgData name="Wilson, Jacqueline - DEN" userId="S::jacqueline.wilson@flydenver.com::5f28639e-e6e2-4f52-bca5-5752d2892216" providerId="AD" clId="Web-{455A7437-AF66-7E3B-7B81-CF151333E9E5}"/>
    <pc:docChg chg="modSld">
      <pc:chgData name="Wilson, Jacqueline - DEN" userId="S::jacqueline.wilson@flydenver.com::5f28639e-e6e2-4f52-bca5-5752d2892216" providerId="AD" clId="Web-{455A7437-AF66-7E3B-7B81-CF151333E9E5}" dt="2025-03-13T19:31:01.537" v="22" actId="20577"/>
      <pc:docMkLst>
        <pc:docMk/>
      </pc:docMkLst>
      <pc:sldChg chg="modSp">
        <pc:chgData name="Wilson, Jacqueline - DEN" userId="S::jacqueline.wilson@flydenver.com::5f28639e-e6e2-4f52-bca5-5752d2892216" providerId="AD" clId="Web-{455A7437-AF66-7E3B-7B81-CF151333E9E5}" dt="2025-03-13T19:31:01.537" v="22" actId="20577"/>
        <pc:sldMkLst>
          <pc:docMk/>
          <pc:sldMk cId="635646545" sldId="105042"/>
        </pc:sldMkLst>
      </pc:sldChg>
    </pc:docChg>
  </pc:docChgLst>
  <pc:docChgLst>
    <pc:chgData name="Mondragon, Desiree - DEN" userId="cddb16d0-b6f9-4161-a1a6-91a003280c7c" providerId="ADAL" clId="{6761929E-FEFC-4EA7-A789-0931952CC00A}"/>
    <pc:docChg chg="addSld delSld modSld">
      <pc:chgData name="Mondragon, Desiree - DEN" userId="cddb16d0-b6f9-4161-a1a6-91a003280c7c" providerId="ADAL" clId="{6761929E-FEFC-4EA7-A789-0931952CC00A}" dt="2024-06-26T19:32:35.140" v="24" actId="6549"/>
      <pc:docMkLst>
        <pc:docMk/>
      </pc:docMkLst>
      <pc:sldChg chg="del">
        <pc:chgData name="Mondragon, Desiree - DEN" userId="cddb16d0-b6f9-4161-a1a6-91a003280c7c" providerId="ADAL" clId="{6761929E-FEFC-4EA7-A789-0931952CC00A}" dt="2024-06-26T19:32:13.349" v="23" actId="2696"/>
        <pc:sldMkLst>
          <pc:docMk/>
          <pc:sldMk cId="2419773897" sldId="262"/>
        </pc:sldMkLst>
      </pc:sldChg>
      <pc:sldChg chg="modSp mod">
        <pc:chgData name="Mondragon, Desiree - DEN" userId="cddb16d0-b6f9-4161-a1a6-91a003280c7c" providerId="ADAL" clId="{6761929E-FEFC-4EA7-A789-0931952CC00A}" dt="2024-06-26T19:31:07.767" v="21" actId="6549"/>
        <pc:sldMkLst>
          <pc:docMk/>
          <pc:sldMk cId="1591334633" sldId="11085"/>
        </pc:sldMkLst>
      </pc:sldChg>
      <pc:sldChg chg="modSp mod">
        <pc:chgData name="Mondragon, Desiree - DEN" userId="cddb16d0-b6f9-4161-a1a6-91a003280c7c" providerId="ADAL" clId="{6761929E-FEFC-4EA7-A789-0931952CC00A}" dt="2024-06-26T19:32:35.140" v="24" actId="6549"/>
        <pc:sldMkLst>
          <pc:docMk/>
          <pc:sldMk cId="1517900467" sldId="11103"/>
        </pc:sldMkLst>
      </pc:sldChg>
      <pc:sldChg chg="mod modShow">
        <pc:chgData name="Mondragon, Desiree - DEN" userId="cddb16d0-b6f9-4161-a1a6-91a003280c7c" providerId="ADAL" clId="{6761929E-FEFC-4EA7-A789-0931952CC00A}" dt="2024-06-26T19:32:06.093" v="22" actId="729"/>
        <pc:sldMkLst>
          <pc:docMk/>
          <pc:sldMk cId="926823826" sldId="11109"/>
        </pc:sldMkLst>
      </pc:sldChg>
      <pc:sldChg chg="add">
        <pc:chgData name="Mondragon, Desiree - DEN" userId="cddb16d0-b6f9-4161-a1a6-91a003280c7c" providerId="ADAL" clId="{6761929E-FEFC-4EA7-A789-0931952CC00A}" dt="2024-06-26T19:26:19.349" v="0" actId="2890"/>
        <pc:sldMkLst>
          <pc:docMk/>
          <pc:sldMk cId="1498353057" sldId="11133"/>
        </pc:sldMkLst>
      </pc:sldChg>
      <pc:sldChg chg="add replId">
        <pc:chgData name="Mondragon, Desiree - DEN" userId="cddb16d0-b6f9-4161-a1a6-91a003280c7c" providerId="ADAL" clId="{6761929E-FEFC-4EA7-A789-0931952CC00A}" dt="2024-06-26T19:26:19.349" v="0" actId="2890"/>
        <pc:sldMkLst>
          <pc:docMk/>
          <pc:sldMk cId="4015032225" sldId="11134"/>
        </pc:sldMkLst>
      </pc:sldChg>
      <pc:sldMasterChg chg="delSldLayout">
        <pc:chgData name="Mondragon, Desiree - DEN" userId="cddb16d0-b6f9-4161-a1a6-91a003280c7c" providerId="ADAL" clId="{6761929E-FEFC-4EA7-A789-0931952CC00A}" dt="2024-06-26T19:32:13.349" v="23" actId="2696"/>
        <pc:sldMasterMkLst>
          <pc:docMk/>
          <pc:sldMasterMk cId="1513061211" sldId="2147483689"/>
        </pc:sldMasterMkLst>
        <pc:sldLayoutChg chg="del">
          <pc:chgData name="Mondragon, Desiree - DEN" userId="cddb16d0-b6f9-4161-a1a6-91a003280c7c" providerId="ADAL" clId="{6761929E-FEFC-4EA7-A789-0931952CC00A}" dt="2024-06-26T19:32:13.349" v="23" actId="2696"/>
          <pc:sldLayoutMkLst>
            <pc:docMk/>
            <pc:sldMasterMk cId="1513061211" sldId="2147483689"/>
            <pc:sldLayoutMk cId="1796862222" sldId="2147483712"/>
          </pc:sldLayoutMkLst>
        </pc:sldLayoutChg>
      </pc:sldMasterChg>
    </pc:docChg>
  </pc:docChgLst>
  <pc:docChgLst>
    <pc:chgData name="Mondragon, Desiree - DEN" userId="cddb16d0-b6f9-4161-a1a6-91a003280c7c" providerId="ADAL" clId="{14D3C69A-E03F-452D-BB02-C42F5906DC7D}"/>
    <pc:docChg chg="undo redo custSel addSld delSld modSld sldOrd modSection">
      <pc:chgData name="Mondragon, Desiree - DEN" userId="cddb16d0-b6f9-4161-a1a6-91a003280c7c" providerId="ADAL" clId="{14D3C69A-E03F-452D-BB02-C42F5906DC7D}" dt="2025-04-07T19:54:16.862" v="953" actId="20577"/>
      <pc:docMkLst>
        <pc:docMk/>
      </pc:docMkLst>
      <pc:sldChg chg="modSp add mod">
        <pc:chgData name="Mondragon, Desiree - DEN" userId="cddb16d0-b6f9-4161-a1a6-91a003280c7c" providerId="ADAL" clId="{14D3C69A-E03F-452D-BB02-C42F5906DC7D}" dt="2025-04-07T19:33:52.308" v="732" actId="20577"/>
        <pc:sldMkLst>
          <pc:docMk/>
          <pc:sldMk cId="1989396266" sldId="267"/>
        </pc:sldMkLst>
      </pc:sldChg>
      <pc:sldChg chg="modSp add mod">
        <pc:chgData name="Mondragon, Desiree - DEN" userId="cddb16d0-b6f9-4161-a1a6-91a003280c7c" providerId="ADAL" clId="{14D3C69A-E03F-452D-BB02-C42F5906DC7D}" dt="2025-04-07T19:34:00.213" v="736" actId="962"/>
        <pc:sldMkLst>
          <pc:docMk/>
          <pc:sldMk cId="3766306681" sldId="268"/>
        </pc:sldMkLst>
      </pc:sldChg>
      <pc:sldChg chg="modSp add mod">
        <pc:chgData name="Mondragon, Desiree - DEN" userId="cddb16d0-b6f9-4161-a1a6-91a003280c7c" providerId="ADAL" clId="{14D3C69A-E03F-452D-BB02-C42F5906DC7D}" dt="2025-04-07T19:32:55.599" v="697" actId="962"/>
        <pc:sldMkLst>
          <pc:docMk/>
          <pc:sldMk cId="3141244015" sldId="269"/>
        </pc:sldMkLst>
      </pc:sldChg>
      <pc:sldChg chg="modSp add mod">
        <pc:chgData name="Mondragon, Desiree - DEN" userId="cddb16d0-b6f9-4161-a1a6-91a003280c7c" providerId="ADAL" clId="{14D3C69A-E03F-452D-BB02-C42F5906DC7D}" dt="2025-04-07T19:33:11.688" v="711" actId="962"/>
        <pc:sldMkLst>
          <pc:docMk/>
          <pc:sldMk cId="2606072334" sldId="272"/>
        </pc:sldMkLst>
      </pc:sldChg>
      <pc:sldChg chg="modSp add mod">
        <pc:chgData name="Mondragon, Desiree - DEN" userId="cddb16d0-b6f9-4161-a1a6-91a003280c7c" providerId="ADAL" clId="{14D3C69A-E03F-452D-BB02-C42F5906DC7D}" dt="2025-04-07T19:32:04.751" v="649" actId="962"/>
        <pc:sldMkLst>
          <pc:docMk/>
          <pc:sldMk cId="3587604535" sldId="273"/>
        </pc:sldMkLst>
      </pc:sldChg>
      <pc:sldChg chg="modSp mod ord">
        <pc:chgData name="Mondragon, Desiree - DEN" userId="cddb16d0-b6f9-4161-a1a6-91a003280c7c" providerId="ADAL" clId="{14D3C69A-E03F-452D-BB02-C42F5906DC7D}" dt="2025-04-07T19:53:42.532" v="940" actId="20577"/>
        <pc:sldMkLst>
          <pc:docMk/>
          <pc:sldMk cId="105786482" sldId="104995"/>
        </pc:sldMkLst>
      </pc:sldChg>
      <pc:sldChg chg="modSp mod ord">
        <pc:chgData name="Mondragon, Desiree - DEN" userId="cddb16d0-b6f9-4161-a1a6-91a003280c7c" providerId="ADAL" clId="{14D3C69A-E03F-452D-BB02-C42F5906DC7D}" dt="2025-04-07T19:54:07.781" v="951" actId="20577"/>
        <pc:sldMkLst>
          <pc:docMk/>
          <pc:sldMk cId="1213173365" sldId="104999"/>
        </pc:sldMkLst>
        <pc:spChg chg="mod">
          <ac:chgData name="Mondragon, Desiree - DEN" userId="cddb16d0-b6f9-4161-a1a6-91a003280c7c" providerId="ADAL" clId="{14D3C69A-E03F-452D-BB02-C42F5906DC7D}" dt="2025-04-07T19:54:07.781" v="951" actId="20577"/>
          <ac:spMkLst>
            <pc:docMk/>
            <pc:sldMk cId="1213173365" sldId="104999"/>
            <ac:spMk id="12" creationId="{E88EDCC7-D39D-D2E0-5BB8-EEB17D8EE834}"/>
          </ac:spMkLst>
        </pc:spChg>
      </pc:sldChg>
      <pc:sldChg chg="modSp mod ord">
        <pc:chgData name="Mondragon, Desiree - DEN" userId="cddb16d0-b6f9-4161-a1a6-91a003280c7c" providerId="ADAL" clId="{14D3C69A-E03F-452D-BB02-C42F5906DC7D}" dt="2025-04-07T19:54:01.500" v="949" actId="20577"/>
        <pc:sldMkLst>
          <pc:docMk/>
          <pc:sldMk cId="3500373422" sldId="105019"/>
        </pc:sldMkLst>
      </pc:sldChg>
      <pc:sldChg chg="modSp mod ord">
        <pc:chgData name="Mondragon, Desiree - DEN" userId="cddb16d0-b6f9-4161-a1a6-91a003280c7c" providerId="ADAL" clId="{14D3C69A-E03F-452D-BB02-C42F5906DC7D}" dt="2025-04-07T19:52:39.839" v="935" actId="20578"/>
        <pc:sldMkLst>
          <pc:docMk/>
          <pc:sldMk cId="2325006807" sldId="105020"/>
        </pc:sldMkLst>
      </pc:sldChg>
      <pc:sldChg chg="del">
        <pc:chgData name="Mondragon, Desiree - DEN" userId="cddb16d0-b6f9-4161-a1a6-91a003280c7c" providerId="ADAL" clId="{14D3C69A-E03F-452D-BB02-C42F5906DC7D}" dt="2025-04-07T16:11:35.600" v="395" actId="2696"/>
        <pc:sldMkLst>
          <pc:docMk/>
          <pc:sldMk cId="1591417992" sldId="105043"/>
        </pc:sldMkLst>
      </pc:sldChg>
      <pc:sldChg chg="del">
        <pc:chgData name="Mondragon, Desiree - DEN" userId="cddb16d0-b6f9-4161-a1a6-91a003280c7c" providerId="ADAL" clId="{14D3C69A-E03F-452D-BB02-C42F5906DC7D}" dt="2025-04-07T16:11:35.600" v="395" actId="2696"/>
        <pc:sldMkLst>
          <pc:docMk/>
          <pc:sldMk cId="394912774" sldId="105044"/>
        </pc:sldMkLst>
      </pc:sldChg>
      <pc:sldChg chg="modSp mod ord">
        <pc:chgData name="Mondragon, Desiree - DEN" userId="cddb16d0-b6f9-4161-a1a6-91a003280c7c" providerId="ADAL" clId="{14D3C69A-E03F-452D-BB02-C42F5906DC7D}" dt="2025-04-07T19:53:14.523" v="939"/>
        <pc:sldMkLst>
          <pc:docMk/>
          <pc:sldMk cId="2815093843" sldId="105047"/>
        </pc:sldMkLst>
      </pc:sldChg>
      <pc:sldChg chg="modSp mod ord">
        <pc:chgData name="Mondragon, Desiree - DEN" userId="cddb16d0-b6f9-4161-a1a6-91a003280c7c" providerId="ADAL" clId="{14D3C69A-E03F-452D-BB02-C42F5906DC7D}" dt="2025-04-07T19:53:55.093" v="944" actId="20577"/>
        <pc:sldMkLst>
          <pc:docMk/>
          <pc:sldMk cId="2367299805" sldId="105048"/>
        </pc:sldMkLst>
      </pc:sldChg>
      <pc:sldChg chg="modSp mod">
        <pc:chgData name="Mondragon, Desiree - DEN" userId="cddb16d0-b6f9-4161-a1a6-91a003280c7c" providerId="ADAL" clId="{14D3C69A-E03F-452D-BB02-C42F5906DC7D}" dt="2025-04-07T19:54:11.879" v="952" actId="20577"/>
        <pc:sldMkLst>
          <pc:docMk/>
          <pc:sldMk cId="3094513286" sldId="105052"/>
        </pc:sldMkLst>
      </pc:sldChg>
      <pc:sldChg chg="modSp mod ord">
        <pc:chgData name="Mondragon, Desiree - DEN" userId="cddb16d0-b6f9-4161-a1a6-91a003280c7c" providerId="ADAL" clId="{14D3C69A-E03F-452D-BB02-C42F5906DC7D}" dt="2025-04-07T19:53:45.964" v="941" actId="20577"/>
        <pc:sldMkLst>
          <pc:docMk/>
          <pc:sldMk cId="4075703870" sldId="105053"/>
        </pc:sldMkLst>
      </pc:sldChg>
      <pc:sldChg chg="modSp mod ord">
        <pc:chgData name="Mondragon, Desiree - DEN" userId="cddb16d0-b6f9-4161-a1a6-91a003280c7c" providerId="ADAL" clId="{14D3C69A-E03F-452D-BB02-C42F5906DC7D}" dt="2025-04-07T19:53:02.247" v="937"/>
        <pc:sldMkLst>
          <pc:docMk/>
          <pc:sldMk cId="1288692813" sldId="105054"/>
        </pc:sldMkLst>
      </pc:sldChg>
      <pc:sldChg chg="del">
        <pc:chgData name="Mondragon, Desiree - DEN" userId="cddb16d0-b6f9-4161-a1a6-91a003280c7c" providerId="ADAL" clId="{14D3C69A-E03F-452D-BB02-C42F5906DC7D}" dt="2025-04-07T16:11:35.600" v="395" actId="2696"/>
        <pc:sldMkLst>
          <pc:docMk/>
          <pc:sldMk cId="3343777953" sldId="105057"/>
        </pc:sldMkLst>
      </pc:sldChg>
      <pc:sldChg chg="del">
        <pc:chgData name="Mondragon, Desiree - DEN" userId="cddb16d0-b6f9-4161-a1a6-91a003280c7c" providerId="ADAL" clId="{14D3C69A-E03F-452D-BB02-C42F5906DC7D}" dt="2025-04-07T16:11:35.600" v="395" actId="2696"/>
        <pc:sldMkLst>
          <pc:docMk/>
          <pc:sldMk cId="3236898785" sldId="105058"/>
        </pc:sldMkLst>
      </pc:sldChg>
      <pc:sldChg chg="modSp mod">
        <pc:chgData name="Mondragon, Desiree - DEN" userId="cddb16d0-b6f9-4161-a1a6-91a003280c7c" providerId="ADAL" clId="{14D3C69A-E03F-452D-BB02-C42F5906DC7D}" dt="2025-04-07T19:51:28.011" v="925" actId="20577"/>
        <pc:sldMkLst>
          <pc:docMk/>
          <pc:sldMk cId="2331744361" sldId="105059"/>
        </pc:sldMkLst>
        <pc:spChg chg="mod">
          <ac:chgData name="Mondragon, Desiree - DEN" userId="cddb16d0-b6f9-4161-a1a6-91a003280c7c" providerId="ADAL" clId="{14D3C69A-E03F-452D-BB02-C42F5906DC7D}" dt="2025-04-07T19:51:28.011" v="925" actId="20577"/>
          <ac:spMkLst>
            <pc:docMk/>
            <pc:sldMk cId="2331744361" sldId="105059"/>
            <ac:spMk id="12" creationId="{19720A6F-B9A9-99FE-41D8-FA2C24B397D6}"/>
          </ac:spMkLst>
        </pc:spChg>
      </pc:sldChg>
      <pc:sldChg chg="modSp mod">
        <pc:chgData name="Mondragon, Desiree - DEN" userId="cddb16d0-b6f9-4161-a1a6-91a003280c7c" providerId="ADAL" clId="{14D3C69A-E03F-452D-BB02-C42F5906DC7D}" dt="2025-04-07T16:13:31.556" v="400" actId="12"/>
        <pc:sldMkLst>
          <pc:docMk/>
          <pc:sldMk cId="411078601" sldId="105061"/>
        </pc:sldMkLst>
        <pc:spChg chg="mod">
          <ac:chgData name="Mondragon, Desiree - DEN" userId="cddb16d0-b6f9-4161-a1a6-91a003280c7c" providerId="ADAL" clId="{14D3C69A-E03F-452D-BB02-C42F5906DC7D}" dt="2025-04-07T16:13:31.556" v="400" actId="12"/>
          <ac:spMkLst>
            <pc:docMk/>
            <pc:sldMk cId="411078601" sldId="105061"/>
            <ac:spMk id="6" creationId="{A0625DB1-59C3-07F6-8922-99FC8A0DEC40}"/>
          </ac:spMkLst>
        </pc:spChg>
      </pc:sldChg>
      <pc:sldChg chg="modSp mod ord">
        <pc:chgData name="Mondragon, Desiree - DEN" userId="cddb16d0-b6f9-4161-a1a6-91a003280c7c" providerId="ADAL" clId="{14D3C69A-E03F-452D-BB02-C42F5906DC7D}" dt="2025-04-07T19:53:02.247" v="937"/>
        <pc:sldMkLst>
          <pc:docMk/>
          <pc:sldMk cId="759105236" sldId="105062"/>
        </pc:sldMkLst>
      </pc:sldChg>
      <pc:sldChg chg="modSp mod ord">
        <pc:chgData name="Mondragon, Desiree - DEN" userId="cddb16d0-b6f9-4161-a1a6-91a003280c7c" providerId="ADAL" clId="{14D3C69A-E03F-452D-BB02-C42F5906DC7D}" dt="2025-04-07T19:53:02.247" v="937"/>
        <pc:sldMkLst>
          <pc:docMk/>
          <pc:sldMk cId="2487329411" sldId="105063"/>
        </pc:sldMkLst>
      </pc:sldChg>
      <pc:sldChg chg="modSp mod ord">
        <pc:chgData name="Mondragon, Desiree - DEN" userId="cddb16d0-b6f9-4161-a1a6-91a003280c7c" providerId="ADAL" clId="{14D3C69A-E03F-452D-BB02-C42F5906DC7D}" dt="2025-04-07T19:53:02.247" v="937"/>
        <pc:sldMkLst>
          <pc:docMk/>
          <pc:sldMk cId="3371397965" sldId="105064"/>
        </pc:sldMkLst>
      </pc:sldChg>
      <pc:sldChg chg="modSp mod ord">
        <pc:chgData name="Mondragon, Desiree - DEN" userId="cddb16d0-b6f9-4161-a1a6-91a003280c7c" providerId="ADAL" clId="{14D3C69A-E03F-452D-BB02-C42F5906DC7D}" dt="2025-04-07T19:53:02.247" v="937"/>
        <pc:sldMkLst>
          <pc:docMk/>
          <pc:sldMk cId="9734671" sldId="105065"/>
        </pc:sldMkLst>
      </pc:sldChg>
      <pc:sldChg chg="modSp mod ord">
        <pc:chgData name="Mondragon, Desiree - DEN" userId="cddb16d0-b6f9-4161-a1a6-91a003280c7c" providerId="ADAL" clId="{14D3C69A-E03F-452D-BB02-C42F5906DC7D}" dt="2025-04-07T19:53:02.247" v="937"/>
        <pc:sldMkLst>
          <pc:docMk/>
          <pc:sldMk cId="1149909497" sldId="105066"/>
        </pc:sldMkLst>
      </pc:sldChg>
      <pc:sldChg chg="modSp mod ord">
        <pc:chgData name="Mondragon, Desiree - DEN" userId="cddb16d0-b6f9-4161-a1a6-91a003280c7c" providerId="ADAL" clId="{14D3C69A-E03F-452D-BB02-C42F5906DC7D}" dt="2025-04-07T19:53:02.247" v="937"/>
        <pc:sldMkLst>
          <pc:docMk/>
          <pc:sldMk cId="39747109" sldId="105067"/>
        </pc:sldMkLst>
      </pc:sldChg>
      <pc:sldChg chg="modSp mod">
        <pc:chgData name="Mondragon, Desiree - DEN" userId="cddb16d0-b6f9-4161-a1a6-91a003280c7c" providerId="ADAL" clId="{14D3C69A-E03F-452D-BB02-C42F5906DC7D}" dt="2025-04-07T18:48:20.814" v="401" actId="207"/>
        <pc:sldMkLst>
          <pc:docMk/>
          <pc:sldMk cId="62645071" sldId="105068"/>
        </pc:sldMkLst>
      </pc:sldChg>
      <pc:sldChg chg="modSp add mod">
        <pc:chgData name="Mondragon, Desiree - DEN" userId="cddb16d0-b6f9-4161-a1a6-91a003280c7c" providerId="ADAL" clId="{14D3C69A-E03F-452D-BB02-C42F5906DC7D}" dt="2025-04-07T19:31:22.467" v="636" actId="962"/>
        <pc:sldMkLst>
          <pc:docMk/>
          <pc:sldMk cId="1281054651" sldId="105069"/>
        </pc:sldMkLst>
      </pc:sldChg>
      <pc:sldChg chg="modSp add mod ord">
        <pc:chgData name="Mondragon, Desiree - DEN" userId="cddb16d0-b6f9-4161-a1a6-91a003280c7c" providerId="ADAL" clId="{14D3C69A-E03F-452D-BB02-C42F5906DC7D}" dt="2025-04-07T19:51:43.021" v="932" actId="20577"/>
        <pc:sldMkLst>
          <pc:docMk/>
          <pc:sldMk cId="95087388" sldId="105070"/>
        </pc:sldMkLst>
        <pc:spChg chg="mod">
          <ac:chgData name="Mondragon, Desiree - DEN" userId="cddb16d0-b6f9-4161-a1a6-91a003280c7c" providerId="ADAL" clId="{14D3C69A-E03F-452D-BB02-C42F5906DC7D}" dt="2025-04-07T19:51:43.021" v="932" actId="20577"/>
          <ac:spMkLst>
            <pc:docMk/>
            <pc:sldMk cId="95087388" sldId="105070"/>
            <ac:spMk id="12" creationId="{81CD92EA-6EE9-61CB-B890-BBC54AEE2593}"/>
          </ac:spMkLst>
        </pc:spChg>
      </pc:sldChg>
      <pc:sldChg chg="modSp add mod ord">
        <pc:chgData name="Mondragon, Desiree - DEN" userId="cddb16d0-b6f9-4161-a1a6-91a003280c7c" providerId="ADAL" clId="{14D3C69A-E03F-452D-BB02-C42F5906DC7D}" dt="2025-04-07T19:54:04.749" v="950" actId="20577"/>
        <pc:sldMkLst>
          <pc:docMk/>
          <pc:sldMk cId="829635330" sldId="105071"/>
        </pc:sldMkLst>
      </pc:sldChg>
      <pc:sldChg chg="add ord replId">
        <pc:chgData name="Mondragon, Desiree - DEN" userId="cddb16d0-b6f9-4161-a1a6-91a003280c7c" providerId="ADAL" clId="{14D3C69A-E03F-452D-BB02-C42F5906DC7D}" dt="2025-04-07T19:52:39.839" v="935" actId="20578"/>
        <pc:sldMkLst>
          <pc:docMk/>
          <pc:sldMk cId="1378173061" sldId="105072"/>
        </pc:sldMkLst>
      </pc:sldChg>
    </pc:docChg>
  </pc:docChgLst>
  <pc:docChgLst>
    <pc:chgData name="Love, Matthew - DEN" userId="S::matthew.love@flydenver.com::eb00b6a6-423e-47ef-bea8-4bf8af759996" providerId="AD" clId="Web-{59BE6C6F-0F8A-6FB7-5B0D-EAED03FDC37A}"/>
    <pc:docChg chg="modSld">
      <pc:chgData name="Love, Matthew - DEN" userId="S::matthew.love@flydenver.com::eb00b6a6-423e-47ef-bea8-4bf8af759996" providerId="AD" clId="Web-{59BE6C6F-0F8A-6FB7-5B0D-EAED03FDC37A}" dt="2025-01-31T20:26:15.421" v="0" actId="20577"/>
      <pc:docMkLst>
        <pc:docMk/>
      </pc:docMkLst>
      <pc:sldChg chg="modSp">
        <pc:chgData name="Love, Matthew - DEN" userId="S::matthew.love@flydenver.com::eb00b6a6-423e-47ef-bea8-4bf8af759996" providerId="AD" clId="Web-{59BE6C6F-0F8A-6FB7-5B0D-EAED03FDC37A}" dt="2025-01-31T20:26:15.421" v="0" actId="20577"/>
        <pc:sldMkLst>
          <pc:docMk/>
          <pc:sldMk cId="1764207322" sldId="104932"/>
        </pc:sldMkLst>
      </pc:sldChg>
    </pc:docChg>
  </pc:docChgLst>
  <pc:docChgLst>
    <pc:chgData name="Bonilla, Areli - DEN" userId="S::areli.bonilla@flydenver.com::6bab88ab-254b-427c-81ac-36a012df9b9c" providerId="AD" clId="Web-{7F0A3FED-65F7-1C13-0252-D2C63A09F498}"/>
    <pc:docChg chg="modSld">
      <pc:chgData name="Bonilla, Areli - DEN" userId="S::areli.bonilla@flydenver.com::6bab88ab-254b-427c-81ac-36a012df9b9c" providerId="AD" clId="Web-{7F0A3FED-65F7-1C13-0252-D2C63A09F498}" dt="2025-03-21T16:05:07.270" v="2" actId="20577"/>
      <pc:docMkLst>
        <pc:docMk/>
      </pc:docMkLst>
      <pc:sldChg chg="modSp">
        <pc:chgData name="Bonilla, Areli - DEN" userId="S::areli.bonilla@flydenver.com::6bab88ab-254b-427c-81ac-36a012df9b9c" providerId="AD" clId="Web-{7F0A3FED-65F7-1C13-0252-D2C63A09F498}" dt="2025-03-21T16:05:07.270" v="2" actId="20577"/>
        <pc:sldMkLst>
          <pc:docMk/>
          <pc:sldMk cId="2815093843" sldId="105047"/>
        </pc:sldMkLst>
      </pc:sldChg>
    </pc:docChg>
  </pc:docChgLst>
  <pc:docChgLst>
    <pc:chgData name="Cardenas, Christabel - DEN Contingent Worker" userId="S::christabel.cardenas@flydenver.com::f6135884-205c-49eb-85f9-df286ae2558d" providerId="AD" clId="Web-{7ED39738-142A-9D48-7FD6-43C653A2CAFE}"/>
    <pc:docChg chg="addSld delSld modSld">
      <pc:chgData name="Cardenas, Christabel - DEN Contingent Worker" userId="S::christabel.cardenas@flydenver.com::f6135884-205c-49eb-85f9-df286ae2558d" providerId="AD" clId="Web-{7ED39738-142A-9D48-7FD6-43C653A2CAFE}" dt="2024-08-02T16:03:18.660" v="348"/>
      <pc:docMkLst>
        <pc:docMk/>
      </pc:docMkLst>
      <pc:sldChg chg="modSp del">
        <pc:chgData name="Cardenas, Christabel - DEN Contingent Worker" userId="S::christabel.cardenas@flydenver.com::f6135884-205c-49eb-85f9-df286ae2558d" providerId="AD" clId="Web-{7ED39738-142A-9D48-7FD6-43C653A2CAFE}" dt="2024-08-02T16:03:18.660" v="348"/>
        <pc:sldMkLst>
          <pc:docMk/>
          <pc:sldMk cId="4183876085" sldId="11171"/>
        </pc:sldMkLst>
      </pc:sldChg>
      <pc:sldChg chg="new del">
        <pc:chgData name="Cardenas, Christabel - DEN Contingent Worker" userId="S::christabel.cardenas@flydenver.com::f6135884-205c-49eb-85f9-df286ae2558d" providerId="AD" clId="Web-{7ED39738-142A-9D48-7FD6-43C653A2CAFE}" dt="2024-08-02T15:35:21.761" v="89"/>
        <pc:sldMkLst>
          <pc:docMk/>
          <pc:sldMk cId="1532429296" sldId="11172"/>
        </pc:sldMkLst>
      </pc:sldChg>
      <pc:sldChg chg="addSp delSp modSp add replId">
        <pc:chgData name="Cardenas, Christabel - DEN Contingent Worker" userId="S::christabel.cardenas@flydenver.com::f6135884-205c-49eb-85f9-df286ae2558d" providerId="AD" clId="Web-{7ED39738-142A-9D48-7FD6-43C653A2CAFE}" dt="2024-08-02T15:47:16.194" v="252"/>
        <pc:sldMkLst>
          <pc:docMk/>
          <pc:sldMk cId="1779065235" sldId="11172"/>
        </pc:sldMkLst>
      </pc:sldChg>
      <pc:sldChg chg="addSp delSp modSp add replId">
        <pc:chgData name="Cardenas, Christabel - DEN Contingent Worker" userId="S::christabel.cardenas@flydenver.com::f6135884-205c-49eb-85f9-df286ae2558d" providerId="AD" clId="Web-{7ED39738-142A-9D48-7FD6-43C653A2CAFE}" dt="2024-08-02T15:45:46.942" v="243" actId="14100"/>
        <pc:sldMkLst>
          <pc:docMk/>
          <pc:sldMk cId="2584360031" sldId="11177"/>
        </pc:sldMkLst>
      </pc:sldChg>
      <pc:sldChg chg="modSp add replId">
        <pc:chgData name="Cardenas, Christabel - DEN Contingent Worker" userId="S::christabel.cardenas@flydenver.com::f6135884-205c-49eb-85f9-df286ae2558d" providerId="AD" clId="Web-{7ED39738-142A-9D48-7FD6-43C653A2CAFE}" dt="2024-08-02T16:03:10.535" v="347" actId="14100"/>
        <pc:sldMkLst>
          <pc:docMk/>
          <pc:sldMk cId="1458633099" sldId="11178"/>
        </pc:sldMkLst>
      </pc:sldChg>
    </pc:docChg>
  </pc:docChgLst>
  <pc:docChgLst>
    <pc:chgData name="Mondragon, Desiree - DEN" userId="S::desiree.mondragon@flydenver.com::cddb16d0-b6f9-4161-a1a6-91a003280c7c" providerId="AD" clId="Web-{190B7013-9BAB-1095-03FB-913CAEA194A5}"/>
    <pc:docChg chg="delSld modSld modSection">
      <pc:chgData name="Mondragon, Desiree - DEN" userId="S::desiree.mondragon@flydenver.com::cddb16d0-b6f9-4161-a1a6-91a003280c7c" providerId="AD" clId="Web-{190B7013-9BAB-1095-03FB-913CAEA194A5}" dt="2025-02-14T18:49:43.969" v="27" actId="20577"/>
      <pc:docMkLst>
        <pc:docMk/>
      </pc:docMkLst>
      <pc:sldChg chg="modSp">
        <pc:chgData name="Mondragon, Desiree - DEN" userId="S::desiree.mondragon@flydenver.com::cddb16d0-b6f9-4161-a1a6-91a003280c7c" providerId="AD" clId="Web-{190B7013-9BAB-1095-03FB-913CAEA194A5}" dt="2025-02-14T18:45:56.371" v="10" actId="20577"/>
        <pc:sldMkLst>
          <pc:docMk/>
          <pc:sldMk cId="811872395" sldId="104944"/>
        </pc:sldMkLst>
      </pc:sldChg>
      <pc:sldChg chg="del">
        <pc:chgData name="Mondragon, Desiree - DEN" userId="S::desiree.mondragon@flydenver.com::cddb16d0-b6f9-4161-a1a6-91a003280c7c" providerId="AD" clId="Web-{190B7013-9BAB-1095-03FB-913CAEA194A5}" dt="2025-02-14T18:46:12.371" v="12"/>
        <pc:sldMkLst>
          <pc:docMk/>
          <pc:sldMk cId="1273773083" sldId="104993"/>
        </pc:sldMkLst>
      </pc:sldChg>
      <pc:sldChg chg="del">
        <pc:chgData name="Mondragon, Desiree - DEN" userId="S::desiree.mondragon@flydenver.com::cddb16d0-b6f9-4161-a1a6-91a003280c7c" providerId="AD" clId="Web-{190B7013-9BAB-1095-03FB-913CAEA194A5}" dt="2025-02-14T18:46:12.371" v="11"/>
        <pc:sldMkLst>
          <pc:docMk/>
          <pc:sldMk cId="3251887184" sldId="104994"/>
        </pc:sldMkLst>
      </pc:sldChg>
      <pc:sldChg chg="modSp">
        <pc:chgData name="Mondragon, Desiree - DEN" userId="S::desiree.mondragon@flydenver.com::cddb16d0-b6f9-4161-a1a6-91a003280c7c" providerId="AD" clId="Web-{190B7013-9BAB-1095-03FB-913CAEA194A5}" dt="2025-02-14T18:48:16.295" v="24" actId="20577"/>
        <pc:sldMkLst>
          <pc:docMk/>
          <pc:sldMk cId="717657605" sldId="105001"/>
        </pc:sldMkLst>
      </pc:sldChg>
      <pc:sldChg chg="modSp">
        <pc:chgData name="Mondragon, Desiree - DEN" userId="S::desiree.mondragon@flydenver.com::cddb16d0-b6f9-4161-a1a6-91a003280c7c" providerId="AD" clId="Web-{190B7013-9BAB-1095-03FB-913CAEA194A5}" dt="2025-02-14T18:47:50.873" v="22" actId="20577"/>
        <pc:sldMkLst>
          <pc:docMk/>
          <pc:sldMk cId="1905970345" sldId="105009"/>
        </pc:sldMkLst>
      </pc:sldChg>
      <pc:sldChg chg="modSp">
        <pc:chgData name="Mondragon, Desiree - DEN" userId="S::desiree.mondragon@flydenver.com::cddb16d0-b6f9-4161-a1a6-91a003280c7c" providerId="AD" clId="Web-{190B7013-9BAB-1095-03FB-913CAEA194A5}" dt="2025-02-14T18:47:31.763" v="20" actId="20577"/>
        <pc:sldMkLst>
          <pc:docMk/>
          <pc:sldMk cId="4211215236" sldId="105015"/>
        </pc:sldMkLst>
      </pc:sldChg>
      <pc:sldChg chg="modSp">
        <pc:chgData name="Mondragon, Desiree - DEN" userId="S::desiree.mondragon@flydenver.com::cddb16d0-b6f9-4161-a1a6-91a003280c7c" providerId="AD" clId="Web-{190B7013-9BAB-1095-03FB-913CAEA194A5}" dt="2025-02-14T18:46:31.387" v="16" actId="20577"/>
        <pc:sldMkLst>
          <pc:docMk/>
          <pc:sldMk cId="1638479602" sldId="105017"/>
        </pc:sldMkLst>
      </pc:sldChg>
      <pc:sldChg chg="modSp">
        <pc:chgData name="Mondragon, Desiree - DEN" userId="S::desiree.mondragon@flydenver.com::cddb16d0-b6f9-4161-a1a6-91a003280c7c" providerId="AD" clId="Web-{190B7013-9BAB-1095-03FB-913CAEA194A5}" dt="2025-02-14T18:47:13.404" v="18" actId="20577"/>
        <pc:sldMkLst>
          <pc:docMk/>
          <pc:sldMk cId="1654905" sldId="105021"/>
        </pc:sldMkLst>
      </pc:sldChg>
    </pc:docChg>
  </pc:docChgLst>
  <pc:docChgLst>
    <pc:chgData name="Halbert, Katie - DEN" userId="S::katie.halbert@flydenver.com::74252bd8-abf2-4bee-a5bf-d725efdf2b1f" providerId="AD" clId="Web-{EC4CA5BF-2C12-A708-30D9-10388D3DDE34}"/>
    <pc:docChg chg="modSld">
      <pc:chgData name="Halbert, Katie - DEN" userId="S::katie.halbert@flydenver.com::74252bd8-abf2-4bee-a5bf-d725efdf2b1f" providerId="AD" clId="Web-{EC4CA5BF-2C12-A708-30D9-10388D3DDE34}" dt="2024-11-03T21:07:31.254" v="76" actId="20577"/>
      <pc:docMkLst>
        <pc:docMk/>
      </pc:docMkLst>
      <pc:sldChg chg="modSp">
        <pc:chgData name="Halbert, Katie - DEN" userId="S::katie.halbert@flydenver.com::74252bd8-abf2-4bee-a5bf-d725efdf2b1f" providerId="AD" clId="Web-{EC4CA5BF-2C12-A708-30D9-10388D3DDE34}" dt="2024-11-03T21:05:32.815" v="34" actId="20577"/>
        <pc:sldMkLst>
          <pc:docMk/>
          <pc:sldMk cId="264350020" sldId="11227"/>
        </pc:sldMkLst>
      </pc:sldChg>
      <pc:sldChg chg="modSp">
        <pc:chgData name="Halbert, Katie - DEN" userId="S::katie.halbert@flydenver.com::74252bd8-abf2-4bee-a5bf-d725efdf2b1f" providerId="AD" clId="Web-{EC4CA5BF-2C12-A708-30D9-10388D3DDE34}" dt="2024-11-03T21:07:31.254" v="76" actId="20577"/>
        <pc:sldMkLst>
          <pc:docMk/>
          <pc:sldMk cId="4067118518" sldId="11231"/>
        </pc:sldMkLst>
      </pc:sldChg>
    </pc:docChg>
  </pc:docChgLst>
  <pc:docChgLst>
    <pc:chgData name="Halbert, Katie - DEN" userId="S::katie.halbert@flydenver.com::74252bd8-abf2-4bee-a5bf-d725efdf2b1f" providerId="AD" clId="Web-{5A343BB8-B4DA-5DA2-D2DB-3A1F3AED262B}"/>
    <pc:docChg chg="modSld">
      <pc:chgData name="Halbert, Katie - DEN" userId="S::katie.halbert@flydenver.com::74252bd8-abf2-4bee-a5bf-d725efdf2b1f" providerId="AD" clId="Web-{5A343BB8-B4DA-5DA2-D2DB-3A1F3AED262B}" dt="2025-03-07T17:41:00.759" v="106" actId="20577"/>
      <pc:docMkLst>
        <pc:docMk/>
      </pc:docMkLst>
      <pc:sldChg chg="modSp">
        <pc:chgData name="Halbert, Katie - DEN" userId="S::katie.halbert@flydenver.com::74252bd8-abf2-4bee-a5bf-d725efdf2b1f" providerId="AD" clId="Web-{5A343BB8-B4DA-5DA2-D2DB-3A1F3AED262B}" dt="2025-03-07T17:41:00.759" v="106" actId="20577"/>
        <pc:sldMkLst>
          <pc:docMk/>
          <pc:sldMk cId="2287347772" sldId="104996"/>
        </pc:sldMkLst>
      </pc:sldChg>
    </pc:docChg>
  </pc:docChgLst>
  <pc:docChgLst>
    <pc:chgData name="Nichols, Brent - DEN" userId="S::brent.nichols@flydenver.com::fe3c0eec-b643-4cc5-b16b-ebfa35077d10" providerId="AD" clId="Web-{20D06A59-197A-016D-C1F6-4302341F2585}"/>
    <pc:docChg chg="addSld delSld modSld">
      <pc:chgData name="Nichols, Brent - DEN" userId="S::brent.nichols@flydenver.com::fe3c0eec-b643-4cc5-b16b-ebfa35077d10" providerId="AD" clId="Web-{20D06A59-197A-016D-C1F6-4302341F2585}" dt="2024-06-26T20:41:30.037" v="9" actId="1076"/>
      <pc:docMkLst>
        <pc:docMk/>
      </pc:docMkLst>
      <pc:sldChg chg="addSp delSp modSp add replId">
        <pc:chgData name="Nichols, Brent - DEN" userId="S::brent.nichols@flydenver.com::fe3c0eec-b643-4cc5-b16b-ebfa35077d10" providerId="AD" clId="Web-{20D06A59-197A-016D-C1F6-4302341F2585}" dt="2024-06-26T20:41:30.037" v="9" actId="1076"/>
        <pc:sldMkLst>
          <pc:docMk/>
          <pc:sldMk cId="3164075328" sldId="11135"/>
        </pc:sldMkLst>
      </pc:sldChg>
      <pc:sldChg chg="add del replId">
        <pc:chgData name="Nichols, Brent - DEN" userId="S::brent.nichols@flydenver.com::fe3c0eec-b643-4cc5-b16b-ebfa35077d10" providerId="AD" clId="Web-{20D06A59-197A-016D-C1F6-4302341F2585}" dt="2024-06-26T20:40:22.441" v="3"/>
        <pc:sldMkLst>
          <pc:docMk/>
          <pc:sldMk cId="3087808036" sldId="11136"/>
        </pc:sldMkLst>
      </pc:sldChg>
    </pc:docChg>
  </pc:docChgLst>
  <pc:docChgLst>
    <pc:chgData name="Mondragon, Desiree - DEN" userId="cddb16d0-b6f9-4161-a1a6-91a003280c7c" providerId="ADAL" clId="{85854D7F-EA16-42AA-84BC-4A6029CE3165}"/>
    <pc:docChg chg="undo custSel addSld delSld modSld sldOrd">
      <pc:chgData name="Mondragon, Desiree - DEN" userId="cddb16d0-b6f9-4161-a1a6-91a003280c7c" providerId="ADAL" clId="{85854D7F-EA16-42AA-84BC-4A6029CE3165}" dt="2024-09-12T16:56:14.055" v="373" actId="2710"/>
      <pc:docMkLst>
        <pc:docMk/>
      </pc:docMkLst>
      <pc:sldChg chg="add del setBg">
        <pc:chgData name="Mondragon, Desiree - DEN" userId="cddb16d0-b6f9-4161-a1a6-91a003280c7c" providerId="ADAL" clId="{85854D7F-EA16-42AA-84BC-4A6029CE3165}" dt="2024-09-10T19:15:26.189" v="331"/>
        <pc:sldMkLst>
          <pc:docMk/>
          <pc:sldMk cId="159681356" sldId="263"/>
        </pc:sldMkLst>
      </pc:sldChg>
      <pc:sldChg chg="add">
        <pc:chgData name="Mondragon, Desiree - DEN" userId="cddb16d0-b6f9-4161-a1a6-91a003280c7c" providerId="ADAL" clId="{85854D7F-EA16-42AA-84BC-4A6029CE3165}" dt="2024-09-10T19:16:04.071" v="341"/>
        <pc:sldMkLst>
          <pc:docMk/>
          <pc:sldMk cId="501333188" sldId="274"/>
        </pc:sldMkLst>
      </pc:sldChg>
      <pc:sldChg chg="add del">
        <pc:chgData name="Mondragon, Desiree - DEN" userId="cddb16d0-b6f9-4161-a1a6-91a003280c7c" providerId="ADAL" clId="{85854D7F-EA16-42AA-84BC-4A6029CE3165}" dt="2024-09-10T19:15:39.464" v="335"/>
        <pc:sldMkLst>
          <pc:docMk/>
          <pc:sldMk cId="868613216" sldId="287"/>
        </pc:sldMkLst>
      </pc:sldChg>
      <pc:sldChg chg="add">
        <pc:chgData name="Mondragon, Desiree - DEN" userId="cddb16d0-b6f9-4161-a1a6-91a003280c7c" providerId="ADAL" clId="{85854D7F-EA16-42AA-84BC-4A6029CE3165}" dt="2024-09-10T19:15:53.392" v="338"/>
        <pc:sldMkLst>
          <pc:docMk/>
          <pc:sldMk cId="640101126" sldId="291"/>
        </pc:sldMkLst>
      </pc:sldChg>
      <pc:sldChg chg="add del">
        <pc:chgData name="Mondragon, Desiree - DEN" userId="cddb16d0-b6f9-4161-a1a6-91a003280c7c" providerId="ADAL" clId="{85854D7F-EA16-42AA-84BC-4A6029CE3165}" dt="2024-09-10T19:16:10.964" v="344" actId="2696"/>
        <pc:sldMkLst>
          <pc:docMk/>
          <pc:sldMk cId="2889696399" sldId="11095"/>
        </pc:sldMkLst>
      </pc:sldChg>
      <pc:sldChg chg="del">
        <pc:chgData name="Mondragon, Desiree - DEN" userId="cddb16d0-b6f9-4161-a1a6-91a003280c7c" providerId="ADAL" clId="{85854D7F-EA16-42AA-84BC-4A6029CE3165}" dt="2024-09-10T19:16:10.964" v="344" actId="2696"/>
        <pc:sldMkLst>
          <pc:docMk/>
          <pc:sldMk cId="1808317534" sldId="11096"/>
        </pc:sldMkLst>
      </pc:sldChg>
      <pc:sldChg chg="modNotesTx">
        <pc:chgData name="Mondragon, Desiree - DEN" userId="cddb16d0-b6f9-4161-a1a6-91a003280c7c" providerId="ADAL" clId="{85854D7F-EA16-42AA-84BC-4A6029CE3165}" dt="2024-09-10T19:10:10.008" v="283" actId="20577"/>
        <pc:sldMkLst>
          <pc:docMk/>
          <pc:sldMk cId="811872395" sldId="11152"/>
        </pc:sldMkLst>
      </pc:sldChg>
      <pc:sldChg chg="modSp mod">
        <pc:chgData name="Mondragon, Desiree - DEN" userId="cddb16d0-b6f9-4161-a1a6-91a003280c7c" providerId="ADAL" clId="{85854D7F-EA16-42AA-84BC-4A6029CE3165}" dt="2024-09-10T19:10:22.473" v="284" actId="20577"/>
        <pc:sldMkLst>
          <pc:docMk/>
          <pc:sldMk cId="1025254001" sldId="11209"/>
        </pc:sldMkLst>
      </pc:sldChg>
      <pc:sldChg chg="modSp del mod">
        <pc:chgData name="Mondragon, Desiree - DEN" userId="cddb16d0-b6f9-4161-a1a6-91a003280c7c" providerId="ADAL" clId="{85854D7F-EA16-42AA-84BC-4A6029CE3165}" dt="2024-09-10T19:16:10.964" v="344" actId="2696"/>
        <pc:sldMkLst>
          <pc:docMk/>
          <pc:sldMk cId="3823344193" sldId="11211"/>
        </pc:sldMkLst>
      </pc:sldChg>
      <pc:sldChg chg="del">
        <pc:chgData name="Mondragon, Desiree - DEN" userId="cddb16d0-b6f9-4161-a1a6-91a003280c7c" providerId="ADAL" clId="{85854D7F-EA16-42AA-84BC-4A6029CE3165}" dt="2024-09-10T19:16:10.964" v="344" actId="2696"/>
        <pc:sldMkLst>
          <pc:docMk/>
          <pc:sldMk cId="2914450625" sldId="11212"/>
        </pc:sldMkLst>
      </pc:sldChg>
      <pc:sldChg chg="addSp delSp modSp new del mod ord modClrScheme chgLayout">
        <pc:chgData name="Mondragon, Desiree - DEN" userId="cddb16d0-b6f9-4161-a1a6-91a003280c7c" providerId="ADAL" clId="{85854D7F-EA16-42AA-84BC-4A6029CE3165}" dt="2024-09-10T19:14:55.674" v="325" actId="680"/>
        <pc:sldMkLst>
          <pc:docMk/>
          <pc:sldMk cId="1008747878" sldId="11213"/>
        </pc:sldMkLst>
      </pc:sldChg>
      <pc:sldChg chg="delSp new del mod ord modClrScheme chgLayout">
        <pc:chgData name="Mondragon, Desiree - DEN" userId="cddb16d0-b6f9-4161-a1a6-91a003280c7c" providerId="ADAL" clId="{85854D7F-EA16-42AA-84BC-4A6029CE3165}" dt="2024-09-10T19:15:29.684" v="334" actId="2696"/>
        <pc:sldMkLst>
          <pc:docMk/>
          <pc:sldMk cId="1967344299" sldId="11213"/>
        </pc:sldMkLst>
      </pc:sldChg>
      <pc:sldChg chg="new del">
        <pc:chgData name="Mondragon, Desiree - DEN" userId="cddb16d0-b6f9-4161-a1a6-91a003280c7c" providerId="ADAL" clId="{85854D7F-EA16-42AA-84BC-4A6029CE3165}" dt="2024-09-10T19:12:22.237" v="308" actId="680"/>
        <pc:sldMkLst>
          <pc:docMk/>
          <pc:sldMk cId="1481299305" sldId="11214"/>
        </pc:sldMkLst>
      </pc:sldChg>
      <pc:sldChg chg="add del">
        <pc:chgData name="Mondragon, Desiree - DEN" userId="cddb16d0-b6f9-4161-a1a6-91a003280c7c" providerId="ADAL" clId="{85854D7F-EA16-42AA-84BC-4A6029CE3165}" dt="2024-09-10T19:16:10.964" v="344" actId="2696"/>
        <pc:sldMkLst>
          <pc:docMk/>
          <pc:sldMk cId="4267368641" sldId="11214"/>
        </pc:sldMkLst>
      </pc:sldChg>
      <pc:sldChg chg="add del">
        <pc:chgData name="Mondragon, Desiree - DEN" userId="cddb16d0-b6f9-4161-a1a6-91a003280c7c" providerId="ADAL" clId="{85854D7F-EA16-42AA-84BC-4A6029CE3165}" dt="2024-09-10T19:16:10.964" v="344" actId="2696"/>
        <pc:sldMkLst>
          <pc:docMk/>
          <pc:sldMk cId="2340411282" sldId="11215"/>
        </pc:sldMkLst>
      </pc:sldChg>
      <pc:sldChg chg="add del ord">
        <pc:chgData name="Mondragon, Desiree - DEN" userId="cddb16d0-b6f9-4161-a1a6-91a003280c7c" providerId="ADAL" clId="{85854D7F-EA16-42AA-84BC-4A6029CE3165}" dt="2024-09-10T19:16:10.964" v="344" actId="2696"/>
        <pc:sldMkLst>
          <pc:docMk/>
          <pc:sldMk cId="2534660119" sldId="11216"/>
        </pc:sldMkLst>
      </pc:sldChg>
    </pc:docChg>
  </pc:docChgLst>
  <pc:docChgLst>
    <pc:chgData name="Encinias, Jessica - DEN" userId="97ac1805-3398-45db-9a3d-23eb73cdcb43" providerId="ADAL" clId="{BB913B93-D01E-4917-80B0-4C9D2B701BE0}"/>
    <pc:docChg chg="custSel modSld">
      <pc:chgData name="Encinias, Jessica - DEN" userId="97ac1805-3398-45db-9a3d-23eb73cdcb43" providerId="ADAL" clId="{BB913B93-D01E-4917-80B0-4C9D2B701BE0}" dt="2024-11-14T19:08:07.390" v="327" actId="33524"/>
      <pc:docMkLst>
        <pc:docMk/>
      </pc:docMkLst>
      <pc:sldChg chg="addSp modSp mod">
        <pc:chgData name="Encinias, Jessica - DEN" userId="97ac1805-3398-45db-9a3d-23eb73cdcb43" providerId="ADAL" clId="{BB913B93-D01E-4917-80B0-4C9D2B701BE0}" dt="2024-11-14T19:08:07.390" v="327" actId="33524"/>
        <pc:sldMkLst>
          <pc:docMk/>
          <pc:sldMk cId="2081315883" sldId="11225"/>
        </pc:sldMkLst>
      </pc:sldChg>
      <pc:sldChg chg="modSp mod">
        <pc:chgData name="Encinias, Jessica - DEN" userId="97ac1805-3398-45db-9a3d-23eb73cdcb43" providerId="ADAL" clId="{BB913B93-D01E-4917-80B0-4C9D2B701BE0}" dt="2024-11-14T19:03:15.702" v="326" actId="1076"/>
        <pc:sldMkLst>
          <pc:docMk/>
          <pc:sldMk cId="1186592527" sldId="11243"/>
        </pc:sldMkLst>
      </pc:sldChg>
    </pc:docChg>
  </pc:docChgLst>
  <pc:docChgLst>
    <pc:chgData name="Mondragon, Desiree - DEN" userId="S::desiree.mondragon@flydenver.com::cddb16d0-b6f9-4161-a1a6-91a003280c7c" providerId="AD" clId="Web-{38CBC527-6BB4-0B88-38BD-BFCA7AA7F4BD}"/>
    <pc:docChg chg="modSld">
      <pc:chgData name="Mondragon, Desiree - DEN" userId="S::desiree.mondragon@flydenver.com::cddb16d0-b6f9-4161-a1a6-91a003280c7c" providerId="AD" clId="Web-{38CBC527-6BB4-0B88-38BD-BFCA7AA7F4BD}" dt="2025-04-25T16:50:39.311" v="29" actId="20577"/>
      <pc:docMkLst>
        <pc:docMk/>
      </pc:docMkLst>
      <pc:sldChg chg="modSp">
        <pc:chgData name="Mondragon, Desiree - DEN" userId="S::desiree.mondragon@flydenver.com::cddb16d0-b6f9-4161-a1a6-91a003280c7c" providerId="AD" clId="Web-{38CBC527-6BB4-0B88-38BD-BFCA7AA7F4BD}" dt="2025-04-25T16:39:50.559" v="28" actId="20577"/>
        <pc:sldMkLst>
          <pc:docMk/>
          <pc:sldMk cId="2944146199" sldId="104991"/>
        </pc:sldMkLst>
      </pc:sldChg>
      <pc:sldChg chg="mod modShow">
        <pc:chgData name="Mondragon, Desiree - DEN" userId="S::desiree.mondragon@flydenver.com::cddb16d0-b6f9-4161-a1a6-91a003280c7c" providerId="AD" clId="Web-{38CBC527-6BB4-0B88-38BD-BFCA7AA7F4BD}" dt="2025-04-25T16:38:00.512" v="0"/>
        <pc:sldMkLst>
          <pc:docMk/>
          <pc:sldMk cId="712996924" sldId="105034"/>
        </pc:sldMkLst>
      </pc:sldChg>
      <pc:sldChg chg="modSp">
        <pc:chgData name="Mondragon, Desiree - DEN" userId="S::desiree.mondragon@flydenver.com::cddb16d0-b6f9-4161-a1a6-91a003280c7c" providerId="AD" clId="Web-{38CBC527-6BB4-0B88-38BD-BFCA7AA7F4BD}" dt="2025-04-25T16:38:32.027" v="8" actId="20577"/>
        <pc:sldMkLst>
          <pc:docMk/>
          <pc:sldMk cId="3519811202" sldId="105073"/>
        </pc:sldMkLst>
      </pc:sldChg>
      <pc:sldChg chg="modSp">
        <pc:chgData name="Mondragon, Desiree - DEN" userId="S::desiree.mondragon@flydenver.com::cddb16d0-b6f9-4161-a1a6-91a003280c7c" providerId="AD" clId="Web-{38CBC527-6BB4-0B88-38BD-BFCA7AA7F4BD}" dt="2025-04-25T16:39:26.121" v="19" actId="20577"/>
        <pc:sldMkLst>
          <pc:docMk/>
          <pc:sldMk cId="1405147649" sldId="105083"/>
        </pc:sldMkLst>
      </pc:sldChg>
      <pc:sldChg chg="modSp">
        <pc:chgData name="Mondragon, Desiree - DEN" userId="S::desiree.mondragon@flydenver.com::cddb16d0-b6f9-4161-a1a6-91a003280c7c" providerId="AD" clId="Web-{38CBC527-6BB4-0B88-38BD-BFCA7AA7F4BD}" dt="2025-04-25T16:38:26.263" v="6" actId="20577"/>
        <pc:sldMkLst>
          <pc:docMk/>
          <pc:sldMk cId="3782351488" sldId="105085"/>
        </pc:sldMkLst>
      </pc:sldChg>
    </pc:docChg>
  </pc:docChgLst>
  <pc:docChgLst>
    <pc:chgData name="Sandoval, Michelle - DEN" userId="f0650d86-7cc7-4460-9b70-7b2d35e24aab" providerId="ADAL" clId="{4ECD9A2A-0D16-483C-AB0D-D7FEE84525E3}"/>
    <pc:docChg chg="modSld">
      <pc:chgData name="Sandoval, Michelle - DEN" userId="f0650d86-7cc7-4460-9b70-7b2d35e24aab" providerId="ADAL" clId="{4ECD9A2A-0D16-483C-AB0D-D7FEE84525E3}" dt="2025-01-23T19:50:58.029" v="46" actId="20577"/>
      <pc:docMkLst>
        <pc:docMk/>
      </pc:docMkLst>
      <pc:sldChg chg="modSp mod">
        <pc:chgData name="Sandoval, Michelle - DEN" userId="f0650d86-7cc7-4460-9b70-7b2d35e24aab" providerId="ADAL" clId="{4ECD9A2A-0D16-483C-AB0D-D7FEE84525E3}" dt="2025-01-23T19:50:58.029" v="46" actId="20577"/>
        <pc:sldMkLst>
          <pc:docMk/>
          <pc:sldMk cId="270325614" sldId="105002"/>
        </pc:sldMkLst>
      </pc:sldChg>
    </pc:docChg>
  </pc:docChgLst>
  <pc:docChgLst>
    <pc:chgData name="Wieczorek, Alec - DEN" userId="S::alec.wieczorek@flydenver.com::049d5cba-0eb7-4924-b733-9f662b9bbd26" providerId="AD" clId="Web-{E5580B66-9986-F4BF-2256-CF83355EF41B}"/>
    <pc:docChg chg="modSld">
      <pc:chgData name="Wieczorek, Alec - DEN" userId="S::alec.wieczorek@flydenver.com::049d5cba-0eb7-4924-b733-9f662b9bbd26" providerId="AD" clId="Web-{E5580B66-9986-F4BF-2256-CF83355EF41B}" dt="2024-10-02T14:27:03.526" v="57" actId="1076"/>
      <pc:docMkLst>
        <pc:docMk/>
      </pc:docMkLst>
      <pc:sldChg chg="addSp delSp modSp">
        <pc:chgData name="Wieczorek, Alec - DEN" userId="S::alec.wieczorek@flydenver.com::049d5cba-0eb7-4924-b733-9f662b9bbd26" providerId="AD" clId="Web-{E5580B66-9986-F4BF-2256-CF83355EF41B}" dt="2024-10-02T14:27:03.526" v="57" actId="1076"/>
        <pc:sldMkLst>
          <pc:docMk/>
          <pc:sldMk cId="1637588952" sldId="11189"/>
        </pc:sldMkLst>
      </pc:sldChg>
      <pc:sldChg chg="modSp">
        <pc:chgData name="Wieczorek, Alec - DEN" userId="S::alec.wieczorek@flydenver.com::049d5cba-0eb7-4924-b733-9f662b9bbd26" providerId="AD" clId="Web-{E5580B66-9986-F4BF-2256-CF83355EF41B}" dt="2024-10-02T14:25:06.149" v="5" actId="20577"/>
        <pc:sldMkLst>
          <pc:docMk/>
          <pc:sldMk cId="83807410" sldId="11190"/>
        </pc:sldMkLst>
      </pc:sldChg>
    </pc:docChg>
  </pc:docChgLst>
  <pc:docChgLst>
    <pc:chgData name="Mondragon, Desiree - DEN" userId="cddb16d0-b6f9-4161-a1a6-91a003280c7c" providerId="ADAL" clId="{FB510EDB-212E-452D-B835-37B175381F12}"/>
    <pc:docChg chg="undo custSel addSld delSld modSld sldOrd delMainMaster">
      <pc:chgData name="Mondragon, Desiree - DEN" userId="cddb16d0-b6f9-4161-a1a6-91a003280c7c" providerId="ADAL" clId="{FB510EDB-212E-452D-B835-37B175381F12}" dt="2024-08-22T21:22:24.409" v="215"/>
      <pc:docMkLst>
        <pc:docMk/>
      </pc:docMkLst>
      <pc:sldChg chg="add del">
        <pc:chgData name="Mondragon, Desiree - DEN" userId="cddb16d0-b6f9-4161-a1a6-91a003280c7c" providerId="ADAL" clId="{FB510EDB-212E-452D-B835-37B175381F12}" dt="2024-08-22T21:11:51.516" v="14" actId="2696"/>
        <pc:sldMkLst>
          <pc:docMk/>
          <pc:sldMk cId="3371077155" sldId="259"/>
        </pc:sldMkLst>
      </pc:sldChg>
      <pc:sldChg chg="del">
        <pc:chgData name="Mondragon, Desiree - DEN" userId="cddb16d0-b6f9-4161-a1a6-91a003280c7c" providerId="ADAL" clId="{FB510EDB-212E-452D-B835-37B175381F12}" dt="2024-08-22T21:10:38.909" v="1" actId="2696"/>
        <pc:sldMkLst>
          <pc:docMk/>
          <pc:sldMk cId="2136127173" sldId="271"/>
        </pc:sldMkLst>
      </pc:sldChg>
      <pc:sldChg chg="add del">
        <pc:chgData name="Mondragon, Desiree - DEN" userId="cddb16d0-b6f9-4161-a1a6-91a003280c7c" providerId="ADAL" clId="{FB510EDB-212E-452D-B835-37B175381F12}" dt="2024-08-22T21:11:25.398" v="9"/>
        <pc:sldMkLst>
          <pc:docMk/>
          <pc:sldMk cId="3053472938" sldId="279"/>
        </pc:sldMkLst>
      </pc:sldChg>
      <pc:sldChg chg="del">
        <pc:chgData name="Mondragon, Desiree - DEN" userId="cddb16d0-b6f9-4161-a1a6-91a003280c7c" providerId="ADAL" clId="{FB510EDB-212E-452D-B835-37B175381F12}" dt="2024-08-22T21:10:38.909" v="1" actId="2696"/>
        <pc:sldMkLst>
          <pc:docMk/>
          <pc:sldMk cId="446503946" sldId="1070"/>
        </pc:sldMkLst>
      </pc:sldChg>
      <pc:sldChg chg="del">
        <pc:chgData name="Mondragon, Desiree - DEN" userId="cddb16d0-b6f9-4161-a1a6-91a003280c7c" providerId="ADAL" clId="{FB510EDB-212E-452D-B835-37B175381F12}" dt="2024-08-22T21:10:38.909" v="1" actId="2696"/>
        <pc:sldMkLst>
          <pc:docMk/>
          <pc:sldMk cId="3585023571" sldId="1073"/>
        </pc:sldMkLst>
      </pc:sldChg>
      <pc:sldChg chg="del">
        <pc:chgData name="Mondragon, Desiree - DEN" userId="cddb16d0-b6f9-4161-a1a6-91a003280c7c" providerId="ADAL" clId="{FB510EDB-212E-452D-B835-37B175381F12}" dt="2024-08-22T21:10:25" v="0" actId="2696"/>
        <pc:sldMkLst>
          <pc:docMk/>
          <pc:sldMk cId="1149856924" sldId="1186"/>
        </pc:sldMkLst>
      </pc:sldChg>
      <pc:sldChg chg="add del">
        <pc:chgData name="Mondragon, Desiree - DEN" userId="cddb16d0-b6f9-4161-a1a6-91a003280c7c" providerId="ADAL" clId="{FB510EDB-212E-452D-B835-37B175381F12}" dt="2024-08-22T21:11:25.398" v="9"/>
        <pc:sldMkLst>
          <pc:docMk/>
          <pc:sldMk cId="4279377983" sldId="11068"/>
        </pc:sldMkLst>
      </pc:sldChg>
      <pc:sldChg chg="del">
        <pc:chgData name="Mondragon, Desiree - DEN" userId="cddb16d0-b6f9-4161-a1a6-91a003280c7c" providerId="ADAL" clId="{FB510EDB-212E-452D-B835-37B175381F12}" dt="2024-08-22T21:10:25" v="0" actId="2696"/>
        <pc:sldMkLst>
          <pc:docMk/>
          <pc:sldMk cId="430740818" sldId="11071"/>
        </pc:sldMkLst>
      </pc:sldChg>
      <pc:sldChg chg="del">
        <pc:chgData name="Mondragon, Desiree - DEN" userId="cddb16d0-b6f9-4161-a1a6-91a003280c7c" providerId="ADAL" clId="{FB510EDB-212E-452D-B835-37B175381F12}" dt="2024-08-22T21:10:25" v="0" actId="2696"/>
        <pc:sldMkLst>
          <pc:docMk/>
          <pc:sldMk cId="4103528895" sldId="11072"/>
        </pc:sldMkLst>
      </pc:sldChg>
      <pc:sldChg chg="add del">
        <pc:chgData name="Mondragon, Desiree - DEN" userId="cddb16d0-b6f9-4161-a1a6-91a003280c7c" providerId="ADAL" clId="{FB510EDB-212E-452D-B835-37B175381F12}" dt="2024-08-22T21:12:34.760" v="17" actId="2696"/>
        <pc:sldMkLst>
          <pc:docMk/>
          <pc:sldMk cId="4221093669" sldId="11073"/>
        </pc:sldMkLst>
      </pc:sldChg>
      <pc:sldChg chg="add del">
        <pc:chgData name="Mondragon, Desiree - DEN" userId="cddb16d0-b6f9-4161-a1a6-91a003280c7c" providerId="ADAL" clId="{FB510EDB-212E-452D-B835-37B175381F12}" dt="2024-08-22T21:12:34.760" v="17" actId="2696"/>
        <pc:sldMkLst>
          <pc:docMk/>
          <pc:sldMk cId="4248998617" sldId="11074"/>
        </pc:sldMkLst>
      </pc:sldChg>
      <pc:sldChg chg="del">
        <pc:chgData name="Mondragon, Desiree - DEN" userId="cddb16d0-b6f9-4161-a1a6-91a003280c7c" providerId="ADAL" clId="{FB510EDB-212E-452D-B835-37B175381F12}" dt="2024-08-22T21:10:25" v="0" actId="2696"/>
        <pc:sldMkLst>
          <pc:docMk/>
          <pc:sldMk cId="3981395270" sldId="11075"/>
        </pc:sldMkLst>
      </pc:sldChg>
      <pc:sldChg chg="del">
        <pc:chgData name="Mondragon, Desiree - DEN" userId="cddb16d0-b6f9-4161-a1a6-91a003280c7c" providerId="ADAL" clId="{FB510EDB-212E-452D-B835-37B175381F12}" dt="2024-08-22T21:10:25" v="0" actId="2696"/>
        <pc:sldMkLst>
          <pc:docMk/>
          <pc:sldMk cId="2969805811" sldId="11076"/>
        </pc:sldMkLst>
      </pc:sldChg>
      <pc:sldChg chg="del">
        <pc:chgData name="Mondragon, Desiree - DEN" userId="cddb16d0-b6f9-4161-a1a6-91a003280c7c" providerId="ADAL" clId="{FB510EDB-212E-452D-B835-37B175381F12}" dt="2024-08-22T21:10:25" v="0" actId="2696"/>
        <pc:sldMkLst>
          <pc:docMk/>
          <pc:sldMk cId="2444930698" sldId="11077"/>
        </pc:sldMkLst>
      </pc:sldChg>
      <pc:sldChg chg="del">
        <pc:chgData name="Mondragon, Desiree - DEN" userId="cddb16d0-b6f9-4161-a1a6-91a003280c7c" providerId="ADAL" clId="{FB510EDB-212E-452D-B835-37B175381F12}" dt="2024-08-22T21:10:25" v="0" actId="2696"/>
        <pc:sldMkLst>
          <pc:docMk/>
          <pc:sldMk cId="3015803363" sldId="11078"/>
        </pc:sldMkLst>
      </pc:sldChg>
      <pc:sldChg chg="del">
        <pc:chgData name="Mondragon, Desiree - DEN" userId="cddb16d0-b6f9-4161-a1a6-91a003280c7c" providerId="ADAL" clId="{FB510EDB-212E-452D-B835-37B175381F12}" dt="2024-08-22T21:10:25" v="0" actId="2696"/>
        <pc:sldMkLst>
          <pc:docMk/>
          <pc:sldMk cId="1403175950" sldId="11079"/>
        </pc:sldMkLst>
      </pc:sldChg>
      <pc:sldChg chg="del">
        <pc:chgData name="Mondragon, Desiree - DEN" userId="cddb16d0-b6f9-4161-a1a6-91a003280c7c" providerId="ADAL" clId="{FB510EDB-212E-452D-B835-37B175381F12}" dt="2024-08-22T21:10:25" v="0" actId="2696"/>
        <pc:sldMkLst>
          <pc:docMk/>
          <pc:sldMk cId="49989696" sldId="11080"/>
        </pc:sldMkLst>
      </pc:sldChg>
      <pc:sldChg chg="add del">
        <pc:chgData name="Mondragon, Desiree - DEN" userId="cddb16d0-b6f9-4161-a1a6-91a003280c7c" providerId="ADAL" clId="{FB510EDB-212E-452D-B835-37B175381F12}" dt="2024-08-22T21:12:34.760" v="17" actId="2696"/>
        <pc:sldMkLst>
          <pc:docMk/>
          <pc:sldMk cId="3736485398" sldId="11082"/>
        </pc:sldMkLst>
      </pc:sldChg>
      <pc:sldChg chg="add del">
        <pc:chgData name="Mondragon, Desiree - DEN" userId="cddb16d0-b6f9-4161-a1a6-91a003280c7c" providerId="ADAL" clId="{FB510EDB-212E-452D-B835-37B175381F12}" dt="2024-08-22T21:12:34.760" v="17" actId="2696"/>
        <pc:sldMkLst>
          <pc:docMk/>
          <pc:sldMk cId="2561711928" sldId="11084"/>
        </pc:sldMkLst>
      </pc:sldChg>
      <pc:sldChg chg="del">
        <pc:chgData name="Mondragon, Desiree - DEN" userId="cddb16d0-b6f9-4161-a1a6-91a003280c7c" providerId="ADAL" clId="{FB510EDB-212E-452D-B835-37B175381F12}" dt="2024-08-22T21:10:38.909" v="1" actId="2696"/>
        <pc:sldMkLst>
          <pc:docMk/>
          <pc:sldMk cId="1196899830" sldId="11086"/>
        </pc:sldMkLst>
      </pc:sldChg>
      <pc:sldChg chg="del">
        <pc:chgData name="Mondragon, Desiree - DEN" userId="cddb16d0-b6f9-4161-a1a6-91a003280c7c" providerId="ADAL" clId="{FB510EDB-212E-452D-B835-37B175381F12}" dt="2024-08-22T21:10:25" v="0" actId="2696"/>
        <pc:sldMkLst>
          <pc:docMk/>
          <pc:sldMk cId="156898169" sldId="11094"/>
        </pc:sldMkLst>
      </pc:sldChg>
      <pc:sldChg chg="del">
        <pc:chgData name="Mondragon, Desiree - DEN" userId="cddb16d0-b6f9-4161-a1a6-91a003280c7c" providerId="ADAL" clId="{FB510EDB-212E-452D-B835-37B175381F12}" dt="2024-08-22T21:10:38.909" v="1" actId="2696"/>
        <pc:sldMkLst>
          <pc:docMk/>
          <pc:sldMk cId="2889696399" sldId="11095"/>
        </pc:sldMkLst>
      </pc:sldChg>
      <pc:sldChg chg="del">
        <pc:chgData name="Mondragon, Desiree - DEN" userId="cddb16d0-b6f9-4161-a1a6-91a003280c7c" providerId="ADAL" clId="{FB510EDB-212E-452D-B835-37B175381F12}" dt="2024-08-22T21:10:38.909" v="1" actId="2696"/>
        <pc:sldMkLst>
          <pc:docMk/>
          <pc:sldMk cId="1808317534" sldId="11096"/>
        </pc:sldMkLst>
      </pc:sldChg>
      <pc:sldChg chg="del">
        <pc:chgData name="Mondragon, Desiree - DEN" userId="cddb16d0-b6f9-4161-a1a6-91a003280c7c" providerId="ADAL" clId="{FB510EDB-212E-452D-B835-37B175381F12}" dt="2024-08-22T21:10:38.909" v="1" actId="2696"/>
        <pc:sldMkLst>
          <pc:docMk/>
          <pc:sldMk cId="3755693697" sldId="11097"/>
        </pc:sldMkLst>
      </pc:sldChg>
      <pc:sldChg chg="del">
        <pc:chgData name="Mondragon, Desiree - DEN" userId="cddb16d0-b6f9-4161-a1a6-91a003280c7c" providerId="ADAL" clId="{FB510EDB-212E-452D-B835-37B175381F12}" dt="2024-08-22T21:10:38.909" v="1" actId="2696"/>
        <pc:sldMkLst>
          <pc:docMk/>
          <pc:sldMk cId="215590715" sldId="11098"/>
        </pc:sldMkLst>
      </pc:sldChg>
      <pc:sldChg chg="del">
        <pc:chgData name="Mondragon, Desiree - DEN" userId="cddb16d0-b6f9-4161-a1a6-91a003280c7c" providerId="ADAL" clId="{FB510EDB-212E-452D-B835-37B175381F12}" dt="2024-08-22T21:10:38.909" v="1" actId="2696"/>
        <pc:sldMkLst>
          <pc:docMk/>
          <pc:sldMk cId="2089279026" sldId="11099"/>
        </pc:sldMkLst>
      </pc:sldChg>
      <pc:sldChg chg="del">
        <pc:chgData name="Mondragon, Desiree - DEN" userId="cddb16d0-b6f9-4161-a1a6-91a003280c7c" providerId="ADAL" clId="{FB510EDB-212E-452D-B835-37B175381F12}" dt="2024-08-22T21:10:38.909" v="1" actId="2696"/>
        <pc:sldMkLst>
          <pc:docMk/>
          <pc:sldMk cId="938472897" sldId="11100"/>
        </pc:sldMkLst>
      </pc:sldChg>
      <pc:sldChg chg="del">
        <pc:chgData name="Mondragon, Desiree - DEN" userId="cddb16d0-b6f9-4161-a1a6-91a003280c7c" providerId="ADAL" clId="{FB510EDB-212E-452D-B835-37B175381F12}" dt="2024-08-22T21:10:38.909" v="1" actId="2696"/>
        <pc:sldMkLst>
          <pc:docMk/>
          <pc:sldMk cId="586891528" sldId="11110"/>
        </pc:sldMkLst>
      </pc:sldChg>
      <pc:sldChg chg="del">
        <pc:chgData name="Mondragon, Desiree - DEN" userId="cddb16d0-b6f9-4161-a1a6-91a003280c7c" providerId="ADAL" clId="{FB510EDB-212E-452D-B835-37B175381F12}" dt="2024-08-22T21:10:38.909" v="1" actId="2696"/>
        <pc:sldMkLst>
          <pc:docMk/>
          <pc:sldMk cId="46628132" sldId="11111"/>
        </pc:sldMkLst>
      </pc:sldChg>
      <pc:sldChg chg="add del">
        <pc:chgData name="Mondragon, Desiree - DEN" userId="cddb16d0-b6f9-4161-a1a6-91a003280c7c" providerId="ADAL" clId="{FB510EDB-212E-452D-B835-37B175381F12}" dt="2024-08-22T21:11:25.398" v="9"/>
        <pc:sldMkLst>
          <pc:docMk/>
          <pc:sldMk cId="1890452430" sldId="11112"/>
        </pc:sldMkLst>
      </pc:sldChg>
      <pc:sldChg chg="add del">
        <pc:chgData name="Mondragon, Desiree - DEN" userId="cddb16d0-b6f9-4161-a1a6-91a003280c7c" providerId="ADAL" clId="{FB510EDB-212E-452D-B835-37B175381F12}" dt="2024-08-22T21:11:25.398" v="9"/>
        <pc:sldMkLst>
          <pc:docMk/>
          <pc:sldMk cId="735330980" sldId="11113"/>
        </pc:sldMkLst>
      </pc:sldChg>
      <pc:sldChg chg="add del">
        <pc:chgData name="Mondragon, Desiree - DEN" userId="cddb16d0-b6f9-4161-a1a6-91a003280c7c" providerId="ADAL" clId="{FB510EDB-212E-452D-B835-37B175381F12}" dt="2024-08-22T21:12:51.311" v="19"/>
        <pc:sldMkLst>
          <pc:docMk/>
          <pc:sldMk cId="1762901178" sldId="11116"/>
        </pc:sldMkLst>
      </pc:sldChg>
      <pc:sldChg chg="del">
        <pc:chgData name="Mondragon, Desiree - DEN" userId="cddb16d0-b6f9-4161-a1a6-91a003280c7c" providerId="ADAL" clId="{FB510EDB-212E-452D-B835-37B175381F12}" dt="2024-08-22T21:10:25" v="0" actId="2696"/>
        <pc:sldMkLst>
          <pc:docMk/>
          <pc:sldMk cId="2374995449" sldId="11118"/>
        </pc:sldMkLst>
      </pc:sldChg>
      <pc:sldChg chg="add del">
        <pc:chgData name="Mondragon, Desiree - DEN" userId="cddb16d0-b6f9-4161-a1a6-91a003280c7c" providerId="ADAL" clId="{FB510EDB-212E-452D-B835-37B175381F12}" dt="2024-08-22T21:12:34.760" v="17" actId="2696"/>
        <pc:sldMkLst>
          <pc:docMk/>
          <pc:sldMk cId="3060206424" sldId="11119"/>
        </pc:sldMkLst>
      </pc:sldChg>
      <pc:sldChg chg="del">
        <pc:chgData name="Mondragon, Desiree - DEN" userId="cddb16d0-b6f9-4161-a1a6-91a003280c7c" providerId="ADAL" clId="{FB510EDB-212E-452D-B835-37B175381F12}" dt="2024-08-22T21:10:25" v="0" actId="2696"/>
        <pc:sldMkLst>
          <pc:docMk/>
          <pc:sldMk cId="4164700554" sldId="11120"/>
        </pc:sldMkLst>
      </pc:sldChg>
      <pc:sldChg chg="del">
        <pc:chgData name="Mondragon, Desiree - DEN" userId="cddb16d0-b6f9-4161-a1a6-91a003280c7c" providerId="ADAL" clId="{FB510EDB-212E-452D-B835-37B175381F12}" dt="2024-08-22T21:10:38.909" v="1" actId="2696"/>
        <pc:sldMkLst>
          <pc:docMk/>
          <pc:sldMk cId="3012636638" sldId="11121"/>
        </pc:sldMkLst>
      </pc:sldChg>
      <pc:sldChg chg="del">
        <pc:chgData name="Mondragon, Desiree - DEN" userId="cddb16d0-b6f9-4161-a1a6-91a003280c7c" providerId="ADAL" clId="{FB510EDB-212E-452D-B835-37B175381F12}" dt="2024-08-22T21:10:38.909" v="1" actId="2696"/>
        <pc:sldMkLst>
          <pc:docMk/>
          <pc:sldMk cId="1126909354" sldId="11124"/>
        </pc:sldMkLst>
      </pc:sldChg>
      <pc:sldChg chg="del">
        <pc:chgData name="Mondragon, Desiree - DEN" userId="cddb16d0-b6f9-4161-a1a6-91a003280c7c" providerId="ADAL" clId="{FB510EDB-212E-452D-B835-37B175381F12}" dt="2024-08-22T21:10:38.909" v="1" actId="2696"/>
        <pc:sldMkLst>
          <pc:docMk/>
          <pc:sldMk cId="3751132723" sldId="11125"/>
        </pc:sldMkLst>
      </pc:sldChg>
      <pc:sldChg chg="del">
        <pc:chgData name="Mondragon, Desiree - DEN" userId="cddb16d0-b6f9-4161-a1a6-91a003280c7c" providerId="ADAL" clId="{FB510EDB-212E-452D-B835-37B175381F12}" dt="2024-08-22T21:10:38.909" v="1" actId="2696"/>
        <pc:sldMkLst>
          <pc:docMk/>
          <pc:sldMk cId="304383958" sldId="11126"/>
        </pc:sldMkLst>
      </pc:sldChg>
      <pc:sldChg chg="del">
        <pc:chgData name="Mondragon, Desiree - DEN" userId="cddb16d0-b6f9-4161-a1a6-91a003280c7c" providerId="ADAL" clId="{FB510EDB-212E-452D-B835-37B175381F12}" dt="2024-08-22T21:10:38.909" v="1" actId="2696"/>
        <pc:sldMkLst>
          <pc:docMk/>
          <pc:sldMk cId="2125040398" sldId="11127"/>
        </pc:sldMkLst>
      </pc:sldChg>
      <pc:sldChg chg="add del">
        <pc:chgData name="Mondragon, Desiree - DEN" userId="cddb16d0-b6f9-4161-a1a6-91a003280c7c" providerId="ADAL" clId="{FB510EDB-212E-452D-B835-37B175381F12}" dt="2024-08-22T21:11:25.398" v="9"/>
        <pc:sldMkLst>
          <pc:docMk/>
          <pc:sldMk cId="2147555840" sldId="11131"/>
        </pc:sldMkLst>
      </pc:sldChg>
      <pc:sldChg chg="del">
        <pc:chgData name="Mondragon, Desiree - DEN" userId="cddb16d0-b6f9-4161-a1a6-91a003280c7c" providerId="ADAL" clId="{FB510EDB-212E-452D-B835-37B175381F12}" dt="2024-08-22T21:10:25" v="0" actId="2696"/>
        <pc:sldMkLst>
          <pc:docMk/>
          <pc:sldMk cId="3164075328" sldId="11135"/>
        </pc:sldMkLst>
      </pc:sldChg>
      <pc:sldChg chg="add del">
        <pc:chgData name="Mondragon, Desiree - DEN" userId="cddb16d0-b6f9-4161-a1a6-91a003280c7c" providerId="ADAL" clId="{FB510EDB-212E-452D-B835-37B175381F12}" dt="2024-08-22T21:11:25.398" v="9"/>
        <pc:sldMkLst>
          <pc:docMk/>
          <pc:sldMk cId="1363167926" sldId="11136"/>
        </pc:sldMkLst>
      </pc:sldChg>
      <pc:sldChg chg="add del">
        <pc:chgData name="Mondragon, Desiree - DEN" userId="cddb16d0-b6f9-4161-a1a6-91a003280c7c" providerId="ADAL" clId="{FB510EDB-212E-452D-B835-37B175381F12}" dt="2024-08-22T21:11:25.398" v="9"/>
        <pc:sldMkLst>
          <pc:docMk/>
          <pc:sldMk cId="1363623318" sldId="11137"/>
        </pc:sldMkLst>
      </pc:sldChg>
      <pc:sldChg chg="del">
        <pc:chgData name="Mondragon, Desiree - DEN" userId="cddb16d0-b6f9-4161-a1a6-91a003280c7c" providerId="ADAL" clId="{FB510EDB-212E-452D-B835-37B175381F12}" dt="2024-08-22T21:10:25" v="0" actId="2696"/>
        <pc:sldMkLst>
          <pc:docMk/>
          <pc:sldMk cId="2627390745" sldId="11138"/>
        </pc:sldMkLst>
      </pc:sldChg>
      <pc:sldChg chg="del">
        <pc:chgData name="Mondragon, Desiree - DEN" userId="cddb16d0-b6f9-4161-a1a6-91a003280c7c" providerId="ADAL" clId="{FB510EDB-212E-452D-B835-37B175381F12}" dt="2024-08-22T21:10:25" v="0" actId="2696"/>
        <pc:sldMkLst>
          <pc:docMk/>
          <pc:sldMk cId="3416400939" sldId="11139"/>
        </pc:sldMkLst>
      </pc:sldChg>
      <pc:sldChg chg="del">
        <pc:chgData name="Mondragon, Desiree - DEN" userId="cddb16d0-b6f9-4161-a1a6-91a003280c7c" providerId="ADAL" clId="{FB510EDB-212E-452D-B835-37B175381F12}" dt="2024-08-22T21:10:25" v="0" actId="2696"/>
        <pc:sldMkLst>
          <pc:docMk/>
          <pc:sldMk cId="3440017825" sldId="11140"/>
        </pc:sldMkLst>
      </pc:sldChg>
      <pc:sldChg chg="modSp del mod ord">
        <pc:chgData name="Mondragon, Desiree - DEN" userId="cddb16d0-b6f9-4161-a1a6-91a003280c7c" providerId="ADAL" clId="{FB510EDB-212E-452D-B835-37B175381F12}" dt="2024-08-22T21:11:42.044" v="12" actId="2696"/>
        <pc:sldMkLst>
          <pc:docMk/>
          <pc:sldMk cId="3802137353" sldId="11142"/>
        </pc:sldMkLst>
      </pc:sldChg>
      <pc:sldChg chg="add">
        <pc:chgData name="Mondragon, Desiree - DEN" userId="cddb16d0-b6f9-4161-a1a6-91a003280c7c" providerId="ADAL" clId="{FB510EDB-212E-452D-B835-37B175381F12}" dt="2024-08-22T21:22:24.409" v="215"/>
        <pc:sldMkLst>
          <pc:docMk/>
          <pc:sldMk cId="3501729453" sldId="11144"/>
        </pc:sldMkLst>
      </pc:sldChg>
      <pc:sldChg chg="del">
        <pc:chgData name="Mondragon, Desiree - DEN" userId="cddb16d0-b6f9-4161-a1a6-91a003280c7c" providerId="ADAL" clId="{FB510EDB-212E-452D-B835-37B175381F12}" dt="2024-08-22T21:10:25" v="0" actId="2696"/>
        <pc:sldMkLst>
          <pc:docMk/>
          <pc:sldMk cId="3635339707" sldId="11144"/>
        </pc:sldMkLst>
      </pc:sldChg>
      <pc:sldChg chg="add del">
        <pc:chgData name="Mondragon, Desiree - DEN" userId="cddb16d0-b6f9-4161-a1a6-91a003280c7c" providerId="ADAL" clId="{FB510EDB-212E-452D-B835-37B175381F12}" dt="2024-08-22T21:12:51.311" v="19"/>
        <pc:sldMkLst>
          <pc:docMk/>
          <pc:sldMk cId="1520934569" sldId="11145"/>
        </pc:sldMkLst>
      </pc:sldChg>
      <pc:sldChg chg="modSp del mod">
        <pc:chgData name="Mondragon, Desiree - DEN" userId="cddb16d0-b6f9-4161-a1a6-91a003280c7c" providerId="ADAL" clId="{FB510EDB-212E-452D-B835-37B175381F12}" dt="2024-08-22T21:21:40.905" v="214"/>
        <pc:sldMkLst>
          <pc:docMk/>
          <pc:sldMk cId="2524106480" sldId="11146"/>
        </pc:sldMkLst>
      </pc:sldChg>
      <pc:sldChg chg="del">
        <pc:chgData name="Mondragon, Desiree - DEN" userId="cddb16d0-b6f9-4161-a1a6-91a003280c7c" providerId="ADAL" clId="{FB510EDB-212E-452D-B835-37B175381F12}" dt="2024-08-22T21:10:38.909" v="1" actId="2696"/>
        <pc:sldMkLst>
          <pc:docMk/>
          <pc:sldMk cId="888247115" sldId="11147"/>
        </pc:sldMkLst>
      </pc:sldChg>
      <pc:sldChg chg="del">
        <pc:chgData name="Mondragon, Desiree - DEN" userId="cddb16d0-b6f9-4161-a1a6-91a003280c7c" providerId="ADAL" clId="{FB510EDB-212E-452D-B835-37B175381F12}" dt="2024-08-22T21:10:25" v="0" actId="2696"/>
        <pc:sldMkLst>
          <pc:docMk/>
          <pc:sldMk cId="147602828" sldId="11148"/>
        </pc:sldMkLst>
      </pc:sldChg>
      <pc:sldChg chg="del">
        <pc:chgData name="Mondragon, Desiree - DEN" userId="cddb16d0-b6f9-4161-a1a6-91a003280c7c" providerId="ADAL" clId="{FB510EDB-212E-452D-B835-37B175381F12}" dt="2024-08-22T21:10:25" v="0" actId="2696"/>
        <pc:sldMkLst>
          <pc:docMk/>
          <pc:sldMk cId="2097424154" sldId="11149"/>
        </pc:sldMkLst>
      </pc:sldChg>
      <pc:sldChg chg="del">
        <pc:chgData name="Mondragon, Desiree - DEN" userId="cddb16d0-b6f9-4161-a1a6-91a003280c7c" providerId="ADAL" clId="{FB510EDB-212E-452D-B835-37B175381F12}" dt="2024-08-22T21:10:25" v="0" actId="2696"/>
        <pc:sldMkLst>
          <pc:docMk/>
          <pc:sldMk cId="3496095271" sldId="11150"/>
        </pc:sldMkLst>
      </pc:sldChg>
      <pc:sldChg chg="del">
        <pc:chgData name="Mondragon, Desiree - DEN" userId="cddb16d0-b6f9-4161-a1a6-91a003280c7c" providerId="ADAL" clId="{FB510EDB-212E-452D-B835-37B175381F12}" dt="2024-08-22T21:10:25" v="0" actId="2696"/>
        <pc:sldMkLst>
          <pc:docMk/>
          <pc:sldMk cId="3010537312" sldId="11151"/>
        </pc:sldMkLst>
      </pc:sldChg>
      <pc:sldChg chg="del">
        <pc:chgData name="Mondragon, Desiree - DEN" userId="cddb16d0-b6f9-4161-a1a6-91a003280c7c" providerId="ADAL" clId="{FB510EDB-212E-452D-B835-37B175381F12}" dt="2024-08-22T21:10:25" v="0" actId="2696"/>
        <pc:sldMkLst>
          <pc:docMk/>
          <pc:sldMk cId="1310638494" sldId="11157"/>
        </pc:sldMkLst>
      </pc:sldChg>
      <pc:sldChg chg="del">
        <pc:chgData name="Mondragon, Desiree - DEN" userId="cddb16d0-b6f9-4161-a1a6-91a003280c7c" providerId="ADAL" clId="{FB510EDB-212E-452D-B835-37B175381F12}" dt="2024-08-22T21:10:25" v="0" actId="2696"/>
        <pc:sldMkLst>
          <pc:docMk/>
          <pc:sldMk cId="1140110083" sldId="11158"/>
        </pc:sldMkLst>
      </pc:sldChg>
      <pc:sldChg chg="del">
        <pc:chgData name="Mondragon, Desiree - DEN" userId="cddb16d0-b6f9-4161-a1a6-91a003280c7c" providerId="ADAL" clId="{FB510EDB-212E-452D-B835-37B175381F12}" dt="2024-08-22T21:10:38.909" v="1" actId="2696"/>
        <pc:sldMkLst>
          <pc:docMk/>
          <pc:sldMk cId="3385099855" sldId="11159"/>
        </pc:sldMkLst>
      </pc:sldChg>
      <pc:sldChg chg="del">
        <pc:chgData name="Mondragon, Desiree - DEN" userId="cddb16d0-b6f9-4161-a1a6-91a003280c7c" providerId="ADAL" clId="{FB510EDB-212E-452D-B835-37B175381F12}" dt="2024-08-22T21:10:38.909" v="1" actId="2696"/>
        <pc:sldMkLst>
          <pc:docMk/>
          <pc:sldMk cId="653361387" sldId="11160"/>
        </pc:sldMkLst>
      </pc:sldChg>
      <pc:sldChg chg="del">
        <pc:chgData name="Mondragon, Desiree - DEN" userId="cddb16d0-b6f9-4161-a1a6-91a003280c7c" providerId="ADAL" clId="{FB510EDB-212E-452D-B835-37B175381F12}" dt="2024-08-22T21:10:25" v="0" actId="2696"/>
        <pc:sldMkLst>
          <pc:docMk/>
          <pc:sldMk cId="2769236130" sldId="11161"/>
        </pc:sldMkLst>
      </pc:sldChg>
      <pc:sldChg chg="del">
        <pc:chgData name="Mondragon, Desiree - DEN" userId="cddb16d0-b6f9-4161-a1a6-91a003280c7c" providerId="ADAL" clId="{FB510EDB-212E-452D-B835-37B175381F12}" dt="2024-08-22T21:10:25" v="0" actId="2696"/>
        <pc:sldMkLst>
          <pc:docMk/>
          <pc:sldMk cId="1326464694" sldId="11162"/>
        </pc:sldMkLst>
      </pc:sldChg>
      <pc:sldChg chg="del">
        <pc:chgData name="Mondragon, Desiree - DEN" userId="cddb16d0-b6f9-4161-a1a6-91a003280c7c" providerId="ADAL" clId="{FB510EDB-212E-452D-B835-37B175381F12}" dt="2024-08-22T21:10:25" v="0" actId="2696"/>
        <pc:sldMkLst>
          <pc:docMk/>
          <pc:sldMk cId="2241696709" sldId="11163"/>
        </pc:sldMkLst>
      </pc:sldChg>
      <pc:sldChg chg="del">
        <pc:chgData name="Mondragon, Desiree - DEN" userId="cddb16d0-b6f9-4161-a1a6-91a003280c7c" providerId="ADAL" clId="{FB510EDB-212E-452D-B835-37B175381F12}" dt="2024-08-22T21:10:25" v="0" actId="2696"/>
        <pc:sldMkLst>
          <pc:docMk/>
          <pc:sldMk cId="2324707015" sldId="11164"/>
        </pc:sldMkLst>
      </pc:sldChg>
      <pc:sldChg chg="del">
        <pc:chgData name="Mondragon, Desiree - DEN" userId="cddb16d0-b6f9-4161-a1a6-91a003280c7c" providerId="ADAL" clId="{FB510EDB-212E-452D-B835-37B175381F12}" dt="2024-08-22T21:10:25" v="0" actId="2696"/>
        <pc:sldMkLst>
          <pc:docMk/>
          <pc:sldMk cId="36395504" sldId="11165"/>
        </pc:sldMkLst>
      </pc:sldChg>
      <pc:sldChg chg="del">
        <pc:chgData name="Mondragon, Desiree - DEN" userId="cddb16d0-b6f9-4161-a1a6-91a003280c7c" providerId="ADAL" clId="{FB510EDB-212E-452D-B835-37B175381F12}" dt="2024-08-22T21:10:25" v="0" actId="2696"/>
        <pc:sldMkLst>
          <pc:docMk/>
          <pc:sldMk cId="4128948748" sldId="11166"/>
        </pc:sldMkLst>
      </pc:sldChg>
      <pc:sldChg chg="del">
        <pc:chgData name="Mondragon, Desiree - DEN" userId="cddb16d0-b6f9-4161-a1a6-91a003280c7c" providerId="ADAL" clId="{FB510EDB-212E-452D-B835-37B175381F12}" dt="2024-08-22T21:10:25" v="0" actId="2696"/>
        <pc:sldMkLst>
          <pc:docMk/>
          <pc:sldMk cId="3100568756" sldId="11167"/>
        </pc:sldMkLst>
      </pc:sldChg>
      <pc:sldChg chg="add del">
        <pc:chgData name="Mondragon, Desiree - DEN" userId="cddb16d0-b6f9-4161-a1a6-91a003280c7c" providerId="ADAL" clId="{FB510EDB-212E-452D-B835-37B175381F12}" dt="2024-08-22T21:12:34.760" v="17" actId="2696"/>
        <pc:sldMkLst>
          <pc:docMk/>
          <pc:sldMk cId="2229617392" sldId="11170"/>
        </pc:sldMkLst>
      </pc:sldChg>
      <pc:sldChg chg="add del">
        <pc:chgData name="Mondragon, Desiree - DEN" userId="cddb16d0-b6f9-4161-a1a6-91a003280c7c" providerId="ADAL" clId="{FB510EDB-212E-452D-B835-37B175381F12}" dt="2024-08-22T21:12:34.760" v="17" actId="2696"/>
        <pc:sldMkLst>
          <pc:docMk/>
          <pc:sldMk cId="1779065235" sldId="11172"/>
        </pc:sldMkLst>
      </pc:sldChg>
      <pc:sldChg chg="del">
        <pc:chgData name="Mondragon, Desiree - DEN" userId="cddb16d0-b6f9-4161-a1a6-91a003280c7c" providerId="ADAL" clId="{FB510EDB-212E-452D-B835-37B175381F12}" dt="2024-08-22T21:10:38.909" v="1" actId="2696"/>
        <pc:sldMkLst>
          <pc:docMk/>
          <pc:sldMk cId="1381450083" sldId="11173"/>
        </pc:sldMkLst>
      </pc:sldChg>
      <pc:sldChg chg="del">
        <pc:chgData name="Mondragon, Desiree - DEN" userId="cddb16d0-b6f9-4161-a1a6-91a003280c7c" providerId="ADAL" clId="{FB510EDB-212E-452D-B835-37B175381F12}" dt="2024-08-22T21:10:38.909" v="1" actId="2696"/>
        <pc:sldMkLst>
          <pc:docMk/>
          <pc:sldMk cId="2522249108" sldId="11175"/>
        </pc:sldMkLst>
      </pc:sldChg>
      <pc:sldChg chg="del">
        <pc:chgData name="Mondragon, Desiree - DEN" userId="cddb16d0-b6f9-4161-a1a6-91a003280c7c" providerId="ADAL" clId="{FB510EDB-212E-452D-B835-37B175381F12}" dt="2024-08-22T21:10:38.909" v="1" actId="2696"/>
        <pc:sldMkLst>
          <pc:docMk/>
          <pc:sldMk cId="2168706652" sldId="11176"/>
        </pc:sldMkLst>
      </pc:sldChg>
      <pc:sldChg chg="add del">
        <pc:chgData name="Mondragon, Desiree - DEN" userId="cddb16d0-b6f9-4161-a1a6-91a003280c7c" providerId="ADAL" clId="{FB510EDB-212E-452D-B835-37B175381F12}" dt="2024-08-22T21:12:34.760" v="17" actId="2696"/>
        <pc:sldMkLst>
          <pc:docMk/>
          <pc:sldMk cId="2584360031" sldId="11177"/>
        </pc:sldMkLst>
      </pc:sldChg>
      <pc:sldChg chg="add del">
        <pc:chgData name="Mondragon, Desiree - DEN" userId="cddb16d0-b6f9-4161-a1a6-91a003280c7c" providerId="ADAL" clId="{FB510EDB-212E-452D-B835-37B175381F12}" dt="2024-08-22T21:12:34.760" v="17" actId="2696"/>
        <pc:sldMkLst>
          <pc:docMk/>
          <pc:sldMk cId="1458633099" sldId="11178"/>
        </pc:sldMkLst>
      </pc:sldChg>
      <pc:sldChg chg="del">
        <pc:chgData name="Mondragon, Desiree - DEN" userId="cddb16d0-b6f9-4161-a1a6-91a003280c7c" providerId="ADAL" clId="{FB510EDB-212E-452D-B835-37B175381F12}" dt="2024-08-22T21:10:25" v="0" actId="2696"/>
        <pc:sldMkLst>
          <pc:docMk/>
          <pc:sldMk cId="2419338990" sldId="11179"/>
        </pc:sldMkLst>
      </pc:sldChg>
      <pc:sldChg chg="del">
        <pc:chgData name="Mondragon, Desiree - DEN" userId="cddb16d0-b6f9-4161-a1a6-91a003280c7c" providerId="ADAL" clId="{FB510EDB-212E-452D-B835-37B175381F12}" dt="2024-08-22T21:10:25" v="0" actId="2696"/>
        <pc:sldMkLst>
          <pc:docMk/>
          <pc:sldMk cId="1550345669" sldId="11181"/>
        </pc:sldMkLst>
      </pc:sldChg>
      <pc:sldChg chg="del">
        <pc:chgData name="Mondragon, Desiree - DEN" userId="cddb16d0-b6f9-4161-a1a6-91a003280c7c" providerId="ADAL" clId="{FB510EDB-212E-452D-B835-37B175381F12}" dt="2024-08-22T21:10:25" v="0" actId="2696"/>
        <pc:sldMkLst>
          <pc:docMk/>
          <pc:sldMk cId="181446330" sldId="11183"/>
        </pc:sldMkLst>
      </pc:sldChg>
      <pc:sldChg chg="del">
        <pc:chgData name="Mondragon, Desiree - DEN" userId="cddb16d0-b6f9-4161-a1a6-91a003280c7c" providerId="ADAL" clId="{FB510EDB-212E-452D-B835-37B175381F12}" dt="2024-08-22T21:10:25" v="0" actId="2696"/>
        <pc:sldMkLst>
          <pc:docMk/>
          <pc:sldMk cId="2911400998" sldId="11184"/>
        </pc:sldMkLst>
      </pc:sldChg>
      <pc:sldChg chg="add del">
        <pc:chgData name="Mondragon, Desiree - DEN" userId="cddb16d0-b6f9-4161-a1a6-91a003280c7c" providerId="ADAL" clId="{FB510EDB-212E-452D-B835-37B175381F12}" dt="2024-08-22T21:11:25.398" v="9"/>
        <pc:sldMkLst>
          <pc:docMk/>
          <pc:sldMk cId="3250908506" sldId="11185"/>
        </pc:sldMkLst>
      </pc:sldChg>
      <pc:sldChg chg="del">
        <pc:chgData name="Mondragon, Desiree - DEN" userId="cddb16d0-b6f9-4161-a1a6-91a003280c7c" providerId="ADAL" clId="{FB510EDB-212E-452D-B835-37B175381F12}" dt="2024-08-22T21:10:25" v="0" actId="2696"/>
        <pc:sldMkLst>
          <pc:docMk/>
          <pc:sldMk cId="1095214164" sldId="11186"/>
        </pc:sldMkLst>
      </pc:sldChg>
      <pc:sldChg chg="modSp add mod">
        <pc:chgData name="Mondragon, Desiree - DEN" userId="cddb16d0-b6f9-4161-a1a6-91a003280c7c" providerId="ADAL" clId="{FB510EDB-212E-452D-B835-37B175381F12}" dt="2024-08-22T21:12:09.893" v="15" actId="14100"/>
        <pc:sldMkLst>
          <pc:docMk/>
          <pc:sldMk cId="4001596926" sldId="11186"/>
        </pc:sldMkLst>
      </pc:sldChg>
      <pc:sldChg chg="modSp add mod">
        <pc:chgData name="Mondragon, Desiree - DEN" userId="cddb16d0-b6f9-4161-a1a6-91a003280c7c" providerId="ADAL" clId="{FB510EDB-212E-452D-B835-37B175381F12}" dt="2024-08-22T21:12:16.334" v="16" actId="14100"/>
        <pc:sldMkLst>
          <pc:docMk/>
          <pc:sldMk cId="614274203" sldId="11187"/>
        </pc:sldMkLst>
      </pc:sldChg>
      <pc:sldChg chg="add">
        <pc:chgData name="Mondragon, Desiree - DEN" userId="cddb16d0-b6f9-4161-a1a6-91a003280c7c" providerId="ADAL" clId="{FB510EDB-212E-452D-B835-37B175381F12}" dt="2024-08-22T21:11:25.398" v="9"/>
        <pc:sldMkLst>
          <pc:docMk/>
          <pc:sldMk cId="1095214164" sldId="11188"/>
        </pc:sldMkLst>
      </pc:sldChg>
      <pc:sldChg chg="modSp mod">
        <pc:chgData name="Mondragon, Desiree - DEN" userId="cddb16d0-b6f9-4161-a1a6-91a003280c7c" providerId="ADAL" clId="{FB510EDB-212E-452D-B835-37B175381F12}" dt="2024-08-22T21:15:08.754" v="26" actId="20577"/>
        <pc:sldMkLst>
          <pc:docMk/>
          <pc:sldMk cId="1637588952" sldId="11189"/>
        </pc:sldMkLst>
      </pc:sldChg>
      <pc:sldChg chg="add">
        <pc:chgData name="Mondragon, Desiree - DEN" userId="cddb16d0-b6f9-4161-a1a6-91a003280c7c" providerId="ADAL" clId="{FB510EDB-212E-452D-B835-37B175381F12}" dt="2024-08-22T21:11:07.835" v="4" actId="2890"/>
        <pc:sldMkLst>
          <pc:docMk/>
          <pc:sldMk cId="83807410" sldId="11190"/>
        </pc:sldMkLst>
      </pc:sldChg>
      <pc:sldChg chg="new del">
        <pc:chgData name="Mondragon, Desiree - DEN" userId="cddb16d0-b6f9-4161-a1a6-91a003280c7c" providerId="ADAL" clId="{FB510EDB-212E-452D-B835-37B175381F12}" dt="2024-08-22T21:11:04.770" v="3" actId="680"/>
        <pc:sldMkLst>
          <pc:docMk/>
          <pc:sldMk cId="3063144084" sldId="11190"/>
        </pc:sldMkLst>
      </pc:sldChg>
      <pc:sldChg chg="add">
        <pc:chgData name="Mondragon, Desiree - DEN" userId="cddb16d0-b6f9-4161-a1a6-91a003280c7c" providerId="ADAL" clId="{FB510EDB-212E-452D-B835-37B175381F12}" dt="2024-08-22T21:11:25.398" v="9"/>
        <pc:sldMkLst>
          <pc:docMk/>
          <pc:sldMk cId="0" sldId="11191"/>
        </pc:sldMkLst>
      </pc:sldChg>
      <pc:sldChg chg="add">
        <pc:chgData name="Mondragon, Desiree - DEN" userId="cddb16d0-b6f9-4161-a1a6-91a003280c7c" providerId="ADAL" clId="{FB510EDB-212E-452D-B835-37B175381F12}" dt="2024-08-22T21:11:25.398" v="9"/>
        <pc:sldMkLst>
          <pc:docMk/>
          <pc:sldMk cId="2917361468" sldId="11192"/>
        </pc:sldMkLst>
      </pc:sldChg>
      <pc:sldChg chg="add del">
        <pc:chgData name="Mondragon, Desiree - DEN" userId="cddb16d0-b6f9-4161-a1a6-91a003280c7c" providerId="ADAL" clId="{FB510EDB-212E-452D-B835-37B175381F12}" dt="2024-08-22T21:12:34.760" v="17" actId="2696"/>
        <pc:sldMkLst>
          <pc:docMk/>
          <pc:sldMk cId="2228811327" sldId="11193"/>
        </pc:sldMkLst>
      </pc:sldChg>
      <pc:sldChg chg="add del">
        <pc:chgData name="Mondragon, Desiree - DEN" userId="cddb16d0-b6f9-4161-a1a6-91a003280c7c" providerId="ADAL" clId="{FB510EDB-212E-452D-B835-37B175381F12}" dt="2024-08-22T21:12:34.760" v="17" actId="2696"/>
        <pc:sldMkLst>
          <pc:docMk/>
          <pc:sldMk cId="1274702651" sldId="11194"/>
        </pc:sldMkLst>
      </pc:sldChg>
      <pc:sldChg chg="modSp mod">
        <pc:chgData name="Mondragon, Desiree - DEN" userId="cddb16d0-b6f9-4161-a1a6-91a003280c7c" providerId="ADAL" clId="{FB510EDB-212E-452D-B835-37B175381F12}" dt="2024-08-22T21:15:01.878" v="24" actId="20577"/>
        <pc:sldMkLst>
          <pc:docMk/>
          <pc:sldMk cId="2169141397" sldId="11194"/>
        </pc:sldMkLst>
      </pc:sldChg>
      <pc:sldChg chg="add del">
        <pc:chgData name="Mondragon, Desiree - DEN" userId="cddb16d0-b6f9-4161-a1a6-91a003280c7c" providerId="ADAL" clId="{FB510EDB-212E-452D-B835-37B175381F12}" dt="2024-08-22T21:12:34.760" v="17" actId="2696"/>
        <pc:sldMkLst>
          <pc:docMk/>
          <pc:sldMk cId="2169141397" sldId="11195"/>
        </pc:sldMkLst>
      </pc:sldChg>
      <pc:sldChg chg="add del">
        <pc:chgData name="Mondragon, Desiree - DEN" userId="cddb16d0-b6f9-4161-a1a6-91a003280c7c" providerId="ADAL" clId="{FB510EDB-212E-452D-B835-37B175381F12}" dt="2024-08-22T21:12:34.760" v="17" actId="2696"/>
        <pc:sldMkLst>
          <pc:docMk/>
          <pc:sldMk cId="646190217" sldId="11196"/>
        </pc:sldMkLst>
      </pc:sldChg>
      <pc:sldChg chg="add del">
        <pc:chgData name="Mondragon, Desiree - DEN" userId="cddb16d0-b6f9-4161-a1a6-91a003280c7c" providerId="ADAL" clId="{FB510EDB-212E-452D-B835-37B175381F12}" dt="2024-08-22T21:12:34.760" v="17" actId="2696"/>
        <pc:sldMkLst>
          <pc:docMk/>
          <pc:sldMk cId="1479189825" sldId="11197"/>
        </pc:sldMkLst>
      </pc:sldChg>
      <pc:sldChg chg="add del">
        <pc:chgData name="Mondragon, Desiree - DEN" userId="cddb16d0-b6f9-4161-a1a6-91a003280c7c" providerId="ADAL" clId="{FB510EDB-212E-452D-B835-37B175381F12}" dt="2024-08-22T21:12:34.760" v="17" actId="2696"/>
        <pc:sldMkLst>
          <pc:docMk/>
          <pc:sldMk cId="534479468" sldId="11198"/>
        </pc:sldMkLst>
      </pc:sldChg>
      <pc:sldChg chg="modSp mod">
        <pc:chgData name="Mondragon, Desiree - DEN" userId="cddb16d0-b6f9-4161-a1a6-91a003280c7c" providerId="ADAL" clId="{FB510EDB-212E-452D-B835-37B175381F12}" dt="2024-08-22T21:15:05.628" v="25" actId="20577"/>
        <pc:sldMkLst>
          <pc:docMk/>
          <pc:sldMk cId="3808697365" sldId="11198"/>
        </pc:sldMkLst>
      </pc:sldChg>
      <pc:sldChg chg="add del">
        <pc:chgData name="Mondragon, Desiree - DEN" userId="cddb16d0-b6f9-4161-a1a6-91a003280c7c" providerId="ADAL" clId="{FB510EDB-212E-452D-B835-37B175381F12}" dt="2024-08-22T21:12:34.760" v="17" actId="2696"/>
        <pc:sldMkLst>
          <pc:docMk/>
          <pc:sldMk cId="3808697365" sldId="11199"/>
        </pc:sldMkLst>
      </pc:sldChg>
      <pc:sldChg chg="add">
        <pc:chgData name="Mondragon, Desiree - DEN" userId="cddb16d0-b6f9-4161-a1a6-91a003280c7c" providerId="ADAL" clId="{FB510EDB-212E-452D-B835-37B175381F12}" dt="2024-08-22T21:11:48.609" v="13"/>
        <pc:sldMkLst>
          <pc:docMk/>
          <pc:sldMk cId="170341230" sldId="11200"/>
        </pc:sldMkLst>
      </pc:sldChg>
      <pc:sldChg chg="modSp add mod">
        <pc:chgData name="Mondragon, Desiree - DEN" userId="cddb16d0-b6f9-4161-a1a6-91a003280c7c" providerId="ADAL" clId="{FB510EDB-212E-452D-B835-37B175381F12}" dt="2024-08-22T21:15:45.699" v="28"/>
        <pc:sldMkLst>
          <pc:docMk/>
          <pc:sldMk cId="623686553" sldId="11202"/>
        </pc:sldMkLst>
      </pc:sldChg>
      <pc:sldChg chg="modSp add mod replId">
        <pc:chgData name="Mondragon, Desiree - DEN" userId="cddb16d0-b6f9-4161-a1a6-91a003280c7c" providerId="ADAL" clId="{FB510EDB-212E-452D-B835-37B175381F12}" dt="2024-08-22T21:18:25.303" v="180" actId="20577"/>
        <pc:sldMkLst>
          <pc:docMk/>
          <pc:sldMk cId="964471543" sldId="11203"/>
        </pc:sldMkLst>
      </pc:sldChg>
      <pc:sldChg chg="modSp add mod replId">
        <pc:chgData name="Mondragon, Desiree - DEN" userId="cddb16d0-b6f9-4161-a1a6-91a003280c7c" providerId="ADAL" clId="{FB510EDB-212E-452D-B835-37B175381F12}" dt="2024-08-22T21:18:46.135" v="181" actId="20577"/>
        <pc:sldMkLst>
          <pc:docMk/>
          <pc:sldMk cId="2195972976" sldId="11204"/>
        </pc:sldMkLst>
      </pc:sldChg>
      <pc:sldMasterChg chg="delSldLayout">
        <pc:chgData name="Mondragon, Desiree - DEN" userId="cddb16d0-b6f9-4161-a1a6-91a003280c7c" providerId="ADAL" clId="{FB510EDB-212E-452D-B835-37B175381F12}" dt="2024-08-22T21:12:34.760" v="17" actId="2696"/>
        <pc:sldMasterMkLst>
          <pc:docMk/>
          <pc:sldMasterMk cId="1513061211" sldId="2147483689"/>
        </pc:sldMasterMkLst>
        <pc:sldLayoutChg chg="del">
          <pc:chgData name="Mondragon, Desiree - DEN" userId="cddb16d0-b6f9-4161-a1a6-91a003280c7c" providerId="ADAL" clId="{FB510EDB-212E-452D-B835-37B175381F12}" dt="2024-08-22T21:11:34.929" v="10" actId="2696"/>
          <pc:sldLayoutMkLst>
            <pc:docMk/>
            <pc:sldMasterMk cId="1513061211" sldId="2147483689"/>
            <pc:sldLayoutMk cId="2586913209" sldId="2147483711"/>
          </pc:sldLayoutMkLst>
        </pc:sldLayoutChg>
        <pc:sldLayoutChg chg="del">
          <pc:chgData name="Mondragon, Desiree - DEN" userId="cddb16d0-b6f9-4161-a1a6-91a003280c7c" providerId="ADAL" clId="{FB510EDB-212E-452D-B835-37B175381F12}" dt="2024-08-22T21:12:34.760" v="17" actId="2696"/>
          <pc:sldLayoutMkLst>
            <pc:docMk/>
            <pc:sldMasterMk cId="1513061211" sldId="2147483689"/>
            <pc:sldLayoutMk cId="52850625" sldId="2147483714"/>
          </pc:sldLayoutMkLst>
        </pc:sldLayoutChg>
        <pc:sldLayoutChg chg="del">
          <pc:chgData name="Mondragon, Desiree - DEN" userId="cddb16d0-b6f9-4161-a1a6-91a003280c7c" providerId="ADAL" clId="{FB510EDB-212E-452D-B835-37B175381F12}" dt="2024-08-22T21:11:51.516" v="14" actId="2696"/>
          <pc:sldLayoutMkLst>
            <pc:docMk/>
            <pc:sldMasterMk cId="1513061211" sldId="2147483689"/>
            <pc:sldLayoutMk cId="1561993411" sldId="2147483715"/>
          </pc:sldLayoutMkLst>
        </pc:sldLayoutChg>
        <pc:sldLayoutChg chg="del">
          <pc:chgData name="Mondragon, Desiree - DEN" userId="cddb16d0-b6f9-4161-a1a6-91a003280c7c" providerId="ADAL" clId="{FB510EDB-212E-452D-B835-37B175381F12}" dt="2024-08-22T21:10:25" v="0" actId="2696"/>
          <pc:sldLayoutMkLst>
            <pc:docMk/>
            <pc:sldMasterMk cId="1513061211" sldId="2147483689"/>
            <pc:sldLayoutMk cId="4050833819" sldId="2147483723"/>
          </pc:sldLayoutMkLst>
        </pc:sldLayoutChg>
        <pc:sldLayoutChg chg="del">
          <pc:chgData name="Mondragon, Desiree - DEN" userId="cddb16d0-b6f9-4161-a1a6-91a003280c7c" providerId="ADAL" clId="{FB510EDB-212E-452D-B835-37B175381F12}" dt="2024-08-22T21:10:25" v="0" actId="2696"/>
          <pc:sldLayoutMkLst>
            <pc:docMk/>
            <pc:sldMasterMk cId="1513061211" sldId="2147483689"/>
            <pc:sldLayoutMk cId="3099991503" sldId="2147483724"/>
          </pc:sldLayoutMkLst>
        </pc:sldLayoutChg>
        <pc:sldLayoutChg chg="del">
          <pc:chgData name="Mondragon, Desiree - DEN" userId="cddb16d0-b6f9-4161-a1a6-91a003280c7c" providerId="ADAL" clId="{FB510EDB-212E-452D-B835-37B175381F12}" dt="2024-08-22T21:10:25" v="0" actId="2696"/>
          <pc:sldLayoutMkLst>
            <pc:docMk/>
            <pc:sldMasterMk cId="1513061211" sldId="2147483689"/>
            <pc:sldLayoutMk cId="718193291" sldId="2147483725"/>
          </pc:sldLayoutMkLst>
        </pc:sldLayoutChg>
      </pc:sldMasterChg>
      <pc:sldMasterChg chg="del delSldLayout">
        <pc:chgData name="Mondragon, Desiree - DEN" userId="cddb16d0-b6f9-4161-a1a6-91a003280c7c" providerId="ADAL" clId="{FB510EDB-212E-452D-B835-37B175381F12}" dt="2024-08-22T21:10:38.909" v="1" actId="2696"/>
        <pc:sldMasterMkLst>
          <pc:docMk/>
          <pc:sldMasterMk cId="397681492" sldId="2147483711"/>
        </pc:sldMasterMkLst>
        <pc:sldLayoutChg chg="del">
          <pc:chgData name="Mondragon, Desiree - DEN" userId="cddb16d0-b6f9-4161-a1a6-91a003280c7c" providerId="ADAL" clId="{FB510EDB-212E-452D-B835-37B175381F12}" dt="2024-08-22T21:10:38.909" v="1" actId="2696"/>
          <pc:sldLayoutMkLst>
            <pc:docMk/>
            <pc:sldMasterMk cId="397681492" sldId="2147483711"/>
            <pc:sldLayoutMk cId="1091982296" sldId="2147483712"/>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2441095061" sldId="2147483713"/>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2166534504" sldId="2147483714"/>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3300294457" sldId="2147483715"/>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2882818020" sldId="2147483716"/>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731457571" sldId="2147483717"/>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924424675" sldId="2147483718"/>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973111127" sldId="2147483719"/>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1630168275" sldId="2147483720"/>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2318220007" sldId="2147483721"/>
          </pc:sldLayoutMkLst>
        </pc:sldLayoutChg>
        <pc:sldLayoutChg chg="del">
          <pc:chgData name="Mondragon, Desiree - DEN" userId="cddb16d0-b6f9-4161-a1a6-91a003280c7c" providerId="ADAL" clId="{FB510EDB-212E-452D-B835-37B175381F12}" dt="2024-08-22T21:10:38.909" v="1" actId="2696"/>
          <pc:sldLayoutMkLst>
            <pc:docMk/>
            <pc:sldMasterMk cId="397681492" sldId="2147483711"/>
            <pc:sldLayoutMk cId="2442371417" sldId="2147483722"/>
          </pc:sldLayoutMkLst>
        </pc:sldLayoutChg>
      </pc:sldMasterChg>
    </pc:docChg>
  </pc:docChgLst>
  <pc:docChgLst>
    <pc:chgData name="Wilson, Jacqueline - DEN" userId="S::jacqueline.wilson@flydenver.com::5f28639e-e6e2-4f52-bca5-5752d2892216" providerId="AD" clId="Web-{A053D3F9-7216-1248-6C6E-A1BA271AA8AC}"/>
    <pc:docChg chg="delSld modSection">
      <pc:chgData name="Wilson, Jacqueline - DEN" userId="S::jacqueline.wilson@flydenver.com::5f28639e-e6e2-4f52-bca5-5752d2892216" providerId="AD" clId="Web-{A053D3F9-7216-1248-6C6E-A1BA271AA8AC}" dt="2025-01-13T18:36:42.395" v="1"/>
      <pc:docMkLst>
        <pc:docMk/>
      </pc:docMkLst>
      <pc:sldChg chg="del">
        <pc:chgData name="Wilson, Jacqueline - DEN" userId="S::jacqueline.wilson@flydenver.com::5f28639e-e6e2-4f52-bca5-5752d2892216" providerId="AD" clId="Web-{A053D3F9-7216-1248-6C6E-A1BA271AA8AC}" dt="2025-01-13T18:36:42.395" v="1"/>
        <pc:sldMkLst>
          <pc:docMk/>
          <pc:sldMk cId="3060206424" sldId="11119"/>
        </pc:sldMkLst>
      </pc:sldChg>
      <pc:sldChg chg="del">
        <pc:chgData name="Wilson, Jacqueline - DEN" userId="S::jacqueline.wilson@flydenver.com::5f28639e-e6e2-4f52-bca5-5752d2892216" providerId="AD" clId="Web-{A053D3F9-7216-1248-6C6E-A1BA271AA8AC}" dt="2025-01-13T18:36:38.864" v="0"/>
        <pc:sldMkLst>
          <pc:docMk/>
          <pc:sldMk cId="3358678051" sldId="104944"/>
        </pc:sldMkLst>
      </pc:sldChg>
    </pc:docChg>
  </pc:docChgLst>
  <pc:docChgLst>
    <pc:chgData name="Mondragon, Desiree - DEN" userId="cddb16d0-b6f9-4161-a1a6-91a003280c7c" providerId="ADAL" clId="{035E1E65-5A65-4305-8CD1-39CEAD1B7FAF}"/>
    <pc:docChg chg="custSel addSld delSld modSld sldOrd">
      <pc:chgData name="Mondragon, Desiree - DEN" userId="cddb16d0-b6f9-4161-a1a6-91a003280c7c" providerId="ADAL" clId="{035E1E65-5A65-4305-8CD1-39CEAD1B7FAF}" dt="2024-09-12T20:25:06.636" v="86" actId="400"/>
      <pc:docMkLst>
        <pc:docMk/>
      </pc:docMkLst>
      <pc:sldChg chg="modSp mod">
        <pc:chgData name="Mondragon, Desiree - DEN" userId="cddb16d0-b6f9-4161-a1a6-91a003280c7c" providerId="ADAL" clId="{035E1E65-5A65-4305-8CD1-39CEAD1B7FAF}" dt="2024-09-12T19:12:32.324" v="18" actId="962"/>
        <pc:sldMkLst>
          <pc:docMk/>
          <pc:sldMk cId="159681356" sldId="263"/>
        </pc:sldMkLst>
      </pc:sldChg>
      <pc:sldChg chg="ord">
        <pc:chgData name="Mondragon, Desiree - DEN" userId="cddb16d0-b6f9-4161-a1a6-91a003280c7c" providerId="ADAL" clId="{035E1E65-5A65-4305-8CD1-39CEAD1B7FAF}" dt="2024-09-12T19:37:03.526" v="27"/>
        <pc:sldMkLst>
          <pc:docMk/>
          <pc:sldMk cId="2136127173" sldId="271"/>
        </pc:sldMkLst>
      </pc:sldChg>
      <pc:sldChg chg="ord">
        <pc:chgData name="Mondragon, Desiree - DEN" userId="cddb16d0-b6f9-4161-a1a6-91a003280c7c" providerId="ADAL" clId="{035E1E65-5A65-4305-8CD1-39CEAD1B7FAF}" dt="2024-09-12T19:37:03.526" v="27"/>
        <pc:sldMkLst>
          <pc:docMk/>
          <pc:sldMk cId="446503946" sldId="1070"/>
        </pc:sldMkLst>
      </pc:sldChg>
      <pc:sldChg chg="addSp modSp mod">
        <pc:chgData name="Mondragon, Desiree - DEN" userId="cddb16d0-b6f9-4161-a1a6-91a003280c7c" providerId="ADAL" clId="{035E1E65-5A65-4305-8CD1-39CEAD1B7FAF}" dt="2024-09-12T20:25:06.636" v="86" actId="400"/>
        <pc:sldMkLst>
          <pc:docMk/>
          <pc:sldMk cId="2524106480" sldId="11146"/>
        </pc:sldMkLst>
      </pc:sldChg>
      <pc:sldChg chg="modSp add del mod modClrScheme chgLayout">
        <pc:chgData name="Mondragon, Desiree - DEN" userId="cddb16d0-b6f9-4161-a1a6-91a003280c7c" providerId="ADAL" clId="{035E1E65-5A65-4305-8CD1-39CEAD1B7FAF}" dt="2024-09-12T17:11:21.954" v="3" actId="2696"/>
        <pc:sldMkLst>
          <pc:docMk/>
          <pc:sldMk cId="4128948748" sldId="11166"/>
        </pc:sldMkLst>
      </pc:sldChg>
      <pc:sldChg chg="add">
        <pc:chgData name="Mondragon, Desiree - DEN" userId="cddb16d0-b6f9-4161-a1a6-91a003280c7c" providerId="ADAL" clId="{035E1E65-5A65-4305-8CD1-39CEAD1B7FAF}" dt="2024-09-12T17:10:54.376" v="0"/>
        <pc:sldMkLst>
          <pc:docMk/>
          <pc:sldMk cId="3100568756" sldId="11167"/>
        </pc:sldMkLst>
      </pc:sldChg>
      <pc:sldChg chg="modSp add mod">
        <pc:chgData name="Mondragon, Desiree - DEN" userId="cddb16d0-b6f9-4161-a1a6-91a003280c7c" providerId="ADAL" clId="{035E1E65-5A65-4305-8CD1-39CEAD1B7FAF}" dt="2024-09-12T19:12:44.468" v="22" actId="962"/>
        <pc:sldMkLst>
          <pc:docMk/>
          <pc:sldMk cId="2419338990" sldId="11179"/>
        </pc:sldMkLst>
      </pc:sldChg>
      <pc:sldChg chg="add">
        <pc:chgData name="Mondragon, Desiree - DEN" userId="cddb16d0-b6f9-4161-a1a6-91a003280c7c" providerId="ADAL" clId="{035E1E65-5A65-4305-8CD1-39CEAD1B7FAF}" dt="2024-09-12T17:11:18.142" v="2"/>
        <pc:sldMkLst>
          <pc:docMk/>
          <pc:sldMk cId="2765266663" sldId="11211"/>
        </pc:sldMkLst>
      </pc:sldChg>
    </pc:docChg>
  </pc:docChgLst>
  <pc:docChgLst>
    <pc:chgData name="Halbert, Katie - DEN" userId="S::katie.halbert@flydenver.com::74252bd8-abf2-4bee-a5bf-d725efdf2b1f" providerId="AD" clId="Web-{3D995992-BCCC-C0A5-D5C8-049D3121F2F4}"/>
    <pc:docChg chg="modSld">
      <pc:chgData name="Halbert, Katie - DEN" userId="S::katie.halbert@flydenver.com::74252bd8-abf2-4bee-a5bf-d725efdf2b1f" providerId="AD" clId="Web-{3D995992-BCCC-C0A5-D5C8-049D3121F2F4}" dt="2025-03-12T20:17:29.384" v="80" actId="20577"/>
      <pc:docMkLst>
        <pc:docMk/>
      </pc:docMkLst>
      <pc:sldChg chg="modSp">
        <pc:chgData name="Halbert, Katie - DEN" userId="S::katie.halbert@flydenver.com::74252bd8-abf2-4bee-a5bf-d725efdf2b1f" providerId="AD" clId="Web-{3D995992-BCCC-C0A5-D5C8-049D3121F2F4}" dt="2025-03-12T20:17:29.384" v="80" actId="20577"/>
        <pc:sldMkLst>
          <pc:docMk/>
          <pc:sldMk cId="2287347772" sldId="104996"/>
        </pc:sldMkLst>
      </pc:sldChg>
    </pc:docChg>
  </pc:docChgLst>
  <pc:docChgLst>
    <pc:chgData name="Anderson, Sara - DEN" userId="S::sara.anderson@flydenver.com::e3f8ecb3-2193-4665-ba34-5827b1a98428" providerId="AD" clId="Web-{D0DD6257-DB81-02DF-E80B-5B41E5BCC9A9}"/>
    <pc:docChg chg="modSld">
      <pc:chgData name="Anderson, Sara - DEN" userId="S::sara.anderson@flydenver.com::e3f8ecb3-2193-4665-ba34-5827b1a98428" providerId="AD" clId="Web-{D0DD6257-DB81-02DF-E80B-5B41E5BCC9A9}" dt="2025-06-03T18:21:44.532" v="670" actId="20577"/>
      <pc:docMkLst>
        <pc:docMk/>
      </pc:docMkLst>
      <pc:sldChg chg="modSp">
        <pc:chgData name="Anderson, Sara - DEN" userId="S::sara.anderson@flydenver.com::e3f8ecb3-2193-4665-ba34-5827b1a98428" providerId="AD" clId="Web-{D0DD6257-DB81-02DF-E80B-5B41E5BCC9A9}" dt="2025-06-03T18:21:44.532" v="670" actId="20577"/>
        <pc:sldMkLst>
          <pc:docMk/>
          <pc:sldMk cId="411078601" sldId="105061"/>
        </pc:sldMkLst>
        <pc:spChg chg="mod">
          <ac:chgData name="Anderson, Sara - DEN" userId="S::sara.anderson@flydenver.com::e3f8ecb3-2193-4665-ba34-5827b1a98428" providerId="AD" clId="Web-{D0DD6257-DB81-02DF-E80B-5B41E5BCC9A9}" dt="2025-06-03T18:05:41.209" v="16" actId="20577"/>
          <ac:spMkLst>
            <pc:docMk/>
            <pc:sldMk cId="411078601" sldId="105061"/>
            <ac:spMk id="2" creationId="{20D3888F-0D3D-9BD7-BCF6-73140975C398}"/>
          </ac:spMkLst>
        </pc:spChg>
        <pc:spChg chg="mod">
          <ac:chgData name="Anderson, Sara - DEN" userId="S::sara.anderson@flydenver.com::e3f8ecb3-2193-4665-ba34-5827b1a98428" providerId="AD" clId="Web-{D0DD6257-DB81-02DF-E80B-5B41E5BCC9A9}" dt="2025-06-03T18:21:44.532" v="670" actId="20577"/>
          <ac:spMkLst>
            <pc:docMk/>
            <pc:sldMk cId="411078601" sldId="105061"/>
            <ac:spMk id="6" creationId="{A0625DB1-59C3-07F6-8922-99FC8A0DEC40}"/>
          </ac:spMkLst>
        </pc:spChg>
      </pc:sldChg>
    </pc:docChg>
  </pc:docChgLst>
  <pc:docChgLst>
    <pc:chgData name="Parker, Anne - DEDO Certification Supervisor" userId="S::anne.parker_denvergov.org#ext#@flyden.onmicrosoft.com::ee51206b-dadc-4b29-b160-ce77571b5295" providerId="AD" clId="Web-{21F07A8B-E978-940D-37E7-38F621CC552E}"/>
    <pc:docChg chg="addSld modSld sldOrd modSection">
      <pc:chgData name="Parker, Anne - DEDO Certification Supervisor" userId="S::anne.parker_denvergov.org#ext#@flyden.onmicrosoft.com::ee51206b-dadc-4b29-b160-ce77571b5295" providerId="AD" clId="Web-{21F07A8B-E978-940D-37E7-38F621CC552E}" dt="2025-06-12T00:02:42.424" v="483" actId="20577"/>
      <pc:docMkLst>
        <pc:docMk/>
      </pc:docMkLst>
      <pc:sldChg chg="modSp ord">
        <pc:chgData name="Parker, Anne - DEDO Certification Supervisor" userId="S::anne.parker_denvergov.org#ext#@flyden.onmicrosoft.com::ee51206b-dadc-4b29-b160-ce77571b5295" providerId="AD" clId="Web-{21F07A8B-E978-940D-37E7-38F621CC552E}" dt="2025-06-12T00:02:42.424" v="483" actId="20577"/>
        <pc:sldMkLst>
          <pc:docMk/>
          <pc:sldMk cId="159681356" sldId="263"/>
        </pc:sldMkLst>
        <pc:spChg chg="mod">
          <ac:chgData name="Parker, Anne - DEDO Certification Supervisor" userId="S::anne.parker_denvergov.org#ext#@flyden.onmicrosoft.com::ee51206b-dadc-4b29-b160-ce77571b5295" providerId="AD" clId="Web-{21F07A8B-E978-940D-37E7-38F621CC552E}" dt="2025-06-11T23:57:27.330" v="460" actId="20577"/>
          <ac:spMkLst>
            <pc:docMk/>
            <pc:sldMk cId="159681356" sldId="263"/>
            <ac:spMk id="2" creationId="{E294E0A5-B897-F152-A195-A17DE1DA0CD2}"/>
          </ac:spMkLst>
        </pc:spChg>
        <pc:spChg chg="mod">
          <ac:chgData name="Parker, Anne - DEDO Certification Supervisor" userId="S::anne.parker_denvergov.org#ext#@flyden.onmicrosoft.com::ee51206b-dadc-4b29-b160-ce77571b5295" providerId="AD" clId="Web-{21F07A8B-E978-940D-37E7-38F621CC552E}" dt="2025-06-11T23:57:34.752" v="462" actId="20577"/>
          <ac:spMkLst>
            <pc:docMk/>
            <pc:sldMk cId="159681356" sldId="263"/>
            <ac:spMk id="4" creationId="{1D5ABA3C-15EC-710F-FCEF-2EA89796EE9E}"/>
          </ac:spMkLst>
        </pc:spChg>
        <pc:spChg chg="mod">
          <ac:chgData name="Parker, Anne - DEDO Certification Supervisor" userId="S::anne.parker_denvergov.org#ext#@flyden.onmicrosoft.com::ee51206b-dadc-4b29-b160-ce77571b5295" providerId="AD" clId="Web-{21F07A8B-E978-940D-37E7-38F621CC552E}" dt="2025-06-11T23:57:31.174" v="461" actId="20577"/>
          <ac:spMkLst>
            <pc:docMk/>
            <pc:sldMk cId="159681356" sldId="263"/>
            <ac:spMk id="5" creationId="{70038CD5-4B57-280E-C5D1-43C285402925}"/>
          </ac:spMkLst>
        </pc:spChg>
        <pc:spChg chg="mod">
          <ac:chgData name="Parker, Anne - DEDO Certification Supervisor" userId="S::anne.parker_denvergov.org#ext#@flyden.onmicrosoft.com::ee51206b-dadc-4b29-b160-ce77571b5295" providerId="AD" clId="Web-{21F07A8B-E978-940D-37E7-38F621CC552E}" dt="2025-06-11T23:57:13.580" v="458" actId="14100"/>
          <ac:spMkLst>
            <pc:docMk/>
            <pc:sldMk cId="159681356" sldId="263"/>
            <ac:spMk id="10" creationId="{1B8540B6-0923-17EA-D8F6-922E93996EC3}"/>
          </ac:spMkLst>
        </pc:spChg>
        <pc:spChg chg="mod">
          <ac:chgData name="Parker, Anne - DEDO Certification Supervisor" userId="S::anne.parker_denvergov.org#ext#@flyden.onmicrosoft.com::ee51206b-dadc-4b29-b160-ce77571b5295" providerId="AD" clId="Web-{21F07A8B-E978-940D-37E7-38F621CC552E}" dt="2025-06-12T00:02:42.424" v="483" actId="20577"/>
          <ac:spMkLst>
            <pc:docMk/>
            <pc:sldMk cId="159681356" sldId="263"/>
            <ac:spMk id="13" creationId="{4C7A7CA4-F665-0A0F-320C-F5C5C5489574}"/>
          </ac:spMkLst>
        </pc:spChg>
        <pc:spChg chg="mod">
          <ac:chgData name="Parker, Anne - DEDO Certification Supervisor" userId="S::anne.parker_denvergov.org#ext#@flyden.onmicrosoft.com::ee51206b-dadc-4b29-b160-ce77571b5295" providerId="AD" clId="Web-{21F07A8B-E978-940D-37E7-38F621CC552E}" dt="2025-06-11T23:57:22.658" v="459" actId="20577"/>
          <ac:spMkLst>
            <pc:docMk/>
            <pc:sldMk cId="159681356" sldId="263"/>
            <ac:spMk id="20" creationId="{4167CB99-5297-1B7A-5D9F-49E7EFA31552}"/>
          </ac:spMkLst>
        </pc:spChg>
      </pc:sldChg>
      <pc:sldChg chg="addSp delSp modSp new">
        <pc:chgData name="Parker, Anne - DEDO Certification Supervisor" userId="S::anne.parker_denvergov.org#ext#@flyden.onmicrosoft.com::ee51206b-dadc-4b29-b160-ce77571b5295" providerId="AD" clId="Web-{21F07A8B-E978-940D-37E7-38F621CC552E}" dt="2025-06-11T23:50:52.141" v="435" actId="20577"/>
        <pc:sldMkLst>
          <pc:docMk/>
          <pc:sldMk cId="2361025969" sldId="105133"/>
        </pc:sldMkLst>
        <pc:spChg chg="mod">
          <ac:chgData name="Parker, Anne - DEDO Certification Supervisor" userId="S::anne.parker_denvergov.org#ext#@flyden.onmicrosoft.com::ee51206b-dadc-4b29-b160-ce77571b5295" providerId="AD" clId="Web-{21F07A8B-E978-940D-37E7-38F621CC552E}" dt="2025-06-11T23:34:29.233" v="367" actId="20577"/>
          <ac:spMkLst>
            <pc:docMk/>
            <pc:sldMk cId="2361025969" sldId="105133"/>
            <ac:spMk id="2" creationId="{778B423E-EC83-6F68-B9B1-422E09632B45}"/>
          </ac:spMkLst>
        </pc:spChg>
        <pc:spChg chg="add del">
          <ac:chgData name="Parker, Anne - DEDO Certification Supervisor" userId="S::anne.parker_denvergov.org#ext#@flyden.onmicrosoft.com::ee51206b-dadc-4b29-b160-ce77571b5295" providerId="AD" clId="Web-{21F07A8B-E978-940D-37E7-38F621CC552E}" dt="2025-06-11T23:03:16.637" v="19"/>
          <ac:spMkLst>
            <pc:docMk/>
            <pc:sldMk cId="2361025969" sldId="105133"/>
            <ac:spMk id="3" creationId="{54943CDD-2303-1F59-724D-68AF83F2FE83}"/>
          </ac:spMkLst>
        </pc:spChg>
        <pc:spChg chg="add mod">
          <ac:chgData name="Parker, Anne - DEDO Certification Supervisor" userId="S::anne.parker_denvergov.org#ext#@flyden.onmicrosoft.com::ee51206b-dadc-4b29-b160-ce77571b5295" providerId="AD" clId="Web-{21F07A8B-E978-940D-37E7-38F621CC552E}" dt="2025-06-11T23:50:52.141" v="435" actId="20577"/>
          <ac:spMkLst>
            <pc:docMk/>
            <pc:sldMk cId="2361025969" sldId="105133"/>
            <ac:spMk id="4" creationId="{AD475746-81B3-65BC-DB7D-15DC986386B2}"/>
          </ac:spMkLst>
        </pc:spChg>
        <pc:picChg chg="add mod">
          <ac:chgData name="Parker, Anne - DEDO Certification Supervisor" userId="S::anne.parker_denvergov.org#ext#@flyden.onmicrosoft.com::ee51206b-dadc-4b29-b160-ce77571b5295" providerId="AD" clId="Web-{21F07A8B-E978-940D-37E7-38F621CC552E}" dt="2025-06-11T23:36:22.592" v="394" actId="1076"/>
          <ac:picMkLst>
            <pc:docMk/>
            <pc:sldMk cId="2361025969" sldId="105133"/>
            <ac:picMk id="6" creationId="{70C767F0-B86B-9E41-11A0-2CBF99B5D8D2}"/>
          </ac:picMkLst>
        </pc:picChg>
      </pc:sldChg>
    </pc:docChg>
  </pc:docChgLst>
  <pc:docChgLst>
    <pc:chgData name="Mondragon, Desiree - DEN" userId="cddb16d0-b6f9-4161-a1a6-91a003280c7c" providerId="ADAL" clId="{1ECF3013-F229-4E69-B529-299C529684AC}"/>
    <pc:docChg chg="undo custSel addSld delSld modSld">
      <pc:chgData name="Mondragon, Desiree - DEN" userId="cddb16d0-b6f9-4161-a1a6-91a003280c7c" providerId="ADAL" clId="{1ECF3013-F229-4E69-B529-299C529684AC}" dt="2024-07-12T16:03:45.755" v="709"/>
      <pc:docMkLst>
        <pc:docMk/>
      </pc:docMkLst>
      <pc:sldChg chg="modSp mod">
        <pc:chgData name="Mondragon, Desiree - DEN" userId="cddb16d0-b6f9-4161-a1a6-91a003280c7c" providerId="ADAL" clId="{1ECF3013-F229-4E69-B529-299C529684AC}" dt="2024-07-12T15:27:14.941" v="7" actId="20577"/>
        <pc:sldMkLst>
          <pc:docMk/>
          <pc:sldMk cId="703172498" sldId="11024"/>
        </pc:sldMkLst>
      </pc:sldChg>
      <pc:sldChg chg="del mod modShow">
        <pc:chgData name="Mondragon, Desiree - DEN" userId="cddb16d0-b6f9-4161-a1a6-91a003280c7c" providerId="ADAL" clId="{1ECF3013-F229-4E69-B529-299C529684AC}" dt="2024-07-12T13:41:44.117" v="1" actId="2696"/>
        <pc:sldMkLst>
          <pc:docMk/>
          <pc:sldMk cId="11780667" sldId="11071"/>
        </pc:sldMkLst>
      </pc:sldChg>
      <pc:sldChg chg="modSp mod">
        <pc:chgData name="Mondragon, Desiree - DEN" userId="cddb16d0-b6f9-4161-a1a6-91a003280c7c" providerId="ADAL" clId="{1ECF3013-F229-4E69-B529-299C529684AC}" dt="2024-07-12T15:27:06.563" v="3" actId="20577"/>
        <pc:sldMkLst>
          <pc:docMk/>
          <pc:sldMk cId="4103528895" sldId="11072"/>
        </pc:sldMkLst>
      </pc:sldChg>
      <pc:sldChg chg="del">
        <pc:chgData name="Mondragon, Desiree - DEN" userId="cddb16d0-b6f9-4161-a1a6-91a003280c7c" providerId="ADAL" clId="{1ECF3013-F229-4E69-B529-299C529684AC}" dt="2024-07-12T15:28:12.604" v="19" actId="2696"/>
        <pc:sldMkLst>
          <pc:docMk/>
          <pc:sldMk cId="4070722801" sldId="11088"/>
        </pc:sldMkLst>
      </pc:sldChg>
      <pc:sldChg chg="del">
        <pc:chgData name="Mondragon, Desiree - DEN" userId="cddb16d0-b6f9-4161-a1a6-91a003280c7c" providerId="ADAL" clId="{1ECF3013-F229-4E69-B529-299C529684AC}" dt="2024-07-12T15:28:18.514" v="20" actId="2696"/>
        <pc:sldMkLst>
          <pc:docMk/>
          <pc:sldMk cId="2242473801" sldId="11089"/>
        </pc:sldMkLst>
      </pc:sldChg>
      <pc:sldChg chg="del">
        <pc:chgData name="Mondragon, Desiree - DEN" userId="cddb16d0-b6f9-4161-a1a6-91a003280c7c" providerId="ADAL" clId="{1ECF3013-F229-4E69-B529-299C529684AC}" dt="2024-07-12T15:28:18.514" v="20" actId="2696"/>
        <pc:sldMkLst>
          <pc:docMk/>
          <pc:sldMk cId="427666702" sldId="11090"/>
        </pc:sldMkLst>
      </pc:sldChg>
      <pc:sldChg chg="del">
        <pc:chgData name="Mondragon, Desiree - DEN" userId="cddb16d0-b6f9-4161-a1a6-91a003280c7c" providerId="ADAL" clId="{1ECF3013-F229-4E69-B529-299C529684AC}" dt="2024-07-12T15:28:18.514" v="20" actId="2696"/>
        <pc:sldMkLst>
          <pc:docMk/>
          <pc:sldMk cId="4190905955" sldId="11091"/>
        </pc:sldMkLst>
      </pc:sldChg>
      <pc:sldChg chg="del">
        <pc:chgData name="Mondragon, Desiree - DEN" userId="cddb16d0-b6f9-4161-a1a6-91a003280c7c" providerId="ADAL" clId="{1ECF3013-F229-4E69-B529-299C529684AC}" dt="2024-07-12T15:28:18.514" v="20" actId="2696"/>
        <pc:sldMkLst>
          <pc:docMk/>
          <pc:sldMk cId="2371198603" sldId="11093"/>
        </pc:sldMkLst>
      </pc:sldChg>
      <pc:sldChg chg="del">
        <pc:chgData name="Mondragon, Desiree - DEN" userId="cddb16d0-b6f9-4161-a1a6-91a003280c7c" providerId="ADAL" clId="{1ECF3013-F229-4E69-B529-299C529684AC}" dt="2024-07-12T15:28:18.514" v="20" actId="2696"/>
        <pc:sldMkLst>
          <pc:docMk/>
          <pc:sldMk cId="156898169" sldId="11094"/>
        </pc:sldMkLst>
      </pc:sldChg>
      <pc:sldChg chg="modSp mod">
        <pc:chgData name="Mondragon, Desiree - DEN" userId="cddb16d0-b6f9-4161-a1a6-91a003280c7c" providerId="ADAL" clId="{1ECF3013-F229-4E69-B529-299C529684AC}" dt="2024-07-12T15:35:51.302" v="24" actId="207"/>
        <pc:sldMkLst>
          <pc:docMk/>
          <pc:sldMk cId="2089279026" sldId="11099"/>
        </pc:sldMkLst>
      </pc:sldChg>
      <pc:sldChg chg="del">
        <pc:chgData name="Mondragon, Desiree - DEN" userId="cddb16d0-b6f9-4161-a1a6-91a003280c7c" providerId="ADAL" clId="{1ECF3013-F229-4E69-B529-299C529684AC}" dt="2024-07-12T15:36:04.191" v="25" actId="2696"/>
        <pc:sldMkLst>
          <pc:docMk/>
          <pc:sldMk cId="1517900467" sldId="11103"/>
        </pc:sldMkLst>
      </pc:sldChg>
      <pc:sldChg chg="del mod modShow">
        <pc:chgData name="Mondragon, Desiree - DEN" userId="cddb16d0-b6f9-4161-a1a6-91a003280c7c" providerId="ADAL" clId="{1ECF3013-F229-4E69-B529-299C529684AC}" dt="2024-07-12T13:41:44.117" v="1" actId="2696"/>
        <pc:sldMkLst>
          <pc:docMk/>
          <pc:sldMk cId="1155368513" sldId="11104"/>
        </pc:sldMkLst>
      </pc:sldChg>
      <pc:sldChg chg="addSp delSp modSp mod">
        <pc:chgData name="Mondragon, Desiree - DEN" userId="cddb16d0-b6f9-4161-a1a6-91a003280c7c" providerId="ADAL" clId="{1ECF3013-F229-4E69-B529-299C529684AC}" dt="2024-07-12T15:58:31.788" v="610" actId="207"/>
        <pc:sldMkLst>
          <pc:docMk/>
          <pc:sldMk cId="586891528" sldId="11110"/>
        </pc:sldMkLst>
      </pc:sldChg>
      <pc:sldChg chg="modSp mod">
        <pc:chgData name="Mondragon, Desiree - DEN" userId="cddb16d0-b6f9-4161-a1a6-91a003280c7c" providerId="ADAL" clId="{1ECF3013-F229-4E69-B529-299C529684AC}" dt="2024-07-12T15:27:30.530" v="9" actId="20577"/>
        <pc:sldMkLst>
          <pc:docMk/>
          <pc:sldMk cId="1242778345" sldId="11115"/>
        </pc:sldMkLst>
      </pc:sldChg>
      <pc:sldChg chg="del mod modShow">
        <pc:chgData name="Mondragon, Desiree - DEN" userId="cddb16d0-b6f9-4161-a1a6-91a003280c7c" providerId="ADAL" clId="{1ECF3013-F229-4E69-B529-299C529684AC}" dt="2024-07-12T13:41:44.117" v="1" actId="2696"/>
        <pc:sldMkLst>
          <pc:docMk/>
          <pc:sldMk cId="4288829227" sldId="11117"/>
        </pc:sldMkLst>
      </pc:sldChg>
      <pc:sldChg chg="modSp mod">
        <pc:chgData name="Mondragon, Desiree - DEN" userId="cddb16d0-b6f9-4161-a1a6-91a003280c7c" providerId="ADAL" clId="{1ECF3013-F229-4E69-B529-299C529684AC}" dt="2024-07-12T15:27:01.166" v="2" actId="20577"/>
        <pc:sldMkLst>
          <pc:docMk/>
          <pc:sldMk cId="2374995449" sldId="11118"/>
        </pc:sldMkLst>
      </pc:sldChg>
      <pc:sldChg chg="modSp mod">
        <pc:chgData name="Mondragon, Desiree - DEN" userId="cddb16d0-b6f9-4161-a1a6-91a003280c7c" providerId="ADAL" clId="{1ECF3013-F229-4E69-B529-299C529684AC}" dt="2024-07-12T15:27:39.751" v="11" actId="20577"/>
        <pc:sldMkLst>
          <pc:docMk/>
          <pc:sldMk cId="3060206424" sldId="11119"/>
        </pc:sldMkLst>
      </pc:sldChg>
      <pc:sldChg chg="modSp mod">
        <pc:chgData name="Mondragon, Desiree - DEN" userId="cddb16d0-b6f9-4161-a1a6-91a003280c7c" providerId="ADAL" clId="{1ECF3013-F229-4E69-B529-299C529684AC}" dt="2024-07-12T15:28:06.383" v="18" actId="20577"/>
        <pc:sldMkLst>
          <pc:docMk/>
          <pc:sldMk cId="3012636638" sldId="11121"/>
        </pc:sldMkLst>
      </pc:sldChg>
      <pc:sldChg chg="del">
        <pc:chgData name="Mondragon, Desiree - DEN" userId="cddb16d0-b6f9-4161-a1a6-91a003280c7c" providerId="ADAL" clId="{1ECF3013-F229-4E69-B529-299C529684AC}" dt="2024-07-12T15:28:12.604" v="19" actId="2696"/>
        <pc:sldMkLst>
          <pc:docMk/>
          <pc:sldMk cId="831066333" sldId="11122"/>
        </pc:sldMkLst>
      </pc:sldChg>
      <pc:sldChg chg="del">
        <pc:chgData name="Mondragon, Desiree - DEN" userId="cddb16d0-b6f9-4161-a1a6-91a003280c7c" providerId="ADAL" clId="{1ECF3013-F229-4E69-B529-299C529684AC}" dt="2024-07-12T15:28:18.514" v="20" actId="2696"/>
        <pc:sldMkLst>
          <pc:docMk/>
          <pc:sldMk cId="3620443561" sldId="11123"/>
        </pc:sldMkLst>
      </pc:sldChg>
      <pc:sldChg chg="modSp mod">
        <pc:chgData name="Mondragon, Desiree - DEN" userId="cddb16d0-b6f9-4161-a1a6-91a003280c7c" providerId="ADAL" clId="{1ECF3013-F229-4E69-B529-299C529684AC}" dt="2024-07-12T15:28:23.681" v="21" actId="6549"/>
        <pc:sldMkLst>
          <pc:docMk/>
          <pc:sldMk cId="1126909354" sldId="11124"/>
        </pc:sldMkLst>
      </pc:sldChg>
      <pc:sldChg chg="modSp mod">
        <pc:chgData name="Mondragon, Desiree - DEN" userId="cddb16d0-b6f9-4161-a1a6-91a003280c7c" providerId="ADAL" clId="{1ECF3013-F229-4E69-B529-299C529684AC}" dt="2024-07-12T15:28:29.411" v="22" actId="6549"/>
        <pc:sldMkLst>
          <pc:docMk/>
          <pc:sldMk cId="2125040398" sldId="11127"/>
        </pc:sldMkLst>
      </pc:sldChg>
      <pc:sldChg chg="modSp mod">
        <pc:chgData name="Mondragon, Desiree - DEN" userId="cddb16d0-b6f9-4161-a1a6-91a003280c7c" providerId="ADAL" clId="{1ECF3013-F229-4E69-B529-299C529684AC}" dt="2024-07-12T15:28:03.472" v="17" actId="20577"/>
        <pc:sldMkLst>
          <pc:docMk/>
          <pc:sldMk cId="3416400939" sldId="11139"/>
        </pc:sldMkLst>
      </pc:sldChg>
      <pc:sldChg chg="modSp mod">
        <pc:chgData name="Mondragon, Desiree - DEN" userId="cddb16d0-b6f9-4161-a1a6-91a003280c7c" providerId="ADAL" clId="{1ECF3013-F229-4E69-B529-299C529684AC}" dt="2024-07-12T15:27:54.003" v="13" actId="20577"/>
        <pc:sldMkLst>
          <pc:docMk/>
          <pc:sldMk cId="3802137353" sldId="11142"/>
        </pc:sldMkLst>
      </pc:sldChg>
      <pc:sldChg chg="modSp mod">
        <pc:chgData name="Mondragon, Desiree - DEN" userId="cddb16d0-b6f9-4161-a1a6-91a003280c7c" providerId="ADAL" clId="{1ECF3013-F229-4E69-B529-299C529684AC}" dt="2024-07-12T15:27:33.532" v="10" actId="20577"/>
        <pc:sldMkLst>
          <pc:docMk/>
          <pc:sldMk cId="3635339707" sldId="11144"/>
        </pc:sldMkLst>
      </pc:sldChg>
      <pc:sldChg chg="delSp modSp add mod">
        <pc:chgData name="Mondragon, Desiree - DEN" userId="cddb16d0-b6f9-4161-a1a6-91a003280c7c" providerId="ADAL" clId="{1ECF3013-F229-4E69-B529-299C529684AC}" dt="2024-07-12T16:03:45.755" v="709"/>
        <pc:sldMkLst>
          <pc:docMk/>
          <pc:sldMk cId="888247115" sldId="11147"/>
        </pc:sldMkLst>
      </pc:sldChg>
    </pc:docChg>
  </pc:docChgLst>
  <pc:docChgLst>
    <pc:chgData name="Wilson, Jacqueline - DEN" userId="S::jacqueline.wilson@flydenver.com::5f28639e-e6e2-4f52-bca5-5752d2892216" providerId="AD" clId="Web-{0C33060A-B853-3458-CCDC-2B48A7A232E2}"/>
    <pc:docChg chg="addSld modSld sldOrd">
      <pc:chgData name="Wilson, Jacqueline - DEN" userId="S::jacqueline.wilson@flydenver.com::5f28639e-e6e2-4f52-bca5-5752d2892216" providerId="AD" clId="Web-{0C33060A-B853-3458-CCDC-2B48A7A232E2}" dt="2024-11-14T16:30:21.571" v="327" actId="20577"/>
      <pc:docMkLst>
        <pc:docMk/>
      </pc:docMkLst>
      <pc:sldChg chg="modSp">
        <pc:chgData name="Wilson, Jacqueline - DEN" userId="S::jacqueline.wilson@flydenver.com::5f28639e-e6e2-4f52-bca5-5752d2892216" providerId="AD" clId="Web-{0C33060A-B853-3458-CCDC-2B48A7A232E2}" dt="2024-11-14T16:30:21.571" v="327" actId="20577"/>
        <pc:sldMkLst>
          <pc:docMk/>
          <pc:sldMk cId="3736485398" sldId="11082"/>
        </pc:sldMkLst>
      </pc:sldChg>
      <pc:sldChg chg="modSp add replId">
        <pc:chgData name="Wilson, Jacqueline - DEN" userId="S::jacqueline.wilson@flydenver.com::5f28639e-e6e2-4f52-bca5-5752d2892216" providerId="AD" clId="Web-{0C33060A-B853-3458-CCDC-2B48A7A232E2}" dt="2024-11-14T16:30:02.101" v="321" actId="20577"/>
        <pc:sldMkLst>
          <pc:docMk/>
          <pc:sldMk cId="3358678051" sldId="104944"/>
        </pc:sldMkLst>
      </pc:sldChg>
      <pc:sldChg chg="modSp add replId">
        <pc:chgData name="Wilson, Jacqueline - DEN" userId="S::jacqueline.wilson@flydenver.com::5f28639e-e6e2-4f52-bca5-5752d2892216" providerId="AD" clId="Web-{0C33060A-B853-3458-CCDC-2B48A7A232E2}" dt="2024-11-14T16:30:08.601" v="323" actId="20577"/>
        <pc:sldMkLst>
          <pc:docMk/>
          <pc:sldMk cId="234106297" sldId="104945"/>
        </pc:sldMkLst>
      </pc:sldChg>
      <pc:sldChg chg="modSp add ord replId">
        <pc:chgData name="Wilson, Jacqueline - DEN" userId="S::jacqueline.wilson@flydenver.com::5f28639e-e6e2-4f52-bca5-5752d2892216" providerId="AD" clId="Web-{0C33060A-B853-3458-CCDC-2B48A7A232E2}" dt="2024-11-14T16:26:49.633" v="229"/>
        <pc:sldMkLst>
          <pc:docMk/>
          <pc:sldMk cId="2612396373" sldId="104946"/>
        </pc:sldMkLst>
      </pc:sldChg>
      <pc:sldChg chg="modSp add ord replId">
        <pc:chgData name="Wilson, Jacqueline - DEN" userId="S::jacqueline.wilson@flydenver.com::5f28639e-e6e2-4f52-bca5-5752d2892216" providerId="AD" clId="Web-{0C33060A-B853-3458-CCDC-2B48A7A232E2}" dt="2024-11-14T16:28:54.002" v="311"/>
        <pc:sldMkLst>
          <pc:docMk/>
          <pc:sldMk cId="3623350622" sldId="104947"/>
        </pc:sldMkLst>
      </pc:sldChg>
    </pc:docChg>
  </pc:docChgLst>
  <pc:docChgLst>
    <pc:chgData name="Covelli, Nicholas - DEN" userId="f74ef71b-b06c-49c0-8686-259aa28e0438" providerId="ADAL" clId="{4E1E1311-22FE-4F7B-B82F-0DA3E5035511}"/>
    <pc:docChg chg="undo custSel modSld sldOrd">
      <pc:chgData name="Covelli, Nicholas - DEN" userId="f74ef71b-b06c-49c0-8686-259aa28e0438" providerId="ADAL" clId="{4E1E1311-22FE-4F7B-B82F-0DA3E5035511}" dt="2024-09-18T21:05:39.750" v="285" actId="20577"/>
      <pc:docMkLst>
        <pc:docMk/>
      </pc:docMkLst>
      <pc:sldChg chg="modSp mod">
        <pc:chgData name="Covelli, Nicholas - DEN" userId="f74ef71b-b06c-49c0-8686-259aa28e0438" providerId="ADAL" clId="{4E1E1311-22FE-4F7B-B82F-0DA3E5035511}" dt="2024-09-18T21:04:29.011" v="266" actId="20577"/>
        <pc:sldMkLst>
          <pc:docMk/>
          <pc:sldMk cId="3490488679" sldId="11217"/>
        </pc:sldMkLst>
      </pc:sldChg>
      <pc:sldChg chg="modSp mod">
        <pc:chgData name="Covelli, Nicholas - DEN" userId="f74ef71b-b06c-49c0-8686-259aa28e0438" providerId="ADAL" clId="{4E1E1311-22FE-4F7B-B82F-0DA3E5035511}" dt="2024-09-18T21:04:54.329" v="275" actId="6549"/>
        <pc:sldMkLst>
          <pc:docMk/>
          <pc:sldMk cId="2487797668" sldId="11219"/>
        </pc:sldMkLst>
      </pc:sldChg>
      <pc:sldChg chg="modSp mod">
        <pc:chgData name="Covelli, Nicholas - DEN" userId="f74ef71b-b06c-49c0-8686-259aa28e0438" providerId="ADAL" clId="{4E1E1311-22FE-4F7B-B82F-0DA3E5035511}" dt="2024-09-18T21:05:39.750" v="285" actId="20577"/>
        <pc:sldMkLst>
          <pc:docMk/>
          <pc:sldMk cId="1648746472" sldId="11223"/>
        </pc:sldMkLst>
      </pc:sldChg>
      <pc:sldChg chg="addSp delSp modSp mod">
        <pc:chgData name="Covelli, Nicholas - DEN" userId="f74ef71b-b06c-49c0-8686-259aa28e0438" providerId="ADAL" clId="{4E1E1311-22FE-4F7B-B82F-0DA3E5035511}" dt="2024-09-18T21:01:18.341" v="197" actId="208"/>
        <pc:sldMkLst>
          <pc:docMk/>
          <pc:sldMk cId="1702228487" sldId="11233"/>
        </pc:sldMkLst>
      </pc:sldChg>
      <pc:sldChg chg="addSp delSp modSp mod ord">
        <pc:chgData name="Covelli, Nicholas - DEN" userId="f74ef71b-b06c-49c0-8686-259aa28e0438" providerId="ADAL" clId="{4E1E1311-22FE-4F7B-B82F-0DA3E5035511}" dt="2024-09-18T21:03:36.171" v="244"/>
        <pc:sldMkLst>
          <pc:docMk/>
          <pc:sldMk cId="3137166465" sldId="11234"/>
        </pc:sldMkLst>
      </pc:sldChg>
      <pc:sldChg chg="addSp delSp modSp mod">
        <pc:chgData name="Covelli, Nicholas - DEN" userId="f74ef71b-b06c-49c0-8686-259aa28e0438" providerId="ADAL" clId="{4E1E1311-22FE-4F7B-B82F-0DA3E5035511}" dt="2024-09-18T21:02:25.378" v="221" actId="166"/>
        <pc:sldMkLst>
          <pc:docMk/>
          <pc:sldMk cId="3589490559" sldId="11235"/>
        </pc:sldMkLst>
      </pc:sldChg>
    </pc:docChg>
  </pc:docChgLst>
  <pc:docChgLst>
    <pc:chgData name="Parker, Anne - DEDO Certification Supervisor" userId="S::anne.parker_denvergov.org#ext#@flyden.onmicrosoft.com::ee51206b-dadc-4b29-b160-ce77571b5295" providerId="AD" clId="Web-{144BA763-CB73-2627-1E5D-3C916D2693CA}"/>
    <pc:docChg chg="modSld">
      <pc:chgData name="Parker, Anne - DEDO Certification Supervisor" userId="S::anne.parker_denvergov.org#ext#@flyden.onmicrosoft.com::ee51206b-dadc-4b29-b160-ce77571b5295" providerId="AD" clId="Web-{144BA763-CB73-2627-1E5D-3C916D2693CA}" dt="2024-09-04T22:47:38.217" v="0" actId="20577"/>
      <pc:docMkLst>
        <pc:docMk/>
      </pc:docMkLst>
    </pc:docChg>
  </pc:docChgLst>
  <pc:docChgLst>
    <pc:chgData name="Martin, Nicholas - DEN" userId="S::nicholas.martin@flydenver.com::6568c032-83e7-427e-98ee-e89191e6d8b6" providerId="AD" clId="Web-{A035C2D9-3633-97BB-DC45-A7D85D04A42D}"/>
    <pc:docChg chg="modSld">
      <pc:chgData name="Martin, Nicholas - DEN" userId="S::nicholas.martin@flydenver.com::6568c032-83e7-427e-98ee-e89191e6d8b6" providerId="AD" clId="Web-{A035C2D9-3633-97BB-DC45-A7D85D04A42D}" dt="2025-03-12T22:54:39.188" v="16" actId="20577"/>
      <pc:docMkLst>
        <pc:docMk/>
      </pc:docMkLst>
    </pc:docChg>
  </pc:docChgLst>
  <pc:docChgLst>
    <pc:chgData name="Sadkhi, Anas - DEN" userId="S::anas.sadkhi@flydenver.com::d20243c2-2a5c-474c-9c07-cfb3bc577e6d" providerId="AD" clId="Web-{6E656982-1096-4A30-1CA2-710097219B00}"/>
    <pc:docChg chg="sldOrd">
      <pc:chgData name="Sadkhi, Anas - DEN" userId="S::anas.sadkhi@flydenver.com::d20243c2-2a5c-474c-9c07-cfb3bc577e6d" providerId="AD" clId="Web-{6E656982-1096-4A30-1CA2-710097219B00}" dt="2025-03-13T19:25:11.928" v="1"/>
      <pc:docMkLst>
        <pc:docMk/>
      </pc:docMkLst>
    </pc:docChg>
  </pc:docChgLst>
  <pc:docChgLst>
    <pc:chgData name="Martin, Nicholas - DEN" userId="S::nicholas.martin@flydenver.com::6568c032-83e7-427e-98ee-e89191e6d8b6" providerId="AD" clId="Web-{C704815B-7231-144A-9C5A-301E78F69F71}"/>
    <pc:docChg chg="modSld">
      <pc:chgData name="Martin, Nicholas - DEN" userId="S::nicholas.martin@flydenver.com::6568c032-83e7-427e-98ee-e89191e6d8b6" providerId="AD" clId="Web-{C704815B-7231-144A-9C5A-301E78F69F71}" dt="2025-05-29T22:06:26.500" v="88" actId="20577"/>
      <pc:docMkLst>
        <pc:docMk/>
      </pc:docMkLst>
      <pc:sldChg chg="modSp">
        <pc:chgData name="Martin, Nicholas - DEN" userId="S::nicholas.martin@flydenver.com::6568c032-83e7-427e-98ee-e89191e6d8b6" providerId="AD" clId="Web-{C704815B-7231-144A-9C5A-301E78F69F71}" dt="2025-05-29T22:06:26.500" v="88" actId="20577"/>
        <pc:sldMkLst>
          <pc:docMk/>
          <pc:sldMk cId="2100173544" sldId="104955"/>
        </pc:sldMkLst>
        <pc:spChg chg="mod">
          <ac:chgData name="Martin, Nicholas - DEN" userId="S::nicholas.martin@flydenver.com::6568c032-83e7-427e-98ee-e89191e6d8b6" providerId="AD" clId="Web-{C704815B-7231-144A-9C5A-301E78F69F71}" dt="2025-05-29T22:06:26.500" v="88" actId="20577"/>
          <ac:spMkLst>
            <pc:docMk/>
            <pc:sldMk cId="2100173544" sldId="104955"/>
            <ac:spMk id="3" creationId="{230B73FC-1116-EA6E-669D-9BD9CC049CFC}"/>
          </ac:spMkLst>
        </pc:spChg>
        <pc:spChg chg="mod">
          <ac:chgData name="Martin, Nicholas - DEN" userId="S::nicholas.martin@flydenver.com::6568c032-83e7-427e-98ee-e89191e6d8b6" providerId="AD" clId="Web-{C704815B-7231-144A-9C5A-301E78F69F71}" dt="2025-05-29T22:02:32.670" v="5" actId="20577"/>
          <ac:spMkLst>
            <pc:docMk/>
            <pc:sldMk cId="2100173544" sldId="104955"/>
            <ac:spMk id="16" creationId="{D9350C30-AF41-4ACB-65F1-591C0E2D65C8}"/>
          </ac:spMkLst>
        </pc:spChg>
      </pc:sldChg>
      <pc:sldChg chg="modSp">
        <pc:chgData name="Martin, Nicholas - DEN" userId="S::nicholas.martin@flydenver.com::6568c032-83e7-427e-98ee-e89191e6d8b6" providerId="AD" clId="Web-{C704815B-7231-144A-9C5A-301E78F69F71}" dt="2025-05-29T22:02:03.951" v="2" actId="20577"/>
        <pc:sldMkLst>
          <pc:docMk/>
          <pc:sldMk cId="1213173365" sldId="104999"/>
        </pc:sldMkLst>
        <pc:spChg chg="mod">
          <ac:chgData name="Martin, Nicholas - DEN" userId="S::nicholas.martin@flydenver.com::6568c032-83e7-427e-98ee-e89191e6d8b6" providerId="AD" clId="Web-{C704815B-7231-144A-9C5A-301E78F69F71}" dt="2025-05-29T22:02:03.951" v="2" actId="20577"/>
          <ac:spMkLst>
            <pc:docMk/>
            <pc:sldMk cId="1213173365" sldId="104999"/>
            <ac:spMk id="12" creationId="{E88EDCC7-D39D-D2E0-5BB8-EEB17D8EE834}"/>
          </ac:spMkLst>
        </pc:spChg>
      </pc:sldChg>
    </pc:docChg>
  </pc:docChgLst>
  <pc:docChgLst>
    <pc:chgData name="St. Martin, Irene - DEN" userId="861097aa-c1ef-4b8b-a040-0428e3834a04" providerId="ADAL" clId="{1D2A3237-D489-4905-A0DA-C441EA8151B9}"/>
    <pc:docChg chg="modSld">
      <pc:chgData name="St. Martin, Irene - DEN" userId="861097aa-c1ef-4b8b-a040-0428e3834a04" providerId="ADAL" clId="{1D2A3237-D489-4905-A0DA-C441EA8151B9}" dt="2025-01-31T22:30:55.481" v="20" actId="20577"/>
      <pc:docMkLst>
        <pc:docMk/>
      </pc:docMkLst>
    </pc:docChg>
  </pc:docChgLst>
  <pc:docChgLst>
    <pc:chgData name="Stevens, Kathryn - DEN Contingent Worker" userId="S::kathryn.stevens@flydenver.com::002f0a7d-49c8-4374-93cc-d7ebcb98ced9" providerId="AD" clId="Web-{AF3FED87-939B-53E3-C127-013DB47E43B2}"/>
    <pc:docChg chg="addSld delSld modSld sldOrd modSection">
      <pc:chgData name="Stevens, Kathryn - DEN Contingent Worker" userId="S::kathryn.stevens@flydenver.com::002f0a7d-49c8-4374-93cc-d7ebcb98ced9" providerId="AD" clId="Web-{AF3FED87-939B-53E3-C127-013DB47E43B2}" dt="2025-02-04T20:43:28.337" v="220" actId="20577"/>
      <pc:docMkLst>
        <pc:docMk/>
      </pc:docMkLst>
      <pc:sldChg chg="addSp delSp modSp del">
        <pc:chgData name="Stevens, Kathryn - DEN Contingent Worker" userId="S::kathryn.stevens@flydenver.com::002f0a7d-49c8-4374-93cc-d7ebcb98ced9" providerId="AD" clId="Web-{AF3FED87-939B-53E3-C127-013DB47E43B2}" dt="2025-02-04T16:08:39.427" v="54"/>
        <pc:sldMkLst>
          <pc:docMk/>
          <pc:sldMk cId="3229020727" sldId="105018"/>
        </pc:sldMkLst>
      </pc:sldChg>
      <pc:sldChg chg="addSp delSp modSp new del ord">
        <pc:chgData name="Stevens, Kathryn - DEN Contingent Worker" userId="S::kathryn.stevens@flydenver.com::002f0a7d-49c8-4374-93cc-d7ebcb98ced9" providerId="AD" clId="Web-{AF3FED87-939B-53E3-C127-013DB47E43B2}" dt="2025-02-04T16:07:22.224" v="28"/>
        <pc:sldMkLst>
          <pc:docMk/>
          <pc:sldMk cId="3276026865" sldId="105023"/>
        </pc:sldMkLst>
      </pc:sldChg>
      <pc:sldChg chg="addSp delSp modSp add ord replId">
        <pc:chgData name="Stevens, Kathryn - DEN Contingent Worker" userId="S::kathryn.stevens@flydenver.com::002f0a7d-49c8-4374-93cc-d7ebcb98ced9" providerId="AD" clId="Web-{AF3FED87-939B-53E3-C127-013DB47E43B2}" dt="2025-02-04T16:16:55.008" v="214" actId="1076"/>
        <pc:sldMkLst>
          <pc:docMk/>
          <pc:sldMk cId="1029416268" sldId="105024"/>
        </pc:sldMkLst>
      </pc:sldChg>
      <pc:sldChg chg="modSp add replId">
        <pc:chgData name="Stevens, Kathryn - DEN Contingent Worker" userId="S::kathryn.stevens@flydenver.com::002f0a7d-49c8-4374-93cc-d7ebcb98ced9" providerId="AD" clId="Web-{AF3FED87-939B-53E3-C127-013DB47E43B2}" dt="2025-02-04T20:43:28.337" v="220" actId="20577"/>
        <pc:sldMkLst>
          <pc:docMk/>
          <pc:sldMk cId="3271085709" sldId="105025"/>
        </pc:sldMkLst>
      </pc:sldChg>
    </pc:docChg>
  </pc:docChgLst>
  <pc:docChgLst>
    <pc:chgData name="Hackett, Ronette D. - DEN" userId="2f210692-697e-4a8a-b580-3c2e6eedf899" providerId="ADAL" clId="{8BE50F34-2291-49A5-89E5-E3A2534D0B33}"/>
    <pc:docChg chg="modSld">
      <pc:chgData name="Hackett, Ronette D. - DEN" userId="2f210692-697e-4a8a-b580-3c2e6eedf899" providerId="ADAL" clId="{8BE50F34-2291-49A5-89E5-E3A2534D0B33}" dt="2024-12-11T17:06:25.920" v="39" actId="20577"/>
      <pc:docMkLst>
        <pc:docMk/>
      </pc:docMkLst>
      <pc:sldChg chg="modSp mod">
        <pc:chgData name="Hackett, Ronette D. - DEN" userId="2f210692-697e-4a8a-b580-3c2e6eedf899" providerId="ADAL" clId="{8BE50F34-2291-49A5-89E5-E3A2534D0B33}" dt="2024-12-11T17:06:25.920" v="39" actId="20577"/>
        <pc:sldMkLst>
          <pc:docMk/>
          <pc:sldMk cId="2682477811" sldId="104963"/>
        </pc:sldMkLst>
      </pc:sldChg>
    </pc:docChg>
  </pc:docChgLst>
  <pc:docChgLst>
    <pc:chgData name="Benavides, Efrain - DEN" userId="S::efrain.benavides@flydenver.com::37645bc2-7f84-42fa-8580-2c57ada8489d" providerId="AD" clId="Web-{851F847E-3C8C-7795-C5C3-272C4A422A8F}"/>
    <pc:docChg chg="modSld sldOrd">
      <pc:chgData name="Benavides, Efrain - DEN" userId="S::efrain.benavides@flydenver.com::37645bc2-7f84-42fa-8580-2c57ada8489d" providerId="AD" clId="Web-{851F847E-3C8C-7795-C5C3-272C4A422A8F}" dt="2025-06-12T18:24:31.359" v="25" actId="20577"/>
      <pc:docMkLst>
        <pc:docMk/>
      </pc:docMkLst>
      <pc:sldChg chg="ord">
        <pc:chgData name="Benavides, Efrain - DEN" userId="S::efrain.benavides@flydenver.com::37645bc2-7f84-42fa-8580-2c57ada8489d" providerId="AD" clId="Web-{851F847E-3C8C-7795-C5C3-272C4A422A8F}" dt="2025-06-12T18:21:02.967" v="0"/>
        <pc:sldMkLst>
          <pc:docMk/>
          <pc:sldMk cId="2917361468" sldId="11192"/>
        </pc:sldMkLst>
      </pc:sldChg>
      <pc:sldChg chg="modSp ord">
        <pc:chgData name="Benavides, Efrain - DEN" userId="S::efrain.benavides@flydenver.com::37645bc2-7f84-42fa-8580-2c57ada8489d" providerId="AD" clId="Web-{851F847E-3C8C-7795-C5C3-272C4A422A8F}" dt="2025-06-12T18:24:31.359" v="25" actId="20577"/>
        <pc:sldMkLst>
          <pc:docMk/>
          <pc:sldMk cId="3237581883" sldId="105076"/>
        </pc:sldMkLst>
        <pc:spChg chg="mod">
          <ac:chgData name="Benavides, Efrain - DEN" userId="S::efrain.benavides@flydenver.com::37645bc2-7f84-42fa-8580-2c57ada8489d" providerId="AD" clId="Web-{851F847E-3C8C-7795-C5C3-272C4A422A8F}" dt="2025-06-12T18:24:31.359" v="25" actId="20577"/>
          <ac:spMkLst>
            <pc:docMk/>
            <pc:sldMk cId="3237581883" sldId="105076"/>
            <ac:spMk id="3" creationId="{D20784F3-87ED-9E4E-4B7C-BE2C04514A27}"/>
          </ac:spMkLst>
        </pc:spChg>
      </pc:sldChg>
    </pc:docChg>
  </pc:docChgLst>
  <pc:docChgLst>
    <pc:chgData name="Liang, Ro-Tien - DEN" userId="S::ro-tien.liang@flydenver.com::e7c98e97-d74d-424e-9719-4566498bc133" providerId="AD" clId="Web-{7AAB0EC2-1696-F1BA-B529-102250B15BB6}"/>
    <pc:docChg chg="modSld">
      <pc:chgData name="Liang, Ro-Tien - DEN" userId="S::ro-tien.liang@flydenver.com::e7c98e97-d74d-424e-9719-4566498bc133" providerId="AD" clId="Web-{7AAB0EC2-1696-F1BA-B529-102250B15BB6}" dt="2025-01-16T15:23:45.214" v="4" actId="20577"/>
      <pc:docMkLst>
        <pc:docMk/>
      </pc:docMkLst>
    </pc:docChg>
  </pc:docChgLst>
  <pc:docChgLst>
    <pc:chgData name="Mondragon, Desiree - DEN" userId="S::desiree.mondragon@flydenver.com::cddb16d0-b6f9-4161-a1a6-91a003280c7c" providerId="AD" clId="Web-{769D4466-2F77-60D5-B11D-BD2627FA508B}"/>
    <pc:docChg chg="modSld">
      <pc:chgData name="Mondragon, Desiree - DEN" userId="S::desiree.mondragon@flydenver.com::cddb16d0-b6f9-4161-a1a6-91a003280c7c" providerId="AD" clId="Web-{769D4466-2F77-60D5-B11D-BD2627FA508B}" dt="2025-03-12T21:32:23.957" v="8" actId="20577"/>
      <pc:docMkLst>
        <pc:docMk/>
      </pc:docMkLst>
    </pc:docChg>
  </pc:docChgLst>
  <pc:docChgLst>
    <pc:chgData name="Ybarra, Sol - GS CA2307 Administrator I" userId="S::sol.ybarra_denvergov.org#ext#@flyden.onmicrosoft.com::c2c845fc-5c9f-4a04-81a7-38fa8671f91f" providerId="AD" clId="Web-{B48E9EBD-92F0-FD3C-7E38-438AEF2C9C08}"/>
    <pc:docChg chg="modSld">
      <pc:chgData name="Ybarra, Sol - GS CA2307 Administrator I" userId="S::sol.ybarra_denvergov.org#ext#@flyden.onmicrosoft.com::c2c845fc-5c9f-4a04-81a7-38fa8671f91f" providerId="AD" clId="Web-{B48E9EBD-92F0-FD3C-7E38-438AEF2C9C08}" dt="2024-12-06T22:36:49.877" v="9" actId="1076"/>
      <pc:docMkLst>
        <pc:docMk/>
      </pc:docMkLst>
      <pc:sldChg chg="modSp">
        <pc:chgData name="Ybarra, Sol - GS CA2307 Administrator I" userId="S::sol.ybarra_denvergov.org#ext#@flyden.onmicrosoft.com::c2c845fc-5c9f-4a04-81a7-38fa8671f91f" providerId="AD" clId="Web-{B48E9EBD-92F0-FD3C-7E38-438AEF2C9C08}" dt="2024-12-06T22:36:49.877" v="9" actId="1076"/>
        <pc:sldMkLst>
          <pc:docMk/>
          <pc:sldMk cId="938472897" sldId="11100"/>
        </pc:sldMkLst>
      </pc:sldChg>
    </pc:docChg>
  </pc:docChgLst>
  <pc:docChgLst>
    <pc:chgData name="Wilson, Jacqueline - DEN" userId="S::jacqueline.wilson@flydenver.com::5f28639e-e6e2-4f52-bca5-5752d2892216" providerId="AD" clId="Web-{F4DA3216-130A-EBBE-1AA6-4C4B9BE06F80}"/>
    <pc:docChg chg="modSld">
      <pc:chgData name="Wilson, Jacqueline - DEN" userId="S::jacqueline.wilson@flydenver.com::5f28639e-e6e2-4f52-bca5-5752d2892216" providerId="AD" clId="Web-{F4DA3216-130A-EBBE-1AA6-4C4B9BE06F80}" dt="2025-03-14T19:04:16.508" v="38" actId="20577"/>
      <pc:docMkLst>
        <pc:docMk/>
      </pc:docMkLst>
      <pc:sldChg chg="modSp">
        <pc:chgData name="Wilson, Jacqueline - DEN" userId="S::jacqueline.wilson@flydenver.com::5f28639e-e6e2-4f52-bca5-5752d2892216" providerId="AD" clId="Web-{F4DA3216-130A-EBBE-1AA6-4C4B9BE06F80}" dt="2025-03-14T19:02:52.362" v="31" actId="20577"/>
        <pc:sldMkLst>
          <pc:docMk/>
          <pc:sldMk cId="2184838611" sldId="104962"/>
        </pc:sldMkLst>
        <pc:spChg chg="mod">
          <ac:chgData name="Wilson, Jacqueline - DEN" userId="S::jacqueline.wilson@flydenver.com::5f28639e-e6e2-4f52-bca5-5752d2892216" providerId="AD" clId="Web-{F4DA3216-130A-EBBE-1AA6-4C4B9BE06F80}" dt="2025-03-14T19:02:52.362" v="31" actId="20577"/>
          <ac:spMkLst>
            <pc:docMk/>
            <pc:sldMk cId="2184838611" sldId="104962"/>
            <ac:spMk id="3" creationId="{230B73FC-1116-EA6E-669D-9BD9CC049CFC}"/>
          </ac:spMkLst>
        </pc:spChg>
      </pc:sldChg>
      <pc:sldChg chg="modSp">
        <pc:chgData name="Wilson, Jacqueline - DEN" userId="S::jacqueline.wilson@flydenver.com::5f28639e-e6e2-4f52-bca5-5752d2892216" providerId="AD" clId="Web-{F4DA3216-130A-EBBE-1AA6-4C4B9BE06F80}" dt="2025-03-14T19:04:16.508" v="38" actId="20577"/>
        <pc:sldMkLst>
          <pc:docMk/>
          <pc:sldMk cId="635646545" sldId="105042"/>
        </pc:sldMkLst>
        <pc:spChg chg="mod">
          <ac:chgData name="Wilson, Jacqueline - DEN" userId="S::jacqueline.wilson@flydenver.com::5f28639e-e6e2-4f52-bca5-5752d2892216" providerId="AD" clId="Web-{F4DA3216-130A-EBBE-1AA6-4C4B9BE06F80}" dt="2025-03-14T19:04:16.508" v="38" actId="20577"/>
          <ac:spMkLst>
            <pc:docMk/>
            <pc:sldMk cId="635646545" sldId="105042"/>
            <ac:spMk id="3" creationId="{A0912F34-D88A-5CB2-F353-82BAAFA693C2}"/>
          </ac:spMkLst>
        </pc:spChg>
      </pc:sldChg>
      <pc:sldChg chg="modSp">
        <pc:chgData name="Wilson, Jacqueline - DEN" userId="S::jacqueline.wilson@flydenver.com::5f28639e-e6e2-4f52-bca5-5752d2892216" providerId="AD" clId="Web-{F4DA3216-130A-EBBE-1AA6-4C4B9BE06F80}" dt="2025-03-14T19:03:54.003" v="36" actId="20577"/>
        <pc:sldMkLst>
          <pc:docMk/>
          <pc:sldMk cId="3880939034" sldId="105045"/>
        </pc:sldMkLst>
        <pc:spChg chg="mod">
          <ac:chgData name="Wilson, Jacqueline - DEN" userId="S::jacqueline.wilson@flydenver.com::5f28639e-e6e2-4f52-bca5-5752d2892216" providerId="AD" clId="Web-{F4DA3216-130A-EBBE-1AA6-4C4B9BE06F80}" dt="2025-03-14T19:03:54.003" v="36" actId="20577"/>
          <ac:spMkLst>
            <pc:docMk/>
            <pc:sldMk cId="3880939034" sldId="105045"/>
            <ac:spMk id="3" creationId="{7AD95F5F-7B1C-4E96-C7E3-C9FCD47DF853}"/>
          </ac:spMkLst>
        </pc:spChg>
      </pc:sldChg>
    </pc:docChg>
  </pc:docChgLst>
  <pc:docChgLst>
    <pc:chgData name="Love, Matthew - DEN" userId="S::matthew.love@flydenver.com::eb00b6a6-423e-47ef-bea8-4bf8af759996" providerId="AD" clId="Web-{1FE3AA82-787D-F060-E835-9FBCBAE9245E}"/>
    <pc:docChg chg="modSld">
      <pc:chgData name="Love, Matthew - DEN" userId="S::matthew.love@flydenver.com::eb00b6a6-423e-47ef-bea8-4bf8af759996" providerId="AD" clId="Web-{1FE3AA82-787D-F060-E835-9FBCBAE9245E}" dt="2025-01-31T18:17:19.107" v="721" actId="20577"/>
      <pc:docMkLst>
        <pc:docMk/>
      </pc:docMkLst>
      <pc:sldChg chg="modSp">
        <pc:chgData name="Love, Matthew - DEN" userId="S::matthew.love@flydenver.com::eb00b6a6-423e-47ef-bea8-4bf8af759996" providerId="AD" clId="Web-{1FE3AA82-787D-F060-E835-9FBCBAE9245E}" dt="2025-01-31T18:17:19.107" v="721" actId="20577"/>
        <pc:sldMkLst>
          <pc:docMk/>
          <pc:sldMk cId="671689317" sldId="105022"/>
        </pc:sldMkLst>
      </pc:sldChg>
    </pc:docChg>
  </pc:docChgLst>
  <pc:docChgLst>
    <pc:chgData name="Choi, Cullen - DEN (he/him/his)" userId="55b6ba64-e371-4e10-b48f-94fa90183478" providerId="ADAL" clId="{86EBCC9F-ECB3-49C6-BC08-3D61A8823C91}"/>
    <pc:docChg chg="undo custSel modSld">
      <pc:chgData name="Choi, Cullen - DEN (he/him/his)" userId="55b6ba64-e371-4e10-b48f-94fa90183478" providerId="ADAL" clId="{86EBCC9F-ECB3-49C6-BC08-3D61A8823C91}" dt="2024-08-05T14:27:26.414" v="693" actId="20577"/>
      <pc:docMkLst>
        <pc:docMk/>
      </pc:docMkLst>
      <pc:sldChg chg="modSp mod">
        <pc:chgData name="Choi, Cullen - DEN (he/him/his)" userId="55b6ba64-e371-4e10-b48f-94fa90183478" providerId="ADAL" clId="{86EBCC9F-ECB3-49C6-BC08-3D61A8823C91}" dt="2024-08-05T14:27:09.160" v="677" actId="20577"/>
        <pc:sldMkLst>
          <pc:docMk/>
          <pc:sldMk cId="653361387" sldId="11160"/>
        </pc:sldMkLst>
      </pc:sldChg>
      <pc:sldChg chg="modSp mod">
        <pc:chgData name="Choi, Cullen - DEN (he/him/his)" userId="55b6ba64-e371-4e10-b48f-94fa90183478" providerId="ADAL" clId="{86EBCC9F-ECB3-49C6-BC08-3D61A8823C91}" dt="2024-08-05T14:27:26.414" v="693" actId="20577"/>
        <pc:sldMkLst>
          <pc:docMk/>
          <pc:sldMk cId="2522249108" sldId="11175"/>
        </pc:sldMkLst>
      </pc:sldChg>
      <pc:sldChg chg="modSp mod">
        <pc:chgData name="Choi, Cullen - DEN (he/him/his)" userId="55b6ba64-e371-4e10-b48f-94fa90183478" providerId="ADAL" clId="{86EBCC9F-ECB3-49C6-BC08-3D61A8823C91}" dt="2024-08-05T14:27:19.581" v="685" actId="20577"/>
        <pc:sldMkLst>
          <pc:docMk/>
          <pc:sldMk cId="2168706652" sldId="11176"/>
        </pc:sldMkLst>
      </pc:sldChg>
    </pc:docChg>
  </pc:docChgLst>
  <pc:docChgLst>
    <pc:chgData name="Mondragon, Desiree - DEN" userId="S::desiree.mondragon@flydenver.com::cddb16d0-b6f9-4161-a1a6-91a003280c7c" providerId="AD" clId="Web-{A1034F35-7B5D-99FA-790B-A6434BAC60F5}"/>
    <pc:docChg chg="delSld modSld modSection">
      <pc:chgData name="Mondragon, Desiree - DEN" userId="S::desiree.mondragon@flydenver.com::cddb16d0-b6f9-4161-a1a6-91a003280c7c" providerId="AD" clId="Web-{A1034F35-7B5D-99FA-790B-A6434BAC60F5}" dt="2025-04-09T14:38:32.591" v="63" actId="20577"/>
      <pc:docMkLst>
        <pc:docMk/>
      </pc:docMkLst>
      <pc:sldChg chg="mod modShow">
        <pc:chgData name="Mondragon, Desiree - DEN" userId="S::desiree.mondragon@flydenver.com::cddb16d0-b6f9-4161-a1a6-91a003280c7c" providerId="AD" clId="Web-{A1034F35-7B5D-99FA-790B-A6434BAC60F5}" dt="2025-04-09T14:31:14.206" v="52"/>
        <pc:sldMkLst>
          <pc:docMk/>
          <pc:sldMk cId="159681356" sldId="263"/>
        </pc:sldMkLst>
      </pc:sldChg>
      <pc:sldChg chg="del mod modShow">
        <pc:chgData name="Mondragon, Desiree - DEN" userId="S::desiree.mondragon@flydenver.com::cddb16d0-b6f9-4161-a1a6-91a003280c7c" providerId="AD" clId="Web-{A1034F35-7B5D-99FA-790B-A6434BAC60F5}" dt="2025-04-09T14:31:00.471" v="40"/>
        <pc:sldMkLst>
          <pc:docMk/>
          <pc:sldMk cId="1989396266" sldId="267"/>
        </pc:sldMkLst>
      </pc:sldChg>
      <pc:sldChg chg="del mod modShow">
        <pc:chgData name="Mondragon, Desiree - DEN" userId="S::desiree.mondragon@flydenver.com::cddb16d0-b6f9-4161-a1a6-91a003280c7c" providerId="AD" clId="Web-{A1034F35-7B5D-99FA-790B-A6434BAC60F5}" dt="2025-04-09T14:31:00.190" v="38"/>
        <pc:sldMkLst>
          <pc:docMk/>
          <pc:sldMk cId="3766306681" sldId="268"/>
        </pc:sldMkLst>
      </pc:sldChg>
      <pc:sldChg chg="del mod modShow">
        <pc:chgData name="Mondragon, Desiree - DEN" userId="S::desiree.mondragon@flydenver.com::cddb16d0-b6f9-4161-a1a6-91a003280c7c" providerId="AD" clId="Web-{A1034F35-7B5D-99FA-790B-A6434BAC60F5}" dt="2025-04-09T14:31:00.362" v="39"/>
        <pc:sldMkLst>
          <pc:docMk/>
          <pc:sldMk cId="3141244015" sldId="269"/>
        </pc:sldMkLst>
      </pc:sldChg>
      <pc:sldChg chg="mod modShow">
        <pc:chgData name="Mondragon, Desiree - DEN" userId="S::desiree.mondragon@flydenver.com::cddb16d0-b6f9-4161-a1a6-91a003280c7c" providerId="AD" clId="Web-{A1034F35-7B5D-99FA-790B-A6434BAC60F5}" dt="2025-04-09T14:31:22.815" v="58"/>
        <pc:sldMkLst>
          <pc:docMk/>
          <pc:sldMk cId="2136127173" sldId="271"/>
        </pc:sldMkLst>
      </pc:sldChg>
      <pc:sldChg chg="del">
        <pc:chgData name="Mondragon, Desiree - DEN" userId="S::desiree.mondragon@flydenver.com::cddb16d0-b6f9-4161-a1a6-91a003280c7c" providerId="AD" clId="Web-{A1034F35-7B5D-99FA-790B-A6434BAC60F5}" dt="2025-04-09T14:29:32.922" v="34"/>
        <pc:sldMkLst>
          <pc:docMk/>
          <pc:sldMk cId="2606072334" sldId="272"/>
        </pc:sldMkLst>
      </pc:sldChg>
      <pc:sldChg chg="del">
        <pc:chgData name="Mondragon, Desiree - DEN" userId="S::desiree.mondragon@flydenver.com::cddb16d0-b6f9-4161-a1a6-91a003280c7c" providerId="AD" clId="Web-{A1034F35-7B5D-99FA-790B-A6434BAC60F5}" dt="2025-04-09T14:29:32.907" v="33"/>
        <pc:sldMkLst>
          <pc:docMk/>
          <pc:sldMk cId="3587604535" sldId="273"/>
        </pc:sldMkLst>
      </pc:sldChg>
      <pc:sldChg chg="mod modShow">
        <pc:chgData name="Mondragon, Desiree - DEN" userId="S::desiree.mondragon@flydenver.com::cddb16d0-b6f9-4161-a1a6-91a003280c7c" providerId="AD" clId="Web-{A1034F35-7B5D-99FA-790B-A6434BAC60F5}" dt="2025-04-09T14:31:14.253" v="53"/>
        <pc:sldMkLst>
          <pc:docMk/>
          <pc:sldMk cId="501333188" sldId="274"/>
        </pc:sldMkLst>
      </pc:sldChg>
      <pc:sldChg chg="mod modShow">
        <pc:chgData name="Mondragon, Desiree - DEN" userId="S::desiree.mondragon@flydenver.com::cddb16d0-b6f9-4161-a1a6-91a003280c7c" providerId="AD" clId="Web-{A1034F35-7B5D-99FA-790B-A6434BAC60F5}" dt="2025-04-09T14:31:14.143" v="51"/>
        <pc:sldMkLst>
          <pc:docMk/>
          <pc:sldMk cId="868613216" sldId="287"/>
        </pc:sldMkLst>
      </pc:sldChg>
      <pc:sldChg chg="mod modShow">
        <pc:chgData name="Mondragon, Desiree - DEN" userId="S::desiree.mondragon@flydenver.com::cddb16d0-b6f9-4161-a1a6-91a003280c7c" providerId="AD" clId="Web-{A1034F35-7B5D-99FA-790B-A6434BAC60F5}" dt="2025-04-09T14:31:14.112" v="50"/>
        <pc:sldMkLst>
          <pc:docMk/>
          <pc:sldMk cId="640101126" sldId="291"/>
        </pc:sldMkLst>
      </pc:sldChg>
      <pc:sldChg chg="mod modShow">
        <pc:chgData name="Mondragon, Desiree - DEN" userId="S::desiree.mondragon@flydenver.com::cddb16d0-b6f9-4161-a1a6-91a003280c7c" providerId="AD" clId="Web-{A1034F35-7B5D-99FA-790B-A6434BAC60F5}" dt="2025-04-09T14:31:22.894" v="59"/>
        <pc:sldMkLst>
          <pc:docMk/>
          <pc:sldMk cId="446503946" sldId="1070"/>
        </pc:sldMkLst>
      </pc:sldChg>
      <pc:sldChg chg="mod modShow">
        <pc:chgData name="Mondragon, Desiree - DEN" userId="S::desiree.mondragon@flydenver.com::cddb16d0-b6f9-4161-a1a6-91a003280c7c" providerId="AD" clId="Web-{A1034F35-7B5D-99FA-790B-A6434BAC60F5}" dt="2025-04-09T14:31:22.612" v="56"/>
        <pc:sldMkLst>
          <pc:docMk/>
          <pc:sldMk cId="3585023571" sldId="1073"/>
        </pc:sldMkLst>
      </pc:sldChg>
      <pc:sldChg chg="mod modShow">
        <pc:chgData name="Mondragon, Desiree - DEN" userId="S::desiree.mondragon@flydenver.com::cddb16d0-b6f9-4161-a1a6-91a003280c7c" providerId="AD" clId="Web-{A1034F35-7B5D-99FA-790B-A6434BAC60F5}" dt="2025-04-09T14:31:22.690" v="57"/>
        <pc:sldMkLst>
          <pc:docMk/>
          <pc:sldMk cId="886952747" sldId="1074"/>
        </pc:sldMkLst>
      </pc:sldChg>
      <pc:sldChg chg="mod modShow">
        <pc:chgData name="Mondragon, Desiree - DEN" userId="S::desiree.mondragon@flydenver.com::cddb16d0-b6f9-4161-a1a6-91a003280c7c" providerId="AD" clId="Web-{A1034F35-7B5D-99FA-790B-A6434BAC60F5}" dt="2025-04-09T14:31:03.893" v="43"/>
        <pc:sldMkLst>
          <pc:docMk/>
          <pc:sldMk cId="3755693697" sldId="11097"/>
        </pc:sldMkLst>
      </pc:sldChg>
      <pc:sldChg chg="mod modShow">
        <pc:chgData name="Mondragon, Desiree - DEN" userId="S::desiree.mondragon@flydenver.com::cddb16d0-b6f9-4161-a1a6-91a003280c7c" providerId="AD" clId="Web-{A1034F35-7B5D-99FA-790B-A6434BAC60F5}" dt="2025-04-09T14:31:03.846" v="42"/>
        <pc:sldMkLst>
          <pc:docMk/>
          <pc:sldMk cId="215590715" sldId="11098"/>
        </pc:sldMkLst>
      </pc:sldChg>
      <pc:sldChg chg="mod modShow">
        <pc:chgData name="Mondragon, Desiree - DEN" userId="S::desiree.mondragon@flydenver.com::cddb16d0-b6f9-4161-a1a6-91a003280c7c" providerId="AD" clId="Web-{A1034F35-7B5D-99FA-790B-A6434BAC60F5}" dt="2025-04-09T14:31:17.628" v="55"/>
        <pc:sldMkLst>
          <pc:docMk/>
          <pc:sldMk cId="938472897" sldId="11100"/>
        </pc:sldMkLst>
      </pc:sldChg>
      <pc:sldChg chg="mod modShow">
        <pc:chgData name="Mondragon, Desiree - DEN" userId="S::desiree.mondragon@flydenver.com::cddb16d0-b6f9-4161-a1a6-91a003280c7c" providerId="AD" clId="Web-{A1034F35-7B5D-99FA-790B-A6434BAC60F5}" dt="2025-04-09T14:31:26.206" v="60"/>
        <pc:sldMkLst>
          <pc:docMk/>
          <pc:sldMk cId="46628132" sldId="11111"/>
        </pc:sldMkLst>
      </pc:sldChg>
      <pc:sldChg chg="mod modShow">
        <pc:chgData name="Mondragon, Desiree - DEN" userId="S::desiree.mondragon@flydenver.com::cddb16d0-b6f9-4161-a1a6-91a003280c7c" providerId="AD" clId="Web-{A1034F35-7B5D-99FA-790B-A6434BAC60F5}" dt="2025-04-09T14:28:43.359" v="7"/>
        <pc:sldMkLst>
          <pc:docMk/>
          <pc:sldMk cId="1363167926" sldId="11136"/>
        </pc:sldMkLst>
      </pc:sldChg>
      <pc:sldChg chg="mod modShow">
        <pc:chgData name="Mondragon, Desiree - DEN" userId="S::desiree.mondragon@flydenver.com::cddb16d0-b6f9-4161-a1a6-91a003280c7c" providerId="AD" clId="Web-{A1034F35-7B5D-99FA-790B-A6434BAC60F5}" dt="2025-04-09T14:31:03.940" v="44"/>
        <pc:sldMkLst>
          <pc:docMk/>
          <pc:sldMk cId="888247115" sldId="11147"/>
        </pc:sldMkLst>
      </pc:sldChg>
      <pc:sldChg chg="mod modShow">
        <pc:chgData name="Mondragon, Desiree - DEN" userId="S::desiree.mondragon@flydenver.com::cddb16d0-b6f9-4161-a1a6-91a003280c7c" providerId="AD" clId="Web-{A1034F35-7B5D-99FA-790B-A6434BAC60F5}" dt="2025-04-09T14:31:09.471" v="45"/>
        <pc:sldMkLst>
          <pc:docMk/>
          <pc:sldMk cId="3346811780" sldId="11162"/>
        </pc:sldMkLst>
      </pc:sldChg>
      <pc:sldChg chg="mod modShow">
        <pc:chgData name="Mondragon, Desiree - DEN" userId="S::desiree.mondragon@flydenver.com::cddb16d0-b6f9-4161-a1a6-91a003280c7c" providerId="AD" clId="Web-{A1034F35-7B5D-99FA-790B-A6434BAC60F5}" dt="2025-04-09T14:31:09.518" v="46"/>
        <pc:sldMkLst>
          <pc:docMk/>
          <pc:sldMk cId="1001245026" sldId="11170"/>
        </pc:sldMkLst>
      </pc:sldChg>
      <pc:sldChg chg="mod modShow">
        <pc:chgData name="Mondragon, Desiree - DEN" userId="S::desiree.mondragon@flydenver.com::cddb16d0-b6f9-4161-a1a6-91a003280c7c" providerId="AD" clId="Web-{A1034F35-7B5D-99FA-790B-A6434BAC60F5}" dt="2025-04-09T14:28:43.718" v="12"/>
        <pc:sldMkLst>
          <pc:docMk/>
          <pc:sldMk cId="2917361468" sldId="11192"/>
        </pc:sldMkLst>
      </pc:sldChg>
      <pc:sldChg chg="mod modShow">
        <pc:chgData name="Mondragon, Desiree - DEN" userId="S::desiree.mondragon@flydenver.com::cddb16d0-b6f9-4161-a1a6-91a003280c7c" providerId="AD" clId="Web-{A1034F35-7B5D-99FA-790B-A6434BAC60F5}" dt="2025-04-09T14:28:43.796" v="13"/>
        <pc:sldMkLst>
          <pc:docMk/>
          <pc:sldMk cId="170341230" sldId="11200"/>
        </pc:sldMkLst>
      </pc:sldChg>
      <pc:sldChg chg="mod modShow">
        <pc:chgData name="Mondragon, Desiree - DEN" userId="S::desiree.mondragon@flydenver.com::cddb16d0-b6f9-4161-a1a6-91a003280c7c" providerId="AD" clId="Web-{A1034F35-7B5D-99FA-790B-A6434BAC60F5}" dt="2025-04-09T14:28:43.671" v="11"/>
        <pc:sldMkLst>
          <pc:docMk/>
          <pc:sldMk cId="0" sldId="11236"/>
        </pc:sldMkLst>
      </pc:sldChg>
      <pc:sldChg chg="mod modShow">
        <pc:chgData name="Mondragon, Desiree - DEN" userId="S::desiree.mondragon@flydenver.com::cddb16d0-b6f9-4161-a1a6-91a003280c7c" providerId="AD" clId="Web-{A1034F35-7B5D-99FA-790B-A6434BAC60F5}" dt="2025-04-09T14:28:42.702" v="3"/>
        <pc:sldMkLst>
          <pc:docMk/>
          <pc:sldMk cId="3513850668" sldId="11237"/>
        </pc:sldMkLst>
      </pc:sldChg>
      <pc:sldChg chg="mod modShow">
        <pc:chgData name="Mondragon, Desiree - DEN" userId="S::desiree.mondragon@flydenver.com::cddb16d0-b6f9-4161-a1a6-91a003280c7c" providerId="AD" clId="Web-{A1034F35-7B5D-99FA-790B-A6434BAC60F5}" dt="2025-04-09T14:28:43.218" v="5"/>
        <pc:sldMkLst>
          <pc:docMk/>
          <pc:sldMk cId="616483224" sldId="104938"/>
        </pc:sldMkLst>
      </pc:sldChg>
      <pc:sldChg chg="mod modShow">
        <pc:chgData name="Mondragon, Desiree - DEN" userId="S::desiree.mondragon@flydenver.com::cddb16d0-b6f9-4161-a1a6-91a003280c7c" providerId="AD" clId="Web-{A1034F35-7B5D-99FA-790B-A6434BAC60F5}" dt="2025-04-09T14:28:42.671" v="2"/>
        <pc:sldMkLst>
          <pc:docMk/>
          <pc:sldMk cId="1962487920" sldId="104969"/>
        </pc:sldMkLst>
      </pc:sldChg>
      <pc:sldChg chg="mod modShow">
        <pc:chgData name="Mondragon, Desiree - DEN" userId="S::desiree.mondragon@flydenver.com::cddb16d0-b6f9-4161-a1a6-91a003280c7c" providerId="AD" clId="Web-{A1034F35-7B5D-99FA-790B-A6434BAC60F5}" dt="2025-04-09T14:31:26.253" v="61"/>
        <pc:sldMkLst>
          <pc:docMk/>
          <pc:sldMk cId="167018346" sldId="104977"/>
        </pc:sldMkLst>
      </pc:sldChg>
      <pc:sldChg chg="mod modShow">
        <pc:chgData name="Mondragon, Desiree - DEN" userId="S::desiree.mondragon@flydenver.com::cddb16d0-b6f9-4161-a1a6-91a003280c7c" providerId="AD" clId="Web-{A1034F35-7B5D-99FA-790B-A6434BAC60F5}" dt="2025-04-09T14:28:43.593" v="10"/>
        <pc:sldMkLst>
          <pc:docMk/>
          <pc:sldMk cId="2944146199" sldId="104991"/>
        </pc:sldMkLst>
      </pc:sldChg>
      <pc:sldChg chg="mod modShow">
        <pc:chgData name="Mondragon, Desiree - DEN" userId="S::desiree.mondragon@flydenver.com::cddb16d0-b6f9-4161-a1a6-91a003280c7c" providerId="AD" clId="Web-{A1034F35-7B5D-99FA-790B-A6434BAC60F5}" dt="2025-04-09T14:28:43.109" v="4"/>
        <pc:sldMkLst>
          <pc:docMk/>
          <pc:sldMk cId="0" sldId="105012"/>
        </pc:sldMkLst>
      </pc:sldChg>
      <pc:sldChg chg="mod modShow">
        <pc:chgData name="Mondragon, Desiree - DEN" userId="S::desiree.mondragon@flydenver.com::cddb16d0-b6f9-4161-a1a6-91a003280c7c" providerId="AD" clId="Web-{A1034F35-7B5D-99FA-790B-A6434BAC60F5}" dt="2025-04-09T14:28:49.921" v="14"/>
        <pc:sldMkLst>
          <pc:docMk/>
          <pc:sldMk cId="2628026929" sldId="105014"/>
        </pc:sldMkLst>
      </pc:sldChg>
      <pc:sldChg chg="mod modShow">
        <pc:chgData name="Mondragon, Desiree - DEN" userId="S::desiree.mondragon@flydenver.com::cddb16d0-b6f9-4161-a1a6-91a003280c7c" providerId="AD" clId="Web-{A1034F35-7B5D-99FA-790B-A6434BAC60F5}" dt="2025-04-09T14:29:03.843" v="23"/>
        <pc:sldMkLst>
          <pc:docMk/>
          <pc:sldMk cId="2325006807" sldId="105020"/>
        </pc:sldMkLst>
      </pc:sldChg>
      <pc:sldChg chg="mod modShow">
        <pc:chgData name="Mondragon, Desiree - DEN" userId="S::desiree.mondragon@flydenver.com::cddb16d0-b6f9-4161-a1a6-91a003280c7c" providerId="AD" clId="Web-{A1034F35-7B5D-99FA-790B-A6434BAC60F5}" dt="2025-04-09T14:28:43.530" v="9"/>
        <pc:sldMkLst>
          <pc:docMk/>
          <pc:sldMk cId="2260674282" sldId="105026"/>
        </pc:sldMkLst>
      </pc:sldChg>
      <pc:sldChg chg="mod modShow">
        <pc:chgData name="Mondragon, Desiree - DEN" userId="S::desiree.mondragon@flydenver.com::cddb16d0-b6f9-4161-a1a6-91a003280c7c" providerId="AD" clId="Web-{A1034F35-7B5D-99FA-790B-A6434BAC60F5}" dt="2025-04-09T14:31:09.675" v="49"/>
        <pc:sldMkLst>
          <pc:docMk/>
          <pc:sldMk cId="712996924" sldId="105034"/>
        </pc:sldMkLst>
      </pc:sldChg>
      <pc:sldChg chg="mod modShow">
        <pc:chgData name="Mondragon, Desiree - DEN" userId="S::desiree.mondragon@flydenver.com::cddb16d0-b6f9-4161-a1a6-91a003280c7c" providerId="AD" clId="Web-{A1034F35-7B5D-99FA-790B-A6434BAC60F5}" dt="2025-04-09T14:29:21.781" v="30"/>
        <pc:sldMkLst>
          <pc:docMk/>
          <pc:sldMk cId="4281499094" sldId="105040"/>
        </pc:sldMkLst>
      </pc:sldChg>
      <pc:sldChg chg="mod modShow">
        <pc:chgData name="Mondragon, Desiree - DEN" userId="S::desiree.mondragon@flydenver.com::cddb16d0-b6f9-4161-a1a6-91a003280c7c" providerId="AD" clId="Web-{A1034F35-7B5D-99FA-790B-A6434BAC60F5}" dt="2025-04-09T14:29:18.953" v="29"/>
        <pc:sldMkLst>
          <pc:docMk/>
          <pc:sldMk cId="635646545" sldId="105042"/>
        </pc:sldMkLst>
      </pc:sldChg>
      <pc:sldChg chg="mod modShow">
        <pc:chgData name="Mondragon, Desiree - DEN" userId="S::desiree.mondragon@flydenver.com::cddb16d0-b6f9-4161-a1a6-91a003280c7c" providerId="AD" clId="Web-{A1034F35-7B5D-99FA-790B-A6434BAC60F5}" dt="2025-04-09T14:29:00.828" v="22"/>
        <pc:sldMkLst>
          <pc:docMk/>
          <pc:sldMk cId="2815093843" sldId="105047"/>
        </pc:sldMkLst>
      </pc:sldChg>
      <pc:sldChg chg="mod modShow">
        <pc:chgData name="Mondragon, Desiree - DEN" userId="S::desiree.mondragon@flydenver.com::cddb16d0-b6f9-4161-a1a6-91a003280c7c" providerId="AD" clId="Web-{A1034F35-7B5D-99FA-790B-A6434BAC60F5}" dt="2025-04-09T14:28:56.609" v="20"/>
        <pc:sldMkLst>
          <pc:docMk/>
          <pc:sldMk cId="1288692813" sldId="105054"/>
        </pc:sldMkLst>
      </pc:sldChg>
      <pc:sldChg chg="mod modShow">
        <pc:chgData name="Mondragon, Desiree - DEN" userId="S::desiree.mondragon@flydenver.com::cddb16d0-b6f9-4161-a1a6-91a003280c7c" providerId="AD" clId="Web-{A1034F35-7B5D-99FA-790B-A6434BAC60F5}" dt="2025-04-09T14:31:09.612" v="48"/>
        <pc:sldMkLst>
          <pc:docMk/>
          <pc:sldMk cId="411078601" sldId="105061"/>
        </pc:sldMkLst>
      </pc:sldChg>
      <pc:sldChg chg="mod modShow">
        <pc:chgData name="Mondragon, Desiree - DEN" userId="S::desiree.mondragon@flydenver.com::cddb16d0-b6f9-4161-a1a6-91a003280c7c" providerId="AD" clId="Web-{A1034F35-7B5D-99FA-790B-A6434BAC60F5}" dt="2025-04-09T14:28:56.453" v="16"/>
        <pc:sldMkLst>
          <pc:docMk/>
          <pc:sldMk cId="759105236" sldId="105062"/>
        </pc:sldMkLst>
      </pc:sldChg>
      <pc:sldChg chg="mod modShow">
        <pc:chgData name="Mondragon, Desiree - DEN" userId="S::desiree.mondragon@flydenver.com::cddb16d0-b6f9-4161-a1a6-91a003280c7c" providerId="AD" clId="Web-{A1034F35-7B5D-99FA-790B-A6434BAC60F5}" dt="2025-04-09T14:28:56.406" v="15"/>
        <pc:sldMkLst>
          <pc:docMk/>
          <pc:sldMk cId="2487329411" sldId="105063"/>
        </pc:sldMkLst>
      </pc:sldChg>
      <pc:sldChg chg="mod modShow">
        <pc:chgData name="Mondragon, Desiree - DEN" userId="S::desiree.mondragon@flydenver.com::cddb16d0-b6f9-4161-a1a6-91a003280c7c" providerId="AD" clId="Web-{A1034F35-7B5D-99FA-790B-A6434BAC60F5}" dt="2025-04-09T14:28:56.484" v="17"/>
        <pc:sldMkLst>
          <pc:docMk/>
          <pc:sldMk cId="3371397965" sldId="105064"/>
        </pc:sldMkLst>
      </pc:sldChg>
      <pc:sldChg chg="mod modShow">
        <pc:chgData name="Mondragon, Desiree - DEN" userId="S::desiree.mondragon@flydenver.com::cddb16d0-b6f9-4161-a1a6-91a003280c7c" providerId="AD" clId="Web-{A1034F35-7B5D-99FA-790B-A6434BAC60F5}" dt="2025-04-09T14:28:56.562" v="19"/>
        <pc:sldMkLst>
          <pc:docMk/>
          <pc:sldMk cId="9734671" sldId="105065"/>
        </pc:sldMkLst>
      </pc:sldChg>
      <pc:sldChg chg="mod modShow">
        <pc:chgData name="Mondragon, Desiree - DEN" userId="S::desiree.mondragon@flydenver.com::cddb16d0-b6f9-4161-a1a6-91a003280c7c" providerId="AD" clId="Web-{A1034F35-7B5D-99FA-790B-A6434BAC60F5}" dt="2025-04-09T14:28:56.656" v="21"/>
        <pc:sldMkLst>
          <pc:docMk/>
          <pc:sldMk cId="1149909497" sldId="105066"/>
        </pc:sldMkLst>
      </pc:sldChg>
      <pc:sldChg chg="mod modShow">
        <pc:chgData name="Mondragon, Desiree - DEN" userId="S::desiree.mondragon@flydenver.com::cddb16d0-b6f9-4161-a1a6-91a003280c7c" providerId="AD" clId="Web-{A1034F35-7B5D-99FA-790B-A6434BAC60F5}" dt="2025-04-09T14:28:56.531" v="18"/>
        <pc:sldMkLst>
          <pc:docMk/>
          <pc:sldMk cId="39747109" sldId="105067"/>
        </pc:sldMkLst>
      </pc:sldChg>
      <pc:sldChg chg="mod modShow">
        <pc:chgData name="Mondragon, Desiree - DEN" userId="S::desiree.mondragon@flydenver.com::cddb16d0-b6f9-4161-a1a6-91a003280c7c" providerId="AD" clId="Web-{A1034F35-7B5D-99FA-790B-A6434BAC60F5}" dt="2025-04-09T14:31:09.565" v="47"/>
        <pc:sldMkLst>
          <pc:docMk/>
          <pc:sldMk cId="62645071" sldId="105068"/>
        </pc:sldMkLst>
      </pc:sldChg>
      <pc:sldChg chg="del">
        <pc:chgData name="Mondragon, Desiree - DEN" userId="S::desiree.mondragon@flydenver.com::cddb16d0-b6f9-4161-a1a6-91a003280c7c" providerId="AD" clId="Web-{A1034F35-7B5D-99FA-790B-A6434BAC60F5}" dt="2025-04-09T14:29:32.907" v="32"/>
        <pc:sldMkLst>
          <pc:docMk/>
          <pc:sldMk cId="1281054651" sldId="105069"/>
        </pc:sldMkLst>
      </pc:sldChg>
      <pc:sldChg chg="mod modShow">
        <pc:chgData name="Mondragon, Desiree - DEN" userId="S::desiree.mondragon@flydenver.com::cddb16d0-b6f9-4161-a1a6-91a003280c7c" providerId="AD" clId="Web-{A1034F35-7B5D-99FA-790B-A6434BAC60F5}" dt="2025-04-09T14:29:09.344" v="25"/>
        <pc:sldMkLst>
          <pc:docMk/>
          <pc:sldMk cId="1378173061" sldId="105072"/>
        </pc:sldMkLst>
      </pc:sldChg>
      <pc:sldChg chg="mod modShow">
        <pc:chgData name="Mondragon, Desiree - DEN" userId="S::desiree.mondragon@flydenver.com::cddb16d0-b6f9-4161-a1a6-91a003280c7c" providerId="AD" clId="Web-{A1034F35-7B5D-99FA-790B-A6434BAC60F5}" dt="2025-04-09T14:29:25.344" v="31"/>
        <pc:sldMkLst>
          <pc:docMk/>
          <pc:sldMk cId="3519811202" sldId="105073"/>
        </pc:sldMkLst>
      </pc:sldChg>
      <pc:sldChg chg="modSp">
        <pc:chgData name="Mondragon, Desiree - DEN" userId="S::desiree.mondragon@flydenver.com::cddb16d0-b6f9-4161-a1a6-91a003280c7c" providerId="AD" clId="Web-{A1034F35-7B5D-99FA-790B-A6434BAC60F5}" dt="2025-04-09T14:38:32.591" v="63" actId="20577"/>
        <pc:sldMkLst>
          <pc:docMk/>
          <pc:sldMk cId="3337215160" sldId="105074"/>
        </pc:sldMkLst>
      </pc:sldChg>
      <pc:sldChg chg="mod modShow">
        <pc:chgData name="Mondragon, Desiree - DEN" userId="S::desiree.mondragon@flydenver.com::cddb16d0-b6f9-4161-a1a6-91a003280c7c" providerId="AD" clId="Web-{A1034F35-7B5D-99FA-790B-A6434BAC60F5}" dt="2025-04-09T14:29:06.250" v="24"/>
        <pc:sldMkLst>
          <pc:docMk/>
          <pc:sldMk cId="3237581883" sldId="105076"/>
        </pc:sldMkLst>
      </pc:sldChg>
      <pc:sldChg chg="mod modShow">
        <pc:chgData name="Mondragon, Desiree - DEN" userId="S::desiree.mondragon@flydenver.com::cddb16d0-b6f9-4161-a1a6-91a003280c7c" providerId="AD" clId="Web-{A1034F35-7B5D-99FA-790B-A6434BAC60F5}" dt="2025-04-09T14:31:00.581" v="41"/>
        <pc:sldMkLst>
          <pc:docMk/>
          <pc:sldMk cId="1281054651" sldId="105077"/>
        </pc:sldMkLst>
      </pc:sldChg>
    </pc:docChg>
  </pc:docChgLst>
  <pc:docChgLst>
    <pc:chgData name="Brenninkmeyer, Elise - DEN" userId="S::elise.brenninkmeyer@flydenver.com::35b16894-8ddd-41a4-858d-3aacba4dccdc" providerId="AD" clId="Web-{A65D6B46-8B8A-CECA-F0C5-21ACF3A7F166}"/>
    <pc:docChg chg="addSld modSld modSection">
      <pc:chgData name="Brenninkmeyer, Elise - DEN" userId="S::elise.brenninkmeyer@flydenver.com::35b16894-8ddd-41a4-858d-3aacba4dccdc" providerId="AD" clId="Web-{A65D6B46-8B8A-CECA-F0C5-21ACF3A7F166}" dt="2025-04-29T19:30:57.416" v="127" actId="1076"/>
      <pc:docMkLst>
        <pc:docMk/>
      </pc:docMkLst>
      <pc:sldChg chg="addSp modSp add replId">
        <pc:chgData name="Brenninkmeyer, Elise - DEN" userId="S::elise.brenninkmeyer@flydenver.com::35b16894-8ddd-41a4-858d-3aacba4dccdc" providerId="AD" clId="Web-{A65D6B46-8B8A-CECA-F0C5-21ACF3A7F166}" dt="2025-04-29T19:24:52.071" v="31" actId="1076"/>
        <pc:sldMkLst>
          <pc:docMk/>
          <pc:sldMk cId="3392866080" sldId="105092"/>
        </pc:sldMkLst>
      </pc:sldChg>
    </pc:docChg>
  </pc:docChgLst>
  <pc:docChgLst>
    <pc:chgData clId="Web-{F0EB0DA8-BEBF-3204-2A56-13C51DAE405A}"/>
    <pc:docChg chg="modSld">
      <pc:chgData name="" userId="" providerId="" clId="Web-{F0EB0DA8-BEBF-3204-2A56-13C51DAE405A}" dt="2024-11-14T21:50:09.333" v="2" actId="20577"/>
      <pc:docMkLst>
        <pc:docMk/>
      </pc:docMkLst>
      <pc:sldChg chg="modSp">
        <pc:chgData name="" userId="" providerId="" clId="Web-{F0EB0DA8-BEBF-3204-2A56-13C51DAE405A}" dt="2024-11-14T21:50:09.333" v="2" actId="20577"/>
        <pc:sldMkLst>
          <pc:docMk/>
          <pc:sldMk cId="170341230" sldId="11200"/>
        </pc:sldMkLst>
      </pc:sldChg>
    </pc:docChg>
  </pc:docChgLst>
  <pc:docChgLst>
    <pc:chgData name="Maxfield, Neil - DEN" userId="S::neil.maxfield@flydenver.com::0e044260-91dc-45d5-a0e9-c513770cadad" providerId="AD" clId="Web-{9BFC4CBF-9804-1B27-1193-D1952106975E}"/>
    <pc:docChg chg="modSld">
      <pc:chgData name="Maxfield, Neil - DEN" userId="S::neil.maxfield@flydenver.com::0e044260-91dc-45d5-a0e9-c513770cadad" providerId="AD" clId="Web-{9BFC4CBF-9804-1B27-1193-D1952106975E}" dt="2024-10-03T17:09:04.053" v="33" actId="20577"/>
      <pc:docMkLst>
        <pc:docMk/>
      </pc:docMkLst>
    </pc:docChg>
  </pc:docChgLst>
  <pc:docChgLst>
    <pc:chgData name="Gainey, Brandon - DEN" userId="S::brandon.gainey@flydenver.com::fd5da317-374c-46a3-9d4c-eb83741dc19e" providerId="AD" clId="Web-{2E498825-60C2-F670-7011-8BF282078A39}"/>
    <pc:docChg chg="modSld">
      <pc:chgData name="Gainey, Brandon - DEN" userId="S::brandon.gainey@flydenver.com::fd5da317-374c-46a3-9d4c-eb83741dc19e" providerId="AD" clId="Web-{2E498825-60C2-F670-7011-8BF282078A39}" dt="2025-03-12T23:25:26.767" v="27" actId="20577"/>
      <pc:docMkLst>
        <pc:docMk/>
      </pc:docMkLst>
    </pc:docChg>
  </pc:docChgLst>
  <pc:docChgLst>
    <pc:chgData name="St. Martin, Irene - DEN" userId="861097aa-c1ef-4b8b-a040-0428e3834a04" providerId="ADAL" clId="{E73D4AA1-480B-43DE-9710-3425DFDF1DE7}"/>
    <pc:docChg chg="modSld">
      <pc:chgData name="St. Martin, Irene - DEN" userId="861097aa-c1ef-4b8b-a040-0428e3834a04" providerId="ADAL" clId="{E73D4AA1-480B-43DE-9710-3425DFDF1DE7}" dt="2025-05-06T21:02:44.954" v="2" actId="20577"/>
      <pc:docMkLst>
        <pc:docMk/>
      </pc:docMkLst>
      <pc:sldChg chg="modSp mod">
        <pc:chgData name="St. Martin, Irene - DEN" userId="861097aa-c1ef-4b8b-a040-0428e3834a04" providerId="ADAL" clId="{E73D4AA1-480B-43DE-9710-3425DFDF1DE7}" dt="2025-05-06T21:02:44.954" v="2" actId="20577"/>
        <pc:sldMkLst>
          <pc:docMk/>
          <pc:sldMk cId="1378173061" sldId="105072"/>
        </pc:sldMkLst>
      </pc:sldChg>
    </pc:docChg>
  </pc:docChgLst>
  <pc:docChgLst>
    <pc:chgData name="Gonzales, Nicolette - DEN" userId="S::nicolette.gonzales@flydenver.com::7edef55a-e2da-42a9-904e-a807a7548600" providerId="AD" clId="Web-{488F870F-3251-A0F2-BCAF-0F47F9319582}"/>
    <pc:docChg chg="modSld">
      <pc:chgData name="Gonzales, Nicolette - DEN" userId="S::nicolette.gonzales@flydenver.com::7edef55a-e2da-42a9-904e-a807a7548600" providerId="AD" clId="Web-{488F870F-3251-A0F2-BCAF-0F47F9319582}" dt="2024-06-13T17:42:36.345" v="25" actId="20577"/>
      <pc:docMkLst>
        <pc:docMk/>
      </pc:docMkLst>
      <pc:sldChg chg="modSp">
        <pc:chgData name="Gonzales, Nicolette - DEN" userId="S::nicolette.gonzales@flydenver.com::7edef55a-e2da-42a9-904e-a807a7548600" providerId="AD" clId="Web-{488F870F-3251-A0F2-BCAF-0F47F9319582}" dt="2024-06-13T17:42:36.345" v="25" actId="20577"/>
        <pc:sldMkLst>
          <pc:docMk/>
          <pc:sldMk cId="2561711928" sldId="11084"/>
        </pc:sldMkLst>
      </pc:sldChg>
    </pc:docChg>
  </pc:docChgLst>
  <pc:docChgLst>
    <pc:chgData name="Sowers, Branden - DEN" userId="89452521-8750-4161-9147-77e535b41cfa" providerId="ADAL" clId="{6274CA8F-15DB-4800-A485-05C46B56CBDA}"/>
    <pc:docChg chg="undo custSel addSld delSld modSld modSection">
      <pc:chgData name="Sowers, Branden - DEN" userId="89452521-8750-4161-9147-77e535b41cfa" providerId="ADAL" clId="{6274CA8F-15DB-4800-A485-05C46B56CBDA}" dt="2025-06-12T11:45:37.652" v="1693" actId="20577"/>
      <pc:docMkLst>
        <pc:docMk/>
      </pc:docMkLst>
      <pc:sldChg chg="modSp add del mod">
        <pc:chgData name="Sowers, Branden - DEN" userId="89452521-8750-4161-9147-77e535b41cfa" providerId="ADAL" clId="{6274CA8F-15DB-4800-A485-05C46B56CBDA}" dt="2025-06-12T11:44:53.995" v="1661" actId="20577"/>
        <pc:sldMkLst>
          <pc:docMk/>
          <pc:sldMk cId="4281111932" sldId="105118"/>
        </pc:sldMkLst>
        <pc:spChg chg="mod">
          <ac:chgData name="Sowers, Branden - DEN" userId="89452521-8750-4161-9147-77e535b41cfa" providerId="ADAL" clId="{6274CA8F-15DB-4800-A485-05C46B56CBDA}" dt="2025-06-12T11:44:53.995" v="1661" actId="20577"/>
          <ac:spMkLst>
            <pc:docMk/>
            <pc:sldMk cId="4281111932" sldId="105118"/>
            <ac:spMk id="3" creationId="{8639731F-65E6-9A4E-6F77-EEEA7657F5B9}"/>
          </ac:spMkLst>
        </pc:spChg>
      </pc:sldChg>
      <pc:sldChg chg="modSp add del mod">
        <pc:chgData name="Sowers, Branden - DEN" userId="89452521-8750-4161-9147-77e535b41cfa" providerId="ADAL" clId="{6274CA8F-15DB-4800-A485-05C46B56CBDA}" dt="2025-06-12T11:45:05.431" v="1668" actId="20577"/>
        <pc:sldMkLst>
          <pc:docMk/>
          <pc:sldMk cId="323676489" sldId="105119"/>
        </pc:sldMkLst>
        <pc:spChg chg="mod">
          <ac:chgData name="Sowers, Branden - DEN" userId="89452521-8750-4161-9147-77e535b41cfa" providerId="ADAL" clId="{6274CA8F-15DB-4800-A485-05C46B56CBDA}" dt="2025-06-12T11:45:05.431" v="1668" actId="20577"/>
          <ac:spMkLst>
            <pc:docMk/>
            <pc:sldMk cId="323676489" sldId="105119"/>
            <ac:spMk id="3" creationId="{AE533E3B-6B25-55A1-2A44-C8F0D9AEBE6B}"/>
          </ac:spMkLst>
        </pc:spChg>
      </pc:sldChg>
      <pc:sldChg chg="modSp add del mod">
        <pc:chgData name="Sowers, Branden - DEN" userId="89452521-8750-4161-9147-77e535b41cfa" providerId="ADAL" clId="{6274CA8F-15DB-4800-A485-05C46B56CBDA}" dt="2025-06-12T11:45:18.323" v="1677" actId="20577"/>
        <pc:sldMkLst>
          <pc:docMk/>
          <pc:sldMk cId="2469104879" sldId="105120"/>
        </pc:sldMkLst>
        <pc:spChg chg="mod">
          <ac:chgData name="Sowers, Branden - DEN" userId="89452521-8750-4161-9147-77e535b41cfa" providerId="ADAL" clId="{6274CA8F-15DB-4800-A485-05C46B56CBDA}" dt="2025-06-12T11:45:18.323" v="1677" actId="20577"/>
          <ac:spMkLst>
            <pc:docMk/>
            <pc:sldMk cId="2469104879" sldId="105120"/>
            <ac:spMk id="3" creationId="{E6CEADA6-B9C5-B3D0-1EFA-279DB50B02C5}"/>
          </ac:spMkLst>
        </pc:spChg>
      </pc:sldChg>
      <pc:sldChg chg="modSp add mod">
        <pc:chgData name="Sowers, Branden - DEN" userId="89452521-8750-4161-9147-77e535b41cfa" providerId="ADAL" clId="{6274CA8F-15DB-4800-A485-05C46B56CBDA}" dt="2025-06-12T11:45:27.435" v="1684" actId="20577"/>
        <pc:sldMkLst>
          <pc:docMk/>
          <pc:sldMk cId="2772588236" sldId="105121"/>
        </pc:sldMkLst>
        <pc:spChg chg="mod">
          <ac:chgData name="Sowers, Branden - DEN" userId="89452521-8750-4161-9147-77e535b41cfa" providerId="ADAL" clId="{6274CA8F-15DB-4800-A485-05C46B56CBDA}" dt="2025-06-12T11:45:27.435" v="1684" actId="20577"/>
          <ac:spMkLst>
            <pc:docMk/>
            <pc:sldMk cId="2772588236" sldId="105121"/>
            <ac:spMk id="3" creationId="{4C441EAA-E391-1F60-B30F-E0B967A7F3B6}"/>
          </ac:spMkLst>
        </pc:spChg>
      </pc:sldChg>
      <pc:sldChg chg="modSp add mod">
        <pc:chgData name="Sowers, Branden - DEN" userId="89452521-8750-4161-9147-77e535b41cfa" providerId="ADAL" clId="{6274CA8F-15DB-4800-A485-05C46B56CBDA}" dt="2025-06-12T11:45:37.652" v="1693" actId="20577"/>
        <pc:sldMkLst>
          <pc:docMk/>
          <pc:sldMk cId="915324390" sldId="105122"/>
        </pc:sldMkLst>
        <pc:spChg chg="mod">
          <ac:chgData name="Sowers, Branden - DEN" userId="89452521-8750-4161-9147-77e535b41cfa" providerId="ADAL" clId="{6274CA8F-15DB-4800-A485-05C46B56CBDA}" dt="2025-06-12T11:45:37.652" v="1693" actId="20577"/>
          <ac:spMkLst>
            <pc:docMk/>
            <pc:sldMk cId="915324390" sldId="105122"/>
            <ac:spMk id="3" creationId="{92133BC2-EA8C-DB7B-BD97-324914389105}"/>
          </ac:spMkLst>
        </pc:spChg>
      </pc:sldChg>
      <pc:sldChg chg="del">
        <pc:chgData name="Sowers, Branden - DEN" userId="89452521-8750-4161-9147-77e535b41cfa" providerId="ADAL" clId="{6274CA8F-15DB-4800-A485-05C46B56CBDA}" dt="2025-06-12T11:40:07.578" v="1642" actId="47"/>
        <pc:sldMkLst>
          <pc:docMk/>
          <pc:sldMk cId="713448745" sldId="105127"/>
        </pc:sldMkLst>
      </pc:sldChg>
      <pc:sldChg chg="addSp delSp modSp new del mod modClrScheme chgLayout">
        <pc:chgData name="Sowers, Branden - DEN" userId="89452521-8750-4161-9147-77e535b41cfa" providerId="ADAL" clId="{6274CA8F-15DB-4800-A485-05C46B56CBDA}" dt="2025-06-12T10:11:18.878" v="5" actId="47"/>
        <pc:sldMkLst>
          <pc:docMk/>
          <pc:sldMk cId="2627767332" sldId="105134"/>
        </pc:sldMkLst>
        <pc:spChg chg="add del mod ord">
          <ac:chgData name="Sowers, Branden - DEN" userId="89452521-8750-4161-9147-77e535b41cfa" providerId="ADAL" clId="{6274CA8F-15DB-4800-A485-05C46B56CBDA}" dt="2025-06-12T10:10:53.354" v="2" actId="700"/>
          <ac:spMkLst>
            <pc:docMk/>
            <pc:sldMk cId="2627767332" sldId="105134"/>
            <ac:spMk id="2" creationId="{5B79FD06-B793-FD0E-C24A-D59371CCCBD0}"/>
          </ac:spMkLst>
        </pc:spChg>
        <pc:spChg chg="add del mod ord">
          <ac:chgData name="Sowers, Branden - DEN" userId="89452521-8750-4161-9147-77e535b41cfa" providerId="ADAL" clId="{6274CA8F-15DB-4800-A485-05C46B56CBDA}" dt="2025-06-12T10:10:53.354" v="2" actId="700"/>
          <ac:spMkLst>
            <pc:docMk/>
            <pc:sldMk cId="2627767332" sldId="105134"/>
            <ac:spMk id="3" creationId="{9E8CE4ED-2435-5B94-244C-9C27109766DB}"/>
          </ac:spMkLst>
        </pc:spChg>
        <pc:spChg chg="add del mod ord">
          <ac:chgData name="Sowers, Branden - DEN" userId="89452521-8750-4161-9147-77e535b41cfa" providerId="ADAL" clId="{6274CA8F-15DB-4800-A485-05C46B56CBDA}" dt="2025-06-12T10:11:04.673" v="3" actId="478"/>
          <ac:spMkLst>
            <pc:docMk/>
            <pc:sldMk cId="2627767332" sldId="105134"/>
            <ac:spMk id="4" creationId="{5B9282C3-0389-23EB-D81E-78FAB3836C1C}"/>
          </ac:spMkLst>
        </pc:spChg>
        <pc:spChg chg="add del mod ord">
          <ac:chgData name="Sowers, Branden - DEN" userId="89452521-8750-4161-9147-77e535b41cfa" providerId="ADAL" clId="{6274CA8F-15DB-4800-A485-05C46B56CBDA}" dt="2025-06-12T10:10:53.354" v="2" actId="700"/>
          <ac:spMkLst>
            <pc:docMk/>
            <pc:sldMk cId="2627767332" sldId="105134"/>
            <ac:spMk id="5" creationId="{FBB669AB-6A5D-881D-0706-5C714DDDD332}"/>
          </ac:spMkLst>
        </pc:spChg>
        <pc:spChg chg="add del">
          <ac:chgData name="Sowers, Branden - DEN" userId="89452521-8750-4161-9147-77e535b41cfa" providerId="ADAL" clId="{6274CA8F-15DB-4800-A485-05C46B56CBDA}" dt="2025-06-12T10:10:53.354" v="2" actId="700"/>
          <ac:spMkLst>
            <pc:docMk/>
            <pc:sldMk cId="2627767332" sldId="105134"/>
            <ac:spMk id="6" creationId="{52587EAB-4718-6349-600E-E3CB2BAEC99F}"/>
          </ac:spMkLst>
        </pc:spChg>
        <pc:spChg chg="add del">
          <ac:chgData name="Sowers, Branden - DEN" userId="89452521-8750-4161-9147-77e535b41cfa" providerId="ADAL" clId="{6274CA8F-15DB-4800-A485-05C46B56CBDA}" dt="2025-06-12T10:10:53.354" v="2" actId="700"/>
          <ac:spMkLst>
            <pc:docMk/>
            <pc:sldMk cId="2627767332" sldId="105134"/>
            <ac:spMk id="7" creationId="{6879ACDE-D328-895B-3E5A-AA79808EFF86}"/>
          </ac:spMkLst>
        </pc:spChg>
        <pc:spChg chg="add del">
          <ac:chgData name="Sowers, Branden - DEN" userId="89452521-8750-4161-9147-77e535b41cfa" providerId="ADAL" clId="{6274CA8F-15DB-4800-A485-05C46B56CBDA}" dt="2025-06-12T10:10:53.354" v="2" actId="700"/>
          <ac:spMkLst>
            <pc:docMk/>
            <pc:sldMk cId="2627767332" sldId="105134"/>
            <ac:spMk id="8" creationId="{07376F42-7A62-D9D2-DD23-EF1F3CDA7BAD}"/>
          </ac:spMkLst>
        </pc:spChg>
        <pc:spChg chg="add del">
          <ac:chgData name="Sowers, Branden - DEN" userId="89452521-8750-4161-9147-77e535b41cfa" providerId="ADAL" clId="{6274CA8F-15DB-4800-A485-05C46B56CBDA}" dt="2025-06-12T10:10:53.354" v="2" actId="700"/>
          <ac:spMkLst>
            <pc:docMk/>
            <pc:sldMk cId="2627767332" sldId="105134"/>
            <ac:spMk id="9" creationId="{6878716F-A41F-441A-66EB-4937E9D44C81}"/>
          </ac:spMkLst>
        </pc:spChg>
        <pc:spChg chg="add del mod ord">
          <ac:chgData name="Sowers, Branden - DEN" userId="89452521-8750-4161-9147-77e535b41cfa" providerId="ADAL" clId="{6274CA8F-15DB-4800-A485-05C46B56CBDA}" dt="2025-06-12T10:10:53.354" v="2" actId="700"/>
          <ac:spMkLst>
            <pc:docMk/>
            <pc:sldMk cId="2627767332" sldId="105134"/>
            <ac:spMk id="10" creationId="{4592F624-DD40-582A-C5E3-EF21A2C31A27}"/>
          </ac:spMkLst>
        </pc:spChg>
        <pc:spChg chg="add del mod ord">
          <ac:chgData name="Sowers, Branden - DEN" userId="89452521-8750-4161-9147-77e535b41cfa" providerId="ADAL" clId="{6274CA8F-15DB-4800-A485-05C46B56CBDA}" dt="2025-06-12T10:10:53.354" v="2" actId="700"/>
          <ac:spMkLst>
            <pc:docMk/>
            <pc:sldMk cId="2627767332" sldId="105134"/>
            <ac:spMk id="13" creationId="{A758D4B5-2989-C8B5-8417-BDA75E6A0D90}"/>
          </ac:spMkLst>
        </pc:spChg>
      </pc:sldChg>
      <pc:sldChg chg="addSp delSp modSp add mod">
        <pc:chgData name="Sowers, Branden - DEN" userId="89452521-8750-4161-9147-77e535b41cfa" providerId="ADAL" clId="{6274CA8F-15DB-4800-A485-05C46B56CBDA}" dt="2025-06-12T10:38:21.632" v="1289" actId="14100"/>
        <pc:sldMkLst>
          <pc:docMk/>
          <pc:sldMk cId="2560345158" sldId="105135"/>
        </pc:sldMkLst>
        <pc:spChg chg="del">
          <ac:chgData name="Sowers, Branden - DEN" userId="89452521-8750-4161-9147-77e535b41cfa" providerId="ADAL" clId="{6274CA8F-15DB-4800-A485-05C46B56CBDA}" dt="2025-06-12T10:11:34.948" v="7" actId="478"/>
          <ac:spMkLst>
            <pc:docMk/>
            <pc:sldMk cId="2560345158" sldId="105135"/>
            <ac:spMk id="3" creationId="{8AABCFEC-9C16-69BA-9907-A794249E3D62}"/>
          </ac:spMkLst>
        </pc:spChg>
        <pc:spChg chg="del">
          <ac:chgData name="Sowers, Branden - DEN" userId="89452521-8750-4161-9147-77e535b41cfa" providerId="ADAL" clId="{6274CA8F-15DB-4800-A485-05C46B56CBDA}" dt="2025-06-12T10:11:31.648" v="6" actId="478"/>
          <ac:spMkLst>
            <pc:docMk/>
            <pc:sldMk cId="2560345158" sldId="105135"/>
            <ac:spMk id="9" creationId="{CAF7F5C2-0718-80A4-00C4-F85F3ABF7807}"/>
          </ac:spMkLst>
        </pc:spChg>
        <pc:spChg chg="add mod">
          <ac:chgData name="Sowers, Branden - DEN" userId="89452521-8750-4161-9147-77e535b41cfa" providerId="ADAL" clId="{6274CA8F-15DB-4800-A485-05C46B56CBDA}" dt="2025-06-12T10:22:18.258" v="198" actId="20577"/>
          <ac:spMkLst>
            <pc:docMk/>
            <pc:sldMk cId="2560345158" sldId="105135"/>
            <ac:spMk id="10" creationId="{70069319-B3E1-5BBA-7C53-025FB8DF971B}"/>
          </ac:spMkLst>
        </pc:spChg>
        <pc:picChg chg="add mod">
          <ac:chgData name="Sowers, Branden - DEN" userId="89452521-8750-4161-9147-77e535b41cfa" providerId="ADAL" clId="{6274CA8F-15DB-4800-A485-05C46B56CBDA}" dt="2025-06-12T10:38:21.632" v="1289" actId="14100"/>
          <ac:picMkLst>
            <pc:docMk/>
            <pc:sldMk cId="2560345158" sldId="105135"/>
            <ac:picMk id="6" creationId="{361B71CC-A648-67C7-44D9-8C1A3D9B2FFD}"/>
          </ac:picMkLst>
        </pc:picChg>
        <pc:picChg chg="add del mod">
          <ac:chgData name="Sowers, Branden - DEN" userId="89452521-8750-4161-9147-77e535b41cfa" providerId="ADAL" clId="{6274CA8F-15DB-4800-A485-05C46B56CBDA}" dt="2025-06-12T10:38:18.371" v="1288" actId="478"/>
          <ac:picMkLst>
            <pc:docMk/>
            <pc:sldMk cId="2560345158" sldId="105135"/>
            <ac:picMk id="8" creationId="{6A877168-A572-B8EE-ADB9-32A2C94691EE}"/>
          </ac:picMkLst>
        </pc:picChg>
      </pc:sldChg>
      <pc:sldChg chg="addSp delSp modSp add mod">
        <pc:chgData name="Sowers, Branden - DEN" userId="89452521-8750-4161-9147-77e535b41cfa" providerId="ADAL" clId="{6274CA8F-15DB-4800-A485-05C46B56CBDA}" dt="2025-06-12T10:36:20.365" v="1287" actId="962"/>
        <pc:sldMkLst>
          <pc:docMk/>
          <pc:sldMk cId="367901350" sldId="105136"/>
        </pc:sldMkLst>
        <pc:spChg chg="mod">
          <ac:chgData name="Sowers, Branden - DEN" userId="89452521-8750-4161-9147-77e535b41cfa" providerId="ADAL" clId="{6274CA8F-15DB-4800-A485-05C46B56CBDA}" dt="2025-06-12T10:27:47.985" v="1029" actId="962"/>
          <ac:spMkLst>
            <pc:docMk/>
            <pc:sldMk cId="367901350" sldId="105136"/>
            <ac:spMk id="2" creationId="{5C07F1A4-E4EF-3BF5-7708-7514EAE8A820}"/>
          </ac:spMkLst>
        </pc:spChg>
        <pc:spChg chg="add mod">
          <ac:chgData name="Sowers, Branden - DEN" userId="89452521-8750-4161-9147-77e535b41cfa" providerId="ADAL" clId="{6274CA8F-15DB-4800-A485-05C46B56CBDA}" dt="2025-06-12T10:21:51.275" v="184" actId="20577"/>
          <ac:spMkLst>
            <pc:docMk/>
            <pc:sldMk cId="367901350" sldId="105136"/>
            <ac:spMk id="7" creationId="{B889FEED-A24B-925E-1297-9005443ED79A}"/>
          </ac:spMkLst>
        </pc:spChg>
        <pc:picChg chg="add mod">
          <ac:chgData name="Sowers, Branden - DEN" userId="89452521-8750-4161-9147-77e535b41cfa" providerId="ADAL" clId="{6274CA8F-15DB-4800-A485-05C46B56CBDA}" dt="2025-06-12T10:36:20.365" v="1287" actId="962"/>
          <ac:picMkLst>
            <pc:docMk/>
            <pc:sldMk cId="367901350" sldId="105136"/>
            <ac:picMk id="5" creationId="{AFD99374-853D-CA34-4D00-6E8AAC60A460}"/>
          </ac:picMkLst>
        </pc:picChg>
        <pc:picChg chg="del">
          <ac:chgData name="Sowers, Branden - DEN" userId="89452521-8750-4161-9147-77e535b41cfa" providerId="ADAL" clId="{6274CA8F-15DB-4800-A485-05C46B56CBDA}" dt="2025-06-12T10:17:56.144" v="24" actId="478"/>
          <ac:picMkLst>
            <pc:docMk/>
            <pc:sldMk cId="367901350" sldId="105136"/>
            <ac:picMk id="6" creationId="{4D7C08FB-F839-976F-368E-A872A789084C}"/>
          </ac:picMkLst>
        </pc:picChg>
        <pc:picChg chg="del">
          <ac:chgData name="Sowers, Branden - DEN" userId="89452521-8750-4161-9147-77e535b41cfa" providerId="ADAL" clId="{6274CA8F-15DB-4800-A485-05C46B56CBDA}" dt="2025-06-12T10:17:58.293" v="25" actId="478"/>
          <ac:picMkLst>
            <pc:docMk/>
            <pc:sldMk cId="367901350" sldId="105136"/>
            <ac:picMk id="8" creationId="{C1650217-37AD-8766-5451-2ACC6A3FD198}"/>
          </ac:picMkLst>
        </pc:picChg>
      </pc:sldChg>
      <pc:sldChg chg="addSp delSp modSp new del mod">
        <pc:chgData name="Sowers, Branden - DEN" userId="89452521-8750-4161-9147-77e535b41cfa" providerId="ADAL" clId="{6274CA8F-15DB-4800-A485-05C46B56CBDA}" dt="2025-06-12T10:17:49.448" v="22" actId="2696"/>
        <pc:sldMkLst>
          <pc:docMk/>
          <pc:sldMk cId="1685264742" sldId="105136"/>
        </pc:sldMkLst>
        <pc:picChg chg="add del mod">
          <ac:chgData name="Sowers, Branden - DEN" userId="89452521-8750-4161-9147-77e535b41cfa" providerId="ADAL" clId="{6274CA8F-15DB-4800-A485-05C46B56CBDA}" dt="2025-06-12T10:17:42.741" v="21" actId="22"/>
          <ac:picMkLst>
            <pc:docMk/>
            <pc:sldMk cId="1685264742" sldId="105136"/>
            <ac:picMk id="11" creationId="{29D67873-ADF7-D8A0-256A-EC86B97287D4}"/>
          </ac:picMkLst>
        </pc:picChg>
      </pc:sldChg>
      <pc:sldChg chg="add del">
        <pc:chgData name="Sowers, Branden - DEN" userId="89452521-8750-4161-9147-77e535b41cfa" providerId="ADAL" clId="{6274CA8F-15DB-4800-A485-05C46B56CBDA}" dt="2025-06-12T10:11:37.337" v="9"/>
        <pc:sldMkLst>
          <pc:docMk/>
          <pc:sldMk cId="2259689591" sldId="105136"/>
        </pc:sldMkLst>
      </pc:sldChg>
      <pc:sldChg chg="addSp delSp modSp add mod">
        <pc:chgData name="Sowers, Branden - DEN" userId="89452521-8750-4161-9147-77e535b41cfa" providerId="ADAL" clId="{6274CA8F-15DB-4800-A485-05C46B56CBDA}" dt="2025-06-12T10:47:32.331" v="1641" actId="962"/>
        <pc:sldMkLst>
          <pc:docMk/>
          <pc:sldMk cId="1381377063" sldId="105137"/>
        </pc:sldMkLst>
        <pc:spChg chg="mod">
          <ac:chgData name="Sowers, Branden - DEN" userId="89452521-8750-4161-9147-77e535b41cfa" providerId="ADAL" clId="{6274CA8F-15DB-4800-A485-05C46B56CBDA}" dt="2025-06-12T10:46:03.429" v="1312" actId="20577"/>
          <ac:spMkLst>
            <pc:docMk/>
            <pc:sldMk cId="1381377063" sldId="105137"/>
            <ac:spMk id="10" creationId="{CEEE2D9B-2D45-7713-B1EE-CCD4001447E6}"/>
          </ac:spMkLst>
        </pc:spChg>
        <pc:spChg chg="add del mod">
          <ac:chgData name="Sowers, Branden - DEN" userId="89452521-8750-4161-9147-77e535b41cfa" providerId="ADAL" clId="{6274CA8F-15DB-4800-A485-05C46B56CBDA}" dt="2025-06-12T10:45:57.513" v="1303" actId="22"/>
          <ac:spMkLst>
            <pc:docMk/>
            <pc:sldMk cId="1381377063" sldId="105137"/>
            <ac:spMk id="11" creationId="{AA5E7083-5CEF-265E-5925-0B26C8F47C4A}"/>
          </ac:spMkLst>
        </pc:spChg>
        <pc:picChg chg="add mod modCrop">
          <ac:chgData name="Sowers, Branden - DEN" userId="89452521-8750-4161-9147-77e535b41cfa" providerId="ADAL" clId="{6274CA8F-15DB-4800-A485-05C46B56CBDA}" dt="2025-06-12T10:47:19.581" v="1583" actId="962"/>
          <ac:picMkLst>
            <pc:docMk/>
            <pc:sldMk cId="1381377063" sldId="105137"/>
            <ac:picMk id="5" creationId="{7156A2A5-969A-DBFF-D79A-E00E616A9888}"/>
          </ac:picMkLst>
        </pc:picChg>
        <pc:picChg chg="del">
          <ac:chgData name="Sowers, Branden - DEN" userId="89452521-8750-4161-9147-77e535b41cfa" providerId="ADAL" clId="{6274CA8F-15DB-4800-A485-05C46B56CBDA}" dt="2025-06-12T10:45:10.353" v="1291" actId="478"/>
          <ac:picMkLst>
            <pc:docMk/>
            <pc:sldMk cId="1381377063" sldId="105137"/>
            <ac:picMk id="6" creationId="{B6D1999D-CC39-A139-637C-68B9D2ABBEB0}"/>
          </ac:picMkLst>
        </pc:picChg>
        <pc:picChg chg="add mod">
          <ac:chgData name="Sowers, Branden - DEN" userId="89452521-8750-4161-9147-77e535b41cfa" providerId="ADAL" clId="{6274CA8F-15DB-4800-A485-05C46B56CBDA}" dt="2025-06-12T10:47:32.331" v="1641" actId="962"/>
          <ac:picMkLst>
            <pc:docMk/>
            <pc:sldMk cId="1381377063" sldId="105137"/>
            <ac:picMk id="8" creationId="{1E53C1A4-3569-042C-A570-28674AE6DFC9}"/>
          </ac:picMkLst>
        </pc:picChg>
      </pc:sldChg>
      <pc:sldChg chg="modSp add mod">
        <pc:chgData name="Sowers, Branden - DEN" userId="89452521-8750-4161-9147-77e535b41cfa" providerId="ADAL" clId="{6274CA8F-15DB-4800-A485-05C46B56CBDA}" dt="2025-06-12T11:44:40.622" v="1652" actId="20577"/>
        <pc:sldMkLst>
          <pc:docMk/>
          <pc:sldMk cId="2195604597" sldId="105138"/>
        </pc:sldMkLst>
        <pc:spChg chg="mod">
          <ac:chgData name="Sowers, Branden - DEN" userId="89452521-8750-4161-9147-77e535b41cfa" providerId="ADAL" clId="{6274CA8F-15DB-4800-A485-05C46B56CBDA}" dt="2025-06-12T11:44:40.622" v="1652" actId="20577"/>
          <ac:spMkLst>
            <pc:docMk/>
            <pc:sldMk cId="2195604597" sldId="105138"/>
            <ac:spMk id="3" creationId="{D20784F3-87ED-9E4E-4B7C-BE2C04514A27}"/>
          </ac:spMkLst>
        </pc:spChg>
      </pc:sldChg>
      <pc:sldChg chg="add">
        <pc:chgData name="Sowers, Branden - DEN" userId="89452521-8750-4161-9147-77e535b41cfa" providerId="ADAL" clId="{6274CA8F-15DB-4800-A485-05C46B56CBDA}" dt="2025-06-12T11:40:28.876" v="1643"/>
        <pc:sldMkLst>
          <pc:docMk/>
          <pc:sldMk cId="931715728" sldId="105139"/>
        </pc:sldMkLst>
      </pc:sldChg>
      <pc:sldChg chg="add">
        <pc:chgData name="Sowers, Branden - DEN" userId="89452521-8750-4161-9147-77e535b41cfa" providerId="ADAL" clId="{6274CA8F-15DB-4800-A485-05C46B56CBDA}" dt="2025-06-12T11:40:28.876" v="1643"/>
        <pc:sldMkLst>
          <pc:docMk/>
          <pc:sldMk cId="1817802166" sldId="105140"/>
        </pc:sldMkLst>
      </pc:sldChg>
      <pc:sldChg chg="add">
        <pc:chgData name="Sowers, Branden - DEN" userId="89452521-8750-4161-9147-77e535b41cfa" providerId="ADAL" clId="{6274CA8F-15DB-4800-A485-05C46B56CBDA}" dt="2025-06-12T11:40:28.876" v="1643"/>
        <pc:sldMkLst>
          <pc:docMk/>
          <pc:sldMk cId="1168517807" sldId="105141"/>
        </pc:sldMkLst>
      </pc:sldChg>
      <pc:sldChg chg="add">
        <pc:chgData name="Sowers, Branden - DEN" userId="89452521-8750-4161-9147-77e535b41cfa" providerId="ADAL" clId="{6274CA8F-15DB-4800-A485-05C46B56CBDA}" dt="2025-06-12T11:40:28.876" v="1643"/>
        <pc:sldMkLst>
          <pc:docMk/>
          <pc:sldMk cId="2399694725" sldId="105142"/>
        </pc:sldMkLst>
      </pc:sldChg>
      <pc:sldChg chg="add">
        <pc:chgData name="Sowers, Branden - DEN" userId="89452521-8750-4161-9147-77e535b41cfa" providerId="ADAL" clId="{6274CA8F-15DB-4800-A485-05C46B56CBDA}" dt="2025-06-12T11:40:28.876" v="1643"/>
        <pc:sldMkLst>
          <pc:docMk/>
          <pc:sldMk cId="2036122929" sldId="105143"/>
        </pc:sldMkLst>
      </pc:sldChg>
      <pc:sldChg chg="add">
        <pc:chgData name="Sowers, Branden - DEN" userId="89452521-8750-4161-9147-77e535b41cfa" providerId="ADAL" clId="{6274CA8F-15DB-4800-A485-05C46B56CBDA}" dt="2025-06-12T11:40:28.876" v="1643"/>
        <pc:sldMkLst>
          <pc:docMk/>
          <pc:sldMk cId="3665352064" sldId="105144"/>
        </pc:sldMkLst>
      </pc:sldChg>
      <pc:sldChg chg="add">
        <pc:chgData name="Sowers, Branden - DEN" userId="89452521-8750-4161-9147-77e535b41cfa" providerId="ADAL" clId="{6274CA8F-15DB-4800-A485-05C46B56CBDA}" dt="2025-06-12T11:40:28.876" v="1643"/>
        <pc:sldMkLst>
          <pc:docMk/>
          <pc:sldMk cId="73956778" sldId="105145"/>
        </pc:sldMkLst>
      </pc:sldChg>
      <pc:sldChg chg="add">
        <pc:chgData name="Sowers, Branden - DEN" userId="89452521-8750-4161-9147-77e535b41cfa" providerId="ADAL" clId="{6274CA8F-15DB-4800-A485-05C46B56CBDA}" dt="2025-06-12T11:40:28.876" v="1643"/>
        <pc:sldMkLst>
          <pc:docMk/>
          <pc:sldMk cId="1601439925" sldId="105146"/>
        </pc:sldMkLst>
      </pc:sldChg>
      <pc:sldChg chg="add">
        <pc:chgData name="Sowers, Branden - DEN" userId="89452521-8750-4161-9147-77e535b41cfa" providerId="ADAL" clId="{6274CA8F-15DB-4800-A485-05C46B56CBDA}" dt="2025-06-12T11:40:28.876" v="1643"/>
        <pc:sldMkLst>
          <pc:docMk/>
          <pc:sldMk cId="353466426" sldId="105147"/>
        </pc:sldMkLst>
      </pc:sldChg>
      <pc:sldChg chg="add">
        <pc:chgData name="Sowers, Branden - DEN" userId="89452521-8750-4161-9147-77e535b41cfa" providerId="ADAL" clId="{6274CA8F-15DB-4800-A485-05C46B56CBDA}" dt="2025-06-12T11:40:28.876" v="1643"/>
        <pc:sldMkLst>
          <pc:docMk/>
          <pc:sldMk cId="3785959677" sldId="105148"/>
        </pc:sldMkLst>
      </pc:sldChg>
      <pc:sldChg chg="add">
        <pc:chgData name="Sowers, Branden - DEN" userId="89452521-8750-4161-9147-77e535b41cfa" providerId="ADAL" clId="{6274CA8F-15DB-4800-A485-05C46B56CBDA}" dt="2025-06-12T11:40:28.876" v="1643"/>
        <pc:sldMkLst>
          <pc:docMk/>
          <pc:sldMk cId="97927126" sldId="105149"/>
        </pc:sldMkLst>
      </pc:sldChg>
      <pc:sldChg chg="add">
        <pc:chgData name="Sowers, Branden - DEN" userId="89452521-8750-4161-9147-77e535b41cfa" providerId="ADAL" clId="{6274CA8F-15DB-4800-A485-05C46B56CBDA}" dt="2025-06-12T11:40:28.876" v="1643"/>
        <pc:sldMkLst>
          <pc:docMk/>
          <pc:sldMk cId="2574992027" sldId="105150"/>
        </pc:sldMkLst>
      </pc:sldChg>
      <pc:sldChg chg="add">
        <pc:chgData name="Sowers, Branden - DEN" userId="89452521-8750-4161-9147-77e535b41cfa" providerId="ADAL" clId="{6274CA8F-15DB-4800-A485-05C46B56CBDA}" dt="2025-06-12T11:40:28.876" v="1643"/>
        <pc:sldMkLst>
          <pc:docMk/>
          <pc:sldMk cId="2934233014" sldId="105151"/>
        </pc:sldMkLst>
      </pc:sldChg>
      <pc:sldChg chg="add">
        <pc:chgData name="Sowers, Branden - DEN" userId="89452521-8750-4161-9147-77e535b41cfa" providerId="ADAL" clId="{6274CA8F-15DB-4800-A485-05C46B56CBDA}" dt="2025-06-12T11:40:28.876" v="1643"/>
        <pc:sldMkLst>
          <pc:docMk/>
          <pc:sldMk cId="4140706815" sldId="105152"/>
        </pc:sldMkLst>
      </pc:sldChg>
      <pc:sldChg chg="add">
        <pc:chgData name="Sowers, Branden - DEN" userId="89452521-8750-4161-9147-77e535b41cfa" providerId="ADAL" clId="{6274CA8F-15DB-4800-A485-05C46B56CBDA}" dt="2025-06-12T11:40:28.876" v="1643"/>
        <pc:sldMkLst>
          <pc:docMk/>
          <pc:sldMk cId="312582488" sldId="105153"/>
        </pc:sldMkLst>
      </pc:sldChg>
      <pc:sldChg chg="add">
        <pc:chgData name="Sowers, Branden - DEN" userId="89452521-8750-4161-9147-77e535b41cfa" providerId="ADAL" clId="{6274CA8F-15DB-4800-A485-05C46B56CBDA}" dt="2025-06-12T11:40:28.876" v="1643"/>
        <pc:sldMkLst>
          <pc:docMk/>
          <pc:sldMk cId="259909001" sldId="105154"/>
        </pc:sldMkLst>
      </pc:sldChg>
      <pc:sldChg chg="add">
        <pc:chgData name="Sowers, Branden - DEN" userId="89452521-8750-4161-9147-77e535b41cfa" providerId="ADAL" clId="{6274CA8F-15DB-4800-A485-05C46B56CBDA}" dt="2025-06-12T11:40:28.876" v="1643"/>
        <pc:sldMkLst>
          <pc:docMk/>
          <pc:sldMk cId="3566840341" sldId="105155"/>
        </pc:sldMkLst>
      </pc:sldChg>
      <pc:sldChg chg="add">
        <pc:chgData name="Sowers, Branden - DEN" userId="89452521-8750-4161-9147-77e535b41cfa" providerId="ADAL" clId="{6274CA8F-15DB-4800-A485-05C46B56CBDA}" dt="2025-06-12T11:40:28.876" v="1643"/>
        <pc:sldMkLst>
          <pc:docMk/>
          <pc:sldMk cId="681213174" sldId="105156"/>
        </pc:sldMkLst>
      </pc:sldChg>
      <pc:sldChg chg="add">
        <pc:chgData name="Sowers, Branden - DEN" userId="89452521-8750-4161-9147-77e535b41cfa" providerId="ADAL" clId="{6274CA8F-15DB-4800-A485-05C46B56CBDA}" dt="2025-06-12T11:40:28.876" v="1643"/>
        <pc:sldMkLst>
          <pc:docMk/>
          <pc:sldMk cId="451665620" sldId="105157"/>
        </pc:sldMkLst>
      </pc:sldChg>
      <pc:sldChg chg="add">
        <pc:chgData name="Sowers, Branden - DEN" userId="89452521-8750-4161-9147-77e535b41cfa" providerId="ADAL" clId="{6274CA8F-15DB-4800-A485-05C46B56CBDA}" dt="2025-06-12T11:40:28.876" v="1643"/>
        <pc:sldMkLst>
          <pc:docMk/>
          <pc:sldMk cId="2042033106" sldId="105158"/>
        </pc:sldMkLst>
      </pc:sldChg>
    </pc:docChg>
  </pc:docChgLst>
  <pc:docChgLst>
    <pc:chgData name="Wardlaw, Hunter - DEN Contingent Worker" userId="S::hunter.wardlaw@flydenver.com::0f53214f-c155-48d4-9c43-a9474f7526b9" providerId="AD" clId="Web-{022C73B6-2F4E-F4B3-3A80-FE38258F6DF4}"/>
    <pc:docChg chg="addSld modSld">
      <pc:chgData name="Wardlaw, Hunter - DEN Contingent Worker" userId="S::hunter.wardlaw@flydenver.com::0f53214f-c155-48d4-9c43-a9474f7526b9" providerId="AD" clId="Web-{022C73B6-2F4E-F4B3-3A80-FE38258F6DF4}" dt="2024-06-13T20:10:39.192" v="12" actId="1076"/>
      <pc:docMkLst>
        <pc:docMk/>
      </pc:docMkLst>
      <pc:sldChg chg="addSp delSp modSp add replId">
        <pc:chgData name="Wardlaw, Hunter - DEN Contingent Worker" userId="S::hunter.wardlaw@flydenver.com::0f53214f-c155-48d4-9c43-a9474f7526b9" providerId="AD" clId="Web-{022C73B6-2F4E-F4B3-3A80-FE38258F6DF4}" dt="2024-06-13T20:10:39.192" v="12" actId="1076"/>
        <pc:sldMkLst>
          <pc:docMk/>
          <pc:sldMk cId="4061684019" sldId="11132"/>
        </pc:sldMkLst>
      </pc:sldChg>
    </pc:docChg>
  </pc:docChgLst>
  <pc:docChgLst>
    <pc:chgData name="Feekes, Matthew - DEN" userId="S::matthew.feekes@flydenver.com::1a2b0ad2-109f-446d-8017-d19d89f03200" providerId="AD" clId="Web-{D9180672-0C43-2198-0351-FE0EEE7F4663}"/>
    <pc:docChg chg="modSld sldOrd">
      <pc:chgData name="Feekes, Matthew - DEN" userId="S::matthew.feekes@flydenver.com::1a2b0ad2-109f-446d-8017-d19d89f03200" providerId="AD" clId="Web-{D9180672-0C43-2198-0351-FE0EEE7F4663}" dt="2025-03-12T23:14:09.866" v="63" actId="20577"/>
      <pc:docMkLst>
        <pc:docMk/>
      </pc:docMkLst>
      <pc:sldChg chg="modSp ord">
        <pc:chgData name="Feekes, Matthew - DEN" userId="S::matthew.feekes@flydenver.com::1a2b0ad2-109f-446d-8017-d19d89f03200" providerId="AD" clId="Web-{D9180672-0C43-2198-0351-FE0EEE7F4663}" dt="2025-03-12T22:56:22.162" v="27" actId="20577"/>
        <pc:sldMkLst>
          <pc:docMk/>
          <pc:sldMk cId="3271085709" sldId="105025"/>
        </pc:sldMkLst>
      </pc:sldChg>
      <pc:sldChg chg="modSp">
        <pc:chgData name="Feekes, Matthew - DEN" userId="S::matthew.feekes@flydenver.com::1a2b0ad2-109f-446d-8017-d19d89f03200" providerId="AD" clId="Web-{D9180672-0C43-2198-0351-FE0EEE7F4663}" dt="2025-03-12T23:10:50.707" v="53" actId="20577"/>
        <pc:sldMkLst>
          <pc:docMk/>
          <pc:sldMk cId="141347532" sldId="105029"/>
        </pc:sldMkLst>
      </pc:sldChg>
      <pc:sldChg chg="modSp">
        <pc:chgData name="Feekes, Matthew - DEN" userId="S::matthew.feekes@flydenver.com::1a2b0ad2-109f-446d-8017-d19d89f03200" providerId="AD" clId="Web-{D9180672-0C43-2198-0351-FE0EEE7F4663}" dt="2025-03-12T23:14:09.866" v="63" actId="20577"/>
        <pc:sldMkLst>
          <pc:docMk/>
          <pc:sldMk cId="2360375060" sldId="105030"/>
        </pc:sldMkLst>
      </pc:sldChg>
      <pc:sldChg chg="modSp">
        <pc:chgData name="Feekes, Matthew - DEN" userId="S::matthew.feekes@flydenver.com::1a2b0ad2-109f-446d-8017-d19d89f03200" providerId="AD" clId="Web-{D9180672-0C43-2198-0351-FE0EEE7F4663}" dt="2025-03-12T22:51:01.781" v="23" actId="20577"/>
        <pc:sldMkLst>
          <pc:docMk/>
          <pc:sldMk cId="2811352494" sldId="105051"/>
        </pc:sldMkLst>
      </pc:sldChg>
    </pc:docChg>
  </pc:docChgLst>
  <pc:docChgLst>
    <pc:chgData name="Wilson, Jacqueline - DEN" userId="S::jacqueline.wilson@flydenver.com::5f28639e-e6e2-4f52-bca5-5752d2892216" providerId="AD" clId="Web-{A3322343-A5B6-F283-D387-D6C7F156EC2B}"/>
    <pc:docChg chg="modSld">
      <pc:chgData name="Wilson, Jacqueline - DEN" userId="S::jacqueline.wilson@flydenver.com::5f28639e-e6e2-4f52-bca5-5752d2892216" providerId="AD" clId="Web-{A3322343-A5B6-F283-D387-D6C7F156EC2B}" dt="2025-03-13T19:05:30.914" v="7" actId="20577"/>
      <pc:docMkLst>
        <pc:docMk/>
      </pc:docMkLst>
    </pc:docChg>
  </pc:docChgLst>
  <pc:docChgLst>
    <pc:chgData name="Sandoval, Michelle - DEN" userId="f0650d86-7cc7-4460-9b70-7b2d35e24aab" providerId="ADAL" clId="{FCE27035-2409-4C6B-AC25-BAACA65CD936}"/>
    <pc:docChg chg="undo custSel addSld delSld modSld">
      <pc:chgData name="Sandoval, Michelle - DEN" userId="f0650d86-7cc7-4460-9b70-7b2d35e24aab" providerId="ADAL" clId="{FCE27035-2409-4C6B-AC25-BAACA65CD936}" dt="2024-06-13T19:30:57.616" v="329" actId="207"/>
      <pc:docMkLst>
        <pc:docMk/>
      </pc:docMkLst>
      <pc:sldChg chg="modNotesTx">
        <pc:chgData name="Sandoval, Michelle - DEN" userId="f0650d86-7cc7-4460-9b70-7b2d35e24aab" providerId="ADAL" clId="{FCE27035-2409-4C6B-AC25-BAACA65CD936}" dt="2024-06-13T17:45:09.615" v="18" actId="6549"/>
        <pc:sldMkLst>
          <pc:docMk/>
          <pc:sldMk cId="3053472938" sldId="279"/>
        </pc:sldMkLst>
      </pc:sldChg>
      <pc:sldChg chg="addSp delSp modSp mod modNotesTx">
        <pc:chgData name="Sandoval, Michelle - DEN" userId="f0650d86-7cc7-4460-9b70-7b2d35e24aab" providerId="ADAL" clId="{FCE27035-2409-4C6B-AC25-BAACA65CD936}" dt="2024-06-13T18:22:11.769" v="284" actId="6549"/>
        <pc:sldMkLst>
          <pc:docMk/>
          <pc:sldMk cId="1149856924" sldId="1186"/>
        </pc:sldMkLst>
      </pc:sldChg>
      <pc:sldChg chg="addSp delSp modSp mod modClrScheme chgLayout">
        <pc:chgData name="Sandoval, Michelle - DEN" userId="f0650d86-7cc7-4460-9b70-7b2d35e24aab" providerId="ADAL" clId="{FCE27035-2409-4C6B-AC25-BAACA65CD936}" dt="2024-06-13T18:13:14.030" v="201"/>
        <pc:sldMkLst>
          <pc:docMk/>
          <pc:sldMk cId="0" sldId="10771"/>
        </pc:sldMkLst>
      </pc:sldChg>
      <pc:sldChg chg="addSp delSp modSp mod modClrScheme chgLayout">
        <pc:chgData name="Sandoval, Michelle - DEN" userId="f0650d86-7cc7-4460-9b70-7b2d35e24aab" providerId="ADAL" clId="{FCE27035-2409-4C6B-AC25-BAACA65CD936}" dt="2024-06-13T17:59:41.277" v="188" actId="1076"/>
        <pc:sldMkLst>
          <pc:docMk/>
          <pc:sldMk cId="3296810433" sldId="11070"/>
        </pc:sldMkLst>
      </pc:sldChg>
      <pc:sldChg chg="modSp mod">
        <pc:chgData name="Sandoval, Michelle - DEN" userId="f0650d86-7cc7-4460-9b70-7b2d35e24aab" providerId="ADAL" clId="{FCE27035-2409-4C6B-AC25-BAACA65CD936}" dt="2024-06-13T19:30:57.616" v="329" actId="207"/>
        <pc:sldMkLst>
          <pc:docMk/>
          <pc:sldMk cId="1517900467" sldId="11103"/>
        </pc:sldMkLst>
      </pc:sldChg>
      <pc:sldChg chg="addSp delSp modSp new del mod modClrScheme chgLayout">
        <pc:chgData name="Sandoval, Michelle - DEN" userId="f0650d86-7cc7-4460-9b70-7b2d35e24aab" providerId="ADAL" clId="{FCE27035-2409-4C6B-AC25-BAACA65CD936}" dt="2024-06-13T18:18:37.546" v="238" actId="47"/>
        <pc:sldMkLst>
          <pc:docMk/>
          <pc:sldMk cId="798222194" sldId="11131"/>
        </pc:sldMkLst>
      </pc:sldChg>
      <pc:sldChg chg="add modNotesTx">
        <pc:chgData name="Sandoval, Michelle - DEN" userId="f0650d86-7cc7-4460-9b70-7b2d35e24aab" providerId="ADAL" clId="{FCE27035-2409-4C6B-AC25-BAACA65CD936}" dt="2024-06-13T18:22:32.866" v="285" actId="6549"/>
        <pc:sldMkLst>
          <pc:docMk/>
          <pc:sldMk cId="2147555840" sldId="11131"/>
        </pc:sldMkLst>
      </pc:sldChg>
    </pc:docChg>
  </pc:docChgLst>
  <pc:docChgLst>
    <pc:chgData name="Mondragon, Desiree - DEN" userId="cddb16d0-b6f9-4161-a1a6-91a003280c7c" providerId="ADAL" clId="{0C07DABC-FC33-4986-9A4A-8776A11B1ED0}"/>
    <pc:docChg chg="custSel modSld sldOrd">
      <pc:chgData name="Mondragon, Desiree - DEN" userId="cddb16d0-b6f9-4161-a1a6-91a003280c7c" providerId="ADAL" clId="{0C07DABC-FC33-4986-9A4A-8776A11B1ED0}" dt="2025-02-14T13:33:44.050" v="147" actId="20577"/>
      <pc:docMkLst>
        <pc:docMk/>
      </pc:docMkLst>
      <pc:sldChg chg="addSp delSp modSp mod">
        <pc:chgData name="Mondragon, Desiree - DEN" userId="cddb16d0-b6f9-4161-a1a6-91a003280c7c" providerId="ADAL" clId="{0C07DABC-FC33-4986-9A4A-8776A11B1ED0}" dt="2025-02-14T13:32:02.738" v="48" actId="14100"/>
        <pc:sldMkLst>
          <pc:docMk/>
          <pc:sldMk cId="2923033860" sldId="104948"/>
        </pc:sldMkLst>
      </pc:sldChg>
      <pc:sldChg chg="addSp delSp modSp mod ord">
        <pc:chgData name="Mondragon, Desiree - DEN" userId="cddb16d0-b6f9-4161-a1a6-91a003280c7c" providerId="ADAL" clId="{0C07DABC-FC33-4986-9A4A-8776A11B1ED0}" dt="2025-02-14T13:33:44.050" v="147" actId="20577"/>
        <pc:sldMkLst>
          <pc:docMk/>
          <pc:sldMk cId="167018346" sldId="104977"/>
        </pc:sldMkLst>
      </pc:sldChg>
    </pc:docChg>
  </pc:docChgLst>
  <pc:docChgLst>
    <pc:chgData name="Burke, Stephanie - DEN" userId="S::stephanie.burke@flydenver.com::00802305-61c0-4df7-a303-ba63dbde2578" providerId="AD" clId="Web-{95100A16-250C-A8B7-3E87-5169C606A9E4}"/>
    <pc:docChg chg="sldOrd">
      <pc:chgData name="Burke, Stephanie - DEN" userId="S::stephanie.burke@flydenver.com::00802305-61c0-4df7-a303-ba63dbde2578" providerId="AD" clId="Web-{95100A16-250C-A8B7-3E87-5169C606A9E4}" dt="2025-03-13T19:23:16.292" v="0"/>
      <pc:docMkLst>
        <pc:docMk/>
      </pc:docMkLst>
    </pc:docChg>
  </pc:docChgLst>
  <pc:docChgLst>
    <pc:chgData name="Mondragon, Desiree - DEN" userId="cddb16d0-b6f9-4161-a1a6-91a003280c7c" providerId="ADAL" clId="{C6477D58-20E2-43DE-A4F5-4F6FC0C610B2}"/>
    <pc:docChg chg="undo custSel delSld modSld delSection modSection">
      <pc:chgData name="Mondragon, Desiree - DEN" userId="cddb16d0-b6f9-4161-a1a6-91a003280c7c" providerId="ADAL" clId="{C6477D58-20E2-43DE-A4F5-4F6FC0C610B2}" dt="2025-05-13T19:13:36.007" v="75" actId="1076"/>
      <pc:docMkLst>
        <pc:docMk/>
      </pc:docMkLst>
      <pc:sldChg chg="addSp delSp modSp mod">
        <pc:chgData name="Mondragon, Desiree - DEN" userId="cddb16d0-b6f9-4161-a1a6-91a003280c7c" providerId="ADAL" clId="{C6477D58-20E2-43DE-A4F5-4F6FC0C610B2}" dt="2025-05-13T19:13:36.007" v="75" actId="1076"/>
        <pc:sldMkLst>
          <pc:docMk/>
          <pc:sldMk cId="0" sldId="11236"/>
        </pc:sldMkLst>
        <pc:spChg chg="add mod">
          <ac:chgData name="Mondragon, Desiree - DEN" userId="cddb16d0-b6f9-4161-a1a6-91a003280c7c" providerId="ADAL" clId="{C6477D58-20E2-43DE-A4F5-4F6FC0C610B2}" dt="2025-05-13T19:12:35.304" v="60" actId="1076"/>
          <ac:spMkLst>
            <pc:docMk/>
            <pc:sldMk cId="0" sldId="11236"/>
            <ac:spMk id="10" creationId="{318F9294-102E-4AF6-4190-4ECFA2D9BC2B}"/>
          </ac:spMkLst>
        </pc:spChg>
        <pc:spChg chg="add mod">
          <ac:chgData name="Mondragon, Desiree - DEN" userId="cddb16d0-b6f9-4161-a1a6-91a003280c7c" providerId="ADAL" clId="{C6477D58-20E2-43DE-A4F5-4F6FC0C610B2}" dt="2025-05-13T19:12:13.134" v="55" actId="1076"/>
          <ac:spMkLst>
            <pc:docMk/>
            <pc:sldMk cId="0" sldId="11236"/>
            <ac:spMk id="14" creationId="{2556FEF5-CF0C-4C18-4466-63235E343015}"/>
          </ac:spMkLst>
        </pc:spChg>
        <pc:spChg chg="add mod">
          <ac:chgData name="Mondragon, Desiree - DEN" userId="cddb16d0-b6f9-4161-a1a6-91a003280c7c" providerId="ADAL" clId="{C6477D58-20E2-43DE-A4F5-4F6FC0C610B2}" dt="2025-05-13T19:09:51.824" v="23" actId="1076"/>
          <ac:spMkLst>
            <pc:docMk/>
            <pc:sldMk cId="0" sldId="11236"/>
            <ac:spMk id="15" creationId="{EE6EABA2-C4AF-E683-4091-B4D2BF7C7C10}"/>
          </ac:spMkLst>
        </pc:spChg>
        <pc:spChg chg="add mod">
          <ac:chgData name="Mondragon, Desiree - DEN" userId="cddb16d0-b6f9-4161-a1a6-91a003280c7c" providerId="ADAL" clId="{C6477D58-20E2-43DE-A4F5-4F6FC0C610B2}" dt="2025-05-13T19:13:36.007" v="75" actId="1076"/>
          <ac:spMkLst>
            <pc:docMk/>
            <pc:sldMk cId="0" sldId="11236"/>
            <ac:spMk id="20" creationId="{6453B4DC-EA28-0EAA-C37D-348106EAF7A6}"/>
          </ac:spMkLst>
        </pc:spChg>
        <pc:picChg chg="add mod">
          <ac:chgData name="Mondragon, Desiree - DEN" userId="cddb16d0-b6f9-4161-a1a6-91a003280c7c" providerId="ADAL" clId="{C6477D58-20E2-43DE-A4F5-4F6FC0C610B2}" dt="2025-05-13T19:12:04.295" v="53" actId="14100"/>
          <ac:picMkLst>
            <pc:docMk/>
            <pc:sldMk cId="0" sldId="11236"/>
            <ac:picMk id="12" creationId="{FB8F6921-F9F6-2F5A-9B44-46AF9E5282E5}"/>
          </ac:picMkLst>
        </pc:picChg>
        <pc:picChg chg="add mod">
          <ac:chgData name="Mondragon, Desiree - DEN" userId="cddb16d0-b6f9-4161-a1a6-91a003280c7c" providerId="ADAL" clId="{C6477D58-20E2-43DE-A4F5-4F6FC0C610B2}" dt="2025-05-13T19:09:51.824" v="23" actId="1076"/>
          <ac:picMkLst>
            <pc:docMk/>
            <pc:sldMk cId="0" sldId="11236"/>
            <ac:picMk id="16" creationId="{02A59551-F741-6BD5-A749-4835EC512CD7}"/>
          </ac:picMkLst>
        </pc:picChg>
        <pc:picChg chg="add mod">
          <ac:chgData name="Mondragon, Desiree - DEN" userId="cddb16d0-b6f9-4161-a1a6-91a003280c7c" providerId="ADAL" clId="{C6477D58-20E2-43DE-A4F5-4F6FC0C610B2}" dt="2025-05-13T19:13:28.589" v="73" actId="1076"/>
          <ac:picMkLst>
            <pc:docMk/>
            <pc:sldMk cId="0" sldId="11236"/>
            <ac:picMk id="18" creationId="{EE8560EB-E371-DAD2-8193-3C0BA3C231BE}"/>
          </ac:picMkLst>
        </pc:picChg>
        <pc:picChg chg="add mod">
          <ac:chgData name="Mondragon, Desiree - DEN" userId="cddb16d0-b6f9-4161-a1a6-91a003280c7c" providerId="ADAL" clId="{C6477D58-20E2-43DE-A4F5-4F6FC0C610B2}" dt="2025-05-13T19:12:14.938" v="56" actId="1076"/>
          <ac:picMkLst>
            <pc:docMk/>
            <pc:sldMk cId="0" sldId="11236"/>
            <ac:picMk id="19" creationId="{07F94893-36B9-B67A-5BD6-1943E4229425}"/>
          </ac:picMkLst>
        </pc:picChg>
      </pc:sldChg>
      <pc:sldChg chg="del">
        <pc:chgData name="Mondragon, Desiree - DEN" userId="cddb16d0-b6f9-4161-a1a6-91a003280c7c" providerId="ADAL" clId="{C6477D58-20E2-43DE-A4F5-4F6FC0C610B2}" dt="2025-05-13T19:05:58.877" v="0" actId="2696"/>
        <pc:sldMkLst>
          <pc:docMk/>
          <pc:sldMk cId="108388619" sldId="105084"/>
        </pc:sldMkLst>
      </pc:sldChg>
      <pc:sldChg chg="del">
        <pc:chgData name="Mondragon, Desiree - DEN" userId="cddb16d0-b6f9-4161-a1a6-91a003280c7c" providerId="ADAL" clId="{C6477D58-20E2-43DE-A4F5-4F6FC0C610B2}" dt="2025-05-13T19:05:58.877" v="0" actId="2696"/>
        <pc:sldMkLst>
          <pc:docMk/>
          <pc:sldMk cId="3782351488" sldId="105085"/>
        </pc:sldMkLst>
      </pc:sldChg>
    </pc:docChg>
  </pc:docChgLst>
  <pc:docChgLst>
    <pc:chgData name="Obrien, Adam - DEN" userId="509f1367-75e4-44a5-ba76-f54d4d597362" providerId="ADAL" clId="{EB22CBAD-51F7-48B2-AAA8-227EE0CF9DA9}"/>
    <pc:docChg chg="custSel addSld modSld">
      <pc:chgData name="Obrien, Adam - DEN" userId="509f1367-75e4-44a5-ba76-f54d4d597362" providerId="ADAL" clId="{EB22CBAD-51F7-48B2-AAA8-227EE0CF9DA9}" dt="2024-07-30T23:19:59.503" v="21" actId="1076"/>
      <pc:docMkLst>
        <pc:docMk/>
      </pc:docMkLst>
      <pc:sldChg chg="addSp delSp modSp new mod">
        <pc:chgData name="Obrien, Adam - DEN" userId="509f1367-75e4-44a5-ba76-f54d4d597362" providerId="ADAL" clId="{EB22CBAD-51F7-48B2-AAA8-227EE0CF9DA9}" dt="2024-07-30T23:19:59.503" v="21" actId="1076"/>
        <pc:sldMkLst>
          <pc:docMk/>
          <pc:sldMk cId="2241696709" sldId="11163"/>
        </pc:sldMkLst>
      </pc:sldChg>
    </pc:docChg>
  </pc:docChgLst>
  <pc:docChgLst>
    <pc:chgData name="Gomez-Peterson, Matthew - DEN" userId="S::matthew.gomez-peterson@flydenver.com::eb7662e1-90d0-4de7-91a1-5505aba9a3a8" providerId="AD" clId="Web-{2919B125-AF7A-36C4-78CA-B35BB7C5AC92}"/>
    <pc:docChg chg="modSld">
      <pc:chgData name="Gomez-Peterson, Matthew - DEN" userId="S::matthew.gomez-peterson@flydenver.com::eb7662e1-90d0-4de7-91a1-5505aba9a3a8" providerId="AD" clId="Web-{2919B125-AF7A-36C4-78CA-B35BB7C5AC92}" dt="2025-03-10T17:42:58.905" v="5" actId="20577"/>
      <pc:docMkLst>
        <pc:docMk/>
      </pc:docMkLst>
      <pc:sldChg chg="modSp">
        <pc:chgData name="Gomez-Peterson, Matthew - DEN" userId="S::matthew.gomez-peterson@flydenver.com::eb7662e1-90d0-4de7-91a1-5505aba9a3a8" providerId="AD" clId="Web-{2919B125-AF7A-36C4-78CA-B35BB7C5AC92}" dt="2025-03-10T17:42:58.905" v="5" actId="20577"/>
        <pc:sldMkLst>
          <pc:docMk/>
          <pc:sldMk cId="4281499094" sldId="105040"/>
        </pc:sldMkLst>
      </pc:sldChg>
    </pc:docChg>
  </pc:docChgLst>
  <pc:docChgLst>
    <pc:chgData name="Sadkhi, Anas - DEN" userId="S::anas.sadkhi@flydenver.com::d20243c2-2a5c-474c-9c07-cfb3bc577e6d" providerId="AD" clId="Web-{418B5E78-AF12-56A2-3686-45D07B2A9689}"/>
    <pc:docChg chg="sldOrd">
      <pc:chgData name="Sadkhi, Anas - DEN" userId="S::anas.sadkhi@flydenver.com::d20243c2-2a5c-474c-9c07-cfb3bc577e6d" providerId="AD" clId="Web-{418B5E78-AF12-56A2-3686-45D07B2A9689}" dt="2025-01-15T22:25:08.019" v="0"/>
      <pc:docMkLst>
        <pc:docMk/>
      </pc:docMkLst>
    </pc:docChg>
  </pc:docChgLst>
  <pc:docChgLst>
    <pc:chgData name="Mashburn, David - DEN" userId="S::david.mashburn@flydenver.com::f67c8fa9-aaf5-4ea1-8e43-8f804f062ad7" providerId="AD" clId="Web-{B77CD344-2268-28EB-FDC4-49C58E4C8F4D}"/>
    <pc:docChg chg="modSld">
      <pc:chgData name="Mashburn, David - DEN" userId="S::david.mashburn@flydenver.com::f67c8fa9-aaf5-4ea1-8e43-8f804f062ad7" providerId="AD" clId="Web-{B77CD344-2268-28EB-FDC4-49C58E4C8F4D}" dt="2024-08-05T14:30:09.901" v="27" actId="20577"/>
      <pc:docMkLst>
        <pc:docMk/>
      </pc:docMkLst>
      <pc:sldChg chg="modSp">
        <pc:chgData name="Mashburn, David - DEN" userId="S::david.mashburn@flydenver.com::f67c8fa9-aaf5-4ea1-8e43-8f804f062ad7" providerId="AD" clId="Web-{B77CD344-2268-28EB-FDC4-49C58E4C8F4D}" dt="2024-08-05T14:30:09.901" v="27" actId="20577"/>
        <pc:sldMkLst>
          <pc:docMk/>
          <pc:sldMk cId="653361387" sldId="11160"/>
        </pc:sldMkLst>
      </pc:sldChg>
    </pc:docChg>
  </pc:docChgLst>
  <pc:docChgLst>
    <pc:chgData name="Mondragon, Desiree - DEN" userId="cddb16d0-b6f9-4161-a1a6-91a003280c7c" providerId="ADAL" clId="{C01F2D10-23E9-44A8-99F2-ADB258CCFAC9}"/>
    <pc:docChg chg="custSel addSld modSld sldOrd addSection modSection">
      <pc:chgData name="Mondragon, Desiree - DEN" userId="cddb16d0-b6f9-4161-a1a6-91a003280c7c" providerId="ADAL" clId="{C01F2D10-23E9-44A8-99F2-ADB258CCFAC9}" dt="2024-12-13T19:16:19.896" v="248" actId="113"/>
      <pc:docMkLst>
        <pc:docMk/>
      </pc:docMkLst>
      <pc:sldChg chg="modSp mod ord">
        <pc:chgData name="Mondragon, Desiree - DEN" userId="cddb16d0-b6f9-4161-a1a6-91a003280c7c" providerId="ADAL" clId="{C01F2D10-23E9-44A8-99F2-ADB258CCFAC9}" dt="2024-12-13T19:16:19.896" v="248" actId="113"/>
        <pc:sldMkLst>
          <pc:docMk/>
          <pc:sldMk cId="2094560819" sldId="104975"/>
        </pc:sldMkLst>
      </pc:sldChg>
      <pc:sldChg chg="modSp add mod ord">
        <pc:chgData name="Mondragon, Desiree - DEN" userId="cddb16d0-b6f9-4161-a1a6-91a003280c7c" providerId="ADAL" clId="{C01F2D10-23E9-44A8-99F2-ADB258CCFAC9}" dt="2024-12-13T14:43:50.164" v="7"/>
        <pc:sldMkLst>
          <pc:docMk/>
          <pc:sldMk cId="2622629768" sldId="104980"/>
        </pc:sldMkLst>
      </pc:sldChg>
      <pc:sldChg chg="modSp add mod ord replId">
        <pc:chgData name="Mondragon, Desiree - DEN" userId="cddb16d0-b6f9-4161-a1a6-91a003280c7c" providerId="ADAL" clId="{C01F2D10-23E9-44A8-99F2-ADB258CCFAC9}" dt="2024-12-13T14:52:44.293" v="186" actId="20577"/>
        <pc:sldMkLst>
          <pc:docMk/>
          <pc:sldMk cId="1945487748" sldId="104981"/>
        </pc:sldMkLst>
      </pc:sldChg>
      <pc:sldChg chg="modSp add mod">
        <pc:chgData name="Mondragon, Desiree - DEN" userId="cddb16d0-b6f9-4161-a1a6-91a003280c7c" providerId="ADAL" clId="{C01F2D10-23E9-44A8-99F2-ADB258CCFAC9}" dt="2024-12-13T19:09:26.385" v="190"/>
        <pc:sldMkLst>
          <pc:docMk/>
          <pc:sldMk cId="3565902206" sldId="104982"/>
        </pc:sldMkLst>
      </pc:sldChg>
      <pc:sldChg chg="add">
        <pc:chgData name="Mondragon, Desiree - DEN" userId="cddb16d0-b6f9-4161-a1a6-91a003280c7c" providerId="ADAL" clId="{C01F2D10-23E9-44A8-99F2-ADB258CCFAC9}" dt="2024-12-13T19:09:34.268" v="191" actId="2890"/>
        <pc:sldMkLst>
          <pc:docMk/>
          <pc:sldMk cId="3205964936" sldId="104983"/>
        </pc:sldMkLst>
      </pc:sldChg>
    </pc:docChg>
  </pc:docChgLst>
  <pc:docChgLst>
    <pc:chgData name="Ybarra, Sol - GS CA2307 Administrator I" userId="S::sol.ybarra_denvergov.org#ext#@flyden.onmicrosoft.com::c2c845fc-5c9f-4a04-81a7-38fa8671f91f" providerId="AD" clId="Web-{AB7E6790-0806-75AF-DFD5-0222FF32766E}"/>
    <pc:docChg chg="modSld">
      <pc:chgData name="Ybarra, Sol - GS CA2307 Administrator I" userId="S::sol.ybarra_denvergov.org#ext#@flyden.onmicrosoft.com::c2c845fc-5c9f-4a04-81a7-38fa8671f91f" providerId="AD" clId="Web-{AB7E6790-0806-75AF-DFD5-0222FF32766E}" dt="2024-09-11T21:33:43.282" v="7" actId="1076"/>
      <pc:docMkLst>
        <pc:docMk/>
      </pc:docMkLst>
      <pc:sldChg chg="addSp delSp modSp">
        <pc:chgData name="Ybarra, Sol - GS CA2307 Administrator I" userId="S::sol.ybarra_denvergov.org#ext#@flyden.onmicrosoft.com::c2c845fc-5c9f-4a04-81a7-38fa8671f91f" providerId="AD" clId="Web-{AB7E6790-0806-75AF-DFD5-0222FF32766E}" dt="2024-09-11T21:33:43.282" v="7" actId="1076"/>
        <pc:sldMkLst>
          <pc:docMk/>
          <pc:sldMk cId="2089279026" sldId="11099"/>
        </pc:sldMkLst>
      </pc:sldChg>
    </pc:docChg>
  </pc:docChgLst>
  <pc:docChgLst>
    <pc:chgData name="Feekes, Matthew - DEN" userId="S::matthew.feekes@flydenver.com::1a2b0ad2-109f-446d-8017-d19d89f03200" providerId="AD" clId="Web-{62295CDC-B099-DCA3-A507-95C15C6946B1}"/>
    <pc:docChg chg="addSld delSld modSld sldOrd modSection">
      <pc:chgData name="Feekes, Matthew - DEN" userId="S::matthew.feekes@flydenver.com::1a2b0ad2-109f-446d-8017-d19d89f03200" providerId="AD" clId="Web-{62295CDC-B099-DCA3-A507-95C15C6946B1}" dt="2025-01-23T17:12:08.859" v="25"/>
      <pc:docMkLst>
        <pc:docMk/>
      </pc:docMkLst>
      <pc:sldChg chg="modSp">
        <pc:chgData name="Feekes, Matthew - DEN" userId="S::matthew.feekes@flydenver.com::1a2b0ad2-109f-446d-8017-d19d89f03200" providerId="AD" clId="Web-{62295CDC-B099-DCA3-A507-95C15C6946B1}" dt="2025-01-23T17:03:59.401" v="22" actId="20577"/>
        <pc:sldMkLst>
          <pc:docMk/>
          <pc:sldMk cId="2339383494" sldId="11246"/>
        </pc:sldMkLst>
      </pc:sldChg>
      <pc:sldChg chg="modSp ord">
        <pc:chgData name="Feekes, Matthew - DEN" userId="S::matthew.feekes@flydenver.com::1a2b0ad2-109f-446d-8017-d19d89f03200" providerId="AD" clId="Web-{62295CDC-B099-DCA3-A507-95C15C6946B1}" dt="2025-01-23T17:04:31.667" v="23"/>
        <pc:sldMkLst>
          <pc:docMk/>
          <pc:sldMk cId="2524720615" sldId="105000"/>
        </pc:sldMkLst>
      </pc:sldChg>
      <pc:sldChg chg="modSp">
        <pc:chgData name="Feekes, Matthew - DEN" userId="S::matthew.feekes@flydenver.com::1a2b0ad2-109f-446d-8017-d19d89f03200" providerId="AD" clId="Web-{62295CDC-B099-DCA3-A507-95C15C6946B1}" dt="2025-01-23T16:59:32.321" v="9" actId="20577"/>
        <pc:sldMkLst>
          <pc:docMk/>
          <pc:sldMk cId="501188086" sldId="105006"/>
        </pc:sldMkLst>
      </pc:sldChg>
      <pc:sldChg chg="modSp">
        <pc:chgData name="Feekes, Matthew - DEN" userId="S::matthew.feekes@flydenver.com::1a2b0ad2-109f-446d-8017-d19d89f03200" providerId="AD" clId="Web-{62295CDC-B099-DCA3-A507-95C15C6946B1}" dt="2025-01-23T17:00:26.040" v="13" actId="20577"/>
        <pc:sldMkLst>
          <pc:docMk/>
          <pc:sldMk cId="1292398166" sldId="105008"/>
        </pc:sldMkLst>
      </pc:sldChg>
      <pc:sldChg chg="modSp">
        <pc:chgData name="Feekes, Matthew - DEN" userId="S::matthew.feekes@flydenver.com::1a2b0ad2-109f-446d-8017-d19d89f03200" providerId="AD" clId="Web-{62295CDC-B099-DCA3-A507-95C15C6946B1}" dt="2025-01-23T16:38:29.431" v="2" actId="20577"/>
        <pc:sldMkLst>
          <pc:docMk/>
          <pc:sldMk cId="1379504565" sldId="105010"/>
        </pc:sldMkLst>
      </pc:sldChg>
      <pc:sldChg chg="ord">
        <pc:chgData name="Feekes, Matthew - DEN" userId="S::matthew.feekes@flydenver.com::1a2b0ad2-109f-446d-8017-d19d89f03200" providerId="AD" clId="Web-{62295CDC-B099-DCA3-A507-95C15C6946B1}" dt="2025-01-23T16:35:27.164" v="0"/>
        <pc:sldMkLst>
          <pc:docMk/>
          <pc:sldMk cId="3814010869" sldId="105011"/>
        </pc:sldMkLst>
      </pc:sldChg>
      <pc:sldChg chg="new del">
        <pc:chgData name="Feekes, Matthew - DEN" userId="S::matthew.feekes@flydenver.com::1a2b0ad2-109f-446d-8017-d19d89f03200" providerId="AD" clId="Web-{62295CDC-B099-DCA3-A507-95C15C6946B1}" dt="2025-01-23T17:12:08.859" v="25"/>
        <pc:sldMkLst>
          <pc:docMk/>
          <pc:sldMk cId="3993525333" sldId="105012"/>
        </pc:sldMkLst>
      </pc:sldChg>
    </pc:docChg>
  </pc:docChgLst>
  <pc:docChgLst>
    <pc:chgData name="Weston, Samantha - DEN" userId="S::samantha.weston@flydenver.com::e9574f21-a6b2-4403-8fe1-f3d2192a176b" providerId="AD" clId="Web-{D8480563-D5F2-0E68-8F52-DF376E8B6F2C}"/>
    <pc:docChg chg="modSld sldOrd">
      <pc:chgData name="Weston, Samantha - DEN" userId="S::samantha.weston@flydenver.com::e9574f21-a6b2-4403-8fe1-f3d2192a176b" providerId="AD" clId="Web-{D8480563-D5F2-0E68-8F52-DF376E8B6F2C}" dt="2024-11-14T20:06:11.920" v="5" actId="20577"/>
      <pc:docMkLst>
        <pc:docMk/>
      </pc:docMkLst>
      <pc:sldChg chg="modSp ord">
        <pc:chgData name="Weston, Samantha - DEN" userId="S::samantha.weston@flydenver.com::e9574f21-a6b2-4403-8fe1-f3d2192a176b" providerId="AD" clId="Web-{D8480563-D5F2-0E68-8F52-DF376E8B6F2C}" dt="2024-11-14T20:06:11.920" v="5" actId="20577"/>
        <pc:sldMkLst>
          <pc:docMk/>
          <pc:sldMk cId="1520934569" sldId="11145"/>
        </pc:sldMkLst>
      </pc:sldChg>
    </pc:docChg>
  </pc:docChgLst>
  <pc:docChgLst>
    <pc:chgData name="Choi, Cullen - DEN (he/him/his)" userId="55b6ba64-e371-4e10-b48f-94fa90183478" providerId="ADAL" clId="{A2490CE6-2684-4B60-994B-F793B6F2EFBD}"/>
    <pc:docChg chg="modSld">
      <pc:chgData name="Choi, Cullen - DEN (he/him/his)" userId="55b6ba64-e371-4e10-b48f-94fa90183478" providerId="ADAL" clId="{A2490CE6-2684-4B60-994B-F793B6F2EFBD}" dt="2024-09-05T18:16:14.876" v="6" actId="20577"/>
      <pc:docMkLst>
        <pc:docMk/>
      </pc:docMkLst>
      <pc:sldChg chg="modSp mod">
        <pc:chgData name="Choi, Cullen - DEN (he/him/his)" userId="55b6ba64-e371-4e10-b48f-94fa90183478" providerId="ADAL" clId="{A2490CE6-2684-4B60-994B-F793B6F2EFBD}" dt="2024-09-05T18:16:14.876" v="6" actId="20577"/>
        <pc:sldMkLst>
          <pc:docMk/>
          <pc:sldMk cId="3808697365" sldId="11198"/>
        </pc:sldMkLst>
      </pc:sldChg>
    </pc:docChg>
  </pc:docChgLst>
  <pc:docChgLst>
    <pc:chgData name="Bonilla, Areli - DEN" userId="S::areli.bonilla@flydenver.com::6bab88ab-254b-427c-81ac-36a012df9b9c" providerId="AD" clId="Web-{6CA8C55F-C92E-1EE1-9B20-C2EC244B9605}"/>
    <pc:docChg chg="modSld">
      <pc:chgData name="Bonilla, Areli - DEN" userId="S::areli.bonilla@flydenver.com::6bab88ab-254b-427c-81ac-36a012df9b9c" providerId="AD" clId="Web-{6CA8C55F-C92E-1EE1-9B20-C2EC244B9605}" dt="2025-04-07T21:06:03.516" v="38" actId="20577"/>
      <pc:docMkLst>
        <pc:docMk/>
      </pc:docMkLst>
      <pc:sldChg chg="modSp">
        <pc:chgData name="Bonilla, Areli - DEN" userId="S::areli.bonilla@flydenver.com::6bab88ab-254b-427c-81ac-36a012df9b9c" providerId="AD" clId="Web-{6CA8C55F-C92E-1EE1-9B20-C2EC244B9605}" dt="2025-04-07T20:57:45.567" v="1" actId="20577"/>
        <pc:sldMkLst>
          <pc:docMk/>
          <pc:sldMk cId="2367299805" sldId="105048"/>
        </pc:sldMkLst>
      </pc:sldChg>
    </pc:docChg>
  </pc:docChgLst>
  <pc:docChgLst>
    <pc:chgData name="Mondragon, Desiree - DEN" userId="cddb16d0-b6f9-4161-a1a6-91a003280c7c" providerId="ADAL" clId="{8776067B-E5E6-4216-A075-C9E6DB1360BF}"/>
    <pc:docChg chg="delSld modSld modSection">
      <pc:chgData name="Mondragon, Desiree - DEN" userId="cddb16d0-b6f9-4161-a1a6-91a003280c7c" providerId="ADAL" clId="{8776067B-E5E6-4216-A075-C9E6DB1360BF}" dt="2025-02-13T17:08:04.549" v="313" actId="962"/>
      <pc:docMkLst>
        <pc:docMk/>
      </pc:docMkLst>
      <pc:sldChg chg="modSp mod">
        <pc:chgData name="Mondragon, Desiree - DEN" userId="cddb16d0-b6f9-4161-a1a6-91a003280c7c" providerId="ADAL" clId="{8776067B-E5E6-4216-A075-C9E6DB1360BF}" dt="2025-02-13T17:07:09.606" v="287" actId="962"/>
        <pc:sldMkLst>
          <pc:docMk/>
          <pc:sldMk cId="886952747" sldId="1074"/>
        </pc:sldMkLst>
      </pc:sldChg>
      <pc:sldChg chg="modSp mod">
        <pc:chgData name="Mondragon, Desiree - DEN" userId="cddb16d0-b6f9-4161-a1a6-91a003280c7c" providerId="ADAL" clId="{8776067B-E5E6-4216-A075-C9E6DB1360BF}" dt="2025-02-13T17:08:04.549" v="313" actId="962"/>
        <pc:sldMkLst>
          <pc:docMk/>
          <pc:sldMk cId="167018346" sldId="104977"/>
        </pc:sldMkLst>
      </pc:sldChg>
      <pc:sldChg chg="modSp mod">
        <pc:chgData name="Mondragon, Desiree - DEN" userId="cddb16d0-b6f9-4161-a1a6-91a003280c7c" providerId="ADAL" clId="{8776067B-E5E6-4216-A075-C9E6DB1360BF}" dt="2025-02-13T16:27:57.403" v="12" actId="962"/>
        <pc:sldMkLst>
          <pc:docMk/>
          <pc:sldMk cId="3251887184" sldId="104994"/>
        </pc:sldMkLst>
      </pc:sldChg>
      <pc:sldChg chg="modSp mod">
        <pc:chgData name="Mondragon, Desiree - DEN" userId="cddb16d0-b6f9-4161-a1a6-91a003280c7c" providerId="ADAL" clId="{8776067B-E5E6-4216-A075-C9E6DB1360BF}" dt="2025-02-13T17:01:56.113" v="63" actId="20577"/>
        <pc:sldMkLst>
          <pc:docMk/>
          <pc:sldMk cId="3814010869" sldId="105011"/>
        </pc:sldMkLst>
      </pc:sldChg>
      <pc:sldChg chg="modSp mod">
        <pc:chgData name="Mondragon, Desiree - DEN" userId="cddb16d0-b6f9-4161-a1a6-91a003280c7c" providerId="ADAL" clId="{8776067B-E5E6-4216-A075-C9E6DB1360BF}" dt="2025-02-13T17:00:04.193" v="51" actId="403"/>
        <pc:sldMkLst>
          <pc:docMk/>
          <pc:sldMk cId="671689317" sldId="105022"/>
        </pc:sldMkLst>
      </pc:sldChg>
      <pc:sldChg chg="modSp mod">
        <pc:chgData name="Mondragon, Desiree - DEN" userId="cddb16d0-b6f9-4161-a1a6-91a003280c7c" providerId="ADAL" clId="{8776067B-E5E6-4216-A075-C9E6DB1360BF}" dt="2025-02-13T17:01:38.996" v="62" actId="1076"/>
        <pc:sldMkLst>
          <pc:docMk/>
          <pc:sldMk cId="3271085709" sldId="105025"/>
        </pc:sldMkLst>
      </pc:sldChg>
      <pc:sldChg chg="modSp mod">
        <pc:chgData name="Mondragon, Desiree - DEN" userId="cddb16d0-b6f9-4161-a1a6-91a003280c7c" providerId="ADAL" clId="{8776067B-E5E6-4216-A075-C9E6DB1360BF}" dt="2025-02-13T17:01:05.319" v="56" actId="20577"/>
        <pc:sldMkLst>
          <pc:docMk/>
          <pc:sldMk cId="1591417992" sldId="105043"/>
        </pc:sldMkLst>
      </pc:sldChg>
      <pc:sldChg chg="modSp mod">
        <pc:chgData name="Mondragon, Desiree - DEN" userId="cddb16d0-b6f9-4161-a1a6-91a003280c7c" providerId="ADAL" clId="{8776067B-E5E6-4216-A075-C9E6DB1360BF}" dt="2025-02-13T17:01:17.768" v="58" actId="20577"/>
        <pc:sldMkLst>
          <pc:docMk/>
          <pc:sldMk cId="394912774" sldId="105044"/>
        </pc:sldMkLst>
      </pc:sldChg>
    </pc:docChg>
  </pc:docChgLst>
  <pc:docChgLst>
    <pc:chgData name="Obrien, Adam - DEN" userId="S::adam.obrien@flydenver.com::509f1367-75e4-44a5-ba76-f54d4d597362" providerId="AD" clId="Web-{D072F980-DFF9-9A0E-8EF0-57FDFCF8A492}"/>
    <pc:docChg chg="modSld">
      <pc:chgData name="Obrien, Adam - DEN" userId="S::adam.obrien@flydenver.com::509f1367-75e4-44a5-ba76-f54d4d597362" providerId="AD" clId="Web-{D072F980-DFF9-9A0E-8EF0-57FDFCF8A492}" dt="2024-07-31T02:11:50.594" v="56" actId="20577"/>
      <pc:docMkLst>
        <pc:docMk/>
      </pc:docMkLst>
      <pc:sldChg chg="modSp">
        <pc:chgData name="Obrien, Adam - DEN" userId="S::adam.obrien@flydenver.com::509f1367-75e4-44a5-ba76-f54d4d597362" providerId="AD" clId="Web-{D072F980-DFF9-9A0E-8EF0-57FDFCF8A492}" dt="2024-07-31T02:11:19.249" v="29" actId="20577"/>
        <pc:sldMkLst>
          <pc:docMk/>
          <pc:sldMk cId="1326464694" sldId="11162"/>
        </pc:sldMkLst>
      </pc:sldChg>
      <pc:sldChg chg="modSp">
        <pc:chgData name="Obrien, Adam - DEN" userId="S::adam.obrien@flydenver.com::509f1367-75e4-44a5-ba76-f54d4d597362" providerId="AD" clId="Web-{D072F980-DFF9-9A0E-8EF0-57FDFCF8A492}" dt="2024-07-31T02:11:50.594" v="56" actId="20577"/>
        <pc:sldMkLst>
          <pc:docMk/>
          <pc:sldMk cId="2241696709" sldId="11163"/>
        </pc:sldMkLst>
      </pc:sldChg>
    </pc:docChg>
  </pc:docChgLst>
  <pc:docChgLst>
    <pc:chgData name="Gonzales, Nicolette - DEN" userId="S::nicolette.gonzales@flydenver.com::7edef55a-e2da-42a9-904e-a807a7548600" providerId="AD" clId="Web-{71A4866F-75C7-B911-E3E0-FA48C51DB8D4}"/>
    <pc:docChg chg="delSld">
      <pc:chgData name="Gonzales, Nicolette - DEN" userId="S::nicolette.gonzales@flydenver.com::7edef55a-e2da-42a9-904e-a807a7548600" providerId="AD" clId="Web-{71A4866F-75C7-B911-E3E0-FA48C51DB8D4}" dt="2024-09-13T13:39:23.408" v="0"/>
      <pc:docMkLst>
        <pc:docMk/>
      </pc:docMkLst>
      <pc:sldChg chg="del">
        <pc:chgData name="Gonzales, Nicolette - DEN" userId="S::nicolette.gonzales@flydenver.com::7edef55a-e2da-42a9-904e-a807a7548600" providerId="AD" clId="Web-{71A4866F-75C7-B911-E3E0-FA48C51DB8D4}" dt="2024-09-13T13:39:23.408" v="0"/>
        <pc:sldMkLst>
          <pc:docMk/>
          <pc:sldMk cId="646190217" sldId="11195"/>
        </pc:sldMkLst>
      </pc:sldChg>
    </pc:docChg>
  </pc:docChgLst>
  <pc:docChgLst>
    <pc:chgData name="Rodriguez, Nicole - DEN" userId="edce7eb7-41d3-4b21-8d93-85b303938bcd" providerId="ADAL" clId="{7CC11FE0-1310-443B-A704-6AF92FCBD97A}"/>
    <pc:docChg chg="undo custSel modSld">
      <pc:chgData name="Rodriguez, Nicole - DEN" userId="edce7eb7-41d3-4b21-8d93-85b303938bcd" providerId="ADAL" clId="{7CC11FE0-1310-443B-A704-6AF92FCBD97A}" dt="2025-05-08T19:20:20.769" v="37" actId="20577"/>
      <pc:docMkLst>
        <pc:docMk/>
      </pc:docMkLst>
      <pc:sldChg chg="modSp mod">
        <pc:chgData name="Rodriguez, Nicole - DEN" userId="edce7eb7-41d3-4b21-8d93-85b303938bcd" providerId="ADAL" clId="{7CC11FE0-1310-443B-A704-6AF92FCBD97A}" dt="2025-05-08T19:20:20.769" v="37" actId="20577"/>
        <pc:sldMkLst>
          <pc:docMk/>
          <pc:sldMk cId="2923033860" sldId="104948"/>
        </pc:sldMkLst>
        <pc:graphicFrameChg chg="mod modGraphic">
          <ac:chgData name="Rodriguez, Nicole - DEN" userId="edce7eb7-41d3-4b21-8d93-85b303938bcd" providerId="ADAL" clId="{7CC11FE0-1310-443B-A704-6AF92FCBD97A}" dt="2025-05-08T19:20:20.769" v="37" actId="20577"/>
          <ac:graphicFrameMkLst>
            <pc:docMk/>
            <pc:sldMk cId="2923033860" sldId="104948"/>
            <ac:graphicFrameMk id="11" creationId="{FE98C0E2-4015-4368-50E8-1644E71903AC}"/>
          </ac:graphicFrameMkLst>
        </pc:graphicFrameChg>
      </pc:sldChg>
      <pc:sldChg chg="modSp mod">
        <pc:chgData name="Rodriguez, Nicole - DEN" userId="edce7eb7-41d3-4b21-8d93-85b303938bcd" providerId="ADAL" clId="{7CC11FE0-1310-443B-A704-6AF92FCBD97A}" dt="2025-05-08T19:01:13.614" v="14" actId="20577"/>
        <pc:sldMkLst>
          <pc:docMk/>
          <pc:sldMk cId="4056689825" sldId="105095"/>
        </pc:sldMkLst>
      </pc:sldChg>
    </pc:docChg>
  </pc:docChgLst>
  <pc:docChgLst>
    <pc:chgData name="Gomez-Peterson, Matthew - DEN" userId="S::matthew.gomez-peterson@flydenver.com::eb7662e1-90d0-4de7-91a1-5505aba9a3a8" providerId="AD" clId="Web-{4CB62A85-AFA7-F358-BA20-116DDEF92D2E}"/>
    <pc:docChg chg="modSld">
      <pc:chgData name="Gomez-Peterson, Matthew - DEN" userId="S::matthew.gomez-peterson@flydenver.com::eb7662e1-90d0-4de7-91a1-5505aba9a3a8" providerId="AD" clId="Web-{4CB62A85-AFA7-F358-BA20-116DDEF92D2E}" dt="2025-05-08T19:17:18.573" v="6" actId="20577"/>
      <pc:docMkLst>
        <pc:docMk/>
      </pc:docMkLst>
      <pc:sldChg chg="modSp">
        <pc:chgData name="Gomez-Peterson, Matthew - DEN" userId="S::matthew.gomez-peterson@flydenver.com::eb7662e1-90d0-4de7-91a1-5505aba9a3a8" providerId="AD" clId="Web-{4CB62A85-AFA7-F358-BA20-116DDEF92D2E}" dt="2025-05-08T19:17:18.573" v="6" actId="20577"/>
        <pc:sldMkLst>
          <pc:docMk/>
          <pc:sldMk cId="66050245" sldId="105102"/>
        </pc:sldMkLst>
        <pc:spChg chg="mod">
          <ac:chgData name="Gomez-Peterson, Matthew - DEN" userId="S::matthew.gomez-peterson@flydenver.com::eb7662e1-90d0-4de7-91a1-5505aba9a3a8" providerId="AD" clId="Web-{4CB62A85-AFA7-F358-BA20-116DDEF92D2E}" dt="2025-05-08T19:17:18.573" v="6" actId="20577"/>
          <ac:spMkLst>
            <pc:docMk/>
            <pc:sldMk cId="66050245" sldId="105102"/>
            <ac:spMk id="3" creationId="{382E8DDD-05C7-168B-9D55-290965101779}"/>
          </ac:spMkLst>
        </pc:spChg>
      </pc:sldChg>
    </pc:docChg>
  </pc:docChgLst>
  <pc:docChgLst>
    <pc:chgData name="Anderson, Sara - DEN" userId="e3f8ecb3-2193-4665-ba34-5827b1a98428" providerId="ADAL" clId="{E02C6031-08C7-4680-A80D-3FB464C723F8}"/>
    <pc:docChg chg="undo custSel addSld delSld modSld sldOrd modSection">
      <pc:chgData name="Anderson, Sara - DEN" userId="e3f8ecb3-2193-4665-ba34-5827b1a98428" providerId="ADAL" clId="{E02C6031-08C7-4680-A80D-3FB464C723F8}" dt="2025-04-02T18:32:03.564" v="1177" actId="20577"/>
      <pc:docMkLst>
        <pc:docMk/>
      </pc:docMkLst>
      <pc:sldChg chg="add ord">
        <pc:chgData name="Anderson, Sara - DEN" userId="e3f8ecb3-2193-4665-ba34-5827b1a98428" providerId="ADAL" clId="{E02C6031-08C7-4680-A80D-3FB464C723F8}" dt="2025-04-02T16:57:24.675" v="2"/>
        <pc:sldMkLst>
          <pc:docMk/>
          <pc:sldMk cId="2237105837" sldId="279"/>
        </pc:sldMkLst>
      </pc:sldChg>
      <pc:sldChg chg="add ord">
        <pc:chgData name="Anderson, Sara - DEN" userId="e3f8ecb3-2193-4665-ba34-5827b1a98428" providerId="ADAL" clId="{E02C6031-08C7-4680-A80D-3FB464C723F8}" dt="2025-04-02T18:11:42.282" v="12"/>
        <pc:sldMkLst>
          <pc:docMk/>
          <pc:sldMk cId="3346811780" sldId="11162"/>
        </pc:sldMkLst>
      </pc:sldChg>
      <pc:sldChg chg="modSp add mod">
        <pc:chgData name="Anderson, Sara - DEN" userId="e3f8ecb3-2193-4665-ba34-5827b1a98428" providerId="ADAL" clId="{E02C6031-08C7-4680-A80D-3FB464C723F8}" dt="2025-04-02T18:22:56.352" v="375" actId="20577"/>
        <pc:sldMkLst>
          <pc:docMk/>
          <pc:sldMk cId="3086395888" sldId="11164"/>
        </pc:sldMkLst>
      </pc:sldChg>
      <pc:sldChg chg="modSp mod">
        <pc:chgData name="Anderson, Sara - DEN" userId="e3f8ecb3-2193-4665-ba34-5827b1a98428" providerId="ADAL" clId="{E02C6031-08C7-4680-A80D-3FB464C723F8}" dt="2025-04-02T18:32:03.564" v="1177" actId="20577"/>
        <pc:sldMkLst>
          <pc:docMk/>
          <pc:sldMk cId="2563798158" sldId="11166"/>
        </pc:sldMkLst>
      </pc:sldChg>
      <pc:sldChg chg="modSp mod">
        <pc:chgData name="Anderson, Sara - DEN" userId="e3f8ecb3-2193-4665-ba34-5827b1a98428" providerId="ADAL" clId="{E02C6031-08C7-4680-A80D-3FB464C723F8}" dt="2025-04-02T18:28:58.118" v="924" actId="20577"/>
        <pc:sldMkLst>
          <pc:docMk/>
          <pc:sldMk cId="4039922166" sldId="11169"/>
        </pc:sldMkLst>
      </pc:sldChg>
      <pc:sldChg chg="delSp mod">
        <pc:chgData name="Anderson, Sara - DEN" userId="e3f8ecb3-2193-4665-ba34-5827b1a98428" providerId="ADAL" clId="{E02C6031-08C7-4680-A80D-3FB464C723F8}" dt="2025-04-02T18:17:24.089" v="21" actId="478"/>
        <pc:sldMkLst>
          <pc:docMk/>
          <pc:sldMk cId="1001245026" sldId="11170"/>
        </pc:sldMkLst>
      </pc:sldChg>
      <pc:sldChg chg="delSp mod">
        <pc:chgData name="Anderson, Sara - DEN" userId="e3f8ecb3-2193-4665-ba34-5827b1a98428" providerId="ADAL" clId="{E02C6031-08C7-4680-A80D-3FB464C723F8}" dt="2025-04-02T18:17:29.745" v="22" actId="478"/>
        <pc:sldMkLst>
          <pc:docMk/>
          <pc:sldMk cId="712996924" sldId="105034"/>
        </pc:sldMkLst>
      </pc:sldChg>
      <pc:sldChg chg="del">
        <pc:chgData name="Anderson, Sara - DEN" userId="e3f8ecb3-2193-4665-ba34-5827b1a98428" providerId="ADAL" clId="{E02C6031-08C7-4680-A80D-3FB464C723F8}" dt="2025-04-02T17:46:15.848" v="9" actId="2696"/>
        <pc:sldMkLst>
          <pc:docMk/>
          <pc:sldMk cId="2383522274" sldId="105060"/>
        </pc:sldMkLst>
      </pc:sldChg>
    </pc:docChg>
  </pc:docChgLst>
  <pc:docChgLst>
    <pc:chgData name="Mercier, Lindsay - DEN" userId="S::lindsay.mercier@flydenver.com::6c034bef-34e9-480e-ba53-e158c8a659e7" providerId="AD" clId="Web-{C7FAAE2C-AC1E-6285-3F2A-B702EF694E59}"/>
    <pc:docChg chg="modSld">
      <pc:chgData name="Mercier, Lindsay - DEN" userId="S::lindsay.mercier@flydenver.com::6c034bef-34e9-480e-ba53-e158c8a659e7" providerId="AD" clId="Web-{C7FAAE2C-AC1E-6285-3F2A-B702EF694E59}" dt="2025-06-12T15:40:07.115" v="1" actId="20577"/>
      <pc:docMkLst>
        <pc:docMk/>
      </pc:docMkLst>
      <pc:sldChg chg="modSp">
        <pc:chgData name="Mercier, Lindsay - DEN" userId="S::lindsay.mercier@flydenver.com::6c034bef-34e9-480e-ba53-e158c8a659e7" providerId="AD" clId="Web-{C7FAAE2C-AC1E-6285-3F2A-B702EF694E59}" dt="2025-06-12T15:40:07.115" v="1" actId="20577"/>
        <pc:sldMkLst>
          <pc:docMk/>
          <pc:sldMk cId="936721277" sldId="11229"/>
        </pc:sldMkLst>
        <pc:spChg chg="mod">
          <ac:chgData name="Mercier, Lindsay - DEN" userId="S::lindsay.mercier@flydenver.com::6c034bef-34e9-480e-ba53-e158c8a659e7" providerId="AD" clId="Web-{C7FAAE2C-AC1E-6285-3F2A-B702EF694E59}" dt="2025-06-12T15:40:07.115" v="1" actId="20577"/>
          <ac:spMkLst>
            <pc:docMk/>
            <pc:sldMk cId="936721277" sldId="11229"/>
            <ac:spMk id="9" creationId="{2040DA07-F835-69EE-24D3-331BFBDAAA82}"/>
          </ac:spMkLst>
        </pc:spChg>
      </pc:sldChg>
    </pc:docChg>
  </pc:docChgLst>
  <pc:docChgLst>
    <pc:chgData name="Lujan, Corinna - DEN" userId="S::corinna.lujan@flydenver.com::d50e7b76-e3a7-453a-a7e5-4b64ecea9496" providerId="AD" clId="Web-{3237BA49-5953-5EC6-3F72-FF716A13F2F8}"/>
    <pc:docChg chg="delSld modSection">
      <pc:chgData name="Lujan, Corinna - DEN" userId="S::corinna.lujan@flydenver.com::d50e7b76-e3a7-453a-a7e5-4b64ecea9496" providerId="AD" clId="Web-{3237BA49-5953-5EC6-3F72-FF716A13F2F8}" dt="2024-12-11T22:54:23.672" v="0"/>
      <pc:docMkLst>
        <pc:docMk/>
      </pc:docMkLst>
      <pc:sldChg chg="del">
        <pc:chgData name="Lujan, Corinna - DEN" userId="S::corinna.lujan@flydenver.com::d50e7b76-e3a7-453a-a7e5-4b64ecea9496" providerId="AD" clId="Web-{3237BA49-5953-5EC6-3F72-FF716A13F2F8}" dt="2024-12-11T22:54:23.672" v="0"/>
        <pc:sldMkLst>
          <pc:docMk/>
          <pc:sldMk cId="2598559524" sldId="104950"/>
        </pc:sldMkLst>
      </pc:sldChg>
    </pc:docChg>
  </pc:docChgLst>
  <pc:docChgLst>
    <pc:chgData name="Rodriguez, Nicole - DEN" userId="edce7eb7-41d3-4b21-8d93-85b303938bcd" providerId="ADAL" clId="{C50F8880-FCFE-485F-94A6-37CD8A97A530}"/>
    <pc:docChg chg="undo custSel modSld">
      <pc:chgData name="Rodriguez, Nicole - DEN" userId="edce7eb7-41d3-4b21-8d93-85b303938bcd" providerId="ADAL" clId="{C50F8880-FCFE-485F-94A6-37CD8A97A530}" dt="2025-06-12T18:22:55.114" v="1" actId="14734"/>
      <pc:docMkLst>
        <pc:docMk/>
      </pc:docMkLst>
      <pc:sldChg chg="modSp mod">
        <pc:chgData name="Rodriguez, Nicole - DEN" userId="edce7eb7-41d3-4b21-8d93-85b303938bcd" providerId="ADAL" clId="{C50F8880-FCFE-485F-94A6-37CD8A97A530}" dt="2025-06-12T18:22:55.114" v="1" actId="14734"/>
        <pc:sldMkLst>
          <pc:docMk/>
          <pc:sldMk cId="2923033860" sldId="104948"/>
        </pc:sldMkLst>
        <pc:graphicFrameChg chg="modGraphic">
          <ac:chgData name="Rodriguez, Nicole - DEN" userId="edce7eb7-41d3-4b21-8d93-85b303938bcd" providerId="ADAL" clId="{C50F8880-FCFE-485F-94A6-37CD8A97A530}" dt="2025-06-12T18:22:55.114" v="1" actId="14734"/>
          <ac:graphicFrameMkLst>
            <pc:docMk/>
            <pc:sldMk cId="2923033860" sldId="104948"/>
            <ac:graphicFrameMk id="11" creationId="{FE98C0E2-4015-4368-50E8-1644E71903AC}"/>
          </ac:graphicFrameMkLst>
        </pc:graphicFrameChg>
      </pc:sldChg>
    </pc:docChg>
  </pc:docChgLst>
  <pc:docChgLst>
    <pc:chgData name="Mondragon, Desiree - DEN" userId="cddb16d0-b6f9-4161-a1a6-91a003280c7c" providerId="ADAL" clId="{C9B857A6-B7B5-45AC-9456-B50D2C1FBA00}"/>
    <pc:docChg chg="undo custSel addSld delSld modSld">
      <pc:chgData name="Mondragon, Desiree - DEN" userId="cddb16d0-b6f9-4161-a1a6-91a003280c7c" providerId="ADAL" clId="{C9B857A6-B7B5-45AC-9456-B50D2C1FBA00}" dt="2024-07-23T20:56:32.917" v="625" actId="33553"/>
      <pc:docMkLst>
        <pc:docMk/>
      </pc:docMkLst>
      <pc:sldChg chg="modSp mod">
        <pc:chgData name="Mondragon, Desiree - DEN" userId="cddb16d0-b6f9-4161-a1a6-91a003280c7c" providerId="ADAL" clId="{C9B857A6-B7B5-45AC-9456-B50D2C1FBA00}" dt="2024-07-23T20:55:36.036" v="597" actId="33553"/>
        <pc:sldMkLst>
          <pc:docMk/>
          <pc:sldMk cId="3371077155" sldId="259"/>
        </pc:sldMkLst>
      </pc:sldChg>
      <pc:sldChg chg="add del">
        <pc:chgData name="Mondragon, Desiree - DEN" userId="cddb16d0-b6f9-4161-a1a6-91a003280c7c" providerId="ADAL" clId="{C9B857A6-B7B5-45AC-9456-B50D2C1FBA00}" dt="2024-07-23T20:48:21.374" v="5" actId="47"/>
        <pc:sldMkLst>
          <pc:docMk/>
          <pc:sldMk cId="1149856924" sldId="1186"/>
        </pc:sldMkLst>
      </pc:sldChg>
      <pc:sldChg chg="add del">
        <pc:chgData name="Mondragon, Desiree - DEN" userId="cddb16d0-b6f9-4161-a1a6-91a003280c7c" providerId="ADAL" clId="{C9B857A6-B7B5-45AC-9456-B50D2C1FBA00}" dt="2024-07-23T20:48:11.846" v="3" actId="2696"/>
        <pc:sldMkLst>
          <pc:docMk/>
          <pc:sldMk cId="0" sldId="10771"/>
        </pc:sldMkLst>
      </pc:sldChg>
      <pc:sldChg chg="modSp mod">
        <pc:chgData name="Mondragon, Desiree - DEN" userId="cddb16d0-b6f9-4161-a1a6-91a003280c7c" providerId="ADAL" clId="{C9B857A6-B7B5-45AC-9456-B50D2C1FBA00}" dt="2024-07-23T20:55:51.476" v="603" actId="33553"/>
        <pc:sldMkLst>
          <pc:docMk/>
          <pc:sldMk cId="703172498" sldId="11024"/>
        </pc:sldMkLst>
      </pc:sldChg>
      <pc:sldChg chg="add del">
        <pc:chgData name="Mondragon, Desiree - DEN" userId="cddb16d0-b6f9-4161-a1a6-91a003280c7c" providerId="ADAL" clId="{C9B857A6-B7B5-45AC-9456-B50D2C1FBA00}" dt="2024-07-23T20:48:11.846" v="3" actId="2696"/>
        <pc:sldMkLst>
          <pc:docMk/>
          <pc:sldMk cId="3296810433" sldId="11070"/>
        </pc:sldMkLst>
      </pc:sldChg>
      <pc:sldChg chg="add">
        <pc:chgData name="Mondragon, Desiree - DEN" userId="cddb16d0-b6f9-4161-a1a6-91a003280c7c" providerId="ADAL" clId="{C9B857A6-B7B5-45AC-9456-B50D2C1FBA00}" dt="2024-07-23T20:47:59.430" v="2"/>
        <pc:sldMkLst>
          <pc:docMk/>
          <pc:sldMk cId="430740818" sldId="11071"/>
        </pc:sldMkLst>
      </pc:sldChg>
      <pc:sldChg chg="modSp mod">
        <pc:chgData name="Mondragon, Desiree - DEN" userId="cddb16d0-b6f9-4161-a1a6-91a003280c7c" providerId="ADAL" clId="{C9B857A6-B7B5-45AC-9456-B50D2C1FBA00}" dt="2024-07-23T20:55:59.820" v="607" actId="33553"/>
        <pc:sldMkLst>
          <pc:docMk/>
          <pc:sldMk cId="4103528895" sldId="11072"/>
        </pc:sldMkLst>
      </pc:sldChg>
      <pc:sldChg chg="modSp mod">
        <pc:chgData name="Mondragon, Desiree - DEN" userId="cddb16d0-b6f9-4161-a1a6-91a003280c7c" providerId="ADAL" clId="{C9B857A6-B7B5-45AC-9456-B50D2C1FBA00}" dt="2024-07-23T20:56:17.776" v="616" actId="33553"/>
        <pc:sldMkLst>
          <pc:docMk/>
          <pc:sldMk cId="4221093669" sldId="11073"/>
        </pc:sldMkLst>
      </pc:sldChg>
      <pc:sldChg chg="modSp mod">
        <pc:chgData name="Mondragon, Desiree - DEN" userId="cddb16d0-b6f9-4161-a1a6-91a003280c7c" providerId="ADAL" clId="{C9B857A6-B7B5-45AC-9456-B50D2C1FBA00}" dt="2024-07-23T20:56:15.526" v="615" actId="33553"/>
        <pc:sldMkLst>
          <pc:docMk/>
          <pc:sldMk cId="4248998617" sldId="11074"/>
        </pc:sldMkLst>
      </pc:sldChg>
      <pc:sldChg chg="modSp mod">
        <pc:chgData name="Mondragon, Desiree - DEN" userId="cddb16d0-b6f9-4161-a1a6-91a003280c7c" providerId="ADAL" clId="{C9B857A6-B7B5-45AC-9456-B50D2C1FBA00}" dt="2024-07-23T20:56:19.426" v="617" actId="33553"/>
        <pc:sldMkLst>
          <pc:docMk/>
          <pc:sldMk cId="3981395270" sldId="11075"/>
        </pc:sldMkLst>
      </pc:sldChg>
      <pc:sldChg chg="modSp mod">
        <pc:chgData name="Mondragon, Desiree - DEN" userId="cddb16d0-b6f9-4161-a1a6-91a003280c7c" providerId="ADAL" clId="{C9B857A6-B7B5-45AC-9456-B50D2C1FBA00}" dt="2024-07-23T20:56:22.735" v="619" actId="33553"/>
        <pc:sldMkLst>
          <pc:docMk/>
          <pc:sldMk cId="2969805811" sldId="11076"/>
        </pc:sldMkLst>
      </pc:sldChg>
      <pc:sldChg chg="modSp mod">
        <pc:chgData name="Mondragon, Desiree - DEN" userId="cddb16d0-b6f9-4161-a1a6-91a003280c7c" providerId="ADAL" clId="{C9B857A6-B7B5-45AC-9456-B50D2C1FBA00}" dt="2024-07-23T20:56:03.411" v="609" actId="33553"/>
        <pc:sldMkLst>
          <pc:docMk/>
          <pc:sldMk cId="2444930698" sldId="11077"/>
        </pc:sldMkLst>
      </pc:sldChg>
      <pc:sldChg chg="modSp mod">
        <pc:chgData name="Mondragon, Desiree - DEN" userId="cddb16d0-b6f9-4161-a1a6-91a003280c7c" providerId="ADAL" clId="{C9B857A6-B7B5-45AC-9456-B50D2C1FBA00}" dt="2024-07-23T20:56:24.416" v="620" actId="33553"/>
        <pc:sldMkLst>
          <pc:docMk/>
          <pc:sldMk cId="3015803363" sldId="11078"/>
        </pc:sldMkLst>
      </pc:sldChg>
      <pc:sldChg chg="modSp mod">
        <pc:chgData name="Mondragon, Desiree - DEN" userId="cddb16d0-b6f9-4161-a1a6-91a003280c7c" providerId="ADAL" clId="{C9B857A6-B7B5-45AC-9456-B50D2C1FBA00}" dt="2024-07-23T20:56:05.088" v="610" actId="33553"/>
        <pc:sldMkLst>
          <pc:docMk/>
          <pc:sldMk cId="1403175950" sldId="11079"/>
        </pc:sldMkLst>
      </pc:sldChg>
      <pc:sldChg chg="modSp mod">
        <pc:chgData name="Mondragon, Desiree - DEN" userId="cddb16d0-b6f9-4161-a1a6-91a003280c7c" providerId="ADAL" clId="{C9B857A6-B7B5-45AC-9456-B50D2C1FBA00}" dt="2024-07-23T20:56:21.116" v="618" actId="33553"/>
        <pc:sldMkLst>
          <pc:docMk/>
          <pc:sldMk cId="49989696" sldId="11080"/>
        </pc:sldMkLst>
      </pc:sldChg>
      <pc:sldChg chg="modSp mod">
        <pc:chgData name="Mondragon, Desiree - DEN" userId="cddb16d0-b6f9-4161-a1a6-91a003280c7c" providerId="ADAL" clId="{C9B857A6-B7B5-45AC-9456-B50D2C1FBA00}" dt="2024-07-23T20:56:26.266" v="621" actId="33553"/>
        <pc:sldMkLst>
          <pc:docMk/>
          <pc:sldMk cId="4166334292" sldId="11081"/>
        </pc:sldMkLst>
      </pc:sldChg>
      <pc:sldChg chg="modSp mod">
        <pc:chgData name="Mondragon, Desiree - DEN" userId="cddb16d0-b6f9-4161-a1a6-91a003280c7c" providerId="ADAL" clId="{C9B857A6-B7B5-45AC-9456-B50D2C1FBA00}" dt="2024-07-23T20:56:29.496" v="623" actId="33553"/>
        <pc:sldMkLst>
          <pc:docMk/>
          <pc:sldMk cId="620797630" sldId="11083"/>
        </pc:sldMkLst>
      </pc:sldChg>
      <pc:sldChg chg="modSp mod">
        <pc:chgData name="Mondragon, Desiree - DEN" userId="cddb16d0-b6f9-4161-a1a6-91a003280c7c" providerId="ADAL" clId="{C9B857A6-B7B5-45AC-9456-B50D2C1FBA00}" dt="2024-07-23T20:56:31.051" v="624" actId="33553"/>
        <pc:sldMkLst>
          <pc:docMk/>
          <pc:sldMk cId="2561711928" sldId="11084"/>
        </pc:sldMkLst>
      </pc:sldChg>
      <pc:sldChg chg="addSp modSp">
        <pc:chgData name="Mondragon, Desiree - DEN" userId="cddb16d0-b6f9-4161-a1a6-91a003280c7c" providerId="ADAL" clId="{C9B857A6-B7B5-45AC-9456-B50D2C1FBA00}" dt="2024-07-23T20:50:14.857" v="119"/>
        <pc:sldMkLst>
          <pc:docMk/>
          <pc:sldMk cId="1196899830" sldId="11086"/>
        </pc:sldMkLst>
      </pc:sldChg>
      <pc:sldChg chg="addSp delSp modSp mod">
        <pc:chgData name="Mondragon, Desiree - DEN" userId="cddb16d0-b6f9-4161-a1a6-91a003280c7c" providerId="ADAL" clId="{C9B857A6-B7B5-45AC-9456-B50D2C1FBA00}" dt="2024-07-23T20:53:52.850" v="446" actId="962"/>
        <pc:sldMkLst>
          <pc:docMk/>
          <pc:sldMk cId="2889696399" sldId="11095"/>
        </pc:sldMkLst>
      </pc:sldChg>
      <pc:sldChg chg="modSp mod">
        <pc:chgData name="Mondragon, Desiree - DEN" userId="cddb16d0-b6f9-4161-a1a6-91a003280c7c" providerId="ADAL" clId="{C9B857A6-B7B5-45AC-9456-B50D2C1FBA00}" dt="2024-07-23T20:54:09.288" v="512" actId="962"/>
        <pc:sldMkLst>
          <pc:docMk/>
          <pc:sldMk cId="1808317534" sldId="11096"/>
        </pc:sldMkLst>
      </pc:sldChg>
      <pc:sldChg chg="modSp mod">
        <pc:chgData name="Mondragon, Desiree - DEN" userId="cddb16d0-b6f9-4161-a1a6-91a003280c7c" providerId="ADAL" clId="{C9B857A6-B7B5-45AC-9456-B50D2C1FBA00}" dt="2024-07-23T20:55:44.747" v="600" actId="33553"/>
        <pc:sldMkLst>
          <pc:docMk/>
          <pc:sldMk cId="1435984400" sldId="11114"/>
        </pc:sldMkLst>
      </pc:sldChg>
      <pc:sldChg chg="modSp mod">
        <pc:chgData name="Mondragon, Desiree - DEN" userId="cddb16d0-b6f9-4161-a1a6-91a003280c7c" providerId="ADAL" clId="{C9B857A6-B7B5-45AC-9456-B50D2C1FBA00}" dt="2024-07-23T20:55:49.027" v="602" actId="33553"/>
        <pc:sldMkLst>
          <pc:docMk/>
          <pc:sldMk cId="1242778345" sldId="11115"/>
        </pc:sldMkLst>
      </pc:sldChg>
      <pc:sldChg chg="modSp mod">
        <pc:chgData name="Mondragon, Desiree - DEN" userId="cddb16d0-b6f9-4161-a1a6-91a003280c7c" providerId="ADAL" clId="{C9B857A6-B7B5-45AC-9456-B50D2C1FBA00}" dt="2024-07-23T20:56:01.606" v="608" actId="33553"/>
        <pc:sldMkLst>
          <pc:docMk/>
          <pc:sldMk cId="2374995449" sldId="11118"/>
        </pc:sldMkLst>
      </pc:sldChg>
      <pc:sldChg chg="addSp delSp modSp mod">
        <pc:chgData name="Mondragon, Desiree - DEN" userId="cddb16d0-b6f9-4161-a1a6-91a003280c7c" providerId="ADAL" clId="{C9B857A6-B7B5-45AC-9456-B50D2C1FBA00}" dt="2024-07-23T20:56:32.917" v="625" actId="33553"/>
        <pc:sldMkLst>
          <pc:docMk/>
          <pc:sldMk cId="4164700554" sldId="11120"/>
        </pc:sldMkLst>
      </pc:sldChg>
      <pc:sldChg chg="modSp mod">
        <pc:chgData name="Mondragon, Desiree - DEN" userId="cddb16d0-b6f9-4161-a1a6-91a003280c7c" providerId="ADAL" clId="{C9B857A6-B7B5-45AC-9456-B50D2C1FBA00}" dt="2024-07-23T20:55:46.966" v="601" actId="33553"/>
        <pc:sldMkLst>
          <pc:docMk/>
          <pc:sldMk cId="2147555840" sldId="11131"/>
        </pc:sldMkLst>
      </pc:sldChg>
      <pc:sldChg chg="addSp modSp">
        <pc:chgData name="Mondragon, Desiree - DEN" userId="cddb16d0-b6f9-4161-a1a6-91a003280c7c" providerId="ADAL" clId="{C9B857A6-B7B5-45AC-9456-B50D2C1FBA00}" dt="2024-07-23T20:50:17.287" v="120"/>
        <pc:sldMkLst>
          <pc:docMk/>
          <pc:sldMk cId="3164075328" sldId="11135"/>
        </pc:sldMkLst>
      </pc:sldChg>
      <pc:sldChg chg="add del">
        <pc:chgData name="Mondragon, Desiree - DEN" userId="cddb16d0-b6f9-4161-a1a6-91a003280c7c" providerId="ADAL" clId="{C9B857A6-B7B5-45AC-9456-B50D2C1FBA00}" dt="2024-07-23T20:48:11.846" v="3" actId="2696"/>
        <pc:sldMkLst>
          <pc:docMk/>
          <pc:sldMk cId="3834823042" sldId="11136"/>
        </pc:sldMkLst>
      </pc:sldChg>
      <pc:sldChg chg="add del">
        <pc:chgData name="Mondragon, Desiree - DEN" userId="cddb16d0-b6f9-4161-a1a6-91a003280c7c" providerId="ADAL" clId="{C9B857A6-B7B5-45AC-9456-B50D2C1FBA00}" dt="2024-07-23T20:48:11.846" v="3" actId="2696"/>
        <pc:sldMkLst>
          <pc:docMk/>
          <pc:sldMk cId="1363167926" sldId="11137"/>
        </pc:sldMkLst>
      </pc:sldChg>
      <pc:sldChg chg="add del">
        <pc:chgData name="Mondragon, Desiree - DEN" userId="cddb16d0-b6f9-4161-a1a6-91a003280c7c" providerId="ADAL" clId="{C9B857A6-B7B5-45AC-9456-B50D2C1FBA00}" dt="2024-07-23T20:48:11.846" v="3" actId="2696"/>
        <pc:sldMkLst>
          <pc:docMk/>
          <pc:sldMk cId="1363623318" sldId="11138"/>
        </pc:sldMkLst>
      </pc:sldChg>
      <pc:sldChg chg="addSp delSp modSp mod">
        <pc:chgData name="Mondragon, Desiree - DEN" userId="cddb16d0-b6f9-4161-a1a6-91a003280c7c" providerId="ADAL" clId="{C9B857A6-B7B5-45AC-9456-B50D2C1FBA00}" dt="2024-07-23T20:49:21.338" v="20" actId="478"/>
        <pc:sldMkLst>
          <pc:docMk/>
          <pc:sldMk cId="3416400939" sldId="11139"/>
        </pc:sldMkLst>
      </pc:sldChg>
      <pc:sldChg chg="addSp modSp">
        <pc:chgData name="Mondragon, Desiree - DEN" userId="cddb16d0-b6f9-4161-a1a6-91a003280c7c" providerId="ADAL" clId="{C9B857A6-B7B5-45AC-9456-B50D2C1FBA00}" dt="2024-07-23T20:50:20.277" v="121"/>
        <pc:sldMkLst>
          <pc:docMk/>
          <pc:sldMk cId="3440017825" sldId="11140"/>
        </pc:sldMkLst>
      </pc:sldChg>
      <pc:sldChg chg="addSp modSp">
        <pc:chgData name="Mondragon, Desiree - DEN" userId="cddb16d0-b6f9-4161-a1a6-91a003280c7c" providerId="ADAL" clId="{C9B857A6-B7B5-45AC-9456-B50D2C1FBA00}" dt="2024-07-23T20:50:22.914" v="122"/>
        <pc:sldMkLst>
          <pc:docMk/>
          <pc:sldMk cId="3802137353" sldId="11142"/>
        </pc:sldMkLst>
      </pc:sldChg>
      <pc:sldChg chg="modSp mod">
        <pc:chgData name="Mondragon, Desiree - DEN" userId="cddb16d0-b6f9-4161-a1a6-91a003280c7c" providerId="ADAL" clId="{C9B857A6-B7B5-45AC-9456-B50D2C1FBA00}" dt="2024-07-23T20:55:57.946" v="606" actId="33553"/>
        <pc:sldMkLst>
          <pc:docMk/>
          <pc:sldMk cId="3635339707" sldId="11144"/>
        </pc:sldMkLst>
      </pc:sldChg>
      <pc:sldChg chg="modSp mod">
        <pc:chgData name="Mondragon, Desiree - DEN" userId="cddb16d0-b6f9-4161-a1a6-91a003280c7c" providerId="ADAL" clId="{C9B857A6-B7B5-45AC-9456-B50D2C1FBA00}" dt="2024-07-23T20:56:08.027" v="611" actId="33553"/>
        <pc:sldMkLst>
          <pc:docMk/>
          <pc:sldMk cId="2097424154" sldId="11149"/>
        </pc:sldMkLst>
      </pc:sldChg>
      <pc:sldChg chg="modSp mod">
        <pc:chgData name="Mondragon, Desiree - DEN" userId="cddb16d0-b6f9-4161-a1a6-91a003280c7c" providerId="ADAL" clId="{C9B857A6-B7B5-45AC-9456-B50D2C1FBA00}" dt="2024-07-23T20:56:09.806" v="612" actId="33553"/>
        <pc:sldMkLst>
          <pc:docMk/>
          <pc:sldMk cId="3496095271" sldId="11150"/>
        </pc:sldMkLst>
      </pc:sldChg>
      <pc:sldChg chg="modSp mod">
        <pc:chgData name="Mondragon, Desiree - DEN" userId="cddb16d0-b6f9-4161-a1a6-91a003280c7c" providerId="ADAL" clId="{C9B857A6-B7B5-45AC-9456-B50D2C1FBA00}" dt="2024-07-23T20:56:11.651" v="613" actId="33553"/>
        <pc:sldMkLst>
          <pc:docMk/>
          <pc:sldMk cId="3010537312" sldId="11151"/>
        </pc:sldMkLst>
      </pc:sldChg>
      <pc:sldChg chg="add">
        <pc:chgData name="Mondragon, Desiree - DEN" userId="cddb16d0-b6f9-4161-a1a6-91a003280c7c" providerId="ADAL" clId="{C9B857A6-B7B5-45AC-9456-B50D2C1FBA00}" dt="2024-07-23T20:47:59.430" v="2"/>
        <pc:sldMkLst>
          <pc:docMk/>
          <pc:sldMk cId="2627390745" sldId="11152"/>
        </pc:sldMkLst>
      </pc:sldChg>
      <pc:sldChg chg="add">
        <pc:chgData name="Mondragon, Desiree - DEN" userId="cddb16d0-b6f9-4161-a1a6-91a003280c7c" providerId="ADAL" clId="{C9B857A6-B7B5-45AC-9456-B50D2C1FBA00}" dt="2024-07-23T20:47:59.430" v="2"/>
        <pc:sldMkLst>
          <pc:docMk/>
          <pc:sldMk cId="3975370874" sldId="11153"/>
        </pc:sldMkLst>
      </pc:sldChg>
      <pc:sldChg chg="add">
        <pc:chgData name="Mondragon, Desiree - DEN" userId="cddb16d0-b6f9-4161-a1a6-91a003280c7c" providerId="ADAL" clId="{C9B857A6-B7B5-45AC-9456-B50D2C1FBA00}" dt="2024-07-23T20:47:59.430" v="2"/>
        <pc:sldMkLst>
          <pc:docMk/>
          <pc:sldMk cId="3532768464" sldId="11154"/>
        </pc:sldMkLst>
      </pc:sldChg>
      <pc:sldChg chg="add">
        <pc:chgData name="Mondragon, Desiree - DEN" userId="cddb16d0-b6f9-4161-a1a6-91a003280c7c" providerId="ADAL" clId="{C9B857A6-B7B5-45AC-9456-B50D2C1FBA00}" dt="2024-07-23T20:47:59.430" v="2"/>
        <pc:sldMkLst>
          <pc:docMk/>
          <pc:sldMk cId="3682738419" sldId="11155"/>
        </pc:sldMkLst>
      </pc:sldChg>
      <pc:sldChg chg="add">
        <pc:chgData name="Mondragon, Desiree - DEN" userId="cddb16d0-b6f9-4161-a1a6-91a003280c7c" providerId="ADAL" clId="{C9B857A6-B7B5-45AC-9456-B50D2C1FBA00}" dt="2024-07-23T20:47:59.430" v="2"/>
        <pc:sldMkLst>
          <pc:docMk/>
          <pc:sldMk cId="1095214164" sldId="11156"/>
        </pc:sldMkLst>
      </pc:sldChg>
      <pc:sldChg chg="add">
        <pc:chgData name="Mondragon, Desiree - DEN" userId="cddb16d0-b6f9-4161-a1a6-91a003280c7c" providerId="ADAL" clId="{C9B857A6-B7B5-45AC-9456-B50D2C1FBA00}" dt="2024-07-23T20:47:59.430" v="2"/>
        <pc:sldMkLst>
          <pc:docMk/>
          <pc:sldMk cId="4104364935" sldId="11157"/>
        </pc:sldMkLst>
      </pc:sldChg>
      <pc:sldChg chg="add">
        <pc:chgData name="Mondragon, Desiree - DEN" userId="cddb16d0-b6f9-4161-a1a6-91a003280c7c" providerId="ADAL" clId="{C9B857A6-B7B5-45AC-9456-B50D2C1FBA00}" dt="2024-07-23T20:47:59.430" v="2"/>
        <pc:sldMkLst>
          <pc:docMk/>
          <pc:sldMk cId="1140110083" sldId="11158"/>
        </pc:sldMkLst>
      </pc:sldChg>
      <pc:sldChg chg="add">
        <pc:chgData name="Mondragon, Desiree - DEN" userId="cddb16d0-b6f9-4161-a1a6-91a003280c7c" providerId="ADAL" clId="{C9B857A6-B7B5-45AC-9456-B50D2C1FBA00}" dt="2024-07-23T20:48:19.206" v="4"/>
        <pc:sldMkLst>
          <pc:docMk/>
          <pc:sldMk cId="1062630832" sldId="11159"/>
        </pc:sldMkLst>
      </pc:sldChg>
    </pc:docChg>
  </pc:docChgLst>
  <pc:docChgLst>
    <pc:chgData name="Cardenas, Christabel - DEN Contingent Worker" userId="S::christabel.cardenas@flydenver.com::f6135884-205c-49eb-85f9-df286ae2558d" providerId="AD" clId="Web-{1A2ABD2B-CCF2-DFE4-44DC-390FEA16604A}"/>
    <pc:docChg chg="modSld">
      <pc:chgData name="Cardenas, Christabel - DEN Contingent Worker" userId="S::christabel.cardenas@flydenver.com::f6135884-205c-49eb-85f9-df286ae2558d" providerId="AD" clId="Web-{1A2ABD2B-CCF2-DFE4-44DC-390FEA16604A}" dt="2025-02-13T20:13:23.080" v="6" actId="20577"/>
      <pc:docMkLst>
        <pc:docMk/>
      </pc:docMkLst>
      <pc:sldChg chg="modSp">
        <pc:chgData name="Cardenas, Christabel - DEN Contingent Worker" userId="S::christabel.cardenas@flydenver.com::f6135884-205c-49eb-85f9-df286ae2558d" providerId="AD" clId="Web-{1A2ABD2B-CCF2-DFE4-44DC-390FEA16604A}" dt="2025-02-13T20:13:23.080" v="6" actId="20577"/>
        <pc:sldMkLst>
          <pc:docMk/>
          <pc:sldMk cId="1773374345" sldId="105016"/>
        </pc:sldMkLst>
      </pc:sldChg>
    </pc:docChg>
  </pc:docChgLst>
  <pc:docChgLst>
    <pc:chgData name="Mondragon, Desiree - DEN" userId="cddb16d0-b6f9-4161-a1a6-91a003280c7c" providerId="ADAL" clId="{A61E0291-D50B-40AC-8FBB-0C1ACB88545C}"/>
    <pc:docChg chg="undo custSel addSld delSld modSld sldOrd addMainMaster modMainMaster addSection delSection modSection">
      <pc:chgData name="Mondragon, Desiree - DEN" userId="cddb16d0-b6f9-4161-a1a6-91a003280c7c" providerId="ADAL" clId="{A61E0291-D50B-40AC-8FBB-0C1ACB88545C}" dt="2025-04-25T16:29:38.322" v="122"/>
      <pc:docMkLst>
        <pc:docMk/>
      </pc:docMkLst>
      <pc:sldChg chg="modSp mod">
        <pc:chgData name="Mondragon, Desiree - DEN" userId="cddb16d0-b6f9-4161-a1a6-91a003280c7c" providerId="ADAL" clId="{A61E0291-D50B-40AC-8FBB-0C1ACB88545C}" dt="2025-04-25T13:49:26.128" v="2" actId="20577"/>
        <pc:sldMkLst>
          <pc:docMk/>
          <pc:sldMk cId="170341230" sldId="11200"/>
        </pc:sldMkLst>
        <pc:spChg chg="mod">
          <ac:chgData name="Mondragon, Desiree - DEN" userId="cddb16d0-b6f9-4161-a1a6-91a003280c7c" providerId="ADAL" clId="{A61E0291-D50B-40AC-8FBB-0C1ACB88545C}" dt="2025-04-25T13:49:26.128" v="2" actId="20577"/>
          <ac:spMkLst>
            <pc:docMk/>
            <pc:sldMk cId="170341230" sldId="11200"/>
            <ac:spMk id="2" creationId="{5CF596FF-602A-92B7-11D4-E6638E367E24}"/>
          </ac:spMkLst>
        </pc:spChg>
      </pc:sldChg>
      <pc:sldChg chg="modSp mod">
        <pc:chgData name="Mondragon, Desiree - DEN" userId="cddb16d0-b6f9-4161-a1a6-91a003280c7c" providerId="ADAL" clId="{A61E0291-D50B-40AC-8FBB-0C1ACB88545C}" dt="2025-04-25T15:59:57.211" v="67" actId="20577"/>
        <pc:sldMkLst>
          <pc:docMk/>
          <pc:sldMk cId="1213173365" sldId="104999"/>
        </pc:sldMkLst>
        <pc:spChg chg="mod">
          <ac:chgData name="Mondragon, Desiree - DEN" userId="cddb16d0-b6f9-4161-a1a6-91a003280c7c" providerId="ADAL" clId="{A61E0291-D50B-40AC-8FBB-0C1ACB88545C}" dt="2025-04-25T15:59:57.211" v="67" actId="20577"/>
          <ac:spMkLst>
            <pc:docMk/>
            <pc:sldMk cId="1213173365" sldId="104999"/>
            <ac:spMk id="12" creationId="{E88EDCC7-D39D-D2E0-5BB8-EEB17D8EE834}"/>
          </ac:spMkLst>
        </pc:spChg>
      </pc:sldChg>
      <pc:sldChg chg="modSp mod">
        <pc:chgData name="Mondragon, Desiree - DEN" userId="cddb16d0-b6f9-4161-a1a6-91a003280c7c" providerId="ADAL" clId="{A61E0291-D50B-40AC-8FBB-0C1ACB88545C}" dt="2025-04-25T15:59:46.090" v="64" actId="21"/>
        <pc:sldMkLst>
          <pc:docMk/>
          <pc:sldMk cId="3500373422" sldId="105019"/>
        </pc:sldMkLst>
      </pc:sldChg>
      <pc:sldChg chg="del">
        <pc:chgData name="Mondragon, Desiree - DEN" userId="cddb16d0-b6f9-4161-a1a6-91a003280c7c" providerId="ADAL" clId="{A61E0291-D50B-40AC-8FBB-0C1ACB88545C}" dt="2025-04-25T15:59:33.578" v="62" actId="2696"/>
        <pc:sldMkLst>
          <pc:docMk/>
          <pc:sldMk cId="2815093843" sldId="105047"/>
        </pc:sldMkLst>
      </pc:sldChg>
      <pc:sldChg chg="del">
        <pc:chgData name="Mondragon, Desiree - DEN" userId="cddb16d0-b6f9-4161-a1a6-91a003280c7c" providerId="ADAL" clId="{A61E0291-D50B-40AC-8FBB-0C1ACB88545C}" dt="2025-04-25T15:59:33.578" v="62" actId="2696"/>
        <pc:sldMkLst>
          <pc:docMk/>
          <pc:sldMk cId="2367299805" sldId="105048"/>
        </pc:sldMkLst>
      </pc:sldChg>
      <pc:sldChg chg="modSp mod">
        <pc:chgData name="Mondragon, Desiree - DEN" userId="cddb16d0-b6f9-4161-a1a6-91a003280c7c" providerId="ADAL" clId="{A61E0291-D50B-40AC-8FBB-0C1ACB88545C}" dt="2025-04-25T15:59:22.260" v="61" actId="21"/>
        <pc:sldMkLst>
          <pc:docMk/>
          <pc:sldMk cId="4075703870" sldId="105053"/>
        </pc:sldMkLst>
      </pc:sldChg>
      <pc:sldChg chg="modSp mod">
        <pc:chgData name="Mondragon, Desiree - DEN" userId="cddb16d0-b6f9-4161-a1a6-91a003280c7c" providerId="ADAL" clId="{A61E0291-D50B-40AC-8FBB-0C1ACB88545C}" dt="2025-04-25T15:59:54.486" v="66" actId="20577"/>
        <pc:sldMkLst>
          <pc:docMk/>
          <pc:sldMk cId="829635330" sldId="105071"/>
        </pc:sldMkLst>
      </pc:sldChg>
      <pc:sldChg chg="modSp mod">
        <pc:chgData name="Mondragon, Desiree - DEN" userId="cddb16d0-b6f9-4161-a1a6-91a003280c7c" providerId="ADAL" clId="{A61E0291-D50B-40AC-8FBB-0C1ACB88545C}" dt="2025-04-25T16:00:08.359" v="70" actId="21"/>
        <pc:sldMkLst>
          <pc:docMk/>
          <pc:sldMk cId="3337215160" sldId="105074"/>
        </pc:sldMkLst>
      </pc:sldChg>
      <pc:sldChg chg="modSp mod">
        <pc:chgData name="Mondragon, Desiree - DEN" userId="cddb16d0-b6f9-4161-a1a6-91a003280c7c" providerId="ADAL" clId="{A61E0291-D50B-40AC-8FBB-0C1ACB88545C}" dt="2025-04-25T15:59:50.232" v="65" actId="6549"/>
        <pc:sldMkLst>
          <pc:docMk/>
          <pc:sldMk cId="1050461221" sldId="105075"/>
        </pc:sldMkLst>
        <pc:spChg chg="mod">
          <ac:chgData name="Mondragon, Desiree - DEN" userId="cddb16d0-b6f9-4161-a1a6-91a003280c7c" providerId="ADAL" clId="{A61E0291-D50B-40AC-8FBB-0C1ACB88545C}" dt="2025-04-25T15:59:50.232" v="65" actId="6549"/>
          <ac:spMkLst>
            <pc:docMk/>
            <pc:sldMk cId="1050461221" sldId="105075"/>
            <ac:spMk id="12" creationId="{99E8893A-1F0F-C769-CD83-337C1E4A8720}"/>
          </ac:spMkLst>
        </pc:spChg>
      </pc:sldChg>
      <pc:sldChg chg="modSp add mod">
        <pc:chgData name="Mondragon, Desiree - DEN" userId="cddb16d0-b6f9-4161-a1a6-91a003280c7c" providerId="ADAL" clId="{A61E0291-D50B-40AC-8FBB-0C1ACB88545C}" dt="2025-04-25T15:59:17.858" v="60" actId="21"/>
        <pc:sldMkLst>
          <pc:docMk/>
          <pc:sldMk cId="1715748080" sldId="105082"/>
        </pc:sldMkLst>
      </pc:sldChg>
      <pc:sldChg chg="add replId">
        <pc:chgData name="Mondragon, Desiree - DEN" userId="cddb16d0-b6f9-4161-a1a6-91a003280c7c" providerId="ADAL" clId="{A61E0291-D50B-40AC-8FBB-0C1ACB88545C}" dt="2025-04-25T15:58:55.278" v="53" actId="2890"/>
        <pc:sldMkLst>
          <pc:docMk/>
          <pc:sldMk cId="1405147649" sldId="105083"/>
        </pc:sldMkLst>
      </pc:sldChg>
      <pc:sldChg chg="modSp add mod">
        <pc:chgData name="Mondragon, Desiree - DEN" userId="cddb16d0-b6f9-4161-a1a6-91a003280c7c" providerId="ADAL" clId="{A61E0291-D50B-40AC-8FBB-0C1ACB88545C}" dt="2025-04-25T16:24:55.195" v="92" actId="20577"/>
        <pc:sldMkLst>
          <pc:docMk/>
          <pc:sldMk cId="108388619" sldId="105084"/>
        </pc:sldMkLst>
      </pc:sldChg>
      <pc:sldChg chg="modSp add mod replId modNotesTx">
        <pc:chgData name="Mondragon, Desiree - DEN" userId="cddb16d0-b6f9-4161-a1a6-91a003280c7c" providerId="ADAL" clId="{A61E0291-D50B-40AC-8FBB-0C1ACB88545C}" dt="2025-04-25T16:29:38.322" v="122"/>
        <pc:sldMkLst>
          <pc:docMk/>
          <pc:sldMk cId="3782351488" sldId="105085"/>
        </pc:sldMkLst>
      </pc:sldChg>
      <pc:sldMasterChg chg="modSp mod">
        <pc:chgData name="Mondragon, Desiree - DEN" userId="cddb16d0-b6f9-4161-a1a6-91a003280c7c" providerId="ADAL" clId="{A61E0291-D50B-40AC-8FBB-0C1ACB88545C}" dt="2025-04-25T15:53:04.321" v="18" actId="1076"/>
        <pc:sldMasterMkLst>
          <pc:docMk/>
          <pc:sldMasterMk cId="167967771" sldId="2147483682"/>
        </pc:sldMasterMkLst>
        <pc:spChg chg="mod">
          <ac:chgData name="Mondragon, Desiree - DEN" userId="cddb16d0-b6f9-4161-a1a6-91a003280c7c" providerId="ADAL" clId="{A61E0291-D50B-40AC-8FBB-0C1ACB88545C}" dt="2025-04-25T15:53:04.321" v="18" actId="1076"/>
          <ac:spMkLst>
            <pc:docMk/>
            <pc:sldMasterMk cId="167967771" sldId="2147483682"/>
            <ac:spMk id="2" creationId="{EF9F1F60-35AA-9F91-1C94-C09C8690FF7A}"/>
          </ac:spMkLst>
        </pc:spChg>
      </pc:sldMasterChg>
      <pc:sldMasterChg chg="modSldLayout">
        <pc:chgData name="Mondragon, Desiree - DEN" userId="cddb16d0-b6f9-4161-a1a6-91a003280c7c" providerId="ADAL" clId="{A61E0291-D50B-40AC-8FBB-0C1ACB88545C}" dt="2025-04-25T15:52:02.868" v="14" actId="735"/>
        <pc:sldMasterMkLst>
          <pc:docMk/>
          <pc:sldMasterMk cId="1513061211" sldId="2147483689"/>
        </pc:sldMasterMkLst>
        <pc:sldLayoutChg chg="modSp">
          <pc:chgData name="Mondragon, Desiree - DEN" userId="cddb16d0-b6f9-4161-a1a6-91a003280c7c" providerId="ADAL" clId="{A61E0291-D50B-40AC-8FBB-0C1ACB88545C}" dt="2025-04-25T15:52:01.245" v="13" actId="735"/>
          <pc:sldLayoutMkLst>
            <pc:docMk/>
            <pc:sldMasterMk cId="1513061211" sldId="2147483689"/>
            <pc:sldLayoutMk cId="3303904015" sldId="2147483710"/>
          </pc:sldLayoutMkLst>
        </pc:sldLayoutChg>
        <pc:sldLayoutChg chg="modSp">
          <pc:chgData name="Mondragon, Desiree - DEN" userId="cddb16d0-b6f9-4161-a1a6-91a003280c7c" providerId="ADAL" clId="{A61E0291-D50B-40AC-8FBB-0C1ACB88545C}" dt="2025-04-25T15:52:02.868" v="14" actId="735"/>
          <pc:sldLayoutMkLst>
            <pc:docMk/>
            <pc:sldMasterMk cId="1513061211" sldId="2147483689"/>
            <pc:sldLayoutMk cId="4038046316" sldId="2147483712"/>
          </pc:sldLayoutMkLst>
        </pc:sldLayoutChg>
        <pc:sldLayoutChg chg="modSp">
          <pc:chgData name="Mondragon, Desiree - DEN" userId="cddb16d0-b6f9-4161-a1a6-91a003280c7c" providerId="ADAL" clId="{A61E0291-D50B-40AC-8FBB-0C1ACB88545C}" dt="2025-04-25T15:51:44.762" v="12" actId="735"/>
          <pc:sldLayoutMkLst>
            <pc:docMk/>
            <pc:sldMasterMk cId="1513061211" sldId="2147483689"/>
            <pc:sldLayoutMk cId="1173812929" sldId="2147483713"/>
          </pc:sldLayoutMkLst>
        </pc:sldLayoutChg>
      </pc:sldMasterChg>
      <pc:sldMasterChg chg="modSp new mod addSldLayout">
        <pc:chgData name="Mondragon, Desiree - DEN" userId="cddb16d0-b6f9-4161-a1a6-91a003280c7c" providerId="ADAL" clId="{A61E0291-D50B-40AC-8FBB-0C1ACB88545C}" dt="2025-04-25T15:52:13.350" v="16" actId="735"/>
        <pc:sldMasterMkLst>
          <pc:docMk/>
          <pc:sldMasterMk cId="1580252332" sldId="2147483765"/>
        </pc:sldMasterMkLst>
        <pc:sldLayoutChg chg="new replId">
          <pc:chgData name="Mondragon, Desiree - DEN" userId="cddb16d0-b6f9-4161-a1a6-91a003280c7c" providerId="ADAL" clId="{A61E0291-D50B-40AC-8FBB-0C1ACB88545C}" dt="2025-04-25T15:52:13.076" v="15" actId="6938"/>
          <pc:sldLayoutMkLst>
            <pc:docMk/>
            <pc:sldMasterMk cId="1580252332" sldId="2147483765"/>
            <pc:sldLayoutMk cId="3740135810" sldId="2147483766"/>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1864916737" sldId="2147483767"/>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3684341807" sldId="2147483768"/>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157756911" sldId="2147483769"/>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2544663680" sldId="2147483770"/>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3520279831" sldId="2147483771"/>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4112038120" sldId="2147483772"/>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3563365634" sldId="2147483773"/>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2436776887" sldId="2147483774"/>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2508153105" sldId="2147483775"/>
          </pc:sldLayoutMkLst>
        </pc:sldLayoutChg>
        <pc:sldLayoutChg chg="new replId">
          <pc:chgData name="Mondragon, Desiree - DEN" userId="cddb16d0-b6f9-4161-a1a6-91a003280c7c" providerId="ADAL" clId="{A61E0291-D50B-40AC-8FBB-0C1ACB88545C}" dt="2025-04-25T15:52:13.076" v="15" actId="6938"/>
          <pc:sldLayoutMkLst>
            <pc:docMk/>
            <pc:sldMasterMk cId="1580252332" sldId="2147483765"/>
            <pc:sldLayoutMk cId="3492550265" sldId="2147483776"/>
          </pc:sldLayoutMkLst>
        </pc:sldLayoutChg>
      </pc:sldMasterChg>
    </pc:docChg>
  </pc:docChgLst>
  <pc:docChgLst>
    <pc:chgData name="Mondragon, Desiree - DEN" userId="S::desiree.mondragon@flydenver.com::cddb16d0-b6f9-4161-a1a6-91a003280c7c" providerId="AD" clId="Web-{BE3A6454-DE31-ED48-F23E-BB6F5F6E950F}"/>
    <pc:docChg chg="addSld modSection">
      <pc:chgData name="Mondragon, Desiree - DEN" userId="S::desiree.mondragon@flydenver.com::cddb16d0-b6f9-4161-a1a6-91a003280c7c" providerId="AD" clId="Web-{BE3A6454-DE31-ED48-F23E-BB6F5F6E950F}" dt="2024-11-14T23:05:32.379" v="0"/>
      <pc:docMkLst>
        <pc:docMk/>
      </pc:docMkLst>
      <pc:sldChg chg="new">
        <pc:chgData name="Mondragon, Desiree - DEN" userId="S::desiree.mondragon@flydenver.com::cddb16d0-b6f9-4161-a1a6-91a003280c7c" providerId="AD" clId="Web-{BE3A6454-DE31-ED48-F23E-BB6F5F6E950F}" dt="2024-11-14T23:05:32.379" v="0"/>
        <pc:sldMkLst>
          <pc:docMk/>
          <pc:sldMk cId="401474525" sldId="104951"/>
        </pc:sldMkLst>
      </pc:sldChg>
    </pc:docChg>
  </pc:docChgLst>
  <pc:docChgLst>
    <pc:chgData name="Mondragon, Desiree - DEN" userId="cddb16d0-b6f9-4161-a1a6-91a003280c7c" providerId="ADAL" clId="{45A09631-25D9-46F7-BB2E-39D323F64ABF}"/>
    <pc:docChg chg="custSel addSld delSld modSld sldOrd addSection modSection">
      <pc:chgData name="Mondragon, Desiree - DEN" userId="cddb16d0-b6f9-4161-a1a6-91a003280c7c" providerId="ADAL" clId="{45A09631-25D9-46F7-BB2E-39D323F64ABF}" dt="2025-01-31T17:32:10.088" v="155"/>
      <pc:docMkLst>
        <pc:docMk/>
      </pc:docMkLst>
      <pc:sldChg chg="modSp mod">
        <pc:chgData name="Mondragon, Desiree - DEN" userId="cddb16d0-b6f9-4161-a1a6-91a003280c7c" providerId="ADAL" clId="{45A09631-25D9-46F7-BB2E-39D323F64ABF}" dt="2025-01-31T17:20:09.298" v="3" actId="2711"/>
        <pc:sldMkLst>
          <pc:docMk/>
          <pc:sldMk cId="4279377983" sldId="11068"/>
        </pc:sldMkLst>
      </pc:sldChg>
      <pc:sldChg chg="modSp mod">
        <pc:chgData name="Mondragon, Desiree - DEN" userId="cddb16d0-b6f9-4161-a1a6-91a003280c7c" providerId="ADAL" clId="{45A09631-25D9-46F7-BB2E-39D323F64ABF}" dt="2025-01-31T17:21:38.803" v="21" actId="20577"/>
        <pc:sldMkLst>
          <pc:docMk/>
          <pc:sldMk cId="304383958" sldId="11126"/>
        </pc:sldMkLst>
      </pc:sldChg>
      <pc:sldChg chg="modSp mod">
        <pc:chgData name="Mondragon, Desiree - DEN" userId="cddb16d0-b6f9-4161-a1a6-91a003280c7c" providerId="ADAL" clId="{45A09631-25D9-46F7-BB2E-39D323F64ABF}" dt="2025-01-31T17:21:16.882" v="16" actId="20577"/>
        <pc:sldMkLst>
          <pc:docMk/>
          <pc:sldMk cId="1387675843" sldId="11206"/>
        </pc:sldMkLst>
      </pc:sldChg>
      <pc:sldChg chg="del">
        <pc:chgData name="Mondragon, Desiree - DEN" userId="cddb16d0-b6f9-4161-a1a6-91a003280c7c" providerId="ADAL" clId="{45A09631-25D9-46F7-BB2E-39D323F64ABF}" dt="2025-01-31T17:20:36.956" v="6" actId="2696"/>
        <pc:sldMkLst>
          <pc:docMk/>
          <pc:sldMk cId="3534765577" sldId="11214"/>
        </pc:sldMkLst>
      </pc:sldChg>
      <pc:sldChg chg="modSp mod">
        <pc:chgData name="Mondragon, Desiree - DEN" userId="cddb16d0-b6f9-4161-a1a6-91a003280c7c" providerId="ADAL" clId="{45A09631-25D9-46F7-BB2E-39D323F64ABF}" dt="2025-01-31T17:21:23.735" v="18" actId="20577"/>
        <pc:sldMkLst>
          <pc:docMk/>
          <pc:sldMk cId="1605585881" sldId="11220"/>
        </pc:sldMkLst>
      </pc:sldChg>
      <pc:sldChg chg="modSp mod">
        <pc:chgData name="Mondragon, Desiree - DEN" userId="cddb16d0-b6f9-4161-a1a6-91a003280c7c" providerId="ADAL" clId="{45A09631-25D9-46F7-BB2E-39D323F64ABF}" dt="2025-01-31T17:20:28.582" v="5" actId="20577"/>
        <pc:sldMkLst>
          <pc:docMk/>
          <pc:sldMk cId="616483224" sldId="104938"/>
        </pc:sldMkLst>
      </pc:sldChg>
      <pc:sldChg chg="modSp mod">
        <pc:chgData name="Mondragon, Desiree - DEN" userId="cddb16d0-b6f9-4161-a1a6-91a003280c7c" providerId="ADAL" clId="{45A09631-25D9-46F7-BB2E-39D323F64ABF}" dt="2025-01-31T17:27:11.219" v="84" actId="20577"/>
        <pc:sldMkLst>
          <pc:docMk/>
          <pc:sldMk cId="2100173544" sldId="104955"/>
        </pc:sldMkLst>
      </pc:sldChg>
      <pc:sldChg chg="del">
        <pc:chgData name="Mondragon, Desiree - DEN" userId="cddb16d0-b6f9-4161-a1a6-91a003280c7c" providerId="ADAL" clId="{45A09631-25D9-46F7-BB2E-39D323F64ABF}" dt="2025-01-31T17:20:36.956" v="6" actId="2696"/>
        <pc:sldMkLst>
          <pc:docMk/>
          <pc:sldMk cId="3247762073" sldId="104957"/>
        </pc:sldMkLst>
      </pc:sldChg>
      <pc:sldChg chg="modSp mod">
        <pc:chgData name="Mondragon, Desiree - DEN" userId="cddb16d0-b6f9-4161-a1a6-91a003280c7c" providerId="ADAL" clId="{45A09631-25D9-46F7-BB2E-39D323F64ABF}" dt="2025-01-31T17:21:21.250" v="17" actId="20577"/>
        <pc:sldMkLst>
          <pc:docMk/>
          <pc:sldMk cId="409671137" sldId="104959"/>
        </pc:sldMkLst>
      </pc:sldChg>
      <pc:sldChg chg="modSp mod">
        <pc:chgData name="Mondragon, Desiree - DEN" userId="cddb16d0-b6f9-4161-a1a6-91a003280c7c" providerId="ADAL" clId="{45A09631-25D9-46F7-BB2E-39D323F64ABF}" dt="2025-01-31T17:20:39.819" v="7" actId="6549"/>
        <pc:sldMkLst>
          <pc:docMk/>
          <pc:sldMk cId="1273773083" sldId="104993"/>
        </pc:sldMkLst>
      </pc:sldChg>
      <pc:sldChg chg="modSp mod">
        <pc:chgData name="Mondragon, Desiree - DEN" userId="cddb16d0-b6f9-4161-a1a6-91a003280c7c" providerId="ADAL" clId="{45A09631-25D9-46F7-BB2E-39D323F64ABF}" dt="2025-01-31T17:20:45.044" v="8" actId="20577"/>
        <pc:sldMkLst>
          <pc:docMk/>
          <pc:sldMk cId="105786482" sldId="104995"/>
        </pc:sldMkLst>
      </pc:sldChg>
      <pc:sldChg chg="modSp mod ord">
        <pc:chgData name="Mondragon, Desiree - DEN" userId="cddb16d0-b6f9-4161-a1a6-91a003280c7c" providerId="ADAL" clId="{45A09631-25D9-46F7-BB2E-39D323F64ABF}" dt="2025-01-31T17:24:34.094" v="46"/>
        <pc:sldMkLst>
          <pc:docMk/>
          <pc:sldMk cId="2287347772" sldId="104996"/>
        </pc:sldMkLst>
      </pc:sldChg>
      <pc:sldChg chg="modSp mod ord">
        <pc:chgData name="Mondragon, Desiree - DEN" userId="cddb16d0-b6f9-4161-a1a6-91a003280c7c" providerId="ADAL" clId="{45A09631-25D9-46F7-BB2E-39D323F64ABF}" dt="2025-01-31T17:25:02.053" v="50"/>
        <pc:sldMkLst>
          <pc:docMk/>
          <pc:sldMk cId="2178806321" sldId="104997"/>
        </pc:sldMkLst>
      </pc:sldChg>
      <pc:sldChg chg="ord">
        <pc:chgData name="Mondragon, Desiree - DEN" userId="cddb16d0-b6f9-4161-a1a6-91a003280c7c" providerId="ADAL" clId="{45A09631-25D9-46F7-BB2E-39D323F64ABF}" dt="2025-01-31T17:25:02.053" v="50"/>
        <pc:sldMkLst>
          <pc:docMk/>
          <pc:sldMk cId="4092177147" sldId="104998"/>
        </pc:sldMkLst>
      </pc:sldChg>
      <pc:sldChg chg="modSp mod">
        <pc:chgData name="Mondragon, Desiree - DEN" userId="cddb16d0-b6f9-4161-a1a6-91a003280c7c" providerId="ADAL" clId="{45A09631-25D9-46F7-BB2E-39D323F64ABF}" dt="2025-01-31T17:25:29.882" v="52"/>
        <pc:sldMkLst>
          <pc:docMk/>
          <pc:sldMk cId="1213173365" sldId="104999"/>
        </pc:sldMkLst>
      </pc:sldChg>
      <pc:sldChg chg="modSp mod">
        <pc:chgData name="Mondragon, Desiree - DEN" userId="cddb16d0-b6f9-4161-a1a6-91a003280c7c" providerId="ADAL" clId="{45A09631-25D9-46F7-BB2E-39D323F64ABF}" dt="2025-01-31T17:21:11.615" v="15" actId="20577"/>
        <pc:sldMkLst>
          <pc:docMk/>
          <pc:sldMk cId="717657605" sldId="105001"/>
        </pc:sldMkLst>
      </pc:sldChg>
      <pc:sldChg chg="modSp mod">
        <pc:chgData name="Mondragon, Desiree - DEN" userId="cddb16d0-b6f9-4161-a1a6-91a003280c7c" providerId="ADAL" clId="{45A09631-25D9-46F7-BB2E-39D323F64ABF}" dt="2025-01-31T17:21:08.711" v="14" actId="20577"/>
        <pc:sldMkLst>
          <pc:docMk/>
          <pc:sldMk cId="270325614" sldId="105002"/>
        </pc:sldMkLst>
      </pc:sldChg>
      <pc:sldChg chg="modSp mod">
        <pc:chgData name="Mondragon, Desiree - DEN" userId="cddb16d0-b6f9-4161-a1a6-91a003280c7c" providerId="ADAL" clId="{45A09631-25D9-46F7-BB2E-39D323F64ABF}" dt="2025-01-31T17:21:01.243" v="12" actId="20577"/>
        <pc:sldMkLst>
          <pc:docMk/>
          <pc:sldMk cId="2620443658" sldId="105005"/>
        </pc:sldMkLst>
      </pc:sldChg>
      <pc:sldChg chg="modSp mod">
        <pc:chgData name="Mondragon, Desiree - DEN" userId="cddb16d0-b6f9-4161-a1a6-91a003280c7c" providerId="ADAL" clId="{45A09631-25D9-46F7-BB2E-39D323F64ABF}" dt="2025-01-31T17:21:05.362" v="13" actId="20577"/>
        <pc:sldMkLst>
          <pc:docMk/>
          <pc:sldMk cId="1085335035" sldId="105007"/>
        </pc:sldMkLst>
      </pc:sldChg>
      <pc:sldChg chg="modSp mod">
        <pc:chgData name="Mondragon, Desiree - DEN" userId="cddb16d0-b6f9-4161-a1a6-91a003280c7c" providerId="ADAL" clId="{45A09631-25D9-46F7-BB2E-39D323F64ABF}" dt="2025-01-31T17:20:57.799" v="11" actId="20577"/>
        <pc:sldMkLst>
          <pc:docMk/>
          <pc:sldMk cId="1905970345" sldId="105009"/>
        </pc:sldMkLst>
      </pc:sldChg>
      <pc:sldChg chg="modSp add mod">
        <pc:chgData name="Mondragon, Desiree - DEN" userId="cddb16d0-b6f9-4161-a1a6-91a003280c7c" providerId="ADAL" clId="{45A09631-25D9-46F7-BB2E-39D323F64ABF}" dt="2025-01-31T17:23:13.087" v="28"/>
        <pc:sldMkLst>
          <pc:docMk/>
          <pc:sldMk cId="3119948113" sldId="105013"/>
        </pc:sldMkLst>
      </pc:sldChg>
      <pc:sldChg chg="add ord replId">
        <pc:chgData name="Mondragon, Desiree - DEN" userId="cddb16d0-b6f9-4161-a1a6-91a003280c7c" providerId="ADAL" clId="{45A09631-25D9-46F7-BB2E-39D323F64ABF}" dt="2025-01-31T17:24:32.468" v="44"/>
        <pc:sldMkLst>
          <pc:docMk/>
          <pc:sldMk cId="2628026929" sldId="105014"/>
        </pc:sldMkLst>
      </pc:sldChg>
      <pc:sldChg chg="add">
        <pc:chgData name="Mondragon, Desiree - DEN" userId="cddb16d0-b6f9-4161-a1a6-91a003280c7c" providerId="ADAL" clId="{45A09631-25D9-46F7-BB2E-39D323F64ABF}" dt="2025-01-31T17:25:12.269" v="51" actId="2890"/>
        <pc:sldMkLst>
          <pc:docMk/>
          <pc:sldMk cId="4211215236" sldId="105015"/>
        </pc:sldMkLst>
      </pc:sldChg>
      <pc:sldChg chg="add replId">
        <pc:chgData name="Mondragon, Desiree - DEN" userId="cddb16d0-b6f9-4161-a1a6-91a003280c7c" providerId="ADAL" clId="{45A09631-25D9-46F7-BB2E-39D323F64ABF}" dt="2025-01-31T17:25:12.269" v="51" actId="2890"/>
        <pc:sldMkLst>
          <pc:docMk/>
          <pc:sldMk cId="1773374345" sldId="105016"/>
        </pc:sldMkLst>
      </pc:sldChg>
      <pc:sldChg chg="modSp add mod">
        <pc:chgData name="Mondragon, Desiree - DEN" userId="cddb16d0-b6f9-4161-a1a6-91a003280c7c" providerId="ADAL" clId="{45A09631-25D9-46F7-BB2E-39D323F64ABF}" dt="2025-01-31T17:28:04.571" v="86"/>
        <pc:sldMkLst>
          <pc:docMk/>
          <pc:sldMk cId="1638479602" sldId="105017"/>
        </pc:sldMkLst>
      </pc:sldChg>
      <pc:sldChg chg="modSp add mod replId">
        <pc:chgData name="Mondragon, Desiree - DEN" userId="cddb16d0-b6f9-4161-a1a6-91a003280c7c" providerId="ADAL" clId="{45A09631-25D9-46F7-BB2E-39D323F64ABF}" dt="2025-01-31T17:29:26.936" v="113" actId="20577"/>
        <pc:sldMkLst>
          <pc:docMk/>
          <pc:sldMk cId="3229020727" sldId="105018"/>
        </pc:sldMkLst>
      </pc:sldChg>
      <pc:sldChg chg="modSp add mod">
        <pc:chgData name="Mondragon, Desiree - DEN" userId="cddb16d0-b6f9-4161-a1a6-91a003280c7c" providerId="ADAL" clId="{45A09631-25D9-46F7-BB2E-39D323F64ABF}" dt="2025-01-31T17:29:45.781" v="115"/>
        <pc:sldMkLst>
          <pc:docMk/>
          <pc:sldMk cId="3500373422" sldId="105019"/>
        </pc:sldMkLst>
      </pc:sldChg>
      <pc:sldChg chg="modSp add mod replId">
        <pc:chgData name="Mondragon, Desiree - DEN" userId="cddb16d0-b6f9-4161-a1a6-91a003280c7c" providerId="ADAL" clId="{45A09631-25D9-46F7-BB2E-39D323F64ABF}" dt="2025-01-31T17:30:32.701" v="132"/>
        <pc:sldMkLst>
          <pc:docMk/>
          <pc:sldMk cId="2325006807" sldId="105020"/>
        </pc:sldMkLst>
      </pc:sldChg>
      <pc:sldChg chg="modSp add mod">
        <pc:chgData name="Mondragon, Desiree - DEN" userId="cddb16d0-b6f9-4161-a1a6-91a003280c7c" providerId="ADAL" clId="{45A09631-25D9-46F7-BB2E-39D323F64ABF}" dt="2025-01-31T17:31:05.385" v="135" actId="108"/>
        <pc:sldMkLst>
          <pc:docMk/>
          <pc:sldMk cId="1654905" sldId="105021"/>
        </pc:sldMkLst>
      </pc:sldChg>
      <pc:sldChg chg="modSp add mod replId">
        <pc:chgData name="Mondragon, Desiree - DEN" userId="cddb16d0-b6f9-4161-a1a6-91a003280c7c" providerId="ADAL" clId="{45A09631-25D9-46F7-BB2E-39D323F64ABF}" dt="2025-01-31T17:32:10.088" v="155"/>
        <pc:sldMkLst>
          <pc:docMk/>
          <pc:sldMk cId="671689317" sldId="105022"/>
        </pc:sldMkLst>
      </pc:sldChg>
    </pc:docChg>
  </pc:docChgLst>
  <pc:docChgLst>
    <pc:chgData name="Cardenas, Christabel - DEN Contingent Worker" userId="S::christabel.cardenas@flydenver.com::f6135884-205c-49eb-85f9-df286ae2558d" providerId="AD" clId="Web-{24215C1E-57EA-C0EB-F2C4-235F5B0DA08B}"/>
    <pc:docChg chg="addSld modSld modSection">
      <pc:chgData name="Cardenas, Christabel - DEN Contingent Worker" userId="S::christabel.cardenas@flydenver.com::f6135884-205c-49eb-85f9-df286ae2558d" providerId="AD" clId="Web-{24215C1E-57EA-C0EB-F2C4-235F5B0DA08B}" dt="2025-04-09T22:06:20.865" v="171" actId="20577"/>
      <pc:docMkLst>
        <pc:docMk/>
      </pc:docMkLst>
      <pc:sldChg chg="addSp delSp modSp add replId">
        <pc:chgData name="Cardenas, Christabel - DEN Contingent Worker" userId="S::christabel.cardenas@flydenver.com::f6135884-205c-49eb-85f9-df286ae2558d" providerId="AD" clId="Web-{24215C1E-57EA-C0EB-F2C4-235F5B0DA08B}" dt="2025-04-09T21:48:01.182" v="5"/>
        <pc:sldMkLst>
          <pc:docMk/>
          <pc:sldMk cId="3112325834" sldId="105078"/>
        </pc:sldMkLst>
      </pc:sldChg>
    </pc:docChg>
  </pc:docChgLst>
  <pc:docChgLst>
    <pc:chgData name="Stevens, Kathryn - DEN Contingent Worker" userId="S::kathryn.stevens@flydenver.com::002f0a7d-49c8-4374-93cc-d7ebcb98ced9" providerId="AD" clId="Web-{19525338-DBC7-5075-6F02-0663F948C845}"/>
    <pc:docChg chg="modSld">
      <pc:chgData name="Stevens, Kathryn - DEN Contingent Worker" userId="S::kathryn.stevens@flydenver.com::002f0a7d-49c8-4374-93cc-d7ebcb98ced9" providerId="AD" clId="Web-{19525338-DBC7-5075-6F02-0663F948C845}" dt="2025-02-13T16:25:43.647" v="4" actId="20577"/>
      <pc:docMkLst>
        <pc:docMk/>
      </pc:docMkLst>
      <pc:sldChg chg="modSp">
        <pc:chgData name="Stevens, Kathryn - DEN Contingent Worker" userId="S::kathryn.stevens@flydenver.com::002f0a7d-49c8-4374-93cc-d7ebcb98ced9" providerId="AD" clId="Web-{19525338-DBC7-5075-6F02-0663F948C845}" dt="2025-02-13T16:25:43.647" v="4" actId="20577"/>
        <pc:sldMkLst>
          <pc:docMk/>
          <pc:sldMk cId="3271085709" sldId="105025"/>
        </pc:sldMkLst>
      </pc:sldChg>
    </pc:docChg>
  </pc:docChgLst>
  <pc:docChgLst>
    <pc:chgData name="Rooks, LaKristy - DEN" userId="S::lakristy.rooks@flydenver.com::26649d3a-abc9-4c32-8274-51d5991eab49" providerId="AD" clId="Web-{F7F8B836-DFF3-63EB-3EAE-6B11553DD676}"/>
    <pc:docChg chg="modSld">
      <pc:chgData name="Rooks, LaKristy - DEN" userId="S::lakristy.rooks@flydenver.com::26649d3a-abc9-4c32-8274-51d5991eab49" providerId="AD" clId="Web-{F7F8B836-DFF3-63EB-3EAE-6B11553DD676}" dt="2025-06-03T17:52:34.301" v="6" actId="20577"/>
      <pc:docMkLst>
        <pc:docMk/>
      </pc:docMkLst>
      <pc:sldChg chg="modSp">
        <pc:chgData name="Rooks, LaKristy - DEN" userId="S::lakristy.rooks@flydenver.com::26649d3a-abc9-4c32-8274-51d5991eab49" providerId="AD" clId="Web-{F7F8B836-DFF3-63EB-3EAE-6B11553DD676}" dt="2025-06-03T17:52:34.301" v="6" actId="20577"/>
        <pc:sldMkLst>
          <pc:docMk/>
          <pc:sldMk cId="411078601" sldId="105061"/>
        </pc:sldMkLst>
        <pc:spChg chg="mod">
          <ac:chgData name="Rooks, LaKristy - DEN" userId="S::lakristy.rooks@flydenver.com::26649d3a-abc9-4c32-8274-51d5991eab49" providerId="AD" clId="Web-{F7F8B836-DFF3-63EB-3EAE-6B11553DD676}" dt="2025-06-03T17:52:34.301" v="6" actId="20577"/>
          <ac:spMkLst>
            <pc:docMk/>
            <pc:sldMk cId="411078601" sldId="105061"/>
            <ac:spMk id="6" creationId="{A0625DB1-59C3-07F6-8922-99FC8A0DEC40}"/>
          </ac:spMkLst>
        </pc:spChg>
      </pc:sldChg>
    </pc:docChg>
  </pc:docChgLst>
  <pc:docChgLst>
    <pc:chgData name="Lujan, Corinna - DEN" userId="d50e7b76-e3a7-453a-a7e5-4b64ecea9496" providerId="ADAL" clId="{AF426CFA-D460-4C62-82D8-E0AADB60698B}"/>
    <pc:docChg chg="custSel modSld">
      <pc:chgData name="Lujan, Corinna - DEN" userId="d50e7b76-e3a7-453a-a7e5-4b64ecea9496" providerId="ADAL" clId="{AF426CFA-D460-4C62-82D8-E0AADB60698B}" dt="2024-09-12T19:07:49.015" v="21"/>
      <pc:docMkLst>
        <pc:docMk/>
      </pc:docMkLst>
      <pc:sldChg chg="modSp mod">
        <pc:chgData name="Lujan, Corinna - DEN" userId="d50e7b76-e3a7-453a-a7e5-4b64ecea9496" providerId="ADAL" clId="{AF426CFA-D460-4C62-82D8-E0AADB60698B}" dt="2024-09-12T18:38:57.147" v="18" actId="20577"/>
        <pc:sldMkLst>
          <pc:docMk/>
          <pc:sldMk cId="4221093669" sldId="11073"/>
        </pc:sldMkLst>
      </pc:sldChg>
      <pc:sldChg chg="modSp mod">
        <pc:chgData name="Lujan, Corinna - DEN" userId="d50e7b76-e3a7-453a-a7e5-4b64ecea9496" providerId="ADAL" clId="{AF426CFA-D460-4C62-82D8-E0AADB60698B}" dt="2024-09-12T18:38:52.584" v="16" actId="20577"/>
        <pc:sldMkLst>
          <pc:docMk/>
          <pc:sldMk cId="4248998617" sldId="11074"/>
        </pc:sldMkLst>
      </pc:sldChg>
      <pc:sldChg chg="modSp mod">
        <pc:chgData name="Lujan, Corinna - DEN" userId="d50e7b76-e3a7-453a-a7e5-4b64ecea9496" providerId="ADAL" clId="{AF426CFA-D460-4C62-82D8-E0AADB60698B}" dt="2024-09-12T19:07:49.015" v="21"/>
        <pc:sldMkLst>
          <pc:docMk/>
          <pc:sldMk cId="3015803363" sldId="11078"/>
        </pc:sldMkLst>
      </pc:sldChg>
    </pc:docChg>
  </pc:docChgLst>
  <pc:docChgLst>
    <pc:chgData name="Halbert, Katie - DEN" userId="S::katie.halbert@flydenver.com::74252bd8-abf2-4bee-a5bf-d725efdf2b1f" providerId="AD" clId="Web-{0C09CD82-6F3D-A14C-B597-9B99FBD5EA31}"/>
    <pc:docChg chg="modSld">
      <pc:chgData name="Halbert, Katie - DEN" userId="S::katie.halbert@flydenver.com::74252bd8-abf2-4bee-a5bf-d725efdf2b1f" providerId="AD" clId="Web-{0C09CD82-6F3D-A14C-B597-9B99FBD5EA31}" dt="2024-11-14T18:41:00.505" v="9" actId="20577"/>
      <pc:docMkLst>
        <pc:docMk/>
      </pc:docMkLst>
      <pc:sldChg chg="modSp">
        <pc:chgData name="Halbert, Katie - DEN" userId="S::katie.halbert@flydenver.com::74252bd8-abf2-4bee-a5bf-d725efdf2b1f" providerId="AD" clId="Web-{0C09CD82-6F3D-A14C-B597-9B99FBD5EA31}" dt="2024-11-14T18:41:00.505" v="9" actId="20577"/>
        <pc:sldMkLst>
          <pc:docMk/>
          <pc:sldMk cId="455818096" sldId="104941"/>
        </pc:sldMkLst>
      </pc:sldChg>
    </pc:docChg>
  </pc:docChgLst>
  <pc:docChgLst>
    <pc:chgData name="Halbert, Katie - DEN" userId="S::katie.halbert@flydenver.com::74252bd8-abf2-4bee-a5bf-d725efdf2b1f" providerId="AD" clId="Web-{0518130E-E9C4-B6C1-819B-9A2671E2616A}"/>
    <pc:docChg chg="modSld">
      <pc:chgData name="Halbert, Katie - DEN" userId="S::katie.halbert@flydenver.com::74252bd8-abf2-4bee-a5bf-d725efdf2b1f" providerId="AD" clId="Web-{0518130E-E9C4-B6C1-819B-9A2671E2616A}" dt="2024-11-14T18:39:31.424" v="14" actId="20577"/>
      <pc:docMkLst>
        <pc:docMk/>
      </pc:docMkLst>
      <pc:sldChg chg="modSp">
        <pc:chgData name="Halbert, Katie - DEN" userId="S::katie.halbert@flydenver.com::74252bd8-abf2-4bee-a5bf-d725efdf2b1f" providerId="AD" clId="Web-{0518130E-E9C4-B6C1-819B-9A2671E2616A}" dt="2024-11-14T18:39:31.424" v="14" actId="20577"/>
        <pc:sldMkLst>
          <pc:docMk/>
          <pc:sldMk cId="264350020" sldId="11227"/>
        </pc:sldMkLst>
      </pc:sldChg>
    </pc:docChg>
  </pc:docChgLst>
  <pc:docChgLst>
    <pc:chgData name="Maxfield, Neil - DEN" userId="S::neil.maxfield@flydenver.com::0e044260-91dc-45d5-a0e9-c513770cadad" providerId="AD" clId="Web-{A6AF435B-2A98-79AB-AA42-88ED87504AB1}"/>
    <pc:docChg chg="modSld">
      <pc:chgData name="Maxfield, Neil - DEN" userId="S::neil.maxfield@flydenver.com::0e044260-91dc-45d5-a0e9-c513770cadad" providerId="AD" clId="Web-{A6AF435B-2A98-79AB-AA42-88ED87504AB1}" dt="2024-12-12T20:15:35.576" v="2" actId="20577"/>
      <pc:docMkLst>
        <pc:docMk/>
      </pc:docMkLst>
      <pc:sldChg chg="modSp">
        <pc:chgData name="Maxfield, Neil - DEN" userId="S::neil.maxfield@flydenver.com::0e044260-91dc-45d5-a0e9-c513770cadad" providerId="AD" clId="Web-{A6AF435B-2A98-79AB-AA42-88ED87504AB1}" dt="2024-12-12T20:15:35.576" v="2" actId="20577"/>
        <pc:sldMkLst>
          <pc:docMk/>
          <pc:sldMk cId="3901497962" sldId="104974"/>
        </pc:sldMkLst>
      </pc:sldChg>
    </pc:docChg>
  </pc:docChgLst>
  <pc:docChgLst>
    <pc:chgData name="Hackett, Ronette D. - DEN" userId="2f210692-697e-4a8a-b580-3c2e6eedf899" providerId="ADAL" clId="{45F7E243-6330-4795-9E60-5039BACF0B3A}"/>
    <pc:docChg chg="modSld">
      <pc:chgData name="Hackett, Ronette D. - DEN" userId="2f210692-697e-4a8a-b580-3c2e6eedf899" providerId="ADAL" clId="{45F7E243-6330-4795-9E60-5039BACF0B3A}" dt="2024-12-10T17:28:02.789" v="42" actId="20577"/>
      <pc:docMkLst>
        <pc:docMk/>
      </pc:docMkLst>
      <pc:sldChg chg="modSp mod">
        <pc:chgData name="Hackett, Ronette D. - DEN" userId="2f210692-697e-4a8a-b580-3c2e6eedf899" providerId="ADAL" clId="{45F7E243-6330-4795-9E60-5039BACF0B3A}" dt="2024-12-10T17:27:48.365" v="34" actId="20577"/>
        <pc:sldMkLst>
          <pc:docMk/>
          <pc:sldMk cId="3780156167" sldId="104964"/>
        </pc:sldMkLst>
      </pc:sldChg>
      <pc:sldChg chg="modSp mod">
        <pc:chgData name="Hackett, Ronette D. - DEN" userId="2f210692-697e-4a8a-b580-3c2e6eedf899" providerId="ADAL" clId="{45F7E243-6330-4795-9E60-5039BACF0B3A}" dt="2024-12-10T17:27:41.666" v="32" actId="20577"/>
        <pc:sldMkLst>
          <pc:docMk/>
          <pc:sldMk cId="2468848763" sldId="104968"/>
        </pc:sldMkLst>
      </pc:sldChg>
    </pc:docChg>
  </pc:docChgLst>
  <pc:docChgLst>
    <pc:chgData name="Choi, Cullen - DEN (he/him/his)" userId="S::cullen.choi@flydenver.com::55b6ba64-e371-4e10-b48f-94fa90183478" providerId="AD" clId="Web-{9BE02DF3-B016-0D76-4261-73B29C25176F}"/>
    <pc:docChg chg="modSld">
      <pc:chgData name="Choi, Cullen - DEN (he/him/his)" userId="S::cullen.choi@flydenver.com::55b6ba64-e371-4e10-b48f-94fa90183478" providerId="AD" clId="Web-{9BE02DF3-B016-0D76-4261-73B29C25176F}" dt="2025-05-30T16:16:26.199" v="30" actId="20577"/>
      <pc:docMkLst>
        <pc:docMk/>
      </pc:docMkLst>
      <pc:sldChg chg="modSp">
        <pc:chgData name="Choi, Cullen - DEN (he/him/his)" userId="S::cullen.choi@flydenver.com::55b6ba64-e371-4e10-b48f-94fa90183478" providerId="AD" clId="Web-{9BE02DF3-B016-0D76-4261-73B29C25176F}" dt="2025-05-30T16:16:26.199" v="30" actId="20577"/>
        <pc:sldMkLst>
          <pc:docMk/>
          <pc:sldMk cId="3422709237" sldId="105094"/>
        </pc:sldMkLst>
        <pc:spChg chg="mod">
          <ac:chgData name="Choi, Cullen - DEN (he/him/his)" userId="S::cullen.choi@flydenver.com::55b6ba64-e371-4e10-b48f-94fa90183478" providerId="AD" clId="Web-{9BE02DF3-B016-0D76-4261-73B29C25176F}" dt="2025-05-30T16:16:26.199" v="30" actId="20577"/>
          <ac:spMkLst>
            <pc:docMk/>
            <pc:sldMk cId="3422709237" sldId="105094"/>
            <ac:spMk id="3" creationId="{14341010-91DD-E3DD-9D9A-6BD77C196645}"/>
          </ac:spMkLst>
        </pc:spChg>
      </pc:sldChg>
    </pc:docChg>
  </pc:docChgLst>
  <pc:docChgLst>
    <pc:chgData name="Mondragon, Desiree - DEN" userId="cddb16d0-b6f9-4161-a1a6-91a003280c7c" providerId="ADAL" clId="{65EB23F5-EE86-40A8-BB6A-02BB3D4B97A9}"/>
    <pc:docChg chg="custSel modSld">
      <pc:chgData name="Mondragon, Desiree - DEN" userId="cddb16d0-b6f9-4161-a1a6-91a003280c7c" providerId="ADAL" clId="{65EB23F5-EE86-40A8-BB6A-02BB3D4B97A9}" dt="2025-03-07T19:54:10.955" v="198" actId="13244"/>
      <pc:docMkLst>
        <pc:docMk/>
      </pc:docMkLst>
      <pc:sldChg chg="modSp">
        <pc:chgData name="Mondragon, Desiree - DEN" userId="cddb16d0-b6f9-4161-a1a6-91a003280c7c" providerId="ADAL" clId="{65EB23F5-EE86-40A8-BB6A-02BB3D4B97A9}" dt="2025-03-07T19:53:57.500" v="195" actId="962"/>
        <pc:sldMkLst>
          <pc:docMk/>
          <pc:sldMk cId="167018346" sldId="104977"/>
        </pc:sldMkLst>
      </pc:sldChg>
      <pc:sldChg chg="modSp mod">
        <pc:chgData name="Mondragon, Desiree - DEN" userId="cddb16d0-b6f9-4161-a1a6-91a003280c7c" providerId="ADAL" clId="{65EB23F5-EE86-40A8-BB6A-02BB3D4B97A9}" dt="2025-03-07T19:53:29.689" v="193" actId="6549"/>
        <pc:sldMkLst>
          <pc:docMk/>
          <pc:sldMk cId="1085335035" sldId="105007"/>
        </pc:sldMkLst>
      </pc:sldChg>
      <pc:sldChg chg="modSp mod">
        <pc:chgData name="Mondragon, Desiree - DEN" userId="cddb16d0-b6f9-4161-a1a6-91a003280c7c" providerId="ADAL" clId="{65EB23F5-EE86-40A8-BB6A-02BB3D4B97A9}" dt="2025-03-07T19:50:48.014" v="145" actId="962"/>
        <pc:sldMkLst>
          <pc:docMk/>
          <pc:sldMk cId="3814010869" sldId="105011"/>
        </pc:sldMkLst>
      </pc:sldChg>
      <pc:sldChg chg="modSp mod">
        <pc:chgData name="Mondragon, Desiree - DEN" userId="cddb16d0-b6f9-4161-a1a6-91a003280c7c" providerId="ADAL" clId="{65EB23F5-EE86-40A8-BB6A-02BB3D4B97A9}" dt="2025-03-07T19:52:37.093" v="153" actId="20577"/>
        <pc:sldMkLst>
          <pc:docMk/>
          <pc:sldMk cId="2183761944" sldId="105028"/>
        </pc:sldMkLst>
      </pc:sldChg>
      <pc:sldChg chg="modSp mod">
        <pc:chgData name="Mondragon, Desiree - DEN" userId="cddb16d0-b6f9-4161-a1a6-91a003280c7c" providerId="ADAL" clId="{65EB23F5-EE86-40A8-BB6A-02BB3D4B97A9}" dt="2025-03-07T19:52:44.837" v="154"/>
        <pc:sldMkLst>
          <pc:docMk/>
          <pc:sldMk cId="3842212640" sldId="105032"/>
        </pc:sldMkLst>
      </pc:sldChg>
      <pc:sldChg chg="modSp mod">
        <pc:chgData name="Mondragon, Desiree - DEN" userId="cddb16d0-b6f9-4161-a1a6-91a003280c7c" providerId="ADAL" clId="{65EB23F5-EE86-40A8-BB6A-02BB3D4B97A9}" dt="2025-03-07T19:52:50.417" v="157"/>
        <pc:sldMkLst>
          <pc:docMk/>
          <pc:sldMk cId="2705575128" sldId="105035"/>
        </pc:sldMkLst>
      </pc:sldChg>
      <pc:sldChg chg="modSp mod">
        <pc:chgData name="Mondragon, Desiree - DEN" userId="cddb16d0-b6f9-4161-a1a6-91a003280c7c" providerId="ADAL" clId="{65EB23F5-EE86-40A8-BB6A-02BB3D4B97A9}" dt="2025-03-07T19:52:54.011" v="158"/>
        <pc:sldMkLst>
          <pc:docMk/>
          <pc:sldMk cId="4231972157" sldId="105039"/>
        </pc:sldMkLst>
      </pc:sldChg>
      <pc:sldChg chg="modSp mod">
        <pc:chgData name="Mondragon, Desiree - DEN" userId="cddb16d0-b6f9-4161-a1a6-91a003280c7c" providerId="ADAL" clId="{65EB23F5-EE86-40A8-BB6A-02BB3D4B97A9}" dt="2025-03-07T19:53:05.842" v="175" actId="20577"/>
        <pc:sldMkLst>
          <pc:docMk/>
          <pc:sldMk cId="2315938437" sldId="105041"/>
        </pc:sldMkLst>
      </pc:sldChg>
      <pc:sldChg chg="modSp mod">
        <pc:chgData name="Mondragon, Desiree - DEN" userId="cddb16d0-b6f9-4161-a1a6-91a003280c7c" providerId="ADAL" clId="{65EB23F5-EE86-40A8-BB6A-02BB3D4B97A9}" dt="2025-03-07T19:50:19.519" v="15" actId="962"/>
        <pc:sldMkLst>
          <pc:docMk/>
          <pc:sldMk cId="1591417992" sldId="105043"/>
        </pc:sldMkLst>
      </pc:sldChg>
      <pc:sldChg chg="modSp mod">
        <pc:chgData name="Mondragon, Desiree - DEN" userId="cddb16d0-b6f9-4161-a1a6-91a003280c7c" providerId="ADAL" clId="{65EB23F5-EE86-40A8-BB6A-02BB3D4B97A9}" dt="2025-03-07T19:50:13.857" v="13" actId="962"/>
        <pc:sldMkLst>
          <pc:docMk/>
          <pc:sldMk cId="394912774" sldId="105044"/>
        </pc:sldMkLst>
      </pc:sldChg>
      <pc:sldChg chg="modSp mod">
        <pc:chgData name="Mondragon, Desiree - DEN" userId="cddb16d0-b6f9-4161-a1a6-91a003280c7c" providerId="ADAL" clId="{65EB23F5-EE86-40A8-BB6A-02BB3D4B97A9}" dt="2025-03-07T19:49:54.924" v="9" actId="20577"/>
        <pc:sldMkLst>
          <pc:docMk/>
          <pc:sldMk cId="1784600457" sldId="105046"/>
        </pc:sldMkLst>
      </pc:sldChg>
      <pc:sldChg chg="modSp mod">
        <pc:chgData name="Mondragon, Desiree - DEN" userId="cddb16d0-b6f9-4161-a1a6-91a003280c7c" providerId="ADAL" clId="{65EB23F5-EE86-40A8-BB6A-02BB3D4B97A9}" dt="2025-03-07T19:49:19.945" v="7" actId="20577"/>
        <pc:sldMkLst>
          <pc:docMk/>
          <pc:sldMk cId="2815093843" sldId="105047"/>
        </pc:sldMkLst>
      </pc:sldChg>
      <pc:sldChg chg="modSp mod">
        <pc:chgData name="Mondragon, Desiree - DEN" userId="cddb16d0-b6f9-4161-a1a6-91a003280c7c" providerId="ADAL" clId="{65EB23F5-EE86-40A8-BB6A-02BB3D4B97A9}" dt="2025-03-07T19:54:10.955" v="198" actId="13244"/>
        <pc:sldMkLst>
          <pc:docMk/>
          <pc:sldMk cId="585299912" sldId="105049"/>
        </pc:sldMkLst>
      </pc:sldChg>
    </pc:docChg>
  </pc:docChgLst>
  <pc:docChgLst>
    <pc:chgData name="Wilson, Jacqueline - DEN" userId="S::jacqueline.wilson@flydenver.com::5f28639e-e6e2-4f52-bca5-5752d2892216" providerId="AD" clId="Web-{CF0939A6-2B00-543F-9C28-DCD72FCAD270}"/>
    <pc:docChg chg="modSld">
      <pc:chgData name="Wilson, Jacqueline - DEN" userId="S::jacqueline.wilson@flydenver.com::5f28639e-e6e2-4f52-bca5-5752d2892216" providerId="AD" clId="Web-{CF0939A6-2B00-543F-9C28-DCD72FCAD270}" dt="2025-03-07T17:20:19.042" v="20" actId="1076"/>
      <pc:docMkLst>
        <pc:docMk/>
      </pc:docMkLst>
      <pc:sldChg chg="modSp">
        <pc:chgData name="Wilson, Jacqueline - DEN" userId="S::jacqueline.wilson@flydenver.com::5f28639e-e6e2-4f52-bca5-5752d2892216" providerId="AD" clId="Web-{CF0939A6-2B00-543F-9C28-DCD72FCAD270}" dt="2025-03-07T17:18:54.633" v="0" actId="20577"/>
        <pc:sldMkLst>
          <pc:docMk/>
          <pc:sldMk cId="2483259160" sldId="104961"/>
        </pc:sldMkLst>
      </pc:sldChg>
      <pc:sldChg chg="modSp">
        <pc:chgData name="Wilson, Jacqueline - DEN" userId="S::jacqueline.wilson@flydenver.com::5f28639e-e6e2-4f52-bca5-5752d2892216" providerId="AD" clId="Web-{CF0939A6-2B00-543F-9C28-DCD72FCAD270}" dt="2025-03-07T17:19:38.322" v="9" actId="20577"/>
        <pc:sldMkLst>
          <pc:docMk/>
          <pc:sldMk cId="2184838611" sldId="104962"/>
        </pc:sldMkLst>
      </pc:sldChg>
      <pc:sldChg chg="modSp">
        <pc:chgData name="Wilson, Jacqueline - DEN" userId="S::jacqueline.wilson@flydenver.com::5f28639e-e6e2-4f52-bca5-5752d2892216" providerId="AD" clId="Web-{CF0939A6-2B00-543F-9C28-DCD72FCAD270}" dt="2025-03-07T17:19:56.541" v="19" actId="20577"/>
        <pc:sldMkLst>
          <pc:docMk/>
          <pc:sldMk cId="2315938437" sldId="105041"/>
        </pc:sldMkLst>
      </pc:sldChg>
      <pc:sldChg chg="modSp">
        <pc:chgData name="Wilson, Jacqueline - DEN" userId="S::jacqueline.wilson@flydenver.com::5f28639e-e6e2-4f52-bca5-5752d2892216" providerId="AD" clId="Web-{CF0939A6-2B00-543F-9C28-DCD72FCAD270}" dt="2025-03-07T17:20:19.042" v="20" actId="1076"/>
        <pc:sldMkLst>
          <pc:docMk/>
          <pc:sldMk cId="635646545" sldId="105042"/>
        </pc:sldMkLst>
      </pc:sldChg>
      <pc:sldChg chg="modSp">
        <pc:chgData name="Wilson, Jacqueline - DEN" userId="S::jacqueline.wilson@flydenver.com::5f28639e-e6e2-4f52-bca5-5752d2892216" providerId="AD" clId="Web-{CF0939A6-2B00-543F-9C28-DCD72FCAD270}" dt="2025-03-07T17:19:51.291" v="18" actId="20577"/>
        <pc:sldMkLst>
          <pc:docMk/>
          <pc:sldMk cId="3880939034" sldId="105045"/>
        </pc:sldMkLst>
      </pc:sldChg>
    </pc:docChg>
  </pc:docChgLst>
  <pc:docChgLst>
    <pc:chgData name="Mondragon, Desiree - DEN" userId="S::desiree.mondragon@flydenver.com::cddb16d0-b6f9-4161-a1a6-91a003280c7c" providerId="AD" clId="Web-{F84CA420-F91B-46F0-84DB-7EC7A02447AF}"/>
    <pc:docChg chg="addSld modSld">
      <pc:chgData name="Mondragon, Desiree - DEN" userId="S::desiree.mondragon@flydenver.com::cddb16d0-b6f9-4161-a1a6-91a003280c7c" providerId="AD" clId="Web-{F84CA420-F91B-46F0-84DB-7EC7A02447AF}" dt="2024-08-01T19:41:44.229" v="15" actId="20577"/>
      <pc:docMkLst>
        <pc:docMk/>
      </pc:docMkLst>
      <pc:sldChg chg="modSp">
        <pc:chgData name="Mondragon, Desiree - DEN" userId="S::desiree.mondragon@flydenver.com::cddb16d0-b6f9-4161-a1a6-91a003280c7c" providerId="AD" clId="Web-{F84CA420-F91B-46F0-84DB-7EC7A02447AF}" dt="2024-08-01T19:41:29.275" v="14" actId="20577"/>
        <pc:sldMkLst>
          <pc:docMk/>
          <pc:sldMk cId="4103528895" sldId="11072"/>
        </pc:sldMkLst>
      </pc:sldChg>
      <pc:sldChg chg="add replId">
        <pc:chgData name="Mondragon, Desiree - DEN" userId="S::desiree.mondragon@flydenver.com::cddb16d0-b6f9-4161-a1a6-91a003280c7c" providerId="AD" clId="Web-{F84CA420-F91B-46F0-84DB-7EC7A02447AF}" dt="2024-08-01T19:35:44.238" v="0"/>
        <pc:sldMkLst>
          <pc:docMk/>
          <pc:sldMk cId="2324707015" sldId="11164"/>
        </pc:sldMkLst>
      </pc:sldChg>
      <pc:sldChg chg="modSp add replId">
        <pc:chgData name="Mondragon, Desiree - DEN" userId="S::desiree.mondragon@flydenver.com::cddb16d0-b6f9-4161-a1a6-91a003280c7c" providerId="AD" clId="Web-{F84CA420-F91B-46F0-84DB-7EC7A02447AF}" dt="2024-08-01T19:41:44.229" v="15" actId="20577"/>
        <pc:sldMkLst>
          <pc:docMk/>
          <pc:sldMk cId="36395504" sldId="11165"/>
        </pc:sldMkLst>
      </pc:sldChg>
    </pc:docChg>
  </pc:docChgLst>
  <pc:docChgLst>
    <pc:chgData name="Miller, Cole - DEN" userId="S::cole.miller@flydenver.com::d6a7d67d-9caa-4a60-9b9e-0303418b5d09" providerId="AD" clId="Web-{453EC053-5C55-F326-18A5-CB559064CD4B}"/>
    <pc:docChg chg="modSld">
      <pc:chgData name="Miller, Cole - DEN" userId="S::cole.miller@flydenver.com::d6a7d67d-9caa-4a60-9b9e-0303418b5d09" providerId="AD" clId="Web-{453EC053-5C55-F326-18A5-CB559064CD4B}" dt="2024-07-16T15:12:54.891" v="32" actId="20577"/>
      <pc:docMkLst>
        <pc:docMk/>
      </pc:docMkLst>
    </pc:docChg>
  </pc:docChgLst>
  <pc:docChgLst>
    <pc:chgData name="Mondragon, Desiree - DEN" userId="cddb16d0-b6f9-4161-a1a6-91a003280c7c" providerId="ADAL" clId="{0EA8911B-977B-4BBF-8F9C-FC2768E8F612}"/>
    <pc:docChg chg="undo custSel addSld delSld modSld sldOrd">
      <pc:chgData name="Mondragon, Desiree - DEN" userId="cddb16d0-b6f9-4161-a1a6-91a003280c7c" providerId="ADAL" clId="{0EA8911B-977B-4BBF-8F9C-FC2768E8F612}" dt="2024-09-13T13:09:07.346" v="205" actId="20577"/>
      <pc:docMkLst>
        <pc:docMk/>
      </pc:docMkLst>
      <pc:sldChg chg="del">
        <pc:chgData name="Mondragon, Desiree - DEN" userId="cddb16d0-b6f9-4161-a1a6-91a003280c7c" providerId="ADAL" clId="{0EA8911B-977B-4BBF-8F9C-FC2768E8F612}" dt="2024-09-13T12:55:38.038" v="15" actId="2696"/>
        <pc:sldMkLst>
          <pc:docMk/>
          <pc:sldMk cId="3250908506" sldId="11185"/>
        </pc:sldMkLst>
      </pc:sldChg>
      <pc:sldChg chg="new del">
        <pc:chgData name="Mondragon, Desiree - DEN" userId="cddb16d0-b6f9-4161-a1a6-91a003280c7c" providerId="ADAL" clId="{0EA8911B-977B-4BBF-8F9C-FC2768E8F612}" dt="2024-09-13T12:57:56.929" v="17" actId="2696"/>
        <pc:sldMkLst>
          <pc:docMk/>
          <pc:sldMk cId="1692969358" sldId="11212"/>
        </pc:sldMkLst>
      </pc:sldChg>
      <pc:sldChg chg="add">
        <pc:chgData name="Mondragon, Desiree - DEN" userId="cddb16d0-b6f9-4161-a1a6-91a003280c7c" providerId="ADAL" clId="{0EA8911B-977B-4BBF-8F9C-FC2768E8F612}" dt="2024-09-13T12:58:11.517" v="18" actId="2890"/>
        <pc:sldMkLst>
          <pc:docMk/>
          <pc:sldMk cId="3664679856" sldId="11212"/>
        </pc:sldMkLst>
      </pc:sldChg>
      <pc:sldChg chg="add">
        <pc:chgData name="Mondragon, Desiree - DEN" userId="cddb16d0-b6f9-4161-a1a6-91a003280c7c" providerId="ADAL" clId="{0EA8911B-977B-4BBF-8F9C-FC2768E8F612}" dt="2024-09-13T12:58:15.216" v="19" actId="2890"/>
        <pc:sldMkLst>
          <pc:docMk/>
          <pc:sldMk cId="1685021762" sldId="11213"/>
        </pc:sldMkLst>
      </pc:sldChg>
      <pc:sldChg chg="add">
        <pc:chgData name="Mondragon, Desiree - DEN" userId="cddb16d0-b6f9-4161-a1a6-91a003280c7c" providerId="ADAL" clId="{0EA8911B-977B-4BBF-8F9C-FC2768E8F612}" dt="2024-09-13T13:00:53.969" v="47" actId="2890"/>
        <pc:sldMkLst>
          <pc:docMk/>
          <pc:sldMk cId="3534765577" sldId="11214"/>
        </pc:sldMkLst>
      </pc:sldChg>
      <pc:sldChg chg="add replId">
        <pc:chgData name="Mondragon, Desiree - DEN" userId="cddb16d0-b6f9-4161-a1a6-91a003280c7c" providerId="ADAL" clId="{0EA8911B-977B-4BBF-8F9C-FC2768E8F612}" dt="2024-09-13T13:00:53.969" v="47" actId="2890"/>
        <pc:sldMkLst>
          <pc:docMk/>
          <pc:sldMk cId="2748581706" sldId="11215"/>
        </pc:sldMkLst>
      </pc:sldChg>
      <pc:sldChg chg="modSp add mod">
        <pc:chgData name="Mondragon, Desiree - DEN" userId="cddb16d0-b6f9-4161-a1a6-91a003280c7c" providerId="ADAL" clId="{0EA8911B-977B-4BBF-8F9C-FC2768E8F612}" dt="2024-09-13T13:02:58.921" v="88"/>
        <pc:sldMkLst>
          <pc:docMk/>
          <pc:sldMk cId="4197252479" sldId="11216"/>
        </pc:sldMkLst>
      </pc:sldChg>
      <pc:sldChg chg="modSp add mod replId">
        <pc:chgData name="Mondragon, Desiree - DEN" userId="cddb16d0-b6f9-4161-a1a6-91a003280c7c" providerId="ADAL" clId="{0EA8911B-977B-4BBF-8F9C-FC2768E8F612}" dt="2024-09-13T13:04:07.339" v="114" actId="20577"/>
        <pc:sldMkLst>
          <pc:docMk/>
          <pc:sldMk cId="3490488679" sldId="11217"/>
        </pc:sldMkLst>
      </pc:sldChg>
      <pc:sldChg chg="modSp add mod">
        <pc:chgData name="Mondragon, Desiree - DEN" userId="cddb16d0-b6f9-4161-a1a6-91a003280c7c" providerId="ADAL" clId="{0EA8911B-977B-4BBF-8F9C-FC2768E8F612}" dt="2024-09-13T13:04:35.479" v="116"/>
        <pc:sldMkLst>
          <pc:docMk/>
          <pc:sldMk cId="3396810761" sldId="11218"/>
        </pc:sldMkLst>
      </pc:sldChg>
      <pc:sldChg chg="modSp add mod replId">
        <pc:chgData name="Mondragon, Desiree - DEN" userId="cddb16d0-b6f9-4161-a1a6-91a003280c7c" providerId="ADAL" clId="{0EA8911B-977B-4BBF-8F9C-FC2768E8F612}" dt="2024-09-13T13:05:40.466" v="154" actId="20577"/>
        <pc:sldMkLst>
          <pc:docMk/>
          <pc:sldMk cId="2487797668" sldId="11219"/>
        </pc:sldMkLst>
      </pc:sldChg>
      <pc:sldChg chg="new del">
        <pc:chgData name="Mondragon, Desiree - DEN" userId="cddb16d0-b6f9-4161-a1a6-91a003280c7c" providerId="ADAL" clId="{0EA8911B-977B-4BBF-8F9C-FC2768E8F612}" dt="2024-09-13T13:06:20.074" v="156" actId="680"/>
        <pc:sldMkLst>
          <pc:docMk/>
          <pc:sldMk cId="2834019362" sldId="11220"/>
        </pc:sldMkLst>
      </pc:sldChg>
      <pc:sldChg chg="modSp add mod replId">
        <pc:chgData name="Mondragon, Desiree - DEN" userId="cddb16d0-b6f9-4161-a1a6-91a003280c7c" providerId="ADAL" clId="{0EA8911B-977B-4BBF-8F9C-FC2768E8F612}" dt="2024-09-13T13:09:07.346" v="205" actId="20577"/>
        <pc:sldMkLst>
          <pc:docMk/>
          <pc:sldMk cId="3386472826" sldId="11221"/>
        </pc:sldMkLst>
      </pc:sldChg>
    </pc:docChg>
  </pc:docChgLst>
  <pc:docChgLst>
    <pc:chgData name="Mondragon, Desiree - DEN" userId="cddb16d0-b6f9-4161-a1a6-91a003280c7c" providerId="ADAL" clId="{F0FAC4E2-F0C4-4F23-9EC8-D96D2E95E793}"/>
    <pc:docChg chg="addSld delSld modSld sldOrd">
      <pc:chgData name="Mondragon, Desiree - DEN" userId="cddb16d0-b6f9-4161-a1a6-91a003280c7c" providerId="ADAL" clId="{F0FAC4E2-F0C4-4F23-9EC8-D96D2E95E793}" dt="2024-11-07T22:29:45.462" v="305" actId="962"/>
      <pc:docMkLst>
        <pc:docMk/>
      </pc:docMkLst>
      <pc:sldChg chg="modSp">
        <pc:chgData name="Mondragon, Desiree - DEN" userId="cddb16d0-b6f9-4161-a1a6-91a003280c7c" providerId="ADAL" clId="{F0FAC4E2-F0C4-4F23-9EC8-D96D2E95E793}" dt="2024-11-07T19:23:38.685" v="107" actId="113"/>
        <pc:sldMkLst>
          <pc:docMk/>
          <pc:sldMk cId="159681356" sldId="263"/>
        </pc:sldMkLst>
      </pc:sldChg>
      <pc:sldChg chg="del">
        <pc:chgData name="Mondragon, Desiree - DEN" userId="cddb16d0-b6f9-4161-a1a6-91a003280c7c" providerId="ADAL" clId="{F0FAC4E2-F0C4-4F23-9EC8-D96D2E95E793}" dt="2024-11-07T18:50:46.368" v="1" actId="2696"/>
        <pc:sldMkLst>
          <pc:docMk/>
          <pc:sldMk cId="1945929282" sldId="346"/>
        </pc:sldMkLst>
      </pc:sldChg>
      <pc:sldChg chg="del">
        <pc:chgData name="Mondragon, Desiree - DEN" userId="cddb16d0-b6f9-4161-a1a6-91a003280c7c" providerId="ADAL" clId="{F0FAC4E2-F0C4-4F23-9EC8-D96D2E95E793}" dt="2024-11-07T18:50:41.787" v="0" actId="2696"/>
        <pc:sldMkLst>
          <pc:docMk/>
          <pc:sldMk cId="0" sldId="11075"/>
        </pc:sldMkLst>
      </pc:sldChg>
      <pc:sldChg chg="modSp">
        <pc:chgData name="Mondragon, Desiree - DEN" userId="cddb16d0-b6f9-4161-a1a6-91a003280c7c" providerId="ADAL" clId="{F0FAC4E2-F0C4-4F23-9EC8-D96D2E95E793}" dt="2024-11-07T19:24:02.234" v="110" actId="403"/>
        <pc:sldMkLst>
          <pc:docMk/>
          <pc:sldMk cId="215590715" sldId="11098"/>
        </pc:sldMkLst>
      </pc:sldChg>
      <pc:sldChg chg="modSp">
        <pc:chgData name="Mondragon, Desiree - DEN" userId="cddb16d0-b6f9-4161-a1a6-91a003280c7c" providerId="ADAL" clId="{F0FAC4E2-F0C4-4F23-9EC8-D96D2E95E793}" dt="2024-11-07T22:29:24.829" v="219" actId="962"/>
        <pc:sldMkLst>
          <pc:docMk/>
          <pc:sldMk cId="2089279026" sldId="11099"/>
        </pc:sldMkLst>
      </pc:sldChg>
      <pc:sldChg chg="modSp">
        <pc:chgData name="Mondragon, Desiree - DEN" userId="cddb16d0-b6f9-4161-a1a6-91a003280c7c" providerId="ADAL" clId="{F0FAC4E2-F0C4-4F23-9EC8-D96D2E95E793}" dt="2024-11-07T22:29:45.462" v="305" actId="962"/>
        <pc:sldMkLst>
          <pc:docMk/>
          <pc:sldMk cId="938472897" sldId="11100"/>
        </pc:sldMkLst>
      </pc:sldChg>
      <pc:sldChg chg="ord">
        <pc:chgData name="Mondragon, Desiree - DEN" userId="cddb16d0-b6f9-4161-a1a6-91a003280c7c" providerId="ADAL" clId="{F0FAC4E2-F0C4-4F23-9EC8-D96D2E95E793}" dt="2024-11-07T19:15:48.327" v="54"/>
        <pc:sldMkLst>
          <pc:docMk/>
          <pc:sldMk cId="1762901178" sldId="11116"/>
        </pc:sldMkLst>
      </pc:sldChg>
      <pc:sldChg chg="modSp mod">
        <pc:chgData name="Mondragon, Desiree - DEN" userId="cddb16d0-b6f9-4161-a1a6-91a003280c7c" providerId="ADAL" clId="{F0FAC4E2-F0C4-4F23-9EC8-D96D2E95E793}" dt="2024-11-07T19:17:26.004" v="70" actId="20577"/>
        <pc:sldMkLst>
          <pc:docMk/>
          <pc:sldMk cId="1520934569" sldId="11145"/>
        </pc:sldMkLst>
      </pc:sldChg>
      <pc:sldChg chg="modSp mod">
        <pc:chgData name="Mondragon, Desiree - DEN" userId="cddb16d0-b6f9-4161-a1a6-91a003280c7c" providerId="ADAL" clId="{F0FAC4E2-F0C4-4F23-9EC8-D96D2E95E793}" dt="2024-11-07T18:51:17.702" v="4" actId="6549"/>
        <pc:sldMkLst>
          <pc:docMk/>
          <pc:sldMk cId="2524106480" sldId="11146"/>
        </pc:sldMkLst>
      </pc:sldChg>
      <pc:sldChg chg="modSp">
        <pc:chgData name="Mondragon, Desiree - DEN" userId="cddb16d0-b6f9-4161-a1a6-91a003280c7c" providerId="ADAL" clId="{F0FAC4E2-F0C4-4F23-9EC8-D96D2E95E793}" dt="2024-11-07T19:24:08.681" v="111" actId="403"/>
        <pc:sldMkLst>
          <pc:docMk/>
          <pc:sldMk cId="888247115" sldId="11147"/>
        </pc:sldMkLst>
      </pc:sldChg>
      <pc:sldChg chg="del">
        <pc:chgData name="Mondragon, Desiree - DEN" userId="cddb16d0-b6f9-4161-a1a6-91a003280c7c" providerId="ADAL" clId="{F0FAC4E2-F0C4-4F23-9EC8-D96D2E95E793}" dt="2024-11-07T18:50:46.368" v="1" actId="2696"/>
        <pc:sldMkLst>
          <pc:docMk/>
          <pc:sldMk cId="4001596926" sldId="11186"/>
        </pc:sldMkLst>
      </pc:sldChg>
      <pc:sldChg chg="del">
        <pc:chgData name="Mondragon, Desiree - DEN" userId="cddb16d0-b6f9-4161-a1a6-91a003280c7c" providerId="ADAL" clId="{F0FAC4E2-F0C4-4F23-9EC8-D96D2E95E793}" dt="2024-11-07T18:50:46.368" v="1" actId="2696"/>
        <pc:sldMkLst>
          <pc:docMk/>
          <pc:sldMk cId="614274203" sldId="11187"/>
        </pc:sldMkLst>
      </pc:sldChg>
      <pc:sldChg chg="modSp">
        <pc:chgData name="Mondragon, Desiree - DEN" userId="cddb16d0-b6f9-4161-a1a6-91a003280c7c" providerId="ADAL" clId="{F0FAC4E2-F0C4-4F23-9EC8-D96D2E95E793}" dt="2024-11-07T19:18:13.038" v="79" actId="13244"/>
        <pc:sldMkLst>
          <pc:docMk/>
          <pc:sldMk cId="2917361468" sldId="11192"/>
        </pc:sldMkLst>
      </pc:sldChg>
      <pc:sldChg chg="del">
        <pc:chgData name="Mondragon, Desiree - DEN" userId="cddb16d0-b6f9-4161-a1a6-91a003280c7c" providerId="ADAL" clId="{F0FAC4E2-F0C4-4F23-9EC8-D96D2E95E793}" dt="2024-11-07T19:17:48.579" v="73" actId="2696"/>
        <pc:sldMkLst>
          <pc:docMk/>
          <pc:sldMk cId="1456295425" sldId="11238"/>
        </pc:sldMkLst>
      </pc:sldChg>
      <pc:sldChg chg="del">
        <pc:chgData name="Mondragon, Desiree - DEN" userId="cddb16d0-b6f9-4161-a1a6-91a003280c7c" providerId="ADAL" clId="{F0FAC4E2-F0C4-4F23-9EC8-D96D2E95E793}" dt="2024-11-07T19:17:51.360" v="74" actId="2696"/>
        <pc:sldMkLst>
          <pc:docMk/>
          <pc:sldMk cId="3888532750" sldId="11239"/>
        </pc:sldMkLst>
      </pc:sldChg>
      <pc:sldChg chg="addSp delSp modSp mod">
        <pc:chgData name="Mondragon, Desiree - DEN" userId="cddb16d0-b6f9-4161-a1a6-91a003280c7c" providerId="ADAL" clId="{F0FAC4E2-F0C4-4F23-9EC8-D96D2E95E793}" dt="2024-11-07T19:16:36.850" v="62" actId="33553"/>
        <pc:sldMkLst>
          <pc:docMk/>
          <pc:sldMk cId="442236958" sldId="104927"/>
        </pc:sldMkLst>
      </pc:sldChg>
      <pc:sldChg chg="modSp">
        <pc:chgData name="Mondragon, Desiree - DEN" userId="cddb16d0-b6f9-4161-a1a6-91a003280c7c" providerId="ADAL" clId="{F0FAC4E2-F0C4-4F23-9EC8-D96D2E95E793}" dt="2024-11-07T22:29:11.159" v="201" actId="962"/>
        <pc:sldMkLst>
          <pc:docMk/>
          <pc:sldMk cId="1764207322" sldId="104932"/>
        </pc:sldMkLst>
      </pc:sldChg>
      <pc:sldChg chg="modSp mod">
        <pc:chgData name="Mondragon, Desiree - DEN" userId="cddb16d0-b6f9-4161-a1a6-91a003280c7c" providerId="ADAL" clId="{F0FAC4E2-F0C4-4F23-9EC8-D96D2E95E793}" dt="2024-11-07T19:23:02.051" v="101" actId="6549"/>
        <pc:sldMkLst>
          <pc:docMk/>
          <pc:sldMk cId="280516186" sldId="104933"/>
        </pc:sldMkLst>
      </pc:sldChg>
      <pc:sldChg chg="addSp delSp modSp mod">
        <pc:chgData name="Mondragon, Desiree - DEN" userId="cddb16d0-b6f9-4161-a1a6-91a003280c7c" providerId="ADAL" clId="{F0FAC4E2-F0C4-4F23-9EC8-D96D2E95E793}" dt="2024-11-07T19:22:50.501" v="100" actId="13244"/>
        <pc:sldMkLst>
          <pc:docMk/>
          <pc:sldMk cId="3394981455" sldId="104934"/>
        </pc:sldMkLst>
      </pc:sldChg>
      <pc:sldChg chg="add">
        <pc:chgData name="Mondragon, Desiree - DEN" userId="cddb16d0-b6f9-4161-a1a6-91a003280c7c" providerId="ADAL" clId="{F0FAC4E2-F0C4-4F23-9EC8-D96D2E95E793}" dt="2024-11-07T18:50:58.086" v="2"/>
        <pc:sldMkLst>
          <pc:docMk/>
          <pc:sldMk cId="616483224" sldId="104938"/>
        </pc:sldMkLst>
      </pc:sldChg>
      <pc:sldChg chg="modSp add mod ord">
        <pc:chgData name="Mondragon, Desiree - DEN" userId="cddb16d0-b6f9-4161-a1a6-91a003280c7c" providerId="ADAL" clId="{F0FAC4E2-F0C4-4F23-9EC8-D96D2E95E793}" dt="2024-11-07T19:15:51.550" v="56"/>
        <pc:sldMkLst>
          <pc:docMk/>
          <pc:sldMk cId="3251999605" sldId="104939"/>
        </pc:sldMkLst>
      </pc:sldChg>
      <pc:sldChg chg="modSp add replId">
        <pc:chgData name="Mondragon, Desiree - DEN" userId="cddb16d0-b6f9-4161-a1a6-91a003280c7c" providerId="ADAL" clId="{F0FAC4E2-F0C4-4F23-9EC8-D96D2E95E793}" dt="2024-11-07T19:17:29.956" v="71" actId="20577"/>
        <pc:sldMkLst>
          <pc:docMk/>
          <pc:sldMk cId="2246780548" sldId="104940"/>
        </pc:sldMkLst>
      </pc:sldChg>
      <pc:sldChg chg="delSp modSp">
        <pc:chgData name="Mondragon, Desiree - DEN" userId="cddb16d0-b6f9-4161-a1a6-91a003280c7c" providerId="ADAL" clId="{F0FAC4E2-F0C4-4F23-9EC8-D96D2E95E793}" dt="2024-11-07T22:28:17.926" v="117" actId="20577"/>
        <pc:sldMkLst>
          <pc:docMk/>
          <pc:sldMk cId="455818096" sldId="104941"/>
        </pc:sldMkLst>
      </pc:sldChg>
    </pc:docChg>
  </pc:docChgLst>
  <pc:docChgLst>
    <pc:chgData name="Stevens, Kathryn - DEN Contingent Worker" userId="S::kathryn.stevens@flydenver.com::002f0a7d-49c8-4374-93cc-d7ebcb98ced9" providerId="AD" clId="Web-{1B61AD3D-18A5-93A8-E95C-F67BAB6D795B}"/>
    <pc:docChg chg="modSld">
      <pc:chgData name="Stevens, Kathryn - DEN Contingent Worker" userId="S::kathryn.stevens@flydenver.com::002f0a7d-49c8-4374-93cc-d7ebcb98ced9" providerId="AD" clId="Web-{1B61AD3D-18A5-93A8-E95C-F67BAB6D795B}" dt="2025-02-10T15:48:42.491" v="14"/>
      <pc:docMkLst>
        <pc:docMk/>
      </pc:docMkLst>
      <pc:sldChg chg="modSp">
        <pc:chgData name="Stevens, Kathryn - DEN Contingent Worker" userId="S::kathryn.stevens@flydenver.com::002f0a7d-49c8-4374-93cc-d7ebcb98ced9" providerId="AD" clId="Web-{1B61AD3D-18A5-93A8-E95C-F67BAB6D795B}" dt="2025-02-10T15:48:42.491" v="14"/>
        <pc:sldMkLst>
          <pc:docMk/>
          <pc:sldMk cId="1029416268" sldId="105024"/>
        </pc:sldMkLst>
      </pc:sldChg>
    </pc:docChg>
  </pc:docChgLst>
  <pc:docChgLst>
    <pc:chgData name="Thorsted, Andrea - DEN" userId="111ca168-f9b8-4545-a831-43c63bd1e17c" providerId="ADAL" clId="{5E61C2E0-F3AB-4C50-9E25-D796BE1896AF}"/>
    <pc:docChg chg="modSld sldOrd">
      <pc:chgData name="Thorsted, Andrea - DEN" userId="111ca168-f9b8-4545-a831-43c63bd1e17c" providerId="ADAL" clId="{5E61C2E0-F3AB-4C50-9E25-D796BE1896AF}" dt="2025-01-22T14:46:43.797" v="3"/>
      <pc:docMkLst>
        <pc:docMk/>
      </pc:docMkLst>
      <pc:sldChg chg="ord">
        <pc:chgData name="Thorsted, Andrea - DEN" userId="111ca168-f9b8-4545-a831-43c63bd1e17c" providerId="ADAL" clId="{5E61C2E0-F3AB-4C50-9E25-D796BE1896AF}" dt="2025-01-22T14:46:43.797" v="3"/>
        <pc:sldMkLst>
          <pc:docMk/>
          <pc:sldMk cId="3251887184" sldId="104994"/>
        </pc:sldMkLst>
      </pc:sldChg>
    </pc:docChg>
  </pc:docChgLst>
  <pc:docChgLst>
    <pc:chgData name="Tabaldo, Nicolas - DEN" userId="S::nicolas.tabaldo@flydenver.com::e5eba24a-887a-47d8-80dc-31b6e6f5928b" providerId="AD" clId="Web-{98B11463-BB22-AAD9-68E3-E784D280C948}"/>
    <pc:docChg chg="modSld">
      <pc:chgData name="Tabaldo, Nicolas - DEN" userId="S::nicolas.tabaldo@flydenver.com::e5eba24a-887a-47d8-80dc-31b6e6f5928b" providerId="AD" clId="Web-{98B11463-BB22-AAD9-68E3-E784D280C948}" dt="2024-09-12T16:13:20.869" v="9" actId="20577"/>
      <pc:docMkLst>
        <pc:docMk/>
      </pc:docMkLst>
      <pc:sldChg chg="modSp">
        <pc:chgData name="Tabaldo, Nicolas - DEN" userId="S::nicolas.tabaldo@flydenver.com::e5eba24a-887a-47d8-80dc-31b6e6f5928b" providerId="AD" clId="Web-{98B11463-BB22-AAD9-68E3-E784D280C948}" dt="2024-09-12T16:13:20.869" v="9" actId="20577"/>
        <pc:sldMkLst>
          <pc:docMk/>
          <pc:sldMk cId="4081752704" sldId="11207"/>
        </pc:sldMkLst>
      </pc:sldChg>
    </pc:docChg>
  </pc:docChgLst>
  <pc:docChgLst>
    <pc:chgData name="Rodriguez, Nicole - DEN" userId="edce7eb7-41d3-4b21-8d93-85b303938bcd" providerId="ADAL" clId="{16C10E94-4031-48B9-9DCC-B89658C30ADD}"/>
    <pc:docChg chg="undo custSel modSld">
      <pc:chgData name="Rodriguez, Nicole - DEN" userId="edce7eb7-41d3-4b21-8d93-85b303938bcd" providerId="ADAL" clId="{16C10E94-4031-48B9-9DCC-B89658C30ADD}" dt="2025-03-13T18:56:43.182" v="35" actId="20577"/>
      <pc:docMkLst>
        <pc:docMk/>
      </pc:docMkLst>
      <pc:sldChg chg="modSp mod">
        <pc:chgData name="Rodriguez, Nicole - DEN" userId="edce7eb7-41d3-4b21-8d93-85b303938bcd" providerId="ADAL" clId="{16C10E94-4031-48B9-9DCC-B89658C30ADD}" dt="2025-03-13T18:51:14.513" v="11" actId="20577"/>
        <pc:sldMkLst>
          <pc:docMk/>
          <pc:sldMk cId="2183761944" sldId="105028"/>
        </pc:sldMkLst>
      </pc:sldChg>
    </pc:docChg>
  </pc:docChgLst>
  <pc:docChgLst>
    <pc:chgData name="Wilson, Jacqueline - DEN" userId="S::jacqueline.wilson@flydenver.com::5f28639e-e6e2-4f52-bca5-5752d2892216" providerId="AD" clId="Web-{2D6E926C-F16C-AE16-3D10-83248ACA5CDE}"/>
    <pc:docChg chg="modSld">
      <pc:chgData name="Wilson, Jacqueline - DEN" userId="S::jacqueline.wilson@flydenver.com::5f28639e-e6e2-4f52-bca5-5752d2892216" providerId="AD" clId="Web-{2D6E926C-F16C-AE16-3D10-83248ACA5CDE}" dt="2025-03-13T14:46:21.854" v="35" actId="20577"/>
      <pc:docMkLst>
        <pc:docMk/>
      </pc:docMkLst>
      <pc:sldChg chg="modSp">
        <pc:chgData name="Wilson, Jacqueline - DEN" userId="S::jacqueline.wilson@flydenver.com::5f28639e-e6e2-4f52-bca5-5752d2892216" providerId="AD" clId="Web-{2D6E926C-F16C-AE16-3D10-83248ACA5CDE}" dt="2025-03-13T14:46:18.307" v="34" actId="20577"/>
        <pc:sldMkLst>
          <pc:docMk/>
          <pc:sldMk cId="2483259160" sldId="104961"/>
        </pc:sldMkLst>
      </pc:sldChg>
      <pc:sldChg chg="modSp">
        <pc:chgData name="Wilson, Jacqueline - DEN" userId="S::jacqueline.wilson@flydenver.com::5f28639e-e6e2-4f52-bca5-5752d2892216" providerId="AD" clId="Web-{2D6E926C-F16C-AE16-3D10-83248ACA5CDE}" dt="2025-03-13T14:46:21.854" v="35" actId="20577"/>
        <pc:sldMkLst>
          <pc:docMk/>
          <pc:sldMk cId="2315938437" sldId="105041"/>
        </pc:sldMkLst>
      </pc:sldChg>
    </pc:docChg>
  </pc:docChgLst>
  <pc:docChgLst>
    <pc:chgData name="Benvenuto, Gabriel - DEN" userId="dbaf66ca-2c1e-4a81-a1d5-793361ef80de" providerId="ADAL" clId="{FDEFA7EB-BC75-4923-894E-E737FC50F7C2}"/>
    <pc:docChg chg="modSld">
      <pc:chgData name="Benvenuto, Gabriel - DEN" userId="dbaf66ca-2c1e-4a81-a1d5-793361ef80de" providerId="ADAL" clId="{FDEFA7EB-BC75-4923-894E-E737FC50F7C2}" dt="2024-10-01T16:19:42.206" v="678" actId="962"/>
      <pc:docMkLst>
        <pc:docMk/>
      </pc:docMkLst>
      <pc:sldChg chg="modSp mod">
        <pc:chgData name="Benvenuto, Gabriel - DEN" userId="dbaf66ca-2c1e-4a81-a1d5-793361ef80de" providerId="ADAL" clId="{FDEFA7EB-BC75-4923-894E-E737FC50F7C2}" dt="2024-10-01T16:18:04.491" v="515" actId="962"/>
        <pc:sldMkLst>
          <pc:docMk/>
          <pc:sldMk cId="1702228487" sldId="11233"/>
        </pc:sldMkLst>
      </pc:sldChg>
      <pc:sldChg chg="modSp mod">
        <pc:chgData name="Benvenuto, Gabriel - DEN" userId="dbaf66ca-2c1e-4a81-a1d5-793361ef80de" providerId="ADAL" clId="{FDEFA7EB-BC75-4923-894E-E737FC50F7C2}" dt="2024-10-01T16:16:58.154" v="318" actId="962"/>
        <pc:sldMkLst>
          <pc:docMk/>
          <pc:sldMk cId="3137166465" sldId="11234"/>
        </pc:sldMkLst>
      </pc:sldChg>
      <pc:sldChg chg="modSp mod">
        <pc:chgData name="Benvenuto, Gabriel - DEN" userId="dbaf66ca-2c1e-4a81-a1d5-793361ef80de" providerId="ADAL" clId="{FDEFA7EB-BC75-4923-894E-E737FC50F7C2}" dt="2024-10-01T16:19:42.206" v="678" actId="962"/>
        <pc:sldMkLst>
          <pc:docMk/>
          <pc:sldMk cId="3589490559" sldId="11235"/>
        </pc:sldMkLst>
      </pc:sldChg>
    </pc:docChg>
  </pc:docChgLst>
  <pc:docChgLst>
    <pc:chgData name="Mondragon, Desiree - DEN" userId="S::desiree.mondragon@flydenver.com::cddb16d0-b6f9-4161-a1a6-91a003280c7c" providerId="AD" clId="Web-{BCD2C6AC-2270-2D55-283A-F8F147EDFF06}"/>
    <pc:docChg chg="addSld delSld modSld modSection">
      <pc:chgData name="Mondragon, Desiree - DEN" userId="S::desiree.mondragon@flydenver.com::cddb16d0-b6f9-4161-a1a6-91a003280c7c" providerId="AD" clId="Web-{BCD2C6AC-2270-2D55-283A-F8F147EDFF06}" dt="2025-02-07T22:47:50.560" v="54" actId="20577"/>
      <pc:docMkLst>
        <pc:docMk/>
      </pc:docMkLst>
      <pc:sldChg chg="modSp">
        <pc:chgData name="Mondragon, Desiree - DEN" userId="S::desiree.mondragon@flydenver.com::cddb16d0-b6f9-4161-a1a6-91a003280c7c" providerId="AD" clId="Web-{BCD2C6AC-2270-2D55-283A-F8F147EDFF06}" dt="2025-02-07T22:45:03.729" v="4" actId="20577"/>
        <pc:sldMkLst>
          <pc:docMk/>
          <pc:sldMk cId="105786482" sldId="104995"/>
        </pc:sldMkLst>
      </pc:sldChg>
      <pc:sldChg chg="add del">
        <pc:chgData name="Mondragon, Desiree - DEN" userId="S::desiree.mondragon@flydenver.com::cddb16d0-b6f9-4161-a1a6-91a003280c7c" providerId="AD" clId="Web-{BCD2C6AC-2270-2D55-283A-F8F147EDFF06}" dt="2025-02-07T22:47:42.028" v="37"/>
        <pc:sldMkLst>
          <pc:docMk/>
          <pc:sldMk cId="2287347772" sldId="104996"/>
        </pc:sldMkLst>
      </pc:sldChg>
      <pc:sldChg chg="addSp delSp modSp add del">
        <pc:chgData name="Mondragon, Desiree - DEN" userId="S::desiree.mondragon@flydenver.com::cddb16d0-b6f9-4161-a1a6-91a003280c7c" providerId="AD" clId="Web-{BCD2C6AC-2270-2D55-283A-F8F147EDFF06}" dt="2025-02-07T22:47:41.935" v="36"/>
        <pc:sldMkLst>
          <pc:docMk/>
          <pc:sldMk cId="3119948113" sldId="105013"/>
        </pc:sldMkLst>
      </pc:sldChg>
      <pc:sldChg chg="modSp">
        <pc:chgData name="Mondragon, Desiree - DEN" userId="S::desiree.mondragon@flydenver.com::cddb16d0-b6f9-4161-a1a6-91a003280c7c" providerId="AD" clId="Web-{BCD2C6AC-2270-2D55-283A-F8F147EDFF06}" dt="2025-02-07T22:47:50.560" v="54" actId="20577"/>
        <pc:sldMkLst>
          <pc:docMk/>
          <pc:sldMk cId="2628026929" sldId="105014"/>
        </pc:sldMkLst>
      </pc:sldChg>
    </pc:docChg>
  </pc:docChgLst>
  <pc:docChgLst>
    <pc:chgData name="Mondragon, Desiree - DEN" userId="S::desiree.mondragon@flydenver.com::cddb16d0-b6f9-4161-a1a6-91a003280c7c" providerId="AD" clId="Web-{BD06BA2C-6DAB-47A4-BA21-40A99F174566}"/>
    <pc:docChg chg="modSld">
      <pc:chgData name="Mondragon, Desiree - DEN" userId="S::desiree.mondragon@flydenver.com::cddb16d0-b6f9-4161-a1a6-91a003280c7c" providerId="AD" clId="Web-{BD06BA2C-6DAB-47A4-BA21-40A99F174566}" dt="2024-08-08T18:09:15.619" v="90"/>
      <pc:docMkLst>
        <pc:docMk/>
      </pc:docMkLst>
    </pc:docChg>
  </pc:docChgLst>
  <pc:docChgLst>
    <pc:chgData name="Nichols, Brent - DEN" userId="S::brent.nichols@flydenver.com::fe3c0eec-b643-4cc5-b16b-ebfa35077d10" providerId="AD" clId="Web-{12D0EF27-398E-CD7B-8F2E-94412334634B}"/>
    <pc:docChg chg="addSld modSld">
      <pc:chgData name="Nichols, Brent - DEN" userId="S::brent.nichols@flydenver.com::fe3c0eec-b643-4cc5-b16b-ebfa35077d10" providerId="AD" clId="Web-{12D0EF27-398E-CD7B-8F2E-94412334634B}" dt="2024-08-02T17:29:27.666" v="22" actId="20577"/>
      <pc:docMkLst>
        <pc:docMk/>
      </pc:docMkLst>
      <pc:sldChg chg="modSp">
        <pc:chgData name="Nichols, Brent - DEN" userId="S::brent.nichols@flydenver.com::fe3c0eec-b643-4cc5-b16b-ebfa35077d10" providerId="AD" clId="Web-{12D0EF27-398E-CD7B-8F2E-94412334634B}" dt="2024-08-02T17:29:27.666" v="22" actId="20577"/>
        <pc:sldMkLst>
          <pc:docMk/>
          <pc:sldMk cId="3100568756" sldId="11167"/>
        </pc:sldMkLst>
      </pc:sldChg>
      <pc:sldChg chg="addSp delSp modSp add replId">
        <pc:chgData name="Nichols, Brent - DEN" userId="S::brent.nichols@flydenver.com::fe3c0eec-b643-4cc5-b16b-ebfa35077d10" providerId="AD" clId="Web-{12D0EF27-398E-CD7B-8F2E-94412334634B}" dt="2024-08-02T17:28:55.165" v="20"/>
        <pc:sldMkLst>
          <pc:docMk/>
          <pc:sldMk cId="2419338990" sldId="11179"/>
        </pc:sldMkLst>
      </pc:sldChg>
    </pc:docChg>
  </pc:docChgLst>
  <pc:docChgLst>
    <pc:chgData name="Stone, Deneen - DEN" userId="S::deneen.stone@flydenver.com::37093968-b252-4149-898f-16faf27e9b4d" providerId="AD" clId="Web-{1F4470CD-B2B1-08B6-D164-20BFE9470529}"/>
    <pc:docChg chg="modSld">
      <pc:chgData name="Stone, Deneen - DEN" userId="S::deneen.stone@flydenver.com::37093968-b252-4149-898f-16faf27e9b4d" providerId="AD" clId="Web-{1F4470CD-B2B1-08B6-D164-20BFE9470529}" dt="2025-04-02T15:40:07.618" v="3" actId="20577"/>
      <pc:docMkLst>
        <pc:docMk/>
      </pc:docMkLst>
    </pc:docChg>
  </pc:docChgLst>
  <pc:docChgLst>
    <pc:chgData name="Mondragon, Desiree - DEN" userId="cddb16d0-b6f9-4161-a1a6-91a003280c7c" providerId="ADAL" clId="{64ECE7E0-F3A7-45E4-BFF5-80E213EE2380}"/>
    <pc:docChg chg="undo custSel modSld sldOrd">
      <pc:chgData name="Mondragon, Desiree - DEN" userId="cddb16d0-b6f9-4161-a1a6-91a003280c7c" providerId="ADAL" clId="{64ECE7E0-F3A7-45E4-BFF5-80E213EE2380}" dt="2025-06-12T20:36:25.030" v="517" actId="207"/>
      <pc:docMkLst>
        <pc:docMk/>
      </pc:docMkLst>
      <pc:sldChg chg="delSp modSp mod">
        <pc:chgData name="Mondragon, Desiree - DEN" userId="cddb16d0-b6f9-4161-a1a6-91a003280c7c" providerId="ADAL" clId="{64ECE7E0-F3A7-45E4-BFF5-80E213EE2380}" dt="2025-06-12T17:41:19.405" v="150" actId="207"/>
        <pc:sldMkLst>
          <pc:docMk/>
          <pc:sldMk cId="936721277" sldId="11229"/>
        </pc:sldMkLst>
        <pc:spChg chg="mod">
          <ac:chgData name="Mondragon, Desiree - DEN" userId="cddb16d0-b6f9-4161-a1a6-91a003280c7c" providerId="ADAL" clId="{64ECE7E0-F3A7-45E4-BFF5-80E213EE2380}" dt="2025-06-12T17:41:19.405" v="150" actId="207"/>
          <ac:spMkLst>
            <pc:docMk/>
            <pc:sldMk cId="936721277" sldId="11229"/>
            <ac:spMk id="3" creationId="{4A5872B4-7474-5CE3-76D1-6EBCFFC3552A}"/>
          </ac:spMkLst>
        </pc:spChg>
        <pc:picChg chg="del">
          <ac:chgData name="Mondragon, Desiree - DEN" userId="cddb16d0-b6f9-4161-a1a6-91a003280c7c" providerId="ADAL" clId="{64ECE7E0-F3A7-45E4-BFF5-80E213EE2380}" dt="2025-06-12T17:39:17.527" v="116" actId="478"/>
          <ac:picMkLst>
            <pc:docMk/>
            <pc:sldMk cId="936721277" sldId="11229"/>
            <ac:picMk id="4" creationId="{A7C04E50-83DA-3D36-444D-201AA0F75053}"/>
          </ac:picMkLst>
        </pc:picChg>
      </pc:sldChg>
      <pc:sldChg chg="modSp mod modShow">
        <pc:chgData name="Mondragon, Desiree - DEN" userId="cddb16d0-b6f9-4161-a1a6-91a003280c7c" providerId="ADAL" clId="{64ECE7E0-F3A7-45E4-BFF5-80E213EE2380}" dt="2025-06-12T20:36:25.030" v="517" actId="207"/>
        <pc:sldMkLst>
          <pc:docMk/>
          <pc:sldMk cId="2923033860" sldId="104948"/>
        </pc:sldMkLst>
        <pc:graphicFrameChg chg="mod modGraphic">
          <ac:chgData name="Mondragon, Desiree - DEN" userId="cddb16d0-b6f9-4161-a1a6-91a003280c7c" providerId="ADAL" clId="{64ECE7E0-F3A7-45E4-BFF5-80E213EE2380}" dt="2025-06-12T20:36:25.030" v="517" actId="207"/>
          <ac:graphicFrameMkLst>
            <pc:docMk/>
            <pc:sldMk cId="2923033860" sldId="104948"/>
            <ac:graphicFrameMk id="11" creationId="{FE98C0E2-4015-4368-50E8-1644E71903AC}"/>
          </ac:graphicFrameMkLst>
        </pc:graphicFrameChg>
        <pc:picChg chg="mod">
          <ac:chgData name="Mondragon, Desiree - DEN" userId="cddb16d0-b6f9-4161-a1a6-91a003280c7c" providerId="ADAL" clId="{64ECE7E0-F3A7-45E4-BFF5-80E213EE2380}" dt="2025-06-12T18:03:27.678" v="409" actId="14100"/>
          <ac:picMkLst>
            <pc:docMk/>
            <pc:sldMk cId="2923033860" sldId="104948"/>
            <ac:picMk id="15" creationId="{CD1FD3C4-5508-8FA5-2ACB-3EC6796A92F6}"/>
          </ac:picMkLst>
        </pc:picChg>
      </pc:sldChg>
      <pc:sldChg chg="ord">
        <pc:chgData name="Mondragon, Desiree - DEN" userId="cddb16d0-b6f9-4161-a1a6-91a003280c7c" providerId="ADAL" clId="{64ECE7E0-F3A7-45E4-BFF5-80E213EE2380}" dt="2025-06-12T17:44:55.332" v="183"/>
        <pc:sldMkLst>
          <pc:docMk/>
          <pc:sldMk cId="2483259160" sldId="104961"/>
        </pc:sldMkLst>
      </pc:sldChg>
      <pc:sldChg chg="modSp mod">
        <pc:chgData name="Mondragon, Desiree - DEN" userId="cddb16d0-b6f9-4161-a1a6-91a003280c7c" providerId="ADAL" clId="{64ECE7E0-F3A7-45E4-BFF5-80E213EE2380}" dt="2025-06-12T17:41:59.574" v="159" actId="207"/>
        <pc:sldMkLst>
          <pc:docMk/>
          <pc:sldMk cId="4281111932" sldId="105118"/>
        </pc:sldMkLst>
        <pc:spChg chg="mod">
          <ac:chgData name="Mondragon, Desiree - DEN" userId="cddb16d0-b6f9-4161-a1a6-91a003280c7c" providerId="ADAL" clId="{64ECE7E0-F3A7-45E4-BFF5-80E213EE2380}" dt="2025-06-12T17:41:59.574" v="159" actId="207"/>
          <ac:spMkLst>
            <pc:docMk/>
            <pc:sldMk cId="4281111932" sldId="105118"/>
            <ac:spMk id="2" creationId="{69DDA264-2BF7-A65C-82B5-9C5CBAB66658}"/>
          </ac:spMkLst>
        </pc:spChg>
      </pc:sldChg>
      <pc:sldChg chg="modSp mod">
        <pc:chgData name="Mondragon, Desiree - DEN" userId="cddb16d0-b6f9-4161-a1a6-91a003280c7c" providerId="ADAL" clId="{64ECE7E0-F3A7-45E4-BFF5-80E213EE2380}" dt="2025-06-12T17:42:14.247" v="163" actId="207"/>
        <pc:sldMkLst>
          <pc:docMk/>
          <pc:sldMk cId="323676489" sldId="105119"/>
        </pc:sldMkLst>
        <pc:spChg chg="mod">
          <ac:chgData name="Mondragon, Desiree - DEN" userId="cddb16d0-b6f9-4161-a1a6-91a003280c7c" providerId="ADAL" clId="{64ECE7E0-F3A7-45E4-BFF5-80E213EE2380}" dt="2025-06-12T17:42:14.247" v="163" actId="207"/>
          <ac:spMkLst>
            <pc:docMk/>
            <pc:sldMk cId="323676489" sldId="105119"/>
            <ac:spMk id="2" creationId="{69DDA264-2BF7-A65C-82B5-9C5CBAB66658}"/>
          </ac:spMkLst>
        </pc:spChg>
      </pc:sldChg>
      <pc:sldChg chg="modSp mod">
        <pc:chgData name="Mondragon, Desiree - DEN" userId="cddb16d0-b6f9-4161-a1a6-91a003280c7c" providerId="ADAL" clId="{64ECE7E0-F3A7-45E4-BFF5-80E213EE2380}" dt="2025-06-12T17:42:29.957" v="168" actId="20577"/>
        <pc:sldMkLst>
          <pc:docMk/>
          <pc:sldMk cId="2469104879" sldId="105120"/>
        </pc:sldMkLst>
        <pc:spChg chg="mod">
          <ac:chgData name="Mondragon, Desiree - DEN" userId="cddb16d0-b6f9-4161-a1a6-91a003280c7c" providerId="ADAL" clId="{64ECE7E0-F3A7-45E4-BFF5-80E213EE2380}" dt="2025-06-12T17:42:28.423" v="167" actId="207"/>
          <ac:spMkLst>
            <pc:docMk/>
            <pc:sldMk cId="2469104879" sldId="105120"/>
            <ac:spMk id="2" creationId="{39C41429-6021-481F-3713-D816B37FB87C}"/>
          </ac:spMkLst>
        </pc:spChg>
        <pc:spChg chg="mod">
          <ac:chgData name="Mondragon, Desiree - DEN" userId="cddb16d0-b6f9-4161-a1a6-91a003280c7c" providerId="ADAL" clId="{64ECE7E0-F3A7-45E4-BFF5-80E213EE2380}" dt="2025-06-12T17:42:29.957" v="168" actId="20577"/>
          <ac:spMkLst>
            <pc:docMk/>
            <pc:sldMk cId="2469104879" sldId="105120"/>
            <ac:spMk id="3" creationId="{E6CEADA6-B9C5-B3D0-1EFA-279DB50B02C5}"/>
          </ac:spMkLst>
        </pc:spChg>
      </pc:sldChg>
      <pc:sldChg chg="modSp mod">
        <pc:chgData name="Mondragon, Desiree - DEN" userId="cddb16d0-b6f9-4161-a1a6-91a003280c7c" providerId="ADAL" clId="{64ECE7E0-F3A7-45E4-BFF5-80E213EE2380}" dt="2025-06-12T17:41:10.145" v="149" actId="207"/>
        <pc:sldMkLst>
          <pc:docMk/>
          <pc:sldMk cId="2772588236" sldId="105121"/>
        </pc:sldMkLst>
        <pc:spChg chg="mod">
          <ac:chgData name="Mondragon, Desiree - DEN" userId="cddb16d0-b6f9-4161-a1a6-91a003280c7c" providerId="ADAL" clId="{64ECE7E0-F3A7-45E4-BFF5-80E213EE2380}" dt="2025-06-12T17:41:10.145" v="149" actId="207"/>
          <ac:spMkLst>
            <pc:docMk/>
            <pc:sldMk cId="2772588236" sldId="105121"/>
            <ac:spMk id="2" creationId="{043CE4CF-E81B-17D1-02A0-509D7B27CFD3}"/>
          </ac:spMkLst>
        </pc:spChg>
      </pc:sldChg>
      <pc:sldChg chg="modSp mod">
        <pc:chgData name="Mondragon, Desiree - DEN" userId="cddb16d0-b6f9-4161-a1a6-91a003280c7c" providerId="ADAL" clId="{64ECE7E0-F3A7-45E4-BFF5-80E213EE2380}" dt="2025-06-12T17:42:57.125" v="176" actId="20577"/>
        <pc:sldMkLst>
          <pc:docMk/>
          <pc:sldMk cId="915324390" sldId="105122"/>
        </pc:sldMkLst>
        <pc:spChg chg="mod">
          <ac:chgData name="Mondragon, Desiree - DEN" userId="cddb16d0-b6f9-4161-a1a6-91a003280c7c" providerId="ADAL" clId="{64ECE7E0-F3A7-45E4-BFF5-80E213EE2380}" dt="2025-06-12T17:42:55.559" v="175" actId="207"/>
          <ac:spMkLst>
            <pc:docMk/>
            <pc:sldMk cId="915324390" sldId="105122"/>
            <ac:spMk id="2" creationId="{48509FDC-7AAD-6FDE-752A-D41A76C00632}"/>
          </ac:spMkLst>
        </pc:spChg>
        <pc:spChg chg="mod">
          <ac:chgData name="Mondragon, Desiree - DEN" userId="cddb16d0-b6f9-4161-a1a6-91a003280c7c" providerId="ADAL" clId="{64ECE7E0-F3A7-45E4-BFF5-80E213EE2380}" dt="2025-06-12T17:42:57.125" v="176" actId="20577"/>
          <ac:spMkLst>
            <pc:docMk/>
            <pc:sldMk cId="915324390" sldId="105122"/>
            <ac:spMk id="3" creationId="{92133BC2-EA8C-DB7B-BD97-324914389105}"/>
          </ac:spMkLst>
        </pc:spChg>
      </pc:sldChg>
      <pc:sldChg chg="modSp mod">
        <pc:chgData name="Mondragon, Desiree - DEN" userId="cddb16d0-b6f9-4161-a1a6-91a003280c7c" providerId="ADAL" clId="{64ECE7E0-F3A7-45E4-BFF5-80E213EE2380}" dt="2025-06-12T17:38:37.615" v="115" actId="20577"/>
        <pc:sldMkLst>
          <pc:docMk/>
          <pc:sldMk cId="2425799736" sldId="105131"/>
        </pc:sldMkLst>
        <pc:spChg chg="mod">
          <ac:chgData name="Mondragon, Desiree - DEN" userId="cddb16d0-b6f9-4161-a1a6-91a003280c7c" providerId="ADAL" clId="{64ECE7E0-F3A7-45E4-BFF5-80E213EE2380}" dt="2025-06-12T17:38:37.615" v="115" actId="20577"/>
          <ac:spMkLst>
            <pc:docMk/>
            <pc:sldMk cId="2425799736" sldId="105131"/>
            <ac:spMk id="16" creationId="{611EC296-7327-0DE4-F0F4-44DD234FF8FB}"/>
          </ac:spMkLst>
        </pc:spChg>
      </pc:sldChg>
      <pc:sldChg chg="delSp modSp mod">
        <pc:chgData name="Mondragon, Desiree - DEN" userId="cddb16d0-b6f9-4161-a1a6-91a003280c7c" providerId="ADAL" clId="{64ECE7E0-F3A7-45E4-BFF5-80E213EE2380}" dt="2025-06-12T17:40:12.546" v="133" actId="962"/>
        <pc:sldMkLst>
          <pc:docMk/>
          <pc:sldMk cId="3021926575" sldId="105132"/>
        </pc:sldMkLst>
        <pc:spChg chg="mod">
          <ac:chgData name="Mondragon, Desiree - DEN" userId="cddb16d0-b6f9-4161-a1a6-91a003280c7c" providerId="ADAL" clId="{64ECE7E0-F3A7-45E4-BFF5-80E213EE2380}" dt="2025-06-12T17:40:08.487" v="127" actId="962"/>
          <ac:spMkLst>
            <pc:docMk/>
            <pc:sldMk cId="3021926575" sldId="105132"/>
            <ac:spMk id="2" creationId="{5E42AAFD-D023-36A9-AD26-89CC313CC9D6}"/>
          </ac:spMkLst>
        </pc:spChg>
        <pc:spChg chg="mod">
          <ac:chgData name="Mondragon, Desiree - DEN" userId="cddb16d0-b6f9-4161-a1a6-91a003280c7c" providerId="ADAL" clId="{64ECE7E0-F3A7-45E4-BFF5-80E213EE2380}" dt="2025-06-12T17:40:12.546" v="133" actId="962"/>
          <ac:spMkLst>
            <pc:docMk/>
            <pc:sldMk cId="3021926575" sldId="105132"/>
            <ac:spMk id="3" creationId="{85A62857-8856-822A-4117-8F35CA7E0DCD}"/>
          </ac:spMkLst>
        </pc:spChg>
        <pc:spChg chg="mod">
          <ac:chgData name="Mondragon, Desiree - DEN" userId="cddb16d0-b6f9-4161-a1a6-91a003280c7c" providerId="ADAL" clId="{64ECE7E0-F3A7-45E4-BFF5-80E213EE2380}" dt="2025-06-12T17:40:08.905" v="128" actId="962"/>
          <ac:spMkLst>
            <pc:docMk/>
            <pc:sldMk cId="3021926575" sldId="105132"/>
            <ac:spMk id="5" creationId="{133A0FA5-F860-FCA6-1793-FC73760C4818}"/>
          </ac:spMkLst>
        </pc:spChg>
        <pc:picChg chg="del">
          <ac:chgData name="Mondragon, Desiree - DEN" userId="cddb16d0-b6f9-4161-a1a6-91a003280c7c" providerId="ADAL" clId="{64ECE7E0-F3A7-45E4-BFF5-80E213EE2380}" dt="2025-06-12T17:39:19.215" v="117" actId="478"/>
          <ac:picMkLst>
            <pc:docMk/>
            <pc:sldMk cId="3021926575" sldId="105132"/>
            <ac:picMk id="4" creationId="{22283EB3-5935-85B9-37A4-5B26867298DA}"/>
          </ac:picMkLst>
        </pc:picChg>
        <pc:picChg chg="mod">
          <ac:chgData name="Mondragon, Desiree - DEN" userId="cddb16d0-b6f9-4161-a1a6-91a003280c7c" providerId="ADAL" clId="{64ECE7E0-F3A7-45E4-BFF5-80E213EE2380}" dt="2025-06-12T17:40:09.743" v="129" actId="962"/>
          <ac:picMkLst>
            <pc:docMk/>
            <pc:sldMk cId="3021926575" sldId="105132"/>
            <ac:picMk id="12" creationId="{B6880578-ADE2-34E6-D8AD-2DF7015AC1A8}"/>
          </ac:picMkLst>
        </pc:picChg>
        <pc:picChg chg="mod">
          <ac:chgData name="Mondragon, Desiree - DEN" userId="cddb16d0-b6f9-4161-a1a6-91a003280c7c" providerId="ADAL" clId="{64ECE7E0-F3A7-45E4-BFF5-80E213EE2380}" dt="2025-06-12T17:40:10.934" v="131" actId="962"/>
          <ac:picMkLst>
            <pc:docMk/>
            <pc:sldMk cId="3021926575" sldId="105132"/>
            <ac:picMk id="14" creationId="{7986F698-CCBC-3291-1B82-CCEF5DB3460C}"/>
          </ac:picMkLst>
        </pc:picChg>
        <pc:picChg chg="mod">
          <ac:chgData name="Mondragon, Desiree - DEN" userId="cddb16d0-b6f9-4161-a1a6-91a003280c7c" providerId="ADAL" clId="{64ECE7E0-F3A7-45E4-BFF5-80E213EE2380}" dt="2025-06-12T17:40:10.198" v="130" actId="962"/>
          <ac:picMkLst>
            <pc:docMk/>
            <pc:sldMk cId="3021926575" sldId="105132"/>
            <ac:picMk id="16" creationId="{08E22CFD-1287-533B-B656-C488BE109C72}"/>
          </ac:picMkLst>
        </pc:picChg>
        <pc:picChg chg="mod">
          <ac:chgData name="Mondragon, Desiree - DEN" userId="cddb16d0-b6f9-4161-a1a6-91a003280c7c" providerId="ADAL" clId="{64ECE7E0-F3A7-45E4-BFF5-80E213EE2380}" dt="2025-06-12T17:40:11.503" v="132" actId="962"/>
          <ac:picMkLst>
            <pc:docMk/>
            <pc:sldMk cId="3021926575" sldId="105132"/>
            <ac:picMk id="18" creationId="{C457D870-1702-4223-2F13-8E627BA4C27B}"/>
          </ac:picMkLst>
        </pc:picChg>
      </pc:sldChg>
      <pc:sldChg chg="delSp modSp mod">
        <pc:chgData name="Mondragon, Desiree - DEN" userId="cddb16d0-b6f9-4161-a1a6-91a003280c7c" providerId="ADAL" clId="{64ECE7E0-F3A7-45E4-BFF5-80E213EE2380}" dt="2025-06-12T17:39:22.327" v="119" actId="478"/>
        <pc:sldMkLst>
          <pc:docMk/>
          <pc:sldMk cId="2560345158" sldId="105135"/>
        </pc:sldMkLst>
        <pc:spChg chg="mod">
          <ac:chgData name="Mondragon, Desiree - DEN" userId="cddb16d0-b6f9-4161-a1a6-91a003280c7c" providerId="ADAL" clId="{64ECE7E0-F3A7-45E4-BFF5-80E213EE2380}" dt="2025-06-12T17:36:49.325" v="4" actId="20577"/>
          <ac:spMkLst>
            <pc:docMk/>
            <pc:sldMk cId="2560345158" sldId="105135"/>
            <ac:spMk id="2" creationId="{5A616D26-5C7C-491D-018B-472207E54AEE}"/>
          </ac:spMkLst>
        </pc:spChg>
        <pc:picChg chg="del">
          <ac:chgData name="Mondragon, Desiree - DEN" userId="cddb16d0-b6f9-4161-a1a6-91a003280c7c" providerId="ADAL" clId="{64ECE7E0-F3A7-45E4-BFF5-80E213EE2380}" dt="2025-06-12T17:39:22.327" v="119" actId="478"/>
          <ac:picMkLst>
            <pc:docMk/>
            <pc:sldMk cId="2560345158" sldId="105135"/>
            <ac:picMk id="4" creationId="{F57B1B09-E6B6-BE58-192C-677D09655884}"/>
          </ac:picMkLst>
        </pc:picChg>
      </pc:sldChg>
      <pc:sldChg chg="delSp modSp mod">
        <pc:chgData name="Mondragon, Desiree - DEN" userId="cddb16d0-b6f9-4161-a1a6-91a003280c7c" providerId="ADAL" clId="{64ECE7E0-F3A7-45E4-BFF5-80E213EE2380}" dt="2025-06-12T17:41:23.694" v="151" actId="207"/>
        <pc:sldMkLst>
          <pc:docMk/>
          <pc:sldMk cId="367901350" sldId="105136"/>
        </pc:sldMkLst>
        <pc:spChg chg="mod">
          <ac:chgData name="Mondragon, Desiree - DEN" userId="cddb16d0-b6f9-4161-a1a6-91a003280c7c" providerId="ADAL" clId="{64ECE7E0-F3A7-45E4-BFF5-80E213EE2380}" dt="2025-06-12T17:41:23.694" v="151" actId="207"/>
          <ac:spMkLst>
            <pc:docMk/>
            <pc:sldMk cId="367901350" sldId="105136"/>
            <ac:spMk id="7" creationId="{B889FEED-A24B-925E-1297-9005443ED79A}"/>
          </ac:spMkLst>
        </pc:spChg>
        <pc:picChg chg="del">
          <ac:chgData name="Mondragon, Desiree - DEN" userId="cddb16d0-b6f9-4161-a1a6-91a003280c7c" providerId="ADAL" clId="{64ECE7E0-F3A7-45E4-BFF5-80E213EE2380}" dt="2025-06-12T17:39:20.751" v="118" actId="478"/>
          <ac:picMkLst>
            <pc:docMk/>
            <pc:sldMk cId="367901350" sldId="105136"/>
            <ac:picMk id="4" creationId="{5E676316-5651-DDD5-86E6-7C442DBC9E2E}"/>
          </ac:picMkLst>
        </pc:picChg>
      </pc:sldChg>
      <pc:sldChg chg="delSp modSp mod">
        <pc:chgData name="Mondragon, Desiree - DEN" userId="cddb16d0-b6f9-4161-a1a6-91a003280c7c" providerId="ADAL" clId="{64ECE7E0-F3A7-45E4-BFF5-80E213EE2380}" dt="2025-06-12T17:41:27.430" v="152" actId="207"/>
        <pc:sldMkLst>
          <pc:docMk/>
          <pc:sldMk cId="1381377063" sldId="105137"/>
        </pc:sldMkLst>
        <pc:spChg chg="mod">
          <ac:chgData name="Mondragon, Desiree - DEN" userId="cddb16d0-b6f9-4161-a1a6-91a003280c7c" providerId="ADAL" clId="{64ECE7E0-F3A7-45E4-BFF5-80E213EE2380}" dt="2025-06-12T17:40:24.354" v="134" actId="962"/>
          <ac:spMkLst>
            <pc:docMk/>
            <pc:sldMk cId="1381377063" sldId="105137"/>
            <ac:spMk id="2" creationId="{E79F0E86-EF78-2F93-7A76-E2688B80BC3D}"/>
          </ac:spMkLst>
        </pc:spChg>
        <pc:spChg chg="mod">
          <ac:chgData name="Mondragon, Desiree - DEN" userId="cddb16d0-b6f9-4161-a1a6-91a003280c7c" providerId="ADAL" clId="{64ECE7E0-F3A7-45E4-BFF5-80E213EE2380}" dt="2025-06-12T17:41:27.430" v="152" actId="207"/>
          <ac:spMkLst>
            <pc:docMk/>
            <pc:sldMk cId="1381377063" sldId="105137"/>
            <ac:spMk id="10" creationId="{CEEE2D9B-2D45-7713-B1EE-CCD4001447E6}"/>
          </ac:spMkLst>
        </pc:spChg>
        <pc:picChg chg="del">
          <ac:chgData name="Mondragon, Desiree - DEN" userId="cddb16d0-b6f9-4161-a1a6-91a003280c7c" providerId="ADAL" clId="{64ECE7E0-F3A7-45E4-BFF5-80E213EE2380}" dt="2025-06-12T17:39:24.887" v="120" actId="478"/>
          <ac:picMkLst>
            <pc:docMk/>
            <pc:sldMk cId="1381377063" sldId="105137"/>
            <ac:picMk id="4" creationId="{7FEF5A45-9F71-F530-B82A-70D6412B2682}"/>
          </ac:picMkLst>
        </pc:picChg>
        <pc:picChg chg="mod">
          <ac:chgData name="Mondragon, Desiree - DEN" userId="cddb16d0-b6f9-4161-a1a6-91a003280c7c" providerId="ADAL" clId="{64ECE7E0-F3A7-45E4-BFF5-80E213EE2380}" dt="2025-06-12T17:40:25.363" v="136" actId="962"/>
          <ac:picMkLst>
            <pc:docMk/>
            <pc:sldMk cId="1381377063" sldId="105137"/>
            <ac:picMk id="5" creationId="{7156A2A5-969A-DBFF-D79A-E00E616A9888}"/>
          </ac:picMkLst>
        </pc:picChg>
        <pc:picChg chg="mod">
          <ac:chgData name="Mondragon, Desiree - DEN" userId="cddb16d0-b6f9-4161-a1a6-91a003280c7c" providerId="ADAL" clId="{64ECE7E0-F3A7-45E4-BFF5-80E213EE2380}" dt="2025-06-12T17:40:25.793" v="137" actId="962"/>
          <ac:picMkLst>
            <pc:docMk/>
            <pc:sldMk cId="1381377063" sldId="105137"/>
            <ac:picMk id="8" creationId="{1E53C1A4-3569-042C-A570-28674AE6DFC9}"/>
          </ac:picMkLst>
        </pc:picChg>
      </pc:sldChg>
      <pc:sldChg chg="modSp mod">
        <pc:chgData name="Mondragon, Desiree - DEN" userId="cddb16d0-b6f9-4161-a1a6-91a003280c7c" providerId="ADAL" clId="{64ECE7E0-F3A7-45E4-BFF5-80E213EE2380}" dt="2025-06-12T17:41:32.669" v="153" actId="207"/>
        <pc:sldMkLst>
          <pc:docMk/>
          <pc:sldMk cId="2195604597" sldId="105138"/>
        </pc:sldMkLst>
        <pc:spChg chg="mod">
          <ac:chgData name="Mondragon, Desiree - DEN" userId="cddb16d0-b6f9-4161-a1a6-91a003280c7c" providerId="ADAL" clId="{64ECE7E0-F3A7-45E4-BFF5-80E213EE2380}" dt="2025-06-12T17:41:32.669" v="153" actId="207"/>
          <ac:spMkLst>
            <pc:docMk/>
            <pc:sldMk cId="2195604597" sldId="105138"/>
            <ac:spMk id="2" creationId="{69DDA264-2BF7-A65C-82B5-9C5CBAB66658}"/>
          </ac:spMkLst>
        </pc:spChg>
      </pc:sldChg>
      <pc:sldChg chg="modSp mod">
        <pc:chgData name="Mondragon, Desiree - DEN" userId="cddb16d0-b6f9-4161-a1a6-91a003280c7c" providerId="ADAL" clId="{64ECE7E0-F3A7-45E4-BFF5-80E213EE2380}" dt="2025-06-12T17:41:36.663" v="154" actId="207"/>
        <pc:sldMkLst>
          <pc:docMk/>
          <pc:sldMk cId="931715728" sldId="105139"/>
        </pc:sldMkLst>
        <pc:spChg chg="mod">
          <ac:chgData name="Mondragon, Desiree - DEN" userId="cddb16d0-b6f9-4161-a1a6-91a003280c7c" providerId="ADAL" clId="{64ECE7E0-F3A7-45E4-BFF5-80E213EE2380}" dt="2025-06-12T17:37:04.260" v="11" actId="20577"/>
          <ac:spMkLst>
            <pc:docMk/>
            <pc:sldMk cId="931715728" sldId="105139"/>
            <ac:spMk id="2" creationId="{0474ABF1-DFA6-10EA-FB01-9B41E4FE137D}"/>
          </ac:spMkLst>
        </pc:spChg>
        <pc:spChg chg="mod">
          <ac:chgData name="Mondragon, Desiree - DEN" userId="cddb16d0-b6f9-4161-a1a6-91a003280c7c" providerId="ADAL" clId="{64ECE7E0-F3A7-45E4-BFF5-80E213EE2380}" dt="2025-06-12T17:41:36.663" v="154" actId="207"/>
          <ac:spMkLst>
            <pc:docMk/>
            <pc:sldMk cId="931715728" sldId="105139"/>
            <ac:spMk id="8" creationId="{59985A5F-B4B4-E3CD-E0D2-556E8E09A9AA}"/>
          </ac:spMkLst>
        </pc:spChg>
      </pc:sldChg>
      <pc:sldChg chg="modSp mod">
        <pc:chgData name="Mondragon, Desiree - DEN" userId="cddb16d0-b6f9-4161-a1a6-91a003280c7c" providerId="ADAL" clId="{64ECE7E0-F3A7-45E4-BFF5-80E213EE2380}" dt="2025-06-12T17:40:56.295" v="148" actId="13244"/>
        <pc:sldMkLst>
          <pc:docMk/>
          <pc:sldMk cId="1817802166" sldId="105140"/>
        </pc:sldMkLst>
        <pc:spChg chg="mod ord">
          <ac:chgData name="Mondragon, Desiree - DEN" userId="cddb16d0-b6f9-4161-a1a6-91a003280c7c" providerId="ADAL" clId="{64ECE7E0-F3A7-45E4-BFF5-80E213EE2380}" dt="2025-06-12T17:40:56.295" v="148" actId="13244"/>
          <ac:spMkLst>
            <pc:docMk/>
            <pc:sldMk cId="1817802166" sldId="105140"/>
            <ac:spMk id="2" creationId="{AAC834EA-0A1A-1855-E894-60D77FD784DD}"/>
          </ac:spMkLst>
        </pc:spChg>
        <pc:spChg chg="mod">
          <ac:chgData name="Mondragon, Desiree - DEN" userId="cddb16d0-b6f9-4161-a1a6-91a003280c7c" providerId="ADAL" clId="{64ECE7E0-F3A7-45E4-BFF5-80E213EE2380}" dt="2025-06-12T17:40:44.333" v="142" actId="962"/>
          <ac:spMkLst>
            <pc:docMk/>
            <pc:sldMk cId="1817802166" sldId="105140"/>
            <ac:spMk id="16" creationId="{2491C493-ECBB-6990-F484-B51788E4E395}"/>
          </ac:spMkLst>
        </pc:spChg>
        <pc:picChg chg="mod ord">
          <ac:chgData name="Mondragon, Desiree - DEN" userId="cddb16d0-b6f9-4161-a1a6-91a003280c7c" providerId="ADAL" clId="{64ECE7E0-F3A7-45E4-BFF5-80E213EE2380}" dt="2025-06-12T17:40:53.999" v="147" actId="13244"/>
          <ac:picMkLst>
            <pc:docMk/>
            <pc:sldMk cId="1817802166" sldId="105140"/>
            <ac:picMk id="7" creationId="{394AC2E6-687C-D8C2-6571-AE7B9C7C7FEA}"/>
          </ac:picMkLst>
        </pc:picChg>
        <pc:picChg chg="mod ord">
          <ac:chgData name="Mondragon, Desiree - DEN" userId="cddb16d0-b6f9-4161-a1a6-91a003280c7c" providerId="ADAL" clId="{64ECE7E0-F3A7-45E4-BFF5-80E213EE2380}" dt="2025-06-12T17:40:50.350" v="145" actId="962"/>
          <ac:picMkLst>
            <pc:docMk/>
            <pc:sldMk cId="1817802166" sldId="105140"/>
            <ac:picMk id="9" creationId="{5437A5B7-A794-6D02-0D34-42963667593D}"/>
          </ac:picMkLst>
        </pc:picChg>
      </pc:sldChg>
      <pc:sldChg chg="modSp mod">
        <pc:chgData name="Mondragon, Desiree - DEN" userId="cddb16d0-b6f9-4161-a1a6-91a003280c7c" providerId="ADAL" clId="{64ECE7E0-F3A7-45E4-BFF5-80E213EE2380}" dt="2025-06-12T17:42:03.173" v="160" actId="207"/>
        <pc:sldMkLst>
          <pc:docMk/>
          <pc:sldMk cId="1168517807" sldId="105141"/>
        </pc:sldMkLst>
        <pc:spChg chg="mod">
          <ac:chgData name="Mondragon, Desiree - DEN" userId="cddb16d0-b6f9-4161-a1a6-91a003280c7c" providerId="ADAL" clId="{64ECE7E0-F3A7-45E4-BFF5-80E213EE2380}" dt="2025-06-12T17:42:03.173" v="160" actId="207"/>
          <ac:spMkLst>
            <pc:docMk/>
            <pc:sldMk cId="1168517807" sldId="105141"/>
            <ac:spMk id="7" creationId="{D0965BC0-9E69-09DD-6BF4-F906A5D32D8F}"/>
          </ac:spMkLst>
        </pc:spChg>
        <pc:spChg chg="mod">
          <ac:chgData name="Mondragon, Desiree - DEN" userId="cddb16d0-b6f9-4161-a1a6-91a003280c7c" providerId="ADAL" clId="{64ECE7E0-F3A7-45E4-BFF5-80E213EE2380}" dt="2025-06-12T17:37:35.411" v="50" actId="20577"/>
          <ac:spMkLst>
            <pc:docMk/>
            <pc:sldMk cId="1168517807" sldId="105141"/>
            <ac:spMk id="16" creationId="{27F5FD75-A196-4AEC-F66B-559A4D0E6002}"/>
          </ac:spMkLst>
        </pc:spChg>
      </pc:sldChg>
      <pc:sldChg chg="modSp mod">
        <pc:chgData name="Mondragon, Desiree - DEN" userId="cddb16d0-b6f9-4161-a1a6-91a003280c7c" providerId="ADAL" clId="{64ECE7E0-F3A7-45E4-BFF5-80E213EE2380}" dt="2025-06-12T17:42:11.301" v="162" actId="207"/>
        <pc:sldMkLst>
          <pc:docMk/>
          <pc:sldMk cId="2399694725" sldId="105142"/>
        </pc:sldMkLst>
        <pc:spChg chg="mod">
          <ac:chgData name="Mondragon, Desiree - DEN" userId="cddb16d0-b6f9-4161-a1a6-91a003280c7c" providerId="ADAL" clId="{64ECE7E0-F3A7-45E4-BFF5-80E213EE2380}" dt="2025-06-12T17:42:11.301" v="162" actId="207"/>
          <ac:spMkLst>
            <pc:docMk/>
            <pc:sldMk cId="2399694725" sldId="105142"/>
            <ac:spMk id="4" creationId="{A9E0038E-1E15-28A9-9BEC-2F179A7F3622}"/>
          </ac:spMkLst>
        </pc:spChg>
        <pc:spChg chg="mod">
          <ac:chgData name="Mondragon, Desiree - DEN" userId="cddb16d0-b6f9-4161-a1a6-91a003280c7c" providerId="ADAL" clId="{64ECE7E0-F3A7-45E4-BFF5-80E213EE2380}" dt="2025-06-12T17:40:31.136" v="138" actId="962"/>
          <ac:spMkLst>
            <pc:docMk/>
            <pc:sldMk cId="2399694725" sldId="105142"/>
            <ac:spMk id="16" creationId="{8A6DC289-6FA0-CF9F-32F2-C77629523FF5}"/>
          </ac:spMkLst>
        </pc:spChg>
        <pc:picChg chg="mod">
          <ac:chgData name="Mondragon, Desiree - DEN" userId="cddb16d0-b6f9-4161-a1a6-91a003280c7c" providerId="ADAL" clId="{64ECE7E0-F3A7-45E4-BFF5-80E213EE2380}" dt="2025-06-12T17:40:34.508" v="141" actId="962"/>
          <ac:picMkLst>
            <pc:docMk/>
            <pc:sldMk cId="2399694725" sldId="105142"/>
            <ac:picMk id="7" creationId="{A6C6DFE4-992F-16D2-EFE6-EFCE3857195F}"/>
          </ac:picMkLst>
        </pc:picChg>
        <pc:picChg chg="mod">
          <ac:chgData name="Mondragon, Desiree - DEN" userId="cddb16d0-b6f9-4161-a1a6-91a003280c7c" providerId="ADAL" clId="{64ECE7E0-F3A7-45E4-BFF5-80E213EE2380}" dt="2025-06-12T17:40:33.930" v="140" actId="962"/>
          <ac:picMkLst>
            <pc:docMk/>
            <pc:sldMk cId="2399694725" sldId="105142"/>
            <ac:picMk id="9" creationId="{4650F0ED-DB4F-225E-70CE-6455B33FE971}"/>
          </ac:picMkLst>
        </pc:picChg>
      </pc:sldChg>
      <pc:sldChg chg="modSp mod">
        <pc:chgData name="Mondragon, Desiree - DEN" userId="cddb16d0-b6f9-4161-a1a6-91a003280c7c" providerId="ADAL" clId="{64ECE7E0-F3A7-45E4-BFF5-80E213EE2380}" dt="2025-06-12T17:42:07.454" v="161" actId="207"/>
        <pc:sldMkLst>
          <pc:docMk/>
          <pc:sldMk cId="2036122929" sldId="105143"/>
        </pc:sldMkLst>
        <pc:spChg chg="mod">
          <ac:chgData name="Mondragon, Desiree - DEN" userId="cddb16d0-b6f9-4161-a1a6-91a003280c7c" providerId="ADAL" clId="{64ECE7E0-F3A7-45E4-BFF5-80E213EE2380}" dt="2025-06-12T17:42:07.454" v="161" actId="207"/>
          <ac:spMkLst>
            <pc:docMk/>
            <pc:sldMk cId="2036122929" sldId="105143"/>
            <ac:spMk id="4" creationId="{D43B9CE3-D76A-C599-BDE9-BB8E8FD6461E}"/>
          </ac:spMkLst>
        </pc:spChg>
        <pc:spChg chg="mod">
          <ac:chgData name="Mondragon, Desiree - DEN" userId="cddb16d0-b6f9-4161-a1a6-91a003280c7c" providerId="ADAL" clId="{64ECE7E0-F3A7-45E4-BFF5-80E213EE2380}" dt="2025-06-12T17:37:40.843" v="55" actId="20577"/>
          <ac:spMkLst>
            <pc:docMk/>
            <pc:sldMk cId="2036122929" sldId="105143"/>
            <ac:spMk id="16" creationId="{CCAA8C35-2C17-3D16-0B2E-8D282E4FE8DA}"/>
          </ac:spMkLst>
        </pc:spChg>
      </pc:sldChg>
      <pc:sldChg chg="modSp mod">
        <pc:chgData name="Mondragon, Desiree - DEN" userId="cddb16d0-b6f9-4161-a1a6-91a003280c7c" providerId="ADAL" clId="{64ECE7E0-F3A7-45E4-BFF5-80E213EE2380}" dt="2025-06-12T17:41:56.302" v="158" actId="207"/>
        <pc:sldMkLst>
          <pc:docMk/>
          <pc:sldMk cId="3665352064" sldId="105144"/>
        </pc:sldMkLst>
        <pc:spChg chg="mod">
          <ac:chgData name="Mondragon, Desiree - DEN" userId="cddb16d0-b6f9-4161-a1a6-91a003280c7c" providerId="ADAL" clId="{64ECE7E0-F3A7-45E4-BFF5-80E213EE2380}" dt="2025-06-12T17:37:31.525" v="29" actId="20577"/>
          <ac:spMkLst>
            <pc:docMk/>
            <pc:sldMk cId="3665352064" sldId="105144"/>
            <ac:spMk id="2" creationId="{3D97B215-9313-5F48-4AD9-FBD42AF24BA1}"/>
          </ac:spMkLst>
        </pc:spChg>
        <pc:spChg chg="mod">
          <ac:chgData name="Mondragon, Desiree - DEN" userId="cddb16d0-b6f9-4161-a1a6-91a003280c7c" providerId="ADAL" clId="{64ECE7E0-F3A7-45E4-BFF5-80E213EE2380}" dt="2025-06-12T17:41:56.302" v="158" actId="207"/>
          <ac:spMkLst>
            <pc:docMk/>
            <pc:sldMk cId="3665352064" sldId="105144"/>
            <ac:spMk id="4" creationId="{4D146A09-5A32-B1F4-9823-A12E2DCCABE8}"/>
          </ac:spMkLst>
        </pc:spChg>
        <pc:picChg chg="mod">
          <ac:chgData name="Mondragon, Desiree - DEN" userId="cddb16d0-b6f9-4161-a1a6-91a003280c7c" providerId="ADAL" clId="{64ECE7E0-F3A7-45E4-BFF5-80E213EE2380}" dt="2025-06-12T17:36:37.429" v="0" actId="962"/>
          <ac:picMkLst>
            <pc:docMk/>
            <pc:sldMk cId="3665352064" sldId="105144"/>
            <ac:picMk id="11" creationId="{8A7215BE-3ECE-355C-5946-13338E96AC8E}"/>
          </ac:picMkLst>
        </pc:picChg>
      </pc:sldChg>
      <pc:sldChg chg="modSp mod">
        <pc:chgData name="Mondragon, Desiree - DEN" userId="cddb16d0-b6f9-4161-a1a6-91a003280c7c" providerId="ADAL" clId="{64ECE7E0-F3A7-45E4-BFF5-80E213EE2380}" dt="2025-06-12T17:41:41.807" v="155" actId="207"/>
        <pc:sldMkLst>
          <pc:docMk/>
          <pc:sldMk cId="73956778" sldId="105145"/>
        </pc:sldMkLst>
        <pc:spChg chg="mod">
          <ac:chgData name="Mondragon, Desiree - DEN" userId="cddb16d0-b6f9-4161-a1a6-91a003280c7c" providerId="ADAL" clId="{64ECE7E0-F3A7-45E4-BFF5-80E213EE2380}" dt="2025-06-12T17:41:41.807" v="155" actId="207"/>
          <ac:spMkLst>
            <pc:docMk/>
            <pc:sldMk cId="73956778" sldId="105145"/>
            <ac:spMk id="8" creationId="{DFED2A7C-F72B-CE67-7E72-1F3AEE0E01D7}"/>
          </ac:spMkLst>
        </pc:spChg>
      </pc:sldChg>
      <pc:sldChg chg="delSp modSp mod">
        <pc:chgData name="Mondragon, Desiree - DEN" userId="cddb16d0-b6f9-4161-a1a6-91a003280c7c" providerId="ADAL" clId="{64ECE7E0-F3A7-45E4-BFF5-80E213EE2380}" dt="2025-06-12T17:41:44.973" v="156" actId="207"/>
        <pc:sldMkLst>
          <pc:docMk/>
          <pc:sldMk cId="1601439925" sldId="105146"/>
        </pc:sldMkLst>
        <pc:spChg chg="mod">
          <ac:chgData name="Mondragon, Desiree - DEN" userId="cddb16d0-b6f9-4161-a1a6-91a003280c7c" providerId="ADAL" clId="{64ECE7E0-F3A7-45E4-BFF5-80E213EE2380}" dt="2025-06-12T17:37:11.143" v="16" actId="20577"/>
          <ac:spMkLst>
            <pc:docMk/>
            <pc:sldMk cId="1601439925" sldId="105146"/>
            <ac:spMk id="2" creationId="{AF5E99E2-539D-C8B0-79B2-5FE01C50FA11}"/>
          </ac:spMkLst>
        </pc:spChg>
        <pc:spChg chg="del">
          <ac:chgData name="Mondragon, Desiree - DEN" userId="cddb16d0-b6f9-4161-a1a6-91a003280c7c" providerId="ADAL" clId="{64ECE7E0-F3A7-45E4-BFF5-80E213EE2380}" dt="2025-06-12T17:37:14.175" v="17" actId="478"/>
          <ac:spMkLst>
            <pc:docMk/>
            <pc:sldMk cId="1601439925" sldId="105146"/>
            <ac:spMk id="3" creationId="{5FF7CA75-0D64-7156-639D-BA5145177A8C}"/>
          </ac:spMkLst>
        </pc:spChg>
        <pc:spChg chg="mod">
          <ac:chgData name="Mondragon, Desiree - DEN" userId="cddb16d0-b6f9-4161-a1a6-91a003280c7c" providerId="ADAL" clId="{64ECE7E0-F3A7-45E4-BFF5-80E213EE2380}" dt="2025-06-12T17:41:44.973" v="156" actId="207"/>
          <ac:spMkLst>
            <pc:docMk/>
            <pc:sldMk cId="1601439925" sldId="105146"/>
            <ac:spMk id="8" creationId="{F8348CCA-75AB-0285-2C87-57C034BE3730}"/>
          </ac:spMkLst>
        </pc:spChg>
      </pc:sldChg>
      <pc:sldChg chg="modSp mod">
        <pc:chgData name="Mondragon, Desiree - DEN" userId="cddb16d0-b6f9-4161-a1a6-91a003280c7c" providerId="ADAL" clId="{64ECE7E0-F3A7-45E4-BFF5-80E213EE2380}" dt="2025-06-12T17:41:52.159" v="157" actId="207"/>
        <pc:sldMkLst>
          <pc:docMk/>
          <pc:sldMk cId="353466426" sldId="105147"/>
        </pc:sldMkLst>
        <pc:spChg chg="mod">
          <ac:chgData name="Mondragon, Desiree - DEN" userId="cddb16d0-b6f9-4161-a1a6-91a003280c7c" providerId="ADAL" clId="{64ECE7E0-F3A7-45E4-BFF5-80E213EE2380}" dt="2025-06-12T17:41:52.159" v="157" actId="207"/>
          <ac:spMkLst>
            <pc:docMk/>
            <pc:sldMk cId="353466426" sldId="105147"/>
            <ac:spMk id="4" creationId="{8C7654C6-29BB-5965-A6A0-AC3565D4F725}"/>
          </ac:spMkLst>
        </pc:spChg>
      </pc:sldChg>
      <pc:sldChg chg="modSp mod">
        <pc:chgData name="Mondragon, Desiree - DEN" userId="cddb16d0-b6f9-4161-a1a6-91a003280c7c" providerId="ADAL" clId="{64ECE7E0-F3A7-45E4-BFF5-80E213EE2380}" dt="2025-06-12T17:42:25.294" v="166" actId="207"/>
        <pc:sldMkLst>
          <pc:docMk/>
          <pc:sldMk cId="3785959677" sldId="105148"/>
        </pc:sldMkLst>
        <pc:spChg chg="mod">
          <ac:chgData name="Mondragon, Desiree - DEN" userId="cddb16d0-b6f9-4161-a1a6-91a003280c7c" providerId="ADAL" clId="{64ECE7E0-F3A7-45E4-BFF5-80E213EE2380}" dt="2025-06-12T17:42:25.294" v="166" actId="207"/>
          <ac:spMkLst>
            <pc:docMk/>
            <pc:sldMk cId="3785959677" sldId="105148"/>
            <ac:spMk id="4" creationId="{304B428F-0A43-FE53-9C60-495ABCB1F23C}"/>
          </ac:spMkLst>
        </pc:spChg>
        <pc:spChg chg="mod">
          <ac:chgData name="Mondragon, Desiree - DEN" userId="cddb16d0-b6f9-4161-a1a6-91a003280c7c" providerId="ADAL" clId="{64ECE7E0-F3A7-45E4-BFF5-80E213EE2380}" dt="2025-06-12T17:37:54.253" v="84" actId="20577"/>
          <ac:spMkLst>
            <pc:docMk/>
            <pc:sldMk cId="3785959677" sldId="105148"/>
            <ac:spMk id="16" creationId="{B203CAA6-8116-8BA4-5BC6-A8571FEA86B0}"/>
          </ac:spMkLst>
        </pc:spChg>
      </pc:sldChg>
      <pc:sldChg chg="modSp mod">
        <pc:chgData name="Mondragon, Desiree - DEN" userId="cddb16d0-b6f9-4161-a1a6-91a003280c7c" providerId="ADAL" clId="{64ECE7E0-F3A7-45E4-BFF5-80E213EE2380}" dt="2025-06-12T17:42:17.901" v="164" actId="207"/>
        <pc:sldMkLst>
          <pc:docMk/>
          <pc:sldMk cId="97927126" sldId="105149"/>
        </pc:sldMkLst>
        <pc:spChg chg="mod">
          <ac:chgData name="Mondragon, Desiree - DEN" userId="cddb16d0-b6f9-4161-a1a6-91a003280c7c" providerId="ADAL" clId="{64ECE7E0-F3A7-45E4-BFF5-80E213EE2380}" dt="2025-06-12T17:42:17.901" v="164" actId="207"/>
          <ac:spMkLst>
            <pc:docMk/>
            <pc:sldMk cId="97927126" sldId="105149"/>
            <ac:spMk id="4" creationId="{092D672A-E363-85DD-A975-8F9DC0DD7B4C}"/>
          </ac:spMkLst>
        </pc:spChg>
        <pc:spChg chg="mod">
          <ac:chgData name="Mondragon, Desiree - DEN" userId="cddb16d0-b6f9-4161-a1a6-91a003280c7c" providerId="ADAL" clId="{64ECE7E0-F3A7-45E4-BFF5-80E213EE2380}" dt="2025-06-12T17:37:48.717" v="81" actId="20577"/>
          <ac:spMkLst>
            <pc:docMk/>
            <pc:sldMk cId="97927126" sldId="105149"/>
            <ac:spMk id="16" creationId="{6EFFC8D5-9BF0-4E0C-A73C-3ACD71E9F2B3}"/>
          </ac:spMkLst>
        </pc:spChg>
      </pc:sldChg>
      <pc:sldChg chg="modSp mod">
        <pc:chgData name="Mondragon, Desiree - DEN" userId="cddb16d0-b6f9-4161-a1a6-91a003280c7c" providerId="ADAL" clId="{64ECE7E0-F3A7-45E4-BFF5-80E213EE2380}" dt="2025-06-12T17:42:21.423" v="165" actId="207"/>
        <pc:sldMkLst>
          <pc:docMk/>
          <pc:sldMk cId="2574992027" sldId="105150"/>
        </pc:sldMkLst>
        <pc:spChg chg="mod">
          <ac:chgData name="Mondragon, Desiree - DEN" userId="cddb16d0-b6f9-4161-a1a6-91a003280c7c" providerId="ADAL" clId="{64ECE7E0-F3A7-45E4-BFF5-80E213EE2380}" dt="2025-06-12T17:42:21.423" v="165" actId="207"/>
          <ac:spMkLst>
            <pc:docMk/>
            <pc:sldMk cId="2574992027" sldId="105150"/>
            <ac:spMk id="4" creationId="{055B96E5-594F-4D1E-783B-F67C077A3C1D}"/>
          </ac:spMkLst>
        </pc:spChg>
        <pc:spChg chg="mod">
          <ac:chgData name="Mondragon, Desiree - DEN" userId="cddb16d0-b6f9-4161-a1a6-91a003280c7c" providerId="ADAL" clId="{64ECE7E0-F3A7-45E4-BFF5-80E213EE2380}" dt="2025-06-12T17:37:51.159" v="82" actId="20577"/>
          <ac:spMkLst>
            <pc:docMk/>
            <pc:sldMk cId="2574992027" sldId="105150"/>
            <ac:spMk id="16" creationId="{7C49891C-B2D1-A7F2-9F15-289942D4CE99}"/>
          </ac:spMkLst>
        </pc:spChg>
      </pc:sldChg>
      <pc:sldChg chg="modSp mod">
        <pc:chgData name="Mondragon, Desiree - DEN" userId="cddb16d0-b6f9-4161-a1a6-91a003280c7c" providerId="ADAL" clId="{64ECE7E0-F3A7-45E4-BFF5-80E213EE2380}" dt="2025-06-12T17:42:33.783" v="169" actId="207"/>
        <pc:sldMkLst>
          <pc:docMk/>
          <pc:sldMk cId="2934233014" sldId="105151"/>
        </pc:sldMkLst>
        <pc:spChg chg="mod">
          <ac:chgData name="Mondragon, Desiree - DEN" userId="cddb16d0-b6f9-4161-a1a6-91a003280c7c" providerId="ADAL" clId="{64ECE7E0-F3A7-45E4-BFF5-80E213EE2380}" dt="2025-06-12T17:42:33.783" v="169" actId="207"/>
          <ac:spMkLst>
            <pc:docMk/>
            <pc:sldMk cId="2934233014" sldId="105151"/>
            <ac:spMk id="6" creationId="{69B3DFFB-CF98-5F8B-00CD-9027E0A09644}"/>
          </ac:spMkLst>
        </pc:spChg>
        <pc:spChg chg="mod">
          <ac:chgData name="Mondragon, Desiree - DEN" userId="cddb16d0-b6f9-4161-a1a6-91a003280c7c" providerId="ADAL" clId="{64ECE7E0-F3A7-45E4-BFF5-80E213EE2380}" dt="2025-06-12T17:37:59.574" v="87" actId="20577"/>
          <ac:spMkLst>
            <pc:docMk/>
            <pc:sldMk cId="2934233014" sldId="105151"/>
            <ac:spMk id="16" creationId="{FF65B144-7450-7066-CA17-F1552CE27ECC}"/>
          </ac:spMkLst>
        </pc:spChg>
      </pc:sldChg>
      <pc:sldChg chg="modSp mod">
        <pc:chgData name="Mondragon, Desiree - DEN" userId="cddb16d0-b6f9-4161-a1a6-91a003280c7c" providerId="ADAL" clId="{64ECE7E0-F3A7-45E4-BFF5-80E213EE2380}" dt="2025-06-12T17:42:36.831" v="170" actId="207"/>
        <pc:sldMkLst>
          <pc:docMk/>
          <pc:sldMk cId="4140706815" sldId="105152"/>
        </pc:sldMkLst>
        <pc:spChg chg="mod">
          <ac:chgData name="Mondragon, Desiree - DEN" userId="cddb16d0-b6f9-4161-a1a6-91a003280c7c" providerId="ADAL" clId="{64ECE7E0-F3A7-45E4-BFF5-80E213EE2380}" dt="2025-06-12T17:42:36.831" v="170" actId="207"/>
          <ac:spMkLst>
            <pc:docMk/>
            <pc:sldMk cId="4140706815" sldId="105152"/>
            <ac:spMk id="6" creationId="{0BE3B0B1-D782-E55C-34D1-B2CD831A33C8}"/>
          </ac:spMkLst>
        </pc:spChg>
        <pc:spChg chg="mod">
          <ac:chgData name="Mondragon, Desiree - DEN" userId="cddb16d0-b6f9-4161-a1a6-91a003280c7c" providerId="ADAL" clId="{64ECE7E0-F3A7-45E4-BFF5-80E213EE2380}" dt="2025-06-12T17:38:02.551" v="88" actId="20577"/>
          <ac:spMkLst>
            <pc:docMk/>
            <pc:sldMk cId="4140706815" sldId="105152"/>
            <ac:spMk id="16" creationId="{0C551828-3EB1-0106-BA84-D28B4F5E8BC6}"/>
          </ac:spMkLst>
        </pc:spChg>
      </pc:sldChg>
      <pc:sldChg chg="modSp mod">
        <pc:chgData name="Mondragon, Desiree - DEN" userId="cddb16d0-b6f9-4161-a1a6-91a003280c7c" providerId="ADAL" clId="{64ECE7E0-F3A7-45E4-BFF5-80E213EE2380}" dt="2025-06-12T17:42:40.462" v="171" actId="207"/>
        <pc:sldMkLst>
          <pc:docMk/>
          <pc:sldMk cId="312582488" sldId="105153"/>
        </pc:sldMkLst>
        <pc:spChg chg="mod">
          <ac:chgData name="Mondragon, Desiree - DEN" userId="cddb16d0-b6f9-4161-a1a6-91a003280c7c" providerId="ADAL" clId="{64ECE7E0-F3A7-45E4-BFF5-80E213EE2380}" dt="2025-06-12T17:42:40.462" v="171" actId="207"/>
          <ac:spMkLst>
            <pc:docMk/>
            <pc:sldMk cId="312582488" sldId="105153"/>
            <ac:spMk id="6" creationId="{1EB0DA44-596C-A094-182D-60C6A977D503}"/>
          </ac:spMkLst>
        </pc:spChg>
        <pc:spChg chg="mod">
          <ac:chgData name="Mondragon, Desiree - DEN" userId="cddb16d0-b6f9-4161-a1a6-91a003280c7c" providerId="ADAL" clId="{64ECE7E0-F3A7-45E4-BFF5-80E213EE2380}" dt="2025-06-12T17:38:07.926" v="90" actId="20577"/>
          <ac:spMkLst>
            <pc:docMk/>
            <pc:sldMk cId="312582488" sldId="105153"/>
            <ac:spMk id="16" creationId="{620E4FAE-45E3-AE1C-829E-D93727D6EBC3}"/>
          </ac:spMkLst>
        </pc:spChg>
      </pc:sldChg>
      <pc:sldChg chg="modSp mod">
        <pc:chgData name="Mondragon, Desiree - DEN" userId="cddb16d0-b6f9-4161-a1a6-91a003280c7c" providerId="ADAL" clId="{64ECE7E0-F3A7-45E4-BFF5-80E213EE2380}" dt="2025-06-12T17:42:46.246" v="172" actId="207"/>
        <pc:sldMkLst>
          <pc:docMk/>
          <pc:sldMk cId="259909001" sldId="105154"/>
        </pc:sldMkLst>
        <pc:spChg chg="mod">
          <ac:chgData name="Mondragon, Desiree - DEN" userId="cddb16d0-b6f9-4161-a1a6-91a003280c7c" providerId="ADAL" clId="{64ECE7E0-F3A7-45E4-BFF5-80E213EE2380}" dt="2025-06-12T17:42:46.246" v="172" actId="207"/>
          <ac:spMkLst>
            <pc:docMk/>
            <pc:sldMk cId="259909001" sldId="105154"/>
            <ac:spMk id="2" creationId="{104B33C7-F800-827D-56D8-6227CE4325F7}"/>
          </ac:spMkLst>
        </pc:spChg>
        <pc:spChg chg="mod">
          <ac:chgData name="Mondragon, Desiree - DEN" userId="cddb16d0-b6f9-4161-a1a6-91a003280c7c" providerId="ADAL" clId="{64ECE7E0-F3A7-45E4-BFF5-80E213EE2380}" dt="2025-06-12T17:38:10.701" v="91" actId="20577"/>
          <ac:spMkLst>
            <pc:docMk/>
            <pc:sldMk cId="259909001" sldId="105154"/>
            <ac:spMk id="16" creationId="{E4B70E6A-E516-0BCE-D4A2-43098F00F3BE}"/>
          </ac:spMkLst>
        </pc:spChg>
      </pc:sldChg>
      <pc:sldChg chg="modSp mod">
        <pc:chgData name="Mondragon, Desiree - DEN" userId="cddb16d0-b6f9-4161-a1a6-91a003280c7c" providerId="ADAL" clId="{64ECE7E0-F3A7-45E4-BFF5-80E213EE2380}" dt="2025-06-12T17:42:49.367" v="173" actId="207"/>
        <pc:sldMkLst>
          <pc:docMk/>
          <pc:sldMk cId="3566840341" sldId="105155"/>
        </pc:sldMkLst>
        <pc:spChg chg="mod">
          <ac:chgData name="Mondragon, Desiree - DEN" userId="cddb16d0-b6f9-4161-a1a6-91a003280c7c" providerId="ADAL" clId="{64ECE7E0-F3A7-45E4-BFF5-80E213EE2380}" dt="2025-06-12T17:42:49.367" v="173" actId="207"/>
          <ac:spMkLst>
            <pc:docMk/>
            <pc:sldMk cId="3566840341" sldId="105155"/>
            <ac:spMk id="2" creationId="{C0DA30C3-37E4-389C-0708-BD9783ABA734}"/>
          </ac:spMkLst>
        </pc:spChg>
        <pc:spChg chg="mod">
          <ac:chgData name="Mondragon, Desiree - DEN" userId="cddb16d0-b6f9-4161-a1a6-91a003280c7c" providerId="ADAL" clId="{64ECE7E0-F3A7-45E4-BFF5-80E213EE2380}" dt="2025-06-12T17:38:14.073" v="93" actId="20577"/>
          <ac:spMkLst>
            <pc:docMk/>
            <pc:sldMk cId="3566840341" sldId="105155"/>
            <ac:spMk id="16" creationId="{95943629-309A-E293-4B2B-80186E72D6A0}"/>
          </ac:spMkLst>
        </pc:spChg>
      </pc:sldChg>
      <pc:sldChg chg="modSp mod">
        <pc:chgData name="Mondragon, Desiree - DEN" userId="cddb16d0-b6f9-4161-a1a6-91a003280c7c" providerId="ADAL" clId="{64ECE7E0-F3A7-45E4-BFF5-80E213EE2380}" dt="2025-06-12T17:43:00.782" v="177" actId="207"/>
        <pc:sldMkLst>
          <pc:docMk/>
          <pc:sldMk cId="681213174" sldId="105156"/>
        </pc:sldMkLst>
        <pc:spChg chg="mod">
          <ac:chgData name="Mondragon, Desiree - DEN" userId="cddb16d0-b6f9-4161-a1a6-91a003280c7c" providerId="ADAL" clId="{64ECE7E0-F3A7-45E4-BFF5-80E213EE2380}" dt="2025-06-12T17:43:00.782" v="177" actId="207"/>
          <ac:spMkLst>
            <pc:docMk/>
            <pc:sldMk cId="681213174" sldId="105156"/>
            <ac:spMk id="8" creationId="{7182C851-18E5-2C00-BACC-B6DC27DB630B}"/>
          </ac:spMkLst>
        </pc:spChg>
        <pc:spChg chg="mod">
          <ac:chgData name="Mondragon, Desiree - DEN" userId="cddb16d0-b6f9-4161-a1a6-91a003280c7c" providerId="ADAL" clId="{64ECE7E0-F3A7-45E4-BFF5-80E213EE2380}" dt="2025-06-12T17:38:20.542" v="101" actId="20577"/>
          <ac:spMkLst>
            <pc:docMk/>
            <pc:sldMk cId="681213174" sldId="105156"/>
            <ac:spMk id="16" creationId="{B6C894F8-73D8-9C9A-9E2A-D7C010CDDDA1}"/>
          </ac:spMkLst>
        </pc:spChg>
      </pc:sldChg>
      <pc:sldChg chg="modSp mod">
        <pc:chgData name="Mondragon, Desiree - DEN" userId="cddb16d0-b6f9-4161-a1a6-91a003280c7c" providerId="ADAL" clId="{64ECE7E0-F3A7-45E4-BFF5-80E213EE2380}" dt="2025-06-12T17:43:03.541" v="178" actId="207"/>
        <pc:sldMkLst>
          <pc:docMk/>
          <pc:sldMk cId="451665620" sldId="105157"/>
        </pc:sldMkLst>
        <pc:spChg chg="mod">
          <ac:chgData name="Mondragon, Desiree - DEN" userId="cddb16d0-b6f9-4161-a1a6-91a003280c7c" providerId="ADAL" clId="{64ECE7E0-F3A7-45E4-BFF5-80E213EE2380}" dt="2025-06-12T17:43:03.541" v="178" actId="207"/>
          <ac:spMkLst>
            <pc:docMk/>
            <pc:sldMk cId="451665620" sldId="105157"/>
            <ac:spMk id="6" creationId="{7282E630-7890-8FA4-5B18-61B71872A39A}"/>
          </ac:spMkLst>
        </pc:spChg>
        <pc:spChg chg="mod">
          <ac:chgData name="Mondragon, Desiree - DEN" userId="cddb16d0-b6f9-4161-a1a6-91a003280c7c" providerId="ADAL" clId="{64ECE7E0-F3A7-45E4-BFF5-80E213EE2380}" dt="2025-06-12T17:38:29.822" v="107" actId="20577"/>
          <ac:spMkLst>
            <pc:docMk/>
            <pc:sldMk cId="451665620" sldId="105157"/>
            <ac:spMk id="16" creationId="{4EAA05CD-1AE0-E5B7-2039-FB89605582CA}"/>
          </ac:spMkLst>
        </pc:spChg>
      </pc:sldChg>
      <pc:sldChg chg="modSp mod">
        <pc:chgData name="Mondragon, Desiree - DEN" userId="cddb16d0-b6f9-4161-a1a6-91a003280c7c" providerId="ADAL" clId="{64ECE7E0-F3A7-45E4-BFF5-80E213EE2380}" dt="2025-06-12T17:43:07.886" v="179" actId="207"/>
        <pc:sldMkLst>
          <pc:docMk/>
          <pc:sldMk cId="2042033106" sldId="105158"/>
        </pc:sldMkLst>
        <pc:spChg chg="mod">
          <ac:chgData name="Mondragon, Desiree - DEN" userId="cddb16d0-b6f9-4161-a1a6-91a003280c7c" providerId="ADAL" clId="{64ECE7E0-F3A7-45E4-BFF5-80E213EE2380}" dt="2025-06-12T17:43:07.886" v="179" actId="207"/>
          <ac:spMkLst>
            <pc:docMk/>
            <pc:sldMk cId="2042033106" sldId="105158"/>
            <ac:spMk id="6" creationId="{EE3E6725-198E-C991-89DC-FFD3D936DB08}"/>
          </ac:spMkLst>
        </pc:spChg>
        <pc:spChg chg="mod">
          <ac:chgData name="Mondragon, Desiree - DEN" userId="cddb16d0-b6f9-4161-a1a6-91a003280c7c" providerId="ADAL" clId="{64ECE7E0-F3A7-45E4-BFF5-80E213EE2380}" dt="2025-06-12T17:38:34.045" v="114" actId="20577"/>
          <ac:spMkLst>
            <pc:docMk/>
            <pc:sldMk cId="2042033106" sldId="105158"/>
            <ac:spMk id="16" creationId="{74DA36A2-273B-DAF0-F5C3-2DBA0995556F}"/>
          </ac:spMkLst>
        </pc:spChg>
      </pc:sldChg>
    </pc:docChg>
  </pc:docChgLst>
  <pc:docChgLst>
    <pc:chgData name="Mondragon, Desiree - DEN" userId="S::desiree.mondragon@flydenver.com::cddb16d0-b6f9-4161-a1a6-91a003280c7c" providerId="AD" clId="Web-{F21E290F-DDBC-C3CD-B7EE-963996EC8FED}"/>
    <pc:docChg chg="modSld">
      <pc:chgData name="Mondragon, Desiree - DEN" userId="S::desiree.mondragon@flydenver.com::cddb16d0-b6f9-4161-a1a6-91a003280c7c" providerId="AD" clId="Web-{F21E290F-DDBC-C3CD-B7EE-963996EC8FED}" dt="2024-12-13T14:39:06.400" v="3" actId="20577"/>
      <pc:docMkLst>
        <pc:docMk/>
      </pc:docMkLst>
    </pc:docChg>
  </pc:docChgLst>
  <pc:docChgLst>
    <pc:chgData name="Parker, Anne - DEDO Certification Supervisor" userId="S::anne.parker_denvergov.org#ext#@flyden.onmicrosoft.com::ee51206b-dadc-4b29-b160-ce77571b5295" providerId="AD" clId="Web-{1CF88056-3475-3430-9230-940A6EE545B1}"/>
    <pc:docChg chg="modSld">
      <pc:chgData name="Parker, Anne - DEDO Certification Supervisor" userId="S::anne.parker_denvergov.org#ext#@flyden.onmicrosoft.com::ee51206b-dadc-4b29-b160-ce77571b5295" providerId="AD" clId="Web-{1CF88056-3475-3430-9230-940A6EE545B1}" dt="2025-06-12T15:38:00.077" v="2" actId="20577"/>
      <pc:docMkLst>
        <pc:docMk/>
      </pc:docMkLst>
      <pc:sldChg chg="mod modShow">
        <pc:chgData name="Parker, Anne - DEDO Certification Supervisor" userId="S::anne.parker_denvergov.org#ext#@flyden.onmicrosoft.com::ee51206b-dadc-4b29-b160-ce77571b5295" providerId="AD" clId="Web-{1CF88056-3475-3430-9230-940A6EE545B1}" dt="2025-06-12T15:32:01.261" v="0"/>
        <pc:sldMkLst>
          <pc:docMk/>
          <pc:sldMk cId="159681356" sldId="263"/>
        </pc:sldMkLst>
      </pc:sldChg>
      <pc:sldChg chg="modSp">
        <pc:chgData name="Parker, Anne - DEDO Certification Supervisor" userId="S::anne.parker_denvergov.org#ext#@flyden.onmicrosoft.com::ee51206b-dadc-4b29-b160-ce77571b5295" providerId="AD" clId="Web-{1CF88056-3475-3430-9230-940A6EE545B1}" dt="2025-06-12T15:38:00.077" v="2" actId="20577"/>
        <pc:sldMkLst>
          <pc:docMk/>
          <pc:sldMk cId="2331744361" sldId="105059"/>
        </pc:sldMkLst>
        <pc:spChg chg="mod">
          <ac:chgData name="Parker, Anne - DEDO Certification Supervisor" userId="S::anne.parker_denvergov.org#ext#@flyden.onmicrosoft.com::ee51206b-dadc-4b29-b160-ce77571b5295" providerId="AD" clId="Web-{1CF88056-3475-3430-9230-940A6EE545B1}" dt="2025-06-12T15:38:00.077" v="2" actId="20577"/>
          <ac:spMkLst>
            <pc:docMk/>
            <pc:sldMk cId="2331744361" sldId="105059"/>
            <ac:spMk id="12" creationId="{19720A6F-B9A9-99FE-41D8-FA2C24B397D6}"/>
          </ac:spMkLst>
        </pc:spChg>
      </pc:sldChg>
    </pc:docChg>
  </pc:docChgLst>
  <pc:docChgLst>
    <pc:chgData name="Peters, Brett - DEN" userId="S::brett.peters@flydenver.com::d76da471-ac01-432f-9f57-db4ca4c72a9d" providerId="AD" clId="Web-{46AF344C-40A2-3B03-25DB-4A7B53CA558A}"/>
    <pc:docChg chg="addSld delSld modSld modSection">
      <pc:chgData name="Peters, Brett - DEN" userId="S::brett.peters@flydenver.com::d76da471-ac01-432f-9f57-db4ca4c72a9d" providerId="AD" clId="Web-{46AF344C-40A2-3B03-25DB-4A7B53CA558A}" dt="2024-12-12T21:53:36.485" v="19" actId="1076"/>
      <pc:docMkLst>
        <pc:docMk/>
      </pc:docMkLst>
      <pc:sldChg chg="modSp">
        <pc:chgData name="Peters, Brett - DEN" userId="S::brett.peters@flydenver.com::d76da471-ac01-432f-9f57-db4ca4c72a9d" providerId="AD" clId="Web-{46AF344C-40A2-3B03-25DB-4A7B53CA558A}" dt="2024-12-12T21:51:05.252" v="9" actId="20577"/>
        <pc:sldMkLst>
          <pc:docMk/>
          <pc:sldMk cId="3688664493" sldId="104929"/>
        </pc:sldMkLst>
      </pc:sldChg>
      <pc:sldChg chg="new">
        <pc:chgData name="Peters, Brett - DEN" userId="S::brett.peters@flydenver.com::d76da471-ac01-432f-9f57-db4ca4c72a9d" providerId="AD" clId="Web-{46AF344C-40A2-3B03-25DB-4A7B53CA558A}" dt="2024-12-12T21:51:15.892" v="10"/>
        <pc:sldMkLst>
          <pc:docMk/>
          <pc:sldMk cId="1288140974" sldId="104978"/>
        </pc:sldMkLst>
      </pc:sldChg>
      <pc:sldChg chg="addSp modSp">
        <pc:chgData name="Peters, Brett - DEN" userId="S::brett.peters@flydenver.com::d76da471-ac01-432f-9f57-db4ca4c72a9d" providerId="AD" clId="Web-{46AF344C-40A2-3B03-25DB-4A7B53CA558A}" dt="2024-12-12T21:52:02.158" v="13" actId="1076"/>
        <pc:sldMkLst>
          <pc:docMk/>
          <pc:sldMk cId="3864415295" sldId="104978"/>
        </pc:sldMkLst>
      </pc:sldChg>
      <pc:sldChg chg="addSp modSp">
        <pc:chgData name="Peters, Brett - DEN" userId="S::brett.peters@flydenver.com::d76da471-ac01-432f-9f57-db4ca4c72a9d" providerId="AD" clId="Web-{46AF344C-40A2-3B03-25DB-4A7B53CA558A}" dt="2024-12-12T21:53:36.485" v="19" actId="1076"/>
        <pc:sldMkLst>
          <pc:docMk/>
          <pc:sldMk cId="1096096808" sldId="104979"/>
        </pc:sldMkLst>
      </pc:sldChg>
      <pc:sldChg chg="new">
        <pc:chgData name="Peters, Brett - DEN" userId="S::brett.peters@flydenver.com::d76da471-ac01-432f-9f57-db4ca4c72a9d" providerId="AD" clId="Web-{46AF344C-40A2-3B03-25DB-4A7B53CA558A}" dt="2024-12-12T21:52:53.939" v="14"/>
        <pc:sldMkLst>
          <pc:docMk/>
          <pc:sldMk cId="2482755036" sldId="104979"/>
        </pc:sldMkLst>
      </pc:sldChg>
      <pc:sldChg chg="del">
        <pc:chgData name="Peters, Brett - DEN" userId="S::brett.peters@flydenver.com::d76da471-ac01-432f-9f57-db4ca4c72a9d" providerId="AD" clId="Web-{46AF344C-40A2-3B03-25DB-4A7B53CA558A}" dt="2024-12-12T21:53:13.298" v="15"/>
        <pc:sldMkLst>
          <pc:docMk/>
          <pc:sldMk cId="2482755036" sldId="104980"/>
        </pc:sldMkLst>
      </pc:sldChg>
    </pc:docChg>
  </pc:docChgLst>
  <pc:docChgLst>
    <pc:chgData name="Farber, Brittany - DEN" userId="S::brittany.farber@flydenver.com::f3e8b856-fea1-471e-99ae-1ab598d7e32e" providerId="AD" clId="Web-{91061AE9-5CF3-EAF6-835A-664F0A027A0E}"/>
    <pc:docChg chg="addSld delSld sldOrd modSection">
      <pc:chgData name="Farber, Brittany - DEN" userId="S::brittany.farber@flydenver.com::f3e8b856-fea1-471e-99ae-1ab598d7e32e" providerId="AD" clId="Web-{91061AE9-5CF3-EAF6-835A-664F0A027A0E}" dt="2025-04-08T21:08:22.736" v="8"/>
      <pc:docMkLst>
        <pc:docMk/>
      </pc:docMkLst>
      <pc:sldChg chg="del">
        <pc:chgData name="Farber, Brittany - DEN" userId="S::brittany.farber@flydenver.com::f3e8b856-fea1-471e-99ae-1ab598d7e32e" providerId="AD" clId="Web-{91061AE9-5CF3-EAF6-835A-664F0A027A0E}" dt="2025-04-08T21:07:44.549" v="4"/>
        <pc:sldMkLst>
          <pc:docMk/>
          <pc:sldMk cId="2811352494" sldId="105051"/>
        </pc:sldMkLst>
      </pc:sldChg>
      <pc:sldChg chg="del ord">
        <pc:chgData name="Farber, Brittany - DEN" userId="S::brittany.farber@flydenver.com::f3e8b856-fea1-471e-99ae-1ab598d7e32e" providerId="AD" clId="Web-{91061AE9-5CF3-EAF6-835A-664F0A027A0E}" dt="2025-04-08T21:07:43.252" v="3"/>
        <pc:sldMkLst>
          <pc:docMk/>
          <pc:sldMk cId="3094513286" sldId="105052"/>
        </pc:sldMkLst>
      </pc:sldChg>
      <pc:sldChg chg="add ord replId">
        <pc:chgData name="Farber, Brittany - DEN" userId="S::brittany.farber@flydenver.com::f3e8b856-fea1-471e-99ae-1ab598d7e32e" providerId="AD" clId="Web-{91061AE9-5CF3-EAF6-835A-664F0A027A0E}" dt="2025-04-08T21:08:22.736" v="8"/>
        <pc:sldMkLst>
          <pc:docMk/>
          <pc:sldMk cId="3519811202" sldId="105073"/>
        </pc:sldMkLst>
      </pc:sldChg>
      <pc:sldChg chg="add ord replId">
        <pc:chgData name="Farber, Brittany - DEN" userId="S::brittany.farber@flydenver.com::f3e8b856-fea1-471e-99ae-1ab598d7e32e" providerId="AD" clId="Web-{91061AE9-5CF3-EAF6-835A-664F0A027A0E}" dt="2025-04-08T21:08:18.643" v="7"/>
        <pc:sldMkLst>
          <pc:docMk/>
          <pc:sldMk cId="3337215160" sldId="105074"/>
        </pc:sldMkLst>
      </pc:sldChg>
    </pc:docChg>
  </pc:docChgLst>
  <pc:docChgLst>
    <pc:chgData name="Mondragon, Desiree - DEN" userId="cddb16d0-b6f9-4161-a1a6-91a003280c7c" providerId="ADAL" clId="{315336EC-3040-4413-B5B9-4C0D8F510F1E}"/>
    <pc:docChg chg="undo custSel addSld delSld modSld sldOrd modSection">
      <pc:chgData name="Mondragon, Desiree - DEN" userId="cddb16d0-b6f9-4161-a1a6-91a003280c7c" providerId="ADAL" clId="{315336EC-3040-4413-B5B9-4C0D8F510F1E}" dt="2025-04-10T20:43:37.281" v="1448" actId="207"/>
      <pc:docMkLst>
        <pc:docMk/>
      </pc:docMkLst>
      <pc:sldChg chg="modSp mod">
        <pc:chgData name="Mondragon, Desiree - DEN" userId="cddb16d0-b6f9-4161-a1a6-91a003280c7c" providerId="ADAL" clId="{315336EC-3040-4413-B5B9-4C0D8F510F1E}" dt="2025-04-10T14:43:12.586" v="165" actId="207"/>
        <pc:sldMkLst>
          <pc:docMk/>
          <pc:sldMk cId="712996924" sldId="105034"/>
        </pc:sldMkLst>
      </pc:sldChg>
      <pc:sldChg chg="modSp mod">
        <pc:chgData name="Mondragon, Desiree - DEN" userId="cddb16d0-b6f9-4161-a1a6-91a003280c7c" providerId="ADAL" clId="{315336EC-3040-4413-B5B9-4C0D8F510F1E}" dt="2025-04-10T15:41:51.792" v="895" actId="20577"/>
        <pc:sldMkLst>
          <pc:docMk/>
          <pc:sldMk cId="4231972157" sldId="105039"/>
        </pc:sldMkLst>
        <pc:spChg chg="mod">
          <ac:chgData name="Mondragon, Desiree - DEN" userId="cddb16d0-b6f9-4161-a1a6-91a003280c7c" providerId="ADAL" clId="{315336EC-3040-4413-B5B9-4C0D8F510F1E}" dt="2025-04-10T15:41:51.792" v="895" actId="20577"/>
          <ac:spMkLst>
            <pc:docMk/>
            <pc:sldMk cId="4231972157" sldId="105039"/>
            <ac:spMk id="12" creationId="{02C9815A-5C93-FE58-5A08-5258529BE525}"/>
          </ac:spMkLst>
        </pc:spChg>
      </pc:sldChg>
      <pc:sldChg chg="modSp mod">
        <pc:chgData name="Mondragon, Desiree - DEN" userId="cddb16d0-b6f9-4161-a1a6-91a003280c7c" providerId="ADAL" clId="{315336EC-3040-4413-B5B9-4C0D8F510F1E}" dt="2025-04-10T18:36:49.454" v="1062" actId="113"/>
        <pc:sldMkLst>
          <pc:docMk/>
          <pc:sldMk cId="4281499094" sldId="105040"/>
        </pc:sldMkLst>
        <pc:spChg chg="mod">
          <ac:chgData name="Mondragon, Desiree - DEN" userId="cddb16d0-b6f9-4161-a1a6-91a003280c7c" providerId="ADAL" clId="{315336EC-3040-4413-B5B9-4C0D8F510F1E}" dt="2025-04-10T18:36:49.454" v="1062" actId="113"/>
          <ac:spMkLst>
            <pc:docMk/>
            <pc:sldMk cId="4281499094" sldId="105040"/>
            <ac:spMk id="3" creationId="{E7EDEBF4-8B6B-72CA-0AF6-B205DCA58EDC}"/>
          </ac:spMkLst>
        </pc:spChg>
      </pc:sldChg>
      <pc:sldChg chg="modSp mod">
        <pc:chgData name="Mondragon, Desiree - DEN" userId="cddb16d0-b6f9-4161-a1a6-91a003280c7c" providerId="ADAL" clId="{315336EC-3040-4413-B5B9-4C0D8F510F1E}" dt="2025-04-10T15:42:40.752" v="904" actId="20577"/>
        <pc:sldMkLst>
          <pc:docMk/>
          <pc:sldMk cId="2331744361" sldId="105059"/>
        </pc:sldMkLst>
        <pc:spChg chg="mod">
          <ac:chgData name="Mondragon, Desiree - DEN" userId="cddb16d0-b6f9-4161-a1a6-91a003280c7c" providerId="ADAL" clId="{315336EC-3040-4413-B5B9-4C0D8F510F1E}" dt="2025-04-10T15:42:40.752" v="904" actId="20577"/>
          <ac:spMkLst>
            <pc:docMk/>
            <pc:sldMk cId="2331744361" sldId="105059"/>
            <ac:spMk id="12" creationId="{19720A6F-B9A9-99FE-41D8-FA2C24B397D6}"/>
          </ac:spMkLst>
        </pc:spChg>
      </pc:sldChg>
      <pc:sldChg chg="modSp mod">
        <pc:chgData name="Mondragon, Desiree - DEN" userId="cddb16d0-b6f9-4161-a1a6-91a003280c7c" providerId="ADAL" clId="{315336EC-3040-4413-B5B9-4C0D8F510F1E}" dt="2025-04-10T18:33:10.738" v="963" actId="20577"/>
        <pc:sldMkLst>
          <pc:docMk/>
          <pc:sldMk cId="95087388" sldId="105070"/>
        </pc:sldMkLst>
        <pc:spChg chg="mod">
          <ac:chgData name="Mondragon, Desiree - DEN" userId="cddb16d0-b6f9-4161-a1a6-91a003280c7c" providerId="ADAL" clId="{315336EC-3040-4413-B5B9-4C0D8F510F1E}" dt="2025-04-10T18:33:10.738" v="963" actId="20577"/>
          <ac:spMkLst>
            <pc:docMk/>
            <pc:sldMk cId="95087388" sldId="105070"/>
            <ac:spMk id="12" creationId="{81CD92EA-6EE9-61CB-B890-BBC54AEE2593}"/>
          </ac:spMkLst>
        </pc:spChg>
      </pc:sldChg>
      <pc:sldChg chg="modSp mod">
        <pc:chgData name="Mondragon, Desiree - DEN" userId="cddb16d0-b6f9-4161-a1a6-91a003280c7c" providerId="ADAL" clId="{315336EC-3040-4413-B5B9-4C0D8F510F1E}" dt="2025-04-10T15:42:21.730" v="896" actId="20577"/>
        <pc:sldMkLst>
          <pc:docMk/>
          <pc:sldMk cId="3337215160" sldId="105074"/>
        </pc:sldMkLst>
      </pc:sldChg>
      <pc:sldChg chg="addSp delSp modSp mod modClrScheme chgLayout modNotesTx">
        <pc:chgData name="Mondragon, Desiree - DEN" userId="cddb16d0-b6f9-4161-a1a6-91a003280c7c" providerId="ADAL" clId="{315336EC-3040-4413-B5B9-4C0D8F510F1E}" dt="2025-04-10T13:39:25.969" v="91" actId="13244"/>
        <pc:sldMkLst>
          <pc:docMk/>
          <pc:sldMk cId="2084671643" sldId="105077"/>
        </pc:sldMkLst>
      </pc:sldChg>
      <pc:sldChg chg="modSp mod">
        <pc:chgData name="Mondragon, Desiree - DEN" userId="cddb16d0-b6f9-4161-a1a6-91a003280c7c" providerId="ADAL" clId="{315336EC-3040-4413-B5B9-4C0D8F510F1E}" dt="2025-04-10T13:38:58.319" v="86" actId="20577"/>
        <pc:sldMkLst>
          <pc:docMk/>
          <pc:sldMk cId="3112325834" sldId="105078"/>
        </pc:sldMkLst>
      </pc:sldChg>
      <pc:sldChg chg="addSp delSp modSp add mod modClrScheme chgLayout modNotesTx">
        <pc:chgData name="Mondragon, Desiree - DEN" userId="cddb16d0-b6f9-4161-a1a6-91a003280c7c" providerId="ADAL" clId="{315336EC-3040-4413-B5B9-4C0D8F510F1E}" dt="2025-04-10T13:39:46.604" v="98" actId="962"/>
        <pc:sldMkLst>
          <pc:docMk/>
          <pc:sldMk cId="129885282" sldId="105079"/>
        </pc:sldMkLst>
      </pc:sldChg>
      <pc:sldChg chg="new del">
        <pc:chgData name="Mondragon, Desiree - DEN" userId="cddb16d0-b6f9-4161-a1a6-91a003280c7c" providerId="ADAL" clId="{315336EC-3040-4413-B5B9-4C0D8F510F1E}" dt="2025-04-10T13:30:18.139" v="1" actId="2696"/>
        <pc:sldMkLst>
          <pc:docMk/>
          <pc:sldMk cId="2555664903" sldId="105079"/>
        </pc:sldMkLst>
      </pc:sldChg>
      <pc:sldChg chg="addSp delSp modSp add mod ord modNotesTx">
        <pc:chgData name="Mondragon, Desiree - DEN" userId="cddb16d0-b6f9-4161-a1a6-91a003280c7c" providerId="ADAL" clId="{315336EC-3040-4413-B5B9-4C0D8F510F1E}" dt="2025-04-10T13:38:47.011" v="82" actId="33553"/>
        <pc:sldMkLst>
          <pc:docMk/>
          <pc:sldMk cId="4087513519" sldId="105080"/>
        </pc:sldMkLst>
      </pc:sldChg>
      <pc:sldChg chg="addSp delSp modSp add mod modClrScheme chgLayout modNotesTx">
        <pc:chgData name="Mondragon, Desiree - DEN" userId="cddb16d0-b6f9-4161-a1a6-91a003280c7c" providerId="ADAL" clId="{315336EC-3040-4413-B5B9-4C0D8F510F1E}" dt="2025-04-10T13:39:34.853" v="93" actId="13244"/>
        <pc:sldMkLst>
          <pc:docMk/>
          <pc:sldMk cId="3131270346" sldId="105081"/>
        </pc:sldMkLst>
      </pc:sldChg>
    </pc:docChg>
  </pc:docChgLst>
  <pc:docChgLst>
    <pc:chgData name="Gonzales, Nicolette - DEN" userId="S::nicolette.gonzales@flydenver.com::7edef55a-e2da-42a9-904e-a807a7548600" providerId="AD" clId="Web-{E7028593-9D3C-5A5A-EE18-3957032ED7E7}"/>
    <pc:docChg chg="modSld">
      <pc:chgData name="Gonzales, Nicolette - DEN" userId="S::nicolette.gonzales@flydenver.com::7edef55a-e2da-42a9-904e-a807a7548600" providerId="AD" clId="Web-{E7028593-9D3C-5A5A-EE18-3957032ED7E7}" dt="2024-09-12T14:29:22.242" v="7" actId="20577"/>
      <pc:docMkLst>
        <pc:docMk/>
      </pc:docMkLst>
      <pc:sldChg chg="modSp">
        <pc:chgData name="Gonzales, Nicolette - DEN" userId="S::nicolette.gonzales@flydenver.com::7edef55a-e2da-42a9-904e-a807a7548600" providerId="AD" clId="Web-{E7028593-9D3C-5A5A-EE18-3957032ED7E7}" dt="2024-09-12T14:29:22.242" v="7" actId="20577"/>
        <pc:sldMkLst>
          <pc:docMk/>
          <pc:sldMk cId="646190217" sldId="11195"/>
        </pc:sldMkLst>
      </pc:sldChg>
    </pc:docChg>
  </pc:docChgLst>
  <pc:docChgLst>
    <pc:chgData name="Mondragon, Desiree - DEN" userId="cddb16d0-b6f9-4161-a1a6-91a003280c7c" providerId="ADAL" clId="{CBAC8246-D99C-453A-9928-76AB69B0D1E8}"/>
    <pc:docChg chg="undo custSel addSld delSld modSld sldOrd addSection modSection">
      <pc:chgData name="Mondragon, Desiree - DEN" userId="cddb16d0-b6f9-4161-a1a6-91a003280c7c" providerId="ADAL" clId="{CBAC8246-D99C-453A-9928-76AB69B0D1E8}" dt="2024-11-14T17:29:57.487" v="497" actId="20577"/>
      <pc:docMkLst>
        <pc:docMk/>
      </pc:docMkLst>
      <pc:sldChg chg="modSp mod">
        <pc:chgData name="Mondragon, Desiree - DEN" userId="cddb16d0-b6f9-4161-a1a6-91a003280c7c" providerId="ADAL" clId="{CBAC8246-D99C-453A-9928-76AB69B0D1E8}" dt="2024-11-14T17:28:27.783" v="496" actId="207"/>
        <pc:sldMkLst>
          <pc:docMk/>
          <pc:sldMk cId="3585023571" sldId="1073"/>
        </pc:sldMkLst>
      </pc:sldChg>
      <pc:sldChg chg="ord">
        <pc:chgData name="Mondragon, Desiree - DEN" userId="cddb16d0-b6f9-4161-a1a6-91a003280c7c" providerId="ADAL" clId="{CBAC8246-D99C-453A-9928-76AB69B0D1E8}" dt="2024-11-13T22:18:39.462" v="3"/>
        <pc:sldMkLst>
          <pc:docMk/>
          <pc:sldMk cId="3736485398" sldId="11082"/>
        </pc:sldMkLst>
      </pc:sldChg>
      <pc:sldChg chg="addSp modSp mod">
        <pc:chgData name="Mondragon, Desiree - DEN" userId="cddb16d0-b6f9-4161-a1a6-91a003280c7c" providerId="ADAL" clId="{CBAC8246-D99C-453A-9928-76AB69B0D1E8}" dt="2024-11-14T17:23:22.463" v="457" actId="962"/>
        <pc:sldMkLst>
          <pc:docMk/>
          <pc:sldMk cId="2089279026" sldId="11099"/>
        </pc:sldMkLst>
      </pc:sldChg>
      <pc:sldChg chg="addSp modSp mod">
        <pc:chgData name="Mondragon, Desiree - DEN" userId="cddb16d0-b6f9-4161-a1a6-91a003280c7c" providerId="ADAL" clId="{CBAC8246-D99C-453A-9928-76AB69B0D1E8}" dt="2024-11-14T17:27:06.734" v="492" actId="962"/>
        <pc:sldMkLst>
          <pc:docMk/>
          <pc:sldMk cId="938472897" sldId="11100"/>
        </pc:sldMkLst>
      </pc:sldChg>
      <pc:sldChg chg="ord">
        <pc:chgData name="Mondragon, Desiree - DEN" userId="cddb16d0-b6f9-4161-a1a6-91a003280c7c" providerId="ADAL" clId="{CBAC8246-D99C-453A-9928-76AB69B0D1E8}" dt="2024-11-13T22:18:39.462" v="3"/>
        <pc:sldMkLst>
          <pc:docMk/>
          <pc:sldMk cId="3060206424" sldId="11119"/>
        </pc:sldMkLst>
      </pc:sldChg>
      <pc:sldChg chg="del">
        <pc:chgData name="Mondragon, Desiree - DEN" userId="cddb16d0-b6f9-4161-a1a6-91a003280c7c" providerId="ADAL" clId="{CBAC8246-D99C-453A-9928-76AB69B0D1E8}" dt="2024-11-13T22:14:54.044" v="1" actId="2696"/>
        <pc:sldMkLst>
          <pc:docMk/>
          <pc:sldMk cId="1298934604" sldId="11141"/>
        </pc:sldMkLst>
      </pc:sldChg>
      <pc:sldChg chg="del ord">
        <pc:chgData name="Mondragon, Desiree - DEN" userId="cddb16d0-b6f9-4161-a1a6-91a003280c7c" providerId="ADAL" clId="{CBAC8246-D99C-453A-9928-76AB69B0D1E8}" dt="2024-11-14T17:19:33.792" v="266" actId="2696"/>
        <pc:sldMkLst>
          <pc:docMk/>
          <pc:sldMk cId="2524106480" sldId="11146"/>
        </pc:sldMkLst>
      </pc:sldChg>
      <pc:sldChg chg="del">
        <pc:chgData name="Mondragon, Desiree - DEN" userId="cddb16d0-b6f9-4161-a1a6-91a003280c7c" providerId="ADAL" clId="{CBAC8246-D99C-453A-9928-76AB69B0D1E8}" dt="2024-11-13T22:14:54.044" v="1" actId="2696"/>
        <pc:sldMkLst>
          <pc:docMk/>
          <pc:sldMk cId="1637588952" sldId="11189"/>
        </pc:sldMkLst>
      </pc:sldChg>
      <pc:sldChg chg="del">
        <pc:chgData name="Mondragon, Desiree - DEN" userId="cddb16d0-b6f9-4161-a1a6-91a003280c7c" providerId="ADAL" clId="{CBAC8246-D99C-453A-9928-76AB69B0D1E8}" dt="2024-11-13T22:14:54.044" v="1" actId="2696"/>
        <pc:sldMkLst>
          <pc:docMk/>
          <pc:sldMk cId="83807410" sldId="11190"/>
        </pc:sldMkLst>
      </pc:sldChg>
      <pc:sldChg chg="modSp mod ord">
        <pc:chgData name="Mondragon, Desiree - DEN" userId="cddb16d0-b6f9-4161-a1a6-91a003280c7c" providerId="ADAL" clId="{CBAC8246-D99C-453A-9928-76AB69B0D1E8}" dt="2024-11-14T16:53:06.587" v="199" actId="255"/>
        <pc:sldMkLst>
          <pc:docMk/>
          <pc:sldMk cId="2228811327" sldId="11193"/>
        </pc:sldMkLst>
      </pc:sldChg>
      <pc:sldChg chg="modSp mod">
        <pc:chgData name="Mondragon, Desiree - DEN" userId="cddb16d0-b6f9-4161-a1a6-91a003280c7c" providerId="ADAL" clId="{CBAC8246-D99C-453A-9928-76AB69B0D1E8}" dt="2024-11-14T16:58:49.319" v="256" actId="20577"/>
        <pc:sldMkLst>
          <pc:docMk/>
          <pc:sldMk cId="1387675843" sldId="11206"/>
        </pc:sldMkLst>
      </pc:sldChg>
      <pc:sldChg chg="ord">
        <pc:chgData name="Mondragon, Desiree - DEN" userId="cddb16d0-b6f9-4161-a1a6-91a003280c7c" providerId="ADAL" clId="{CBAC8246-D99C-453A-9928-76AB69B0D1E8}" dt="2024-11-14T16:52:40.370" v="198"/>
        <pc:sldMkLst>
          <pc:docMk/>
          <pc:sldMk cId="3664679856" sldId="11212"/>
        </pc:sldMkLst>
      </pc:sldChg>
      <pc:sldChg chg="ord">
        <pc:chgData name="Mondragon, Desiree - DEN" userId="cddb16d0-b6f9-4161-a1a6-91a003280c7c" providerId="ADAL" clId="{CBAC8246-D99C-453A-9928-76AB69B0D1E8}" dt="2024-11-14T16:52:40.370" v="198"/>
        <pc:sldMkLst>
          <pc:docMk/>
          <pc:sldMk cId="1685021762" sldId="11213"/>
        </pc:sldMkLst>
      </pc:sldChg>
      <pc:sldChg chg="modSp mod">
        <pc:chgData name="Mondragon, Desiree - DEN" userId="cddb16d0-b6f9-4161-a1a6-91a003280c7c" providerId="ADAL" clId="{CBAC8246-D99C-453A-9928-76AB69B0D1E8}" dt="2024-11-13T22:19:36.193" v="7" actId="403"/>
        <pc:sldMkLst>
          <pc:docMk/>
          <pc:sldMk cId="936721277" sldId="11229"/>
        </pc:sldMkLst>
      </pc:sldChg>
      <pc:sldChg chg="modSp mod">
        <pc:chgData name="Mondragon, Desiree - DEN" userId="cddb16d0-b6f9-4161-a1a6-91a003280c7c" providerId="ADAL" clId="{CBAC8246-D99C-453A-9928-76AB69B0D1E8}" dt="2024-11-13T22:19:41.075" v="8" actId="404"/>
        <pc:sldMkLst>
          <pc:docMk/>
          <pc:sldMk cId="4067118518" sldId="11231"/>
        </pc:sldMkLst>
      </pc:sldChg>
      <pc:sldChg chg="ord">
        <pc:chgData name="Mondragon, Desiree - DEN" userId="cddb16d0-b6f9-4161-a1a6-91a003280c7c" providerId="ADAL" clId="{CBAC8246-D99C-453A-9928-76AB69B0D1E8}" dt="2024-11-14T16:56:19.781" v="212"/>
        <pc:sldMkLst>
          <pc:docMk/>
          <pc:sldMk cId="3324740720" sldId="104930"/>
        </pc:sldMkLst>
      </pc:sldChg>
      <pc:sldChg chg="ord">
        <pc:chgData name="Mondragon, Desiree - DEN" userId="cddb16d0-b6f9-4161-a1a6-91a003280c7c" providerId="ADAL" clId="{CBAC8246-D99C-453A-9928-76AB69B0D1E8}" dt="2024-11-14T16:56:19.781" v="212"/>
        <pc:sldMkLst>
          <pc:docMk/>
          <pc:sldMk cId="1875687675" sldId="104931"/>
        </pc:sldMkLst>
      </pc:sldChg>
      <pc:sldChg chg="modSp mod">
        <pc:chgData name="Mondragon, Desiree - DEN" userId="cddb16d0-b6f9-4161-a1a6-91a003280c7c" providerId="ADAL" clId="{CBAC8246-D99C-453A-9928-76AB69B0D1E8}" dt="2024-11-14T16:53:53.122" v="204" actId="14100"/>
        <pc:sldMkLst>
          <pc:docMk/>
          <pc:sldMk cId="1764207322" sldId="104932"/>
        </pc:sldMkLst>
      </pc:sldChg>
      <pc:sldChg chg="modSp mod ord">
        <pc:chgData name="Mondragon, Desiree - DEN" userId="cddb16d0-b6f9-4161-a1a6-91a003280c7c" providerId="ADAL" clId="{CBAC8246-D99C-453A-9928-76AB69B0D1E8}" dt="2024-11-14T16:52:15.552" v="196" actId="20577"/>
        <pc:sldMkLst>
          <pc:docMk/>
          <pc:sldMk cId="280516186" sldId="104933"/>
        </pc:sldMkLst>
      </pc:sldChg>
      <pc:sldChg chg="modSp mod ord">
        <pc:chgData name="Mondragon, Desiree - DEN" userId="cddb16d0-b6f9-4161-a1a6-91a003280c7c" providerId="ADAL" clId="{CBAC8246-D99C-453A-9928-76AB69B0D1E8}" dt="2024-11-14T16:58:22.566" v="248"/>
        <pc:sldMkLst>
          <pc:docMk/>
          <pc:sldMk cId="3394981455" sldId="104934"/>
        </pc:sldMkLst>
      </pc:sldChg>
      <pc:sldChg chg="modNotesTx">
        <pc:chgData name="Mondragon, Desiree - DEN" userId="cddb16d0-b6f9-4161-a1a6-91a003280c7c" providerId="ADAL" clId="{CBAC8246-D99C-453A-9928-76AB69B0D1E8}" dt="2024-11-14T17:29:57.487" v="497" actId="20577"/>
        <pc:sldMkLst>
          <pc:docMk/>
          <pc:sldMk cId="616483224" sldId="104938"/>
        </pc:sldMkLst>
      </pc:sldChg>
      <pc:sldChg chg="modSp mod">
        <pc:chgData name="Mondragon, Desiree - DEN" userId="cddb16d0-b6f9-4161-a1a6-91a003280c7c" providerId="ADAL" clId="{CBAC8246-D99C-453A-9928-76AB69B0D1E8}" dt="2024-11-14T16:56:02.630" v="210" actId="14100"/>
        <pc:sldMkLst>
          <pc:docMk/>
          <pc:sldMk cId="455818096" sldId="104941"/>
        </pc:sldMkLst>
      </pc:sldChg>
      <pc:sldChg chg="modSp mod ord">
        <pc:chgData name="Mondragon, Desiree - DEN" userId="cddb16d0-b6f9-4161-a1a6-91a003280c7c" providerId="ADAL" clId="{CBAC8246-D99C-453A-9928-76AB69B0D1E8}" dt="2024-11-14T16:58:28.755" v="249"/>
        <pc:sldMkLst>
          <pc:docMk/>
          <pc:sldMk cId="3314886664" sldId="104942"/>
        </pc:sldMkLst>
      </pc:sldChg>
      <pc:sldChg chg="modSp mod ord">
        <pc:chgData name="Mondragon, Desiree - DEN" userId="cddb16d0-b6f9-4161-a1a6-91a003280c7c" providerId="ADAL" clId="{CBAC8246-D99C-453A-9928-76AB69B0D1E8}" dt="2024-11-14T16:58:39.871" v="252" actId="403"/>
        <pc:sldMkLst>
          <pc:docMk/>
          <pc:sldMk cId="3228836951" sldId="104943"/>
        </pc:sldMkLst>
      </pc:sldChg>
      <pc:sldChg chg="modSp mod">
        <pc:chgData name="Mondragon, Desiree - DEN" userId="cddb16d0-b6f9-4161-a1a6-91a003280c7c" providerId="ADAL" clId="{CBAC8246-D99C-453A-9928-76AB69B0D1E8}" dt="2024-11-14T16:53:12.394" v="200" actId="404"/>
        <pc:sldMkLst>
          <pc:docMk/>
          <pc:sldMk cId="3358678051" sldId="104944"/>
        </pc:sldMkLst>
      </pc:sldChg>
      <pc:sldChg chg="modSp mod">
        <pc:chgData name="Mondragon, Desiree - DEN" userId="cddb16d0-b6f9-4161-a1a6-91a003280c7c" providerId="ADAL" clId="{CBAC8246-D99C-453A-9928-76AB69B0D1E8}" dt="2024-11-14T16:53:20.559" v="202" actId="404"/>
        <pc:sldMkLst>
          <pc:docMk/>
          <pc:sldMk cId="234106297" sldId="104945"/>
        </pc:sldMkLst>
      </pc:sldChg>
      <pc:sldChg chg="modSp mod">
        <pc:chgData name="Mondragon, Desiree - DEN" userId="cddb16d0-b6f9-4161-a1a6-91a003280c7c" providerId="ADAL" clId="{CBAC8246-D99C-453A-9928-76AB69B0D1E8}" dt="2024-11-14T16:53:16.802" v="201" actId="404"/>
        <pc:sldMkLst>
          <pc:docMk/>
          <pc:sldMk cId="2612396373" sldId="104946"/>
        </pc:sldMkLst>
      </pc:sldChg>
      <pc:sldChg chg="addSp delSp modSp add mod modClrScheme chgLayout">
        <pc:chgData name="Mondragon, Desiree - DEN" userId="cddb16d0-b6f9-4161-a1a6-91a003280c7c" providerId="ADAL" clId="{CBAC8246-D99C-453A-9928-76AB69B0D1E8}" dt="2024-11-14T17:20:39.115" v="327" actId="962"/>
        <pc:sldMkLst>
          <pc:docMk/>
          <pc:sldMk cId="2923033860" sldId="104948"/>
        </pc:sldMkLst>
      </pc:sldChg>
    </pc:docChg>
  </pc:docChgLst>
  <pc:docChgLst>
    <pc:chgData name="Saiya, Jilliane - DEN" userId="S::jilliane.saiya@flydenver.com::6471f574-2237-4016-9953-a2d29f9da7cf" providerId="AD" clId="Web-{952A8DF1-2558-2AC9-5E10-4ACCA5122521}"/>
    <pc:docChg chg="modSld">
      <pc:chgData name="Saiya, Jilliane - DEN" userId="S::jilliane.saiya@flydenver.com::6471f574-2237-4016-9953-a2d29f9da7cf" providerId="AD" clId="Web-{952A8DF1-2558-2AC9-5E10-4ACCA5122521}" dt="2024-07-12T20:45:57.651" v="20" actId="14100"/>
      <pc:docMkLst>
        <pc:docMk/>
      </pc:docMkLst>
      <pc:sldChg chg="modSp">
        <pc:chgData name="Saiya, Jilliane - DEN" userId="S::jilliane.saiya@flydenver.com::6471f574-2237-4016-9953-a2d29f9da7cf" providerId="AD" clId="Web-{952A8DF1-2558-2AC9-5E10-4ACCA5122521}" dt="2024-07-12T20:15:21.737" v="19" actId="20577"/>
        <pc:sldMkLst>
          <pc:docMk/>
          <pc:sldMk cId="2444930698" sldId="11077"/>
        </pc:sldMkLst>
      </pc:sldChg>
      <pc:sldChg chg="addSp modSp">
        <pc:chgData name="Saiya, Jilliane - DEN" userId="S::jilliane.saiya@flydenver.com::6471f574-2237-4016-9953-a2d29f9da7cf" providerId="AD" clId="Web-{952A8DF1-2558-2AC9-5E10-4ACCA5122521}" dt="2024-07-12T20:45:57.651" v="20" actId="14100"/>
        <pc:sldMkLst>
          <pc:docMk/>
          <pc:sldMk cId="1403175950" sldId="11079"/>
        </pc:sldMkLst>
      </pc:sldChg>
    </pc:docChg>
  </pc:docChgLst>
  <pc:docChgLst>
    <pc:chgData name="Wieczorek, Alec - DEN" userId="S::alec.wieczorek@flydenver.com::049d5cba-0eb7-4924-b733-9f662b9bbd26" providerId="AD" clId="Web-{6BB0A2B8-35C5-ADAA-D5A4-CD3370A6798F}"/>
    <pc:docChg chg="addSld modSld modSection">
      <pc:chgData name="Wieczorek, Alec - DEN" userId="S::alec.wieczorek@flydenver.com::049d5cba-0eb7-4924-b733-9f662b9bbd26" providerId="AD" clId="Web-{6BB0A2B8-35C5-ADAA-D5A4-CD3370A6798F}" dt="2024-12-05T16:37:12.809" v="10" actId="20577"/>
      <pc:docMkLst>
        <pc:docMk/>
      </pc:docMkLst>
      <pc:sldChg chg="addSp delSp modSp add replId">
        <pc:chgData name="Wieczorek, Alec - DEN" userId="S::alec.wieczorek@flydenver.com::049d5cba-0eb7-4924-b733-9f662b9bbd26" providerId="AD" clId="Web-{6BB0A2B8-35C5-ADAA-D5A4-CD3370A6798F}" dt="2024-12-05T16:33:44.133" v="6" actId="1076"/>
        <pc:sldMkLst>
          <pc:docMk/>
          <pc:sldMk cId="1178326056" sldId="104956"/>
        </pc:sldMkLst>
      </pc:sldChg>
    </pc:docChg>
  </pc:docChgLst>
  <pc:docChgLst>
    <pc:chgData name="Mondragon, Desiree - DEN" userId="cddb16d0-b6f9-4161-a1a6-91a003280c7c" providerId="ADAL" clId="{051A44A4-A09B-4523-A533-4E95BCEABE25}"/>
    <pc:docChg chg="undo custSel modSld">
      <pc:chgData name="Mondragon, Desiree - DEN" userId="cddb16d0-b6f9-4161-a1a6-91a003280c7c" providerId="ADAL" clId="{051A44A4-A09B-4523-A533-4E95BCEABE25}" dt="2024-08-01T20:15:41.397" v="164"/>
      <pc:docMkLst>
        <pc:docMk/>
      </pc:docMkLst>
      <pc:sldChg chg="modSp mod">
        <pc:chgData name="Mondragon, Desiree - DEN" userId="cddb16d0-b6f9-4161-a1a6-91a003280c7c" providerId="ADAL" clId="{051A44A4-A09B-4523-A533-4E95BCEABE25}" dt="2024-08-01T19:54:45.536" v="66" actId="962"/>
        <pc:sldMkLst>
          <pc:docMk/>
          <pc:sldMk cId="1149856924" sldId="1186"/>
        </pc:sldMkLst>
      </pc:sldChg>
      <pc:sldChg chg="modSp mod">
        <pc:chgData name="Mondragon, Desiree - DEN" userId="cddb16d0-b6f9-4161-a1a6-91a003280c7c" providerId="ADAL" clId="{051A44A4-A09B-4523-A533-4E95BCEABE25}" dt="2024-08-01T19:53:17.468" v="44" actId="962"/>
        <pc:sldMkLst>
          <pc:docMk/>
          <pc:sldMk cId="430740818" sldId="11071"/>
        </pc:sldMkLst>
      </pc:sldChg>
      <pc:sldChg chg="modSp mod">
        <pc:chgData name="Mondragon, Desiree - DEN" userId="cddb16d0-b6f9-4161-a1a6-91a003280c7c" providerId="ADAL" clId="{051A44A4-A09B-4523-A533-4E95BCEABE25}" dt="2024-08-01T20:15:36.702" v="163"/>
        <pc:sldMkLst>
          <pc:docMk/>
          <pc:sldMk cId="4103528895" sldId="11072"/>
        </pc:sldMkLst>
      </pc:sldChg>
      <pc:sldChg chg="modSp mod">
        <pc:chgData name="Mondragon, Desiree - DEN" userId="cddb16d0-b6f9-4161-a1a6-91a003280c7c" providerId="ADAL" clId="{051A44A4-A09B-4523-A533-4E95BCEABE25}" dt="2024-08-01T19:56:21.246" v="92" actId="962"/>
        <pc:sldMkLst>
          <pc:docMk/>
          <pc:sldMk cId="4221093669" sldId="11073"/>
        </pc:sldMkLst>
      </pc:sldChg>
      <pc:sldChg chg="modSp mod">
        <pc:chgData name="Mondragon, Desiree - DEN" userId="cddb16d0-b6f9-4161-a1a6-91a003280c7c" providerId="ADAL" clId="{051A44A4-A09B-4523-A533-4E95BCEABE25}" dt="2024-08-01T19:56:15.090" v="91" actId="962"/>
        <pc:sldMkLst>
          <pc:docMk/>
          <pc:sldMk cId="4248998617" sldId="11074"/>
        </pc:sldMkLst>
      </pc:sldChg>
      <pc:sldChg chg="modSp mod">
        <pc:chgData name="Mondragon, Desiree - DEN" userId="cddb16d0-b6f9-4161-a1a6-91a003280c7c" providerId="ADAL" clId="{051A44A4-A09B-4523-A533-4E95BCEABE25}" dt="2024-08-01T19:56:24.883" v="93" actId="962"/>
        <pc:sldMkLst>
          <pc:docMk/>
          <pc:sldMk cId="3981395270" sldId="11075"/>
        </pc:sldMkLst>
      </pc:sldChg>
      <pc:sldChg chg="modSp mod">
        <pc:chgData name="Mondragon, Desiree - DEN" userId="cddb16d0-b6f9-4161-a1a6-91a003280c7c" providerId="ADAL" clId="{051A44A4-A09B-4523-A533-4E95BCEABE25}" dt="2024-08-01T19:56:36.629" v="95" actId="962"/>
        <pc:sldMkLst>
          <pc:docMk/>
          <pc:sldMk cId="2969805811" sldId="11076"/>
        </pc:sldMkLst>
      </pc:sldChg>
      <pc:sldChg chg="modSp mod">
        <pc:chgData name="Mondragon, Desiree - DEN" userId="cddb16d0-b6f9-4161-a1a6-91a003280c7c" providerId="ADAL" clId="{051A44A4-A09B-4523-A533-4E95BCEABE25}" dt="2024-08-01T19:55:38.912" v="84" actId="962"/>
        <pc:sldMkLst>
          <pc:docMk/>
          <pc:sldMk cId="2444930698" sldId="11077"/>
        </pc:sldMkLst>
      </pc:sldChg>
      <pc:sldChg chg="modSp mod">
        <pc:chgData name="Mondragon, Desiree - DEN" userId="cddb16d0-b6f9-4161-a1a6-91a003280c7c" providerId="ADAL" clId="{051A44A4-A09B-4523-A533-4E95BCEABE25}" dt="2024-08-01T19:56:29.014" v="94" actId="962"/>
        <pc:sldMkLst>
          <pc:docMk/>
          <pc:sldMk cId="49989696" sldId="11080"/>
        </pc:sldMkLst>
      </pc:sldChg>
      <pc:sldChg chg="modSp mod">
        <pc:chgData name="Mondragon, Desiree - DEN" userId="cddb16d0-b6f9-4161-a1a6-91a003280c7c" providerId="ADAL" clId="{051A44A4-A09B-4523-A533-4E95BCEABE25}" dt="2024-08-01T19:56:40.345" v="96" actId="962"/>
        <pc:sldMkLst>
          <pc:docMk/>
          <pc:sldMk cId="4166334292" sldId="11081"/>
        </pc:sldMkLst>
      </pc:sldChg>
      <pc:sldChg chg="modSp mod">
        <pc:chgData name="Mondragon, Desiree - DEN" userId="cddb16d0-b6f9-4161-a1a6-91a003280c7c" providerId="ADAL" clId="{051A44A4-A09B-4523-A533-4E95BCEABE25}" dt="2024-08-01T19:56:42.552" v="97" actId="962"/>
        <pc:sldMkLst>
          <pc:docMk/>
          <pc:sldMk cId="3736485398" sldId="11082"/>
        </pc:sldMkLst>
      </pc:sldChg>
      <pc:sldChg chg="modSp mod">
        <pc:chgData name="Mondragon, Desiree - DEN" userId="cddb16d0-b6f9-4161-a1a6-91a003280c7c" providerId="ADAL" clId="{051A44A4-A09B-4523-A533-4E95BCEABE25}" dt="2024-08-01T19:56:45.641" v="98" actId="962"/>
        <pc:sldMkLst>
          <pc:docMk/>
          <pc:sldMk cId="620797630" sldId="11083"/>
        </pc:sldMkLst>
      </pc:sldChg>
      <pc:sldChg chg="modSp mod">
        <pc:chgData name="Mondragon, Desiree - DEN" userId="cddb16d0-b6f9-4161-a1a6-91a003280c7c" providerId="ADAL" clId="{051A44A4-A09B-4523-A533-4E95BCEABE25}" dt="2024-08-01T19:56:49.697" v="99" actId="962"/>
        <pc:sldMkLst>
          <pc:docMk/>
          <pc:sldMk cId="2561711928" sldId="11084"/>
        </pc:sldMkLst>
      </pc:sldChg>
      <pc:sldChg chg="modSp mod">
        <pc:chgData name="Mondragon, Desiree - DEN" userId="cddb16d0-b6f9-4161-a1a6-91a003280c7c" providerId="ADAL" clId="{051A44A4-A09B-4523-A533-4E95BCEABE25}" dt="2024-08-01T19:56:52.370" v="100" actId="962"/>
        <pc:sldMkLst>
          <pc:docMk/>
          <pc:sldMk cId="1591334633" sldId="11085"/>
        </pc:sldMkLst>
      </pc:sldChg>
      <pc:sldChg chg="modSp mod">
        <pc:chgData name="Mondragon, Desiree - DEN" userId="cddb16d0-b6f9-4161-a1a6-91a003280c7c" providerId="ADAL" clId="{051A44A4-A09B-4523-A533-4E95BCEABE25}" dt="2024-08-01T19:49:17.553" v="4" actId="962"/>
        <pc:sldMkLst>
          <pc:docMk/>
          <pc:sldMk cId="1890452430" sldId="11112"/>
        </pc:sldMkLst>
      </pc:sldChg>
      <pc:sldChg chg="modSp mod">
        <pc:chgData name="Mondragon, Desiree - DEN" userId="cddb16d0-b6f9-4161-a1a6-91a003280c7c" providerId="ADAL" clId="{051A44A4-A09B-4523-A533-4E95BCEABE25}" dt="2024-08-01T19:50:16.331" v="14" actId="962"/>
        <pc:sldMkLst>
          <pc:docMk/>
          <pc:sldMk cId="735330980" sldId="11113"/>
        </pc:sldMkLst>
      </pc:sldChg>
      <pc:sldChg chg="modSp mod">
        <pc:chgData name="Mondragon, Desiree - DEN" userId="cddb16d0-b6f9-4161-a1a6-91a003280c7c" providerId="ADAL" clId="{051A44A4-A09B-4523-A533-4E95BCEABE25}" dt="2024-08-01T19:55:04.816" v="68" actId="962"/>
        <pc:sldMkLst>
          <pc:docMk/>
          <pc:sldMk cId="1762901178" sldId="11116"/>
        </pc:sldMkLst>
      </pc:sldChg>
      <pc:sldChg chg="modSp mod">
        <pc:chgData name="Mondragon, Desiree - DEN" userId="cddb16d0-b6f9-4161-a1a6-91a003280c7c" providerId="ADAL" clId="{051A44A4-A09B-4523-A533-4E95BCEABE25}" dt="2024-08-01T19:50:51.241" v="25" actId="13244"/>
        <pc:sldMkLst>
          <pc:docMk/>
          <pc:sldMk cId="1363167926" sldId="11136"/>
        </pc:sldMkLst>
      </pc:sldChg>
      <pc:sldChg chg="modSp mod">
        <pc:chgData name="Mondragon, Desiree - DEN" userId="cddb16d0-b6f9-4161-a1a6-91a003280c7c" providerId="ADAL" clId="{051A44A4-A09B-4523-A533-4E95BCEABE25}" dt="2024-08-01T19:51:03.584" v="31" actId="962"/>
        <pc:sldMkLst>
          <pc:docMk/>
          <pc:sldMk cId="1363623318" sldId="11137"/>
        </pc:sldMkLst>
      </pc:sldChg>
      <pc:sldChg chg="modSp mod">
        <pc:chgData name="Mondragon, Desiree - DEN" userId="cddb16d0-b6f9-4161-a1a6-91a003280c7c" providerId="ADAL" clId="{051A44A4-A09B-4523-A533-4E95BCEABE25}" dt="2024-08-01T19:53:56.743" v="49" actId="962"/>
        <pc:sldMkLst>
          <pc:docMk/>
          <pc:sldMk cId="2627390745" sldId="11138"/>
        </pc:sldMkLst>
      </pc:sldChg>
      <pc:sldChg chg="modSp mod">
        <pc:chgData name="Mondragon, Desiree - DEN" userId="cddb16d0-b6f9-4161-a1a6-91a003280c7c" providerId="ADAL" clId="{051A44A4-A09B-4523-A533-4E95BCEABE25}" dt="2024-08-01T20:15:41.397" v="164"/>
        <pc:sldMkLst>
          <pc:docMk/>
          <pc:sldMk cId="3635339707" sldId="11144"/>
        </pc:sldMkLst>
      </pc:sldChg>
      <pc:sldChg chg="modSp mod">
        <pc:chgData name="Mondragon, Desiree - DEN" userId="cddb16d0-b6f9-4161-a1a6-91a003280c7c" providerId="ADAL" clId="{051A44A4-A09B-4523-A533-4E95BCEABE25}" dt="2024-08-01T19:55:15.572" v="73" actId="962"/>
        <pc:sldMkLst>
          <pc:docMk/>
          <pc:sldMk cId="1520934569" sldId="11145"/>
        </pc:sldMkLst>
      </pc:sldChg>
      <pc:sldChg chg="modSp mod">
        <pc:chgData name="Mondragon, Desiree - DEN" userId="cddb16d0-b6f9-4161-a1a6-91a003280c7c" providerId="ADAL" clId="{051A44A4-A09B-4523-A533-4E95BCEABE25}" dt="2024-08-01T19:55:43.050" v="85" actId="962"/>
        <pc:sldMkLst>
          <pc:docMk/>
          <pc:sldMk cId="3496095271" sldId="11150"/>
        </pc:sldMkLst>
      </pc:sldChg>
      <pc:sldChg chg="modSp mod">
        <pc:chgData name="Mondragon, Desiree - DEN" userId="cddb16d0-b6f9-4161-a1a6-91a003280c7c" providerId="ADAL" clId="{051A44A4-A09B-4523-A533-4E95BCEABE25}" dt="2024-08-01T19:56:10.821" v="90" actId="962"/>
        <pc:sldMkLst>
          <pc:docMk/>
          <pc:sldMk cId="3010537312" sldId="11151"/>
        </pc:sldMkLst>
      </pc:sldChg>
      <pc:sldChg chg="modSp mod">
        <pc:chgData name="Mondragon, Desiree - DEN" userId="cddb16d0-b6f9-4161-a1a6-91a003280c7c" providerId="ADAL" clId="{051A44A4-A09B-4523-A533-4E95BCEABE25}" dt="2024-08-01T19:54:21.639" v="56" actId="962"/>
        <pc:sldMkLst>
          <pc:docMk/>
          <pc:sldMk cId="1095214164" sldId="11153"/>
        </pc:sldMkLst>
      </pc:sldChg>
      <pc:sldChg chg="modSp mod">
        <pc:chgData name="Mondragon, Desiree - DEN" userId="cddb16d0-b6f9-4161-a1a6-91a003280c7c" providerId="ADAL" clId="{051A44A4-A09B-4523-A533-4E95BCEABE25}" dt="2024-08-01T19:54:34.712" v="64" actId="13244"/>
        <pc:sldMkLst>
          <pc:docMk/>
          <pc:sldMk cId="0" sldId="11154"/>
        </pc:sldMkLst>
      </pc:sldChg>
      <pc:sldChg chg="modSp mod">
        <pc:chgData name="Mondragon, Desiree - DEN" userId="cddb16d0-b6f9-4161-a1a6-91a003280c7c" providerId="ADAL" clId="{051A44A4-A09B-4523-A533-4E95BCEABE25}" dt="2024-08-01T19:51:14.351" v="37" actId="962"/>
        <pc:sldMkLst>
          <pc:docMk/>
          <pc:sldMk cId="2750082507" sldId="11155"/>
        </pc:sldMkLst>
      </pc:sldChg>
      <pc:sldChg chg="modSp mod">
        <pc:chgData name="Mondragon, Desiree - DEN" userId="cddb16d0-b6f9-4161-a1a6-91a003280c7c" providerId="ADAL" clId="{051A44A4-A09B-4523-A533-4E95BCEABE25}" dt="2024-08-01T20:04:23.189" v="103" actId="962"/>
        <pc:sldMkLst>
          <pc:docMk/>
          <pc:sldMk cId="2241696709" sldId="11163"/>
        </pc:sldMkLst>
      </pc:sldChg>
      <pc:sldChg chg="modSp mod">
        <pc:chgData name="Mondragon, Desiree - DEN" userId="cddb16d0-b6f9-4161-a1a6-91a003280c7c" providerId="ADAL" clId="{051A44A4-A09B-4523-A533-4E95BCEABE25}" dt="2024-08-01T19:55:35.462" v="83" actId="962"/>
        <pc:sldMkLst>
          <pc:docMk/>
          <pc:sldMk cId="2324707015" sldId="11164"/>
        </pc:sldMkLst>
      </pc:sldChg>
    </pc:docChg>
  </pc:docChgLst>
  <pc:docChgLst>
    <pc:chgData name="Mensah, Sal - DEN" userId="b77c3c8c-674b-41eb-bd24-76e6c2fa928a" providerId="ADAL" clId="{AFB53D3D-D8A9-468A-9232-07FD01F87EF4}"/>
    <pc:docChg chg="undo custSel modSld sldOrd">
      <pc:chgData name="Mensah, Sal - DEN" userId="b77c3c8c-674b-41eb-bd24-76e6c2fa928a" providerId="ADAL" clId="{AFB53D3D-D8A9-468A-9232-07FD01F87EF4}" dt="2024-08-22T21:38:08.605" v="22" actId="14100"/>
      <pc:docMkLst>
        <pc:docMk/>
      </pc:docMkLst>
      <pc:sldChg chg="modSp mod">
        <pc:chgData name="Mensah, Sal - DEN" userId="b77c3c8c-674b-41eb-bd24-76e6c2fa928a" providerId="ADAL" clId="{AFB53D3D-D8A9-468A-9232-07FD01F87EF4}" dt="2024-08-22T21:36:02.587" v="12" actId="20578"/>
        <pc:sldMkLst>
          <pc:docMk/>
          <pc:sldMk cId="964471543" sldId="11203"/>
        </pc:sldMkLst>
      </pc:sldChg>
      <pc:sldChg chg="modSp mod ord">
        <pc:chgData name="Mensah, Sal - DEN" userId="b77c3c8c-674b-41eb-bd24-76e6c2fa928a" providerId="ADAL" clId="{AFB53D3D-D8A9-468A-9232-07FD01F87EF4}" dt="2024-08-22T21:38:08.605" v="22" actId="14100"/>
        <pc:sldMkLst>
          <pc:docMk/>
          <pc:sldMk cId="2195972976" sldId="11204"/>
        </pc:sldMkLst>
      </pc:sldChg>
    </pc:docChg>
  </pc:docChgLst>
  <pc:docChgLst>
    <pc:chgData name="Farr, Paul - DEN" userId="S::paul.farr@flydenver.com::0e5b1685-919c-421e-8b18-b9395be4fb2f" providerId="AD" clId="Web-{D049E7C6-E643-B8BB-4232-3C4A87E378CC}"/>
    <pc:docChg chg="addSld modSld modSection">
      <pc:chgData name="Farr, Paul - DEN" userId="S::paul.farr@flydenver.com::0e5b1685-919c-421e-8b18-b9395be4fb2f" providerId="AD" clId="Web-{D049E7C6-E643-B8BB-4232-3C4A87E378CC}" dt="2025-05-07T21:34:10.341" v="312" actId="20577"/>
      <pc:docMkLst>
        <pc:docMk/>
      </pc:docMkLst>
      <pc:sldChg chg="modSp">
        <pc:chgData name="Farr, Paul - DEN" userId="S::paul.farr@flydenver.com::0e5b1685-919c-421e-8b18-b9395be4fb2f" providerId="AD" clId="Web-{D049E7C6-E643-B8BB-4232-3C4A87E378CC}" dt="2025-05-07T21:26:23.732" v="170" actId="20577"/>
        <pc:sldMkLst>
          <pc:docMk/>
          <pc:sldMk cId="1328794757" sldId="105107"/>
        </pc:sldMkLst>
        <pc:spChg chg="mod">
          <ac:chgData name="Farr, Paul - DEN" userId="S::paul.farr@flydenver.com::0e5b1685-919c-421e-8b18-b9395be4fb2f" providerId="AD" clId="Web-{D049E7C6-E643-B8BB-4232-3C4A87E378CC}" dt="2025-05-07T21:16:49.933" v="10" actId="20577"/>
          <ac:spMkLst>
            <pc:docMk/>
            <pc:sldMk cId="1328794757" sldId="105107"/>
            <ac:spMk id="2" creationId="{29267011-3914-813E-0B4C-01A45E23D39B}"/>
          </ac:spMkLst>
        </pc:spChg>
      </pc:sldChg>
      <pc:sldChg chg="addSp delSp modSp mod setBg">
        <pc:chgData name="Farr, Paul - DEN" userId="S::paul.farr@flydenver.com::0e5b1685-919c-421e-8b18-b9395be4fb2f" providerId="AD" clId="Web-{D049E7C6-E643-B8BB-4232-3C4A87E378CC}" dt="2025-05-07T21:34:10.341" v="312" actId="20577"/>
        <pc:sldMkLst>
          <pc:docMk/>
          <pc:sldMk cId="3508204244" sldId="105108"/>
        </pc:sldMkLst>
        <pc:spChg chg="mod">
          <ac:chgData name="Farr, Paul - DEN" userId="S::paul.farr@flydenver.com::0e5b1685-919c-421e-8b18-b9395be4fb2f" providerId="AD" clId="Web-{D049E7C6-E643-B8BB-4232-3C4A87E378CC}" dt="2025-05-07T21:21:01.675" v="48" actId="20577"/>
          <ac:spMkLst>
            <pc:docMk/>
            <pc:sldMk cId="3508204244" sldId="105108"/>
            <ac:spMk id="5" creationId="{E0FECF13-731B-28F1-3A42-7ED23B7A2E9F}"/>
          </ac:spMkLst>
        </pc:spChg>
        <pc:spChg chg="mod">
          <ac:chgData name="Farr, Paul - DEN" userId="S::paul.farr@flydenver.com::0e5b1685-919c-421e-8b18-b9395be4fb2f" providerId="AD" clId="Web-{D049E7C6-E643-B8BB-4232-3C4A87E378CC}" dt="2025-05-07T21:34:10.341" v="312" actId="20577"/>
          <ac:spMkLst>
            <pc:docMk/>
            <pc:sldMk cId="3508204244" sldId="105108"/>
            <ac:spMk id="7" creationId="{D9ADDCDC-BF32-D6FB-842B-6244B14FAD3F}"/>
          </ac:spMkLst>
        </pc:spChg>
      </pc:sldChg>
      <pc:sldChg chg="addSp delSp modSp add mod replId setBg">
        <pc:chgData name="Farr, Paul - DEN" userId="S::paul.farr@flydenver.com::0e5b1685-919c-421e-8b18-b9395be4fb2f" providerId="AD" clId="Web-{D049E7C6-E643-B8BB-4232-3C4A87E378CC}" dt="2025-05-07T21:33:24.590" v="303"/>
        <pc:sldMkLst>
          <pc:docMk/>
          <pc:sldMk cId="3394633393" sldId="105112"/>
        </pc:sldMkLst>
      </pc:sldChg>
    </pc:docChg>
  </pc:docChgLst>
  <pc:docChgLst>
    <pc:chgData name="Walinchus, Lee - DEN" userId="7d734347-0c64-4d39-9181-707b19401afd" providerId="ADAL" clId="{C2221813-F8DB-4092-9A66-5332198011CB}"/>
    <pc:docChg chg="undo custSel modSld sldOrd">
      <pc:chgData name="Walinchus, Lee - DEN" userId="7d734347-0c64-4d39-9181-707b19401afd" providerId="ADAL" clId="{C2221813-F8DB-4092-9A66-5332198011CB}" dt="2025-05-30T16:17:17.562" v="41" actId="20577"/>
      <pc:docMkLst>
        <pc:docMk/>
      </pc:docMkLst>
      <pc:sldChg chg="modSp mod">
        <pc:chgData name="Walinchus, Lee - DEN" userId="7d734347-0c64-4d39-9181-707b19401afd" providerId="ADAL" clId="{C2221813-F8DB-4092-9A66-5332198011CB}" dt="2025-05-22T19:46:34.371" v="5" actId="1076"/>
        <pc:sldMkLst>
          <pc:docMk/>
          <pc:sldMk cId="0" sldId="105012"/>
        </pc:sldMkLst>
        <pc:picChg chg="mod">
          <ac:chgData name="Walinchus, Lee - DEN" userId="7d734347-0c64-4d39-9181-707b19401afd" providerId="ADAL" clId="{C2221813-F8DB-4092-9A66-5332198011CB}" dt="2025-05-22T19:46:34.371" v="5" actId="1076"/>
          <ac:picMkLst>
            <pc:docMk/>
            <pc:sldMk cId="0" sldId="105012"/>
            <ac:picMk id="87" creationId="{A8486EBD-668B-5B8C-8D5F-EDADD8DA834E}"/>
          </ac:picMkLst>
        </pc:picChg>
      </pc:sldChg>
      <pc:sldChg chg="modSp mod">
        <pc:chgData name="Walinchus, Lee - DEN" userId="7d734347-0c64-4d39-9181-707b19401afd" providerId="ADAL" clId="{C2221813-F8DB-4092-9A66-5332198011CB}" dt="2025-05-22T19:46:30.978" v="3" actId="1076"/>
        <pc:sldMkLst>
          <pc:docMk/>
          <pc:sldMk cId="2523549572" sldId="105090"/>
        </pc:sldMkLst>
      </pc:sldChg>
      <pc:sldChg chg="modNotesTx">
        <pc:chgData name="Walinchus, Lee - DEN" userId="7d734347-0c64-4d39-9181-707b19401afd" providerId="ADAL" clId="{C2221813-F8DB-4092-9A66-5332198011CB}" dt="2025-05-30T16:17:17.562" v="41" actId="20577"/>
        <pc:sldMkLst>
          <pc:docMk/>
          <pc:sldMk cId="3422709237" sldId="105094"/>
        </pc:sldMkLst>
      </pc:sldChg>
      <pc:sldChg chg="ord">
        <pc:chgData name="Walinchus, Lee - DEN" userId="7d734347-0c64-4d39-9181-707b19401afd" providerId="ADAL" clId="{C2221813-F8DB-4092-9A66-5332198011CB}" dt="2025-05-22T19:46:03.309" v="1"/>
        <pc:sldMkLst>
          <pc:docMk/>
          <pc:sldMk cId="1328794757" sldId="105107"/>
        </pc:sldMkLst>
      </pc:sldChg>
    </pc:docChg>
  </pc:docChgLst>
  <pc:docChgLst>
    <pc:chgData name="St. Martin, Irene - DEN" userId="861097aa-c1ef-4b8b-a040-0428e3834a04" providerId="ADAL" clId="{CAC347B3-F90A-4255-B084-5BCC92150861}"/>
    <pc:docChg chg="custSel modSld">
      <pc:chgData name="St. Martin, Irene - DEN" userId="861097aa-c1ef-4b8b-a040-0428e3834a04" providerId="ADAL" clId="{CAC347B3-F90A-4255-B084-5BCC92150861}" dt="2025-04-10T19:18:26.555" v="1191" actId="20577"/>
      <pc:docMkLst>
        <pc:docMk/>
      </pc:docMkLst>
      <pc:sldChg chg="modNotesTx">
        <pc:chgData name="St. Martin, Irene - DEN" userId="861097aa-c1ef-4b8b-a040-0428e3834a04" providerId="ADAL" clId="{CAC347B3-F90A-4255-B084-5BCC92150861}" dt="2025-04-10T19:18:26.555" v="1191" actId="20577"/>
        <pc:sldMkLst>
          <pc:docMk/>
          <pc:sldMk cId="1378173061" sldId="105072"/>
        </pc:sldMkLst>
      </pc:sldChg>
    </pc:docChg>
  </pc:docChgLst>
  <pc:docChgLst>
    <pc:chgData name="Mondragon, Desiree - DEN" userId="S::desiree.mondragon@flydenver.com::cddb16d0-b6f9-4161-a1a6-91a003280c7c" providerId="AD" clId="Web-{76C24139-5003-F865-224F-E59DF0C7B5C6}"/>
    <pc:docChg chg="modSld">
      <pc:chgData name="Mondragon, Desiree - DEN" userId="S::desiree.mondragon@flydenver.com::cddb16d0-b6f9-4161-a1a6-91a003280c7c" providerId="AD" clId="Web-{76C24139-5003-F865-224F-E59DF0C7B5C6}" dt="2025-04-09T14:46:57.266" v="3" actId="20577"/>
      <pc:docMkLst>
        <pc:docMk/>
      </pc:docMkLst>
      <pc:sldChg chg="modSp">
        <pc:chgData name="Mondragon, Desiree - DEN" userId="S::desiree.mondragon@flydenver.com::cddb16d0-b6f9-4161-a1a6-91a003280c7c" providerId="AD" clId="Web-{76C24139-5003-F865-224F-E59DF0C7B5C6}" dt="2025-04-09T14:43:36.387" v="1" actId="20577"/>
        <pc:sldMkLst>
          <pc:docMk/>
          <pc:sldMk cId="3337215160" sldId="105074"/>
        </pc:sldMkLst>
      </pc:sldChg>
    </pc:docChg>
  </pc:docChgLst>
  <pc:docChgLst>
    <pc:chgData name="Mondragon, Desiree - DEN" userId="cddb16d0-b6f9-4161-a1a6-91a003280c7c" providerId="ADAL" clId="{BEADD8D2-BF94-4AF2-877A-82AC92C06166}"/>
    <pc:docChg chg="undo redo custSel addSld modSld sldOrd addSection modSection">
      <pc:chgData name="Mondragon, Desiree - DEN" userId="cddb16d0-b6f9-4161-a1a6-91a003280c7c" providerId="ADAL" clId="{BEADD8D2-BF94-4AF2-877A-82AC92C06166}" dt="2025-02-12T17:36:12.735" v="559" actId="20577"/>
      <pc:docMkLst>
        <pc:docMk/>
      </pc:docMkLst>
      <pc:sldChg chg="modSp mod ord">
        <pc:chgData name="Mondragon, Desiree - DEN" userId="cddb16d0-b6f9-4161-a1a6-91a003280c7c" providerId="ADAL" clId="{BEADD8D2-BF94-4AF2-877A-82AC92C06166}" dt="2025-02-12T16:44:22.050" v="49"/>
        <pc:sldMkLst>
          <pc:docMk/>
          <pc:sldMk cId="2178806321" sldId="104997"/>
        </pc:sldMkLst>
      </pc:sldChg>
      <pc:sldChg chg="addSp delSp modSp new mod ord modClrScheme chgLayout">
        <pc:chgData name="Mondragon, Desiree - DEN" userId="cddb16d0-b6f9-4161-a1a6-91a003280c7c" providerId="ADAL" clId="{BEADD8D2-BF94-4AF2-877A-82AC92C06166}" dt="2025-02-12T16:44:22.050" v="49"/>
        <pc:sldMkLst>
          <pc:docMk/>
          <pc:sldMk cId="3912066797" sldId="105033"/>
        </pc:sldMkLst>
      </pc:sldChg>
      <pc:sldChg chg="modSp add mod ord">
        <pc:chgData name="Mondragon, Desiree - DEN" userId="cddb16d0-b6f9-4161-a1a6-91a003280c7c" providerId="ADAL" clId="{BEADD8D2-BF94-4AF2-877A-82AC92C06166}" dt="2025-02-12T16:44:22.050" v="49"/>
        <pc:sldMkLst>
          <pc:docMk/>
          <pc:sldMk cId="4026312241" sldId="105034"/>
        </pc:sldMkLst>
      </pc:sldChg>
      <pc:sldChg chg="add">
        <pc:chgData name="Mondragon, Desiree - DEN" userId="cddb16d0-b6f9-4161-a1a6-91a003280c7c" providerId="ADAL" clId="{BEADD8D2-BF94-4AF2-877A-82AC92C06166}" dt="2025-02-12T16:43:23.472" v="38" actId="2890"/>
        <pc:sldMkLst>
          <pc:docMk/>
          <pc:sldMk cId="2705575128" sldId="105035"/>
        </pc:sldMkLst>
      </pc:sldChg>
      <pc:sldChg chg="modSp add mod ord">
        <pc:chgData name="Mondragon, Desiree - DEN" userId="cddb16d0-b6f9-4161-a1a6-91a003280c7c" providerId="ADAL" clId="{BEADD8D2-BF94-4AF2-877A-82AC92C06166}" dt="2025-02-12T16:44:22.050" v="49"/>
        <pc:sldMkLst>
          <pc:docMk/>
          <pc:sldMk cId="2551892904" sldId="105036"/>
        </pc:sldMkLst>
      </pc:sldChg>
      <pc:sldChg chg="add">
        <pc:chgData name="Mondragon, Desiree - DEN" userId="cddb16d0-b6f9-4161-a1a6-91a003280c7c" providerId="ADAL" clId="{BEADD8D2-BF94-4AF2-877A-82AC92C06166}" dt="2025-02-12T16:44:33.757" v="50" actId="2890"/>
        <pc:sldMkLst>
          <pc:docMk/>
          <pc:sldMk cId="933444533" sldId="105037"/>
        </pc:sldMkLst>
      </pc:sldChg>
      <pc:sldChg chg="add">
        <pc:chgData name="Mondragon, Desiree - DEN" userId="cddb16d0-b6f9-4161-a1a6-91a003280c7c" providerId="ADAL" clId="{BEADD8D2-BF94-4AF2-877A-82AC92C06166}" dt="2025-02-12T16:44:59.714" v="52" actId="2890"/>
        <pc:sldMkLst>
          <pc:docMk/>
          <pc:sldMk cId="3800954433" sldId="105038"/>
        </pc:sldMkLst>
      </pc:sldChg>
      <pc:sldChg chg="add">
        <pc:chgData name="Mondragon, Desiree - DEN" userId="cddb16d0-b6f9-4161-a1a6-91a003280c7c" providerId="ADAL" clId="{BEADD8D2-BF94-4AF2-877A-82AC92C06166}" dt="2025-02-12T17:28:23.809" v="496" actId="2890"/>
        <pc:sldMkLst>
          <pc:docMk/>
          <pc:sldMk cId="4231972157" sldId="105039"/>
        </pc:sldMkLst>
      </pc:sldChg>
      <pc:sldChg chg="add replId">
        <pc:chgData name="Mondragon, Desiree - DEN" userId="cddb16d0-b6f9-4161-a1a6-91a003280c7c" providerId="ADAL" clId="{BEADD8D2-BF94-4AF2-877A-82AC92C06166}" dt="2025-02-12T17:28:23.809" v="496" actId="2890"/>
        <pc:sldMkLst>
          <pc:docMk/>
          <pc:sldMk cId="4281499094" sldId="105040"/>
        </pc:sldMkLst>
      </pc:sldChg>
      <pc:sldChg chg="modSp add mod">
        <pc:chgData name="Mondragon, Desiree - DEN" userId="cddb16d0-b6f9-4161-a1a6-91a003280c7c" providerId="ADAL" clId="{BEADD8D2-BF94-4AF2-877A-82AC92C06166}" dt="2025-02-12T17:31:33.537" v="525" actId="6549"/>
        <pc:sldMkLst>
          <pc:docMk/>
          <pc:sldMk cId="2315938437" sldId="105041"/>
        </pc:sldMkLst>
      </pc:sldChg>
    </pc:docChg>
  </pc:docChgLst>
  <pc:docChgLst>
    <pc:chgData name="Mondragon, Desiree - DEN" userId="cddb16d0-b6f9-4161-a1a6-91a003280c7c" providerId="ADAL" clId="{F4F9C216-C88F-4521-9930-ED38B37A6169}"/>
    <pc:docChg chg="delSld modSld modSection">
      <pc:chgData name="Mondragon, Desiree - DEN" userId="cddb16d0-b6f9-4161-a1a6-91a003280c7c" providerId="ADAL" clId="{F4F9C216-C88F-4521-9930-ED38B37A6169}" dt="2025-01-15T21:37:09.738" v="12" actId="20577"/>
      <pc:docMkLst>
        <pc:docMk/>
      </pc:docMkLst>
      <pc:sldChg chg="del">
        <pc:chgData name="Mondragon, Desiree - DEN" userId="cddb16d0-b6f9-4161-a1a6-91a003280c7c" providerId="ADAL" clId="{F4F9C216-C88F-4521-9930-ED38B37A6169}" dt="2025-01-15T21:35:14.486" v="1" actId="2696"/>
        <pc:sldMkLst>
          <pc:docMk/>
          <pc:sldMk cId="280516186" sldId="104933"/>
        </pc:sldMkLst>
      </pc:sldChg>
      <pc:sldChg chg="del">
        <pc:chgData name="Mondragon, Desiree - DEN" userId="cddb16d0-b6f9-4161-a1a6-91a003280c7c" providerId="ADAL" clId="{F4F9C216-C88F-4521-9930-ED38B37A6169}" dt="2025-01-15T21:35:14.486" v="1" actId="2696"/>
        <pc:sldMkLst>
          <pc:docMk/>
          <pc:sldMk cId="3394981455" sldId="104934"/>
        </pc:sldMkLst>
      </pc:sldChg>
      <pc:sldChg chg="del">
        <pc:chgData name="Mondragon, Desiree - DEN" userId="cddb16d0-b6f9-4161-a1a6-91a003280c7c" providerId="ADAL" clId="{F4F9C216-C88F-4521-9930-ED38B37A6169}" dt="2025-01-15T21:35:14.486" v="1" actId="2696"/>
        <pc:sldMkLst>
          <pc:docMk/>
          <pc:sldMk cId="3314886664" sldId="104942"/>
        </pc:sldMkLst>
      </pc:sldChg>
      <pc:sldChg chg="del">
        <pc:chgData name="Mondragon, Desiree - DEN" userId="cddb16d0-b6f9-4161-a1a6-91a003280c7c" providerId="ADAL" clId="{F4F9C216-C88F-4521-9930-ED38B37A6169}" dt="2025-01-15T21:35:14.486" v="1" actId="2696"/>
        <pc:sldMkLst>
          <pc:docMk/>
          <pc:sldMk cId="3282721020" sldId="104972"/>
        </pc:sldMkLst>
      </pc:sldChg>
      <pc:sldChg chg="del">
        <pc:chgData name="Mondragon, Desiree - DEN" userId="cddb16d0-b6f9-4161-a1a6-91a003280c7c" providerId="ADAL" clId="{F4F9C216-C88F-4521-9930-ED38B37A6169}" dt="2025-01-15T21:35:14.486" v="1" actId="2696"/>
        <pc:sldMkLst>
          <pc:docMk/>
          <pc:sldMk cId="2094560819" sldId="104975"/>
        </pc:sldMkLst>
      </pc:sldChg>
      <pc:sldChg chg="del">
        <pc:chgData name="Mondragon, Desiree - DEN" userId="cddb16d0-b6f9-4161-a1a6-91a003280c7c" providerId="ADAL" clId="{F4F9C216-C88F-4521-9930-ED38B37A6169}" dt="2025-01-15T21:35:14.486" v="1" actId="2696"/>
        <pc:sldMkLst>
          <pc:docMk/>
          <pc:sldMk cId="1705867888" sldId="104976"/>
        </pc:sldMkLst>
      </pc:sldChg>
    </pc:docChg>
  </pc:docChgLst>
  <pc:docChgLst>
    <pc:chgData name="Elliott, Alisha - DEN" userId="S::alisha.elliott@flydenver.com::5030ebc2-f84e-4ecf-b88f-8ad527864d90" providerId="AD" clId="Web-{F9536FA1-F2E3-504A-94AC-6A7C8344549B}"/>
    <pc:docChg chg="modSld sldOrd">
      <pc:chgData name="Elliott, Alisha - DEN" userId="S::alisha.elliott@flydenver.com::5030ebc2-f84e-4ecf-b88f-8ad527864d90" providerId="AD" clId="Web-{F9536FA1-F2E3-504A-94AC-6A7C8344549B}" dt="2025-04-07T17:57:49.204" v="9" actId="20577"/>
      <pc:docMkLst>
        <pc:docMk/>
      </pc:docMkLst>
      <pc:sldChg chg="ord">
        <pc:chgData name="Elliott, Alisha - DEN" userId="S::alisha.elliott@flydenver.com::5030ebc2-f84e-4ecf-b88f-8ad527864d90" providerId="AD" clId="Web-{F9536FA1-F2E3-504A-94AC-6A7C8344549B}" dt="2025-04-07T17:44:15.328" v="0"/>
        <pc:sldMkLst>
          <pc:docMk/>
          <pc:sldMk cId="735330980" sldId="11113"/>
        </pc:sldMkLst>
      </pc:sldChg>
      <pc:sldChg chg="modSp">
        <pc:chgData name="Elliott, Alisha - DEN" userId="S::alisha.elliott@flydenver.com::5030ebc2-f84e-4ecf-b88f-8ad527864d90" providerId="AD" clId="Web-{F9536FA1-F2E3-504A-94AC-6A7C8344549B}" dt="2025-04-07T17:57:49.204" v="9" actId="20577"/>
        <pc:sldMkLst>
          <pc:docMk/>
          <pc:sldMk cId="3880939034" sldId="105045"/>
        </pc:sldMkLst>
        <pc:spChg chg="mod">
          <ac:chgData name="Elliott, Alisha - DEN" userId="S::alisha.elliott@flydenver.com::5030ebc2-f84e-4ecf-b88f-8ad527864d90" providerId="AD" clId="Web-{F9536FA1-F2E3-504A-94AC-6A7C8344549B}" dt="2025-04-07T17:57:49.204" v="9" actId="20577"/>
          <ac:spMkLst>
            <pc:docMk/>
            <pc:sldMk cId="3880939034" sldId="105045"/>
            <ac:spMk id="3" creationId="{7AD95F5F-7B1C-4E96-C7E3-C9FCD47DF853}"/>
          </ac:spMkLst>
        </pc:spChg>
      </pc:sldChg>
    </pc:docChg>
  </pc:docChgLst>
  <pc:docChgLst>
    <pc:chgData name="Bronshtein, Jordan - DEN" userId="S::jordan.bronshtein@flydenver.com::c35be059-5271-4a61-acf4-8d21cb21ab5b" providerId="AD" clId="Web-{D2A3F701-CC93-82DA-33BE-D5DB9A2DFD25}"/>
    <pc:docChg chg="modSld">
      <pc:chgData name="Bronshtein, Jordan - DEN" userId="S::jordan.bronshtein@flydenver.com::c35be059-5271-4a61-acf4-8d21cb21ab5b" providerId="AD" clId="Web-{D2A3F701-CC93-82DA-33BE-D5DB9A2DFD25}" dt="2024-09-12T16:10:55.457" v="143" actId="20577"/>
      <pc:docMkLst>
        <pc:docMk/>
      </pc:docMkLst>
    </pc:docChg>
  </pc:docChgLst>
  <pc:docChgLst>
    <pc:chgData name="Mondragon, Desiree - DEN" userId="cddb16d0-b6f9-4161-a1a6-91a003280c7c" providerId="ADAL" clId="{2300B73F-B781-4A73-81AA-FAE33A0C78D0}"/>
    <pc:docChg chg="undo custSel addSld delSld modSld sldOrd">
      <pc:chgData name="Mondragon, Desiree - DEN" userId="cddb16d0-b6f9-4161-a1a6-91a003280c7c" providerId="ADAL" clId="{2300B73F-B781-4A73-81AA-FAE33A0C78D0}" dt="2024-09-05T20:08:02.373" v="56" actId="20577"/>
      <pc:docMkLst>
        <pc:docMk/>
      </pc:docMkLst>
      <pc:sldChg chg="modSp mod ord">
        <pc:chgData name="Mondragon, Desiree - DEN" userId="cddb16d0-b6f9-4161-a1a6-91a003280c7c" providerId="ADAL" clId="{2300B73F-B781-4A73-81AA-FAE33A0C78D0}" dt="2024-09-05T20:04:05.894" v="17"/>
        <pc:sldMkLst>
          <pc:docMk/>
          <pc:sldMk cId="534479468" sldId="11197"/>
        </pc:sldMkLst>
      </pc:sldChg>
      <pc:sldChg chg="new del">
        <pc:chgData name="Mondragon, Desiree - DEN" userId="cddb16d0-b6f9-4161-a1a6-91a003280c7c" providerId="ADAL" clId="{2300B73F-B781-4A73-81AA-FAE33A0C78D0}" dt="2024-09-05T20:02:48.309" v="7" actId="2696"/>
        <pc:sldMkLst>
          <pc:docMk/>
          <pc:sldMk cId="2051618279" sldId="11205"/>
        </pc:sldMkLst>
      </pc:sldChg>
      <pc:sldChg chg="add">
        <pc:chgData name="Mondragon, Desiree - DEN" userId="cddb16d0-b6f9-4161-a1a6-91a003280c7c" providerId="ADAL" clId="{2300B73F-B781-4A73-81AA-FAE33A0C78D0}" dt="2024-09-05T20:02:29.303" v="1" actId="2890"/>
        <pc:sldMkLst>
          <pc:docMk/>
          <pc:sldMk cId="1387675843" sldId="11206"/>
        </pc:sldMkLst>
      </pc:sldChg>
      <pc:sldChg chg="modSp add mod ord">
        <pc:chgData name="Mondragon, Desiree - DEN" userId="cddb16d0-b6f9-4161-a1a6-91a003280c7c" providerId="ADAL" clId="{2300B73F-B781-4A73-81AA-FAE33A0C78D0}" dt="2024-09-05T20:08:02.373" v="56" actId="20577"/>
        <pc:sldMkLst>
          <pc:docMk/>
          <pc:sldMk cId="4081752704" sldId="11207"/>
        </pc:sldMkLst>
      </pc:sldChg>
      <pc:sldChg chg="modSp add mod">
        <pc:chgData name="Mondragon, Desiree - DEN" userId="cddb16d0-b6f9-4161-a1a6-91a003280c7c" providerId="ADAL" clId="{2300B73F-B781-4A73-81AA-FAE33A0C78D0}" dt="2024-09-05T20:06:44.472" v="35"/>
        <pc:sldMkLst>
          <pc:docMk/>
          <pc:sldMk cId="3461955299" sldId="11208"/>
        </pc:sldMkLst>
      </pc:sldChg>
      <pc:sldChg chg="add replId">
        <pc:chgData name="Mondragon, Desiree - DEN" userId="cddb16d0-b6f9-4161-a1a6-91a003280c7c" providerId="ADAL" clId="{2300B73F-B781-4A73-81AA-FAE33A0C78D0}" dt="2024-09-05T20:03:09.464" v="8" actId="2890"/>
        <pc:sldMkLst>
          <pc:docMk/>
          <pc:sldMk cId="1025254001" sldId="11209"/>
        </pc:sldMkLst>
      </pc:sldChg>
    </pc:docChg>
  </pc:docChgLst>
  <pc:docChgLst>
    <pc:chgData name="Benavides, Efrain - DEN" userId="S::efrain.benavides@flydenver.com::37645bc2-7f84-42fa-8580-2c57ada8489d" providerId="AD" clId="Web-{222EF701-E32C-A1A0-FE13-87DA6C5B5537}"/>
    <pc:docChg chg="modSld">
      <pc:chgData name="Benavides, Efrain - DEN" userId="S::efrain.benavides@flydenver.com::37645bc2-7f84-42fa-8580-2c57ada8489d" providerId="AD" clId="Web-{222EF701-E32C-A1A0-FE13-87DA6C5B5537}" dt="2025-06-10T21:09:16.484" v="20"/>
      <pc:docMkLst>
        <pc:docMk/>
      </pc:docMkLst>
      <pc:sldChg chg="modSp">
        <pc:chgData name="Benavides, Efrain - DEN" userId="S::efrain.benavides@flydenver.com::37645bc2-7f84-42fa-8580-2c57ada8489d" providerId="AD" clId="Web-{222EF701-E32C-A1A0-FE13-87DA6C5B5537}" dt="2025-06-10T21:09:16.484" v="20"/>
        <pc:sldMkLst>
          <pc:docMk/>
          <pc:sldMk cId="3237581883" sldId="105076"/>
        </pc:sldMkLst>
        <pc:spChg chg="mod">
          <ac:chgData name="Benavides, Efrain - DEN" userId="S::efrain.benavides@flydenver.com::37645bc2-7f84-42fa-8580-2c57ada8489d" providerId="AD" clId="Web-{222EF701-E32C-A1A0-FE13-87DA6C5B5537}" dt="2025-06-10T21:09:16.484" v="20"/>
          <ac:spMkLst>
            <pc:docMk/>
            <pc:sldMk cId="3237581883" sldId="105076"/>
            <ac:spMk id="3" creationId="{D20784F3-87ED-9E4E-4B7C-BE2C04514A27}"/>
          </ac:spMkLst>
        </pc:spChg>
      </pc:sldChg>
    </pc:docChg>
  </pc:docChgLst>
  <pc:docChgLst>
    <pc:chgData name="Schneider, Michael - DEN" userId="bb2e6162-51ac-4194-9949-3fba930e630f" providerId="ADAL" clId="{AD6C6B06-0F6D-494E-8A96-A1A6CF88AACC}"/>
    <pc:docChg chg="undo custSel addSld delSld modSld sldOrd modSection">
      <pc:chgData name="Schneider, Michael - DEN" userId="bb2e6162-51ac-4194-9949-3fba930e630f" providerId="ADAL" clId="{AD6C6B06-0F6D-494E-8A96-A1A6CF88AACC}" dt="2025-04-07T14:28:56.998" v="375" actId="20577"/>
      <pc:docMkLst>
        <pc:docMk/>
      </pc:docMkLst>
      <pc:sldChg chg="addSp delSp modSp add mod">
        <pc:chgData name="Schneider, Michael - DEN" userId="bb2e6162-51ac-4194-9949-3fba930e630f" providerId="ADAL" clId="{AD6C6B06-0F6D-494E-8A96-A1A6CF88AACC}" dt="2025-04-07T14:20:16.699" v="23" actId="14100"/>
        <pc:sldMkLst>
          <pc:docMk/>
          <pc:sldMk cId="759105236" sldId="105062"/>
        </pc:sldMkLst>
      </pc:sldChg>
      <pc:sldChg chg="delSp modSp new del mod">
        <pc:chgData name="Schneider, Michael - DEN" userId="bb2e6162-51ac-4194-9949-3fba930e630f" providerId="ADAL" clId="{AD6C6B06-0F6D-494E-8A96-A1A6CF88AACC}" dt="2025-04-07T14:16:59.532" v="8" actId="2696"/>
        <pc:sldMkLst>
          <pc:docMk/>
          <pc:sldMk cId="3248795407" sldId="105062"/>
        </pc:sldMkLst>
      </pc:sldChg>
      <pc:sldChg chg="modSp add mod">
        <pc:chgData name="Schneider, Michael - DEN" userId="bb2e6162-51ac-4194-9949-3fba930e630f" providerId="ADAL" clId="{AD6C6B06-0F6D-494E-8A96-A1A6CF88AACC}" dt="2025-04-07T14:27:54.321" v="327" actId="14"/>
        <pc:sldMkLst>
          <pc:docMk/>
          <pc:sldMk cId="2487329411" sldId="105063"/>
        </pc:sldMkLst>
      </pc:sldChg>
      <pc:sldChg chg="modSp add mod">
        <pc:chgData name="Schneider, Michael - DEN" userId="bb2e6162-51ac-4194-9949-3fba930e630f" providerId="ADAL" clId="{AD6C6B06-0F6D-494E-8A96-A1A6CF88AACC}" dt="2025-04-07T14:22:52.414" v="95" actId="12"/>
        <pc:sldMkLst>
          <pc:docMk/>
          <pc:sldMk cId="3371397965" sldId="105064"/>
        </pc:sldMkLst>
      </pc:sldChg>
      <pc:sldChg chg="modSp add mod">
        <pc:chgData name="Schneider, Michael - DEN" userId="bb2e6162-51ac-4194-9949-3fba930e630f" providerId="ADAL" clId="{AD6C6B06-0F6D-494E-8A96-A1A6CF88AACC}" dt="2025-04-07T14:27:14.207" v="323" actId="20577"/>
        <pc:sldMkLst>
          <pc:docMk/>
          <pc:sldMk cId="9734671" sldId="105065"/>
        </pc:sldMkLst>
      </pc:sldChg>
      <pc:sldChg chg="modSp add mod">
        <pc:chgData name="Schneider, Michael - DEN" userId="bb2e6162-51ac-4194-9949-3fba930e630f" providerId="ADAL" clId="{AD6C6B06-0F6D-494E-8A96-A1A6CF88AACC}" dt="2025-04-07T14:28:56.998" v="375" actId="20577"/>
        <pc:sldMkLst>
          <pc:docMk/>
          <pc:sldMk cId="1149909497" sldId="105066"/>
        </pc:sldMkLst>
      </pc:sldChg>
      <pc:sldChg chg="modSp add mod ord">
        <pc:chgData name="Schneider, Michael - DEN" userId="bb2e6162-51ac-4194-9949-3fba930e630f" providerId="ADAL" clId="{AD6C6B06-0F6D-494E-8A96-A1A6CF88AACC}" dt="2025-04-07T14:23:00.199" v="96" actId="14"/>
        <pc:sldMkLst>
          <pc:docMk/>
          <pc:sldMk cId="39747109" sldId="105067"/>
        </pc:sldMkLst>
      </pc:sldChg>
      <pc:sldChg chg="add del">
        <pc:chgData name="Schneider, Michael - DEN" userId="bb2e6162-51ac-4194-9949-3fba930e630f" providerId="ADAL" clId="{AD6C6B06-0F6D-494E-8A96-A1A6CF88AACC}" dt="2025-04-07T14:25:10.080" v="159" actId="47"/>
        <pc:sldMkLst>
          <pc:docMk/>
          <pc:sldMk cId="254066779" sldId="105068"/>
        </pc:sldMkLst>
      </pc:sldChg>
    </pc:docChg>
  </pc:docChgLst>
  <pc:docChgLst>
    <pc:chgData name="Garcia, Katherine - DEN" userId="S::katherine.garcia@flydenver.com::1f11c0c4-b547-402e-93c9-703158a1b993" providerId="AD" clId="Web-{F7C84540-17A3-9B6D-29FC-608BC3BDD870}"/>
    <pc:docChg chg="modSld">
      <pc:chgData name="Garcia, Katherine - DEN" userId="S::katherine.garcia@flydenver.com::1f11c0c4-b547-402e-93c9-703158a1b993" providerId="AD" clId="Web-{F7C84540-17A3-9B6D-29FC-608BC3BDD870}" dt="2025-05-08T18:33:24.813" v="32" actId="20577"/>
      <pc:docMkLst>
        <pc:docMk/>
      </pc:docMkLst>
      <pc:sldChg chg="modSp">
        <pc:chgData name="Garcia, Katherine - DEN" userId="S::katherine.garcia@flydenver.com::1f11c0c4-b547-402e-93c9-703158a1b993" providerId="AD" clId="Web-{F7C84540-17A3-9B6D-29FC-608BC3BDD870}" dt="2025-05-08T18:29:25.296" v="20" actId="20577"/>
        <pc:sldMkLst>
          <pc:docMk/>
          <pc:sldMk cId="2184838611" sldId="104962"/>
        </pc:sldMkLst>
        <pc:spChg chg="mod">
          <ac:chgData name="Garcia, Katherine - DEN" userId="S::katherine.garcia@flydenver.com::1f11c0c4-b547-402e-93c9-703158a1b993" providerId="AD" clId="Web-{F7C84540-17A3-9B6D-29FC-608BC3BDD870}" dt="2025-05-08T18:29:25.296" v="20" actId="20577"/>
          <ac:spMkLst>
            <pc:docMk/>
            <pc:sldMk cId="2184838611" sldId="104962"/>
            <ac:spMk id="3" creationId="{230B73FC-1116-EA6E-669D-9BD9CC049CFC}"/>
          </ac:spMkLst>
        </pc:spChg>
      </pc:sldChg>
      <pc:sldChg chg="modSp">
        <pc:chgData name="Garcia, Katherine - DEN" userId="S::katherine.garcia@flydenver.com::1f11c0c4-b547-402e-93c9-703158a1b993" providerId="AD" clId="Web-{F7C84540-17A3-9B6D-29FC-608BC3BDD870}" dt="2025-05-08T18:33:24.813" v="32" actId="20577"/>
        <pc:sldMkLst>
          <pc:docMk/>
          <pc:sldMk cId="4281499094" sldId="105040"/>
        </pc:sldMkLst>
        <pc:spChg chg="mod">
          <ac:chgData name="Garcia, Katherine - DEN" userId="S::katherine.garcia@flydenver.com::1f11c0c4-b547-402e-93c9-703158a1b993" providerId="AD" clId="Web-{F7C84540-17A3-9B6D-29FC-608BC3BDD870}" dt="2025-05-08T18:33:24.813" v="32" actId="20577"/>
          <ac:spMkLst>
            <pc:docMk/>
            <pc:sldMk cId="4281499094" sldId="105040"/>
            <ac:spMk id="3" creationId="{E7EDEBF4-8B6B-72CA-0AF6-B205DCA58EDC}"/>
          </ac:spMkLst>
        </pc:spChg>
      </pc:sldChg>
      <pc:sldChg chg="modSp">
        <pc:chgData name="Garcia, Katherine - DEN" userId="S::katherine.garcia@flydenver.com::1f11c0c4-b547-402e-93c9-703158a1b993" providerId="AD" clId="Web-{F7C84540-17A3-9B6D-29FC-608BC3BDD870}" dt="2025-05-08T18:31:50.806" v="28" actId="20577"/>
        <pc:sldMkLst>
          <pc:docMk/>
          <pc:sldMk cId="635646545" sldId="105042"/>
        </pc:sldMkLst>
        <pc:spChg chg="mod">
          <ac:chgData name="Garcia, Katherine - DEN" userId="S::katherine.garcia@flydenver.com::1f11c0c4-b547-402e-93c9-703158a1b993" providerId="AD" clId="Web-{F7C84540-17A3-9B6D-29FC-608BC3BDD870}" dt="2025-05-08T18:31:50.806" v="28" actId="20577"/>
          <ac:spMkLst>
            <pc:docMk/>
            <pc:sldMk cId="635646545" sldId="105042"/>
            <ac:spMk id="3" creationId="{A0912F34-D88A-5CB2-F353-82BAAFA693C2}"/>
          </ac:spMkLst>
        </pc:spChg>
      </pc:sldChg>
      <pc:sldChg chg="modSp">
        <pc:chgData name="Garcia, Katherine - DEN" userId="S::katherine.garcia@flydenver.com::1f11c0c4-b547-402e-93c9-703158a1b993" providerId="AD" clId="Web-{F7C84540-17A3-9B6D-29FC-608BC3BDD870}" dt="2025-05-08T18:29:42.079" v="25" actId="20577"/>
        <pc:sldMkLst>
          <pc:docMk/>
          <pc:sldMk cId="3880939034" sldId="105045"/>
        </pc:sldMkLst>
        <pc:spChg chg="mod">
          <ac:chgData name="Garcia, Katherine - DEN" userId="S::katherine.garcia@flydenver.com::1f11c0c4-b547-402e-93c9-703158a1b993" providerId="AD" clId="Web-{F7C84540-17A3-9B6D-29FC-608BC3BDD870}" dt="2025-05-08T18:29:42.079" v="25" actId="20577"/>
          <ac:spMkLst>
            <pc:docMk/>
            <pc:sldMk cId="3880939034" sldId="105045"/>
            <ac:spMk id="3" creationId="{7AD95F5F-7B1C-4E96-C7E3-C9FCD47DF853}"/>
          </ac:spMkLst>
        </pc:spChg>
      </pc:sldChg>
      <pc:sldChg chg="modSp">
        <pc:chgData name="Garcia, Katherine - DEN" userId="S::katherine.garcia@flydenver.com::1f11c0c4-b547-402e-93c9-703158a1b993" providerId="AD" clId="Web-{F7C84540-17A3-9B6D-29FC-608BC3BDD870}" dt="2025-05-08T18:27:09.474" v="3" actId="20577"/>
        <pc:sldMkLst>
          <pc:docMk/>
          <pc:sldMk cId="1405147649" sldId="105083"/>
        </pc:sldMkLst>
      </pc:sldChg>
      <pc:sldChg chg="modSp">
        <pc:chgData name="Garcia, Katherine - DEN" userId="S::katherine.garcia@flydenver.com::1f11c0c4-b547-402e-93c9-703158a1b993" providerId="AD" clId="Web-{F7C84540-17A3-9B6D-29FC-608BC3BDD870}" dt="2025-05-08T18:28:34.386" v="15" actId="20577"/>
        <pc:sldMkLst>
          <pc:docMk/>
          <pc:sldMk cId="3422709237" sldId="105094"/>
        </pc:sldMkLst>
        <pc:spChg chg="mod">
          <ac:chgData name="Garcia, Katherine - DEN" userId="S::katherine.garcia@flydenver.com::1f11c0c4-b547-402e-93c9-703158a1b993" providerId="AD" clId="Web-{F7C84540-17A3-9B6D-29FC-608BC3BDD870}" dt="2025-05-08T18:28:34.386" v="15" actId="20577"/>
          <ac:spMkLst>
            <pc:docMk/>
            <pc:sldMk cId="3422709237" sldId="105094"/>
            <ac:spMk id="3" creationId="{14341010-91DD-E3DD-9D9A-6BD77C196645}"/>
          </ac:spMkLst>
        </pc:spChg>
      </pc:sldChg>
      <pc:sldChg chg="modSp">
        <pc:chgData name="Garcia, Katherine - DEN" userId="S::katherine.garcia@flydenver.com::1f11c0c4-b547-402e-93c9-703158a1b993" providerId="AD" clId="Web-{F7C84540-17A3-9B6D-29FC-608BC3BDD870}" dt="2025-05-08T18:28:08.025" v="10" actId="20577"/>
        <pc:sldMkLst>
          <pc:docMk/>
          <pc:sldMk cId="3095056755" sldId="105098"/>
        </pc:sldMkLst>
      </pc:sldChg>
      <pc:sldChg chg="modSp">
        <pc:chgData name="Garcia, Katherine - DEN" userId="S::katherine.garcia@flydenver.com::1f11c0c4-b547-402e-93c9-703158a1b993" providerId="AD" clId="Web-{F7C84540-17A3-9B6D-29FC-608BC3BDD870}" dt="2025-05-08T18:27:38.898" v="5" actId="20577"/>
        <pc:sldMkLst>
          <pc:docMk/>
          <pc:sldMk cId="1822850033" sldId="105106"/>
        </pc:sldMkLst>
      </pc:sldChg>
    </pc:docChg>
  </pc:docChgLst>
  <pc:docChgLst>
    <pc:chgData name="Mondragon, Desiree - DEN" userId="cddb16d0-b6f9-4161-a1a6-91a003280c7c" providerId="ADAL" clId="{63E9A879-68AF-46FB-A8DD-9441893266B0}"/>
    <pc:docChg chg="custSel modSld">
      <pc:chgData name="Mondragon, Desiree - DEN" userId="cddb16d0-b6f9-4161-a1a6-91a003280c7c" providerId="ADAL" clId="{63E9A879-68AF-46FB-A8DD-9441893266B0}" dt="2024-12-12T21:30:18.999" v="104" actId="400"/>
      <pc:docMkLst>
        <pc:docMk/>
      </pc:docMkLst>
      <pc:sldChg chg="modSp mod">
        <pc:chgData name="Mondragon, Desiree - DEN" userId="cddb16d0-b6f9-4161-a1a6-91a003280c7c" providerId="ADAL" clId="{63E9A879-68AF-46FB-A8DD-9441893266B0}" dt="2024-12-12T21:30:18.999" v="104" actId="400"/>
        <pc:sldMkLst>
          <pc:docMk/>
          <pc:sldMk cId="2923033860" sldId="104948"/>
        </pc:sldMkLst>
      </pc:sldChg>
    </pc:docChg>
  </pc:docChgLst>
  <pc:docChgLst>
    <pc:chgData name="Feekes, Matthew - DEN" userId="S::matthew.feekes@flydenver.com::1a2b0ad2-109f-446d-8017-d19d89f03200" providerId="AD" clId="Web-{9D3C0E92-717D-5208-EE16-AA80A2E4063E}"/>
    <pc:docChg chg="modSld">
      <pc:chgData name="Feekes, Matthew - DEN" userId="S::matthew.feekes@flydenver.com::1a2b0ad2-109f-446d-8017-d19d89f03200" providerId="AD" clId="Web-{9D3C0E92-717D-5208-EE16-AA80A2E4063E}" dt="2025-03-11T21:40:55.848" v="3" actId="20577"/>
      <pc:docMkLst>
        <pc:docMk/>
      </pc:docMkLst>
      <pc:sldChg chg="modSp">
        <pc:chgData name="Feekes, Matthew - DEN" userId="S::matthew.feekes@flydenver.com::1a2b0ad2-109f-446d-8017-d19d89f03200" providerId="AD" clId="Web-{9D3C0E92-717D-5208-EE16-AA80A2E4063E}" dt="2025-03-11T21:40:55.848" v="3" actId="20577"/>
        <pc:sldMkLst>
          <pc:docMk/>
          <pc:sldMk cId="1773374345" sldId="105016"/>
        </pc:sldMkLst>
      </pc:sldChg>
    </pc:docChg>
  </pc:docChgLst>
  <pc:docChgLst>
    <pc:chgData name="Rooks, LaKristy - DEN" userId="S::lakristy.rooks@flydenver.com::26649d3a-abc9-4c32-8274-51d5991eab49" providerId="AD" clId="Web-{D25EC0F4-F807-02FF-C569-B181A89DBC2C}"/>
    <pc:docChg chg="modSld">
      <pc:chgData name="Rooks, LaKristy - DEN" userId="S::lakristy.rooks@flydenver.com::26649d3a-abc9-4c32-8274-51d5991eab49" providerId="AD" clId="Web-{D25EC0F4-F807-02FF-C569-B181A89DBC2C}" dt="2025-06-03T18:33:11.493" v="4"/>
      <pc:docMkLst>
        <pc:docMk/>
      </pc:docMkLst>
      <pc:sldChg chg="mod modShow">
        <pc:chgData name="Rooks, LaKristy - DEN" userId="S::lakristy.rooks@flydenver.com::26649d3a-abc9-4c32-8274-51d5991eab49" providerId="AD" clId="Web-{D25EC0F4-F807-02FF-C569-B181A89DBC2C}" dt="2025-06-03T18:32:56.962" v="1"/>
        <pc:sldMkLst>
          <pc:docMk/>
          <pc:sldMk cId="3346811780" sldId="11162"/>
        </pc:sldMkLst>
      </pc:sldChg>
      <pc:sldChg chg="mod modShow">
        <pc:chgData name="Rooks, LaKristy - DEN" userId="S::lakristy.rooks@flydenver.com::26649d3a-abc9-4c32-8274-51d5991eab49" providerId="AD" clId="Web-{D25EC0F4-F807-02FF-C569-B181A89DBC2C}" dt="2025-06-03T18:33:00.884" v="2"/>
        <pc:sldMkLst>
          <pc:docMk/>
          <pc:sldMk cId="1001245026" sldId="11170"/>
        </pc:sldMkLst>
      </pc:sldChg>
      <pc:sldChg chg="mod modShow">
        <pc:chgData name="Rooks, LaKristy - DEN" userId="S::lakristy.rooks@flydenver.com::26649d3a-abc9-4c32-8274-51d5991eab49" providerId="AD" clId="Web-{D25EC0F4-F807-02FF-C569-B181A89DBC2C}" dt="2025-06-03T18:33:11.493" v="4"/>
        <pc:sldMkLst>
          <pc:docMk/>
          <pc:sldMk cId="712996924" sldId="105034"/>
        </pc:sldMkLst>
      </pc:sldChg>
      <pc:sldChg chg="mod modShow">
        <pc:chgData name="Rooks, LaKristy - DEN" userId="S::lakristy.rooks@flydenver.com::26649d3a-abc9-4c32-8274-51d5991eab49" providerId="AD" clId="Web-{D25EC0F4-F807-02FF-C569-B181A89DBC2C}" dt="2025-06-03T18:33:07.650" v="3"/>
        <pc:sldMkLst>
          <pc:docMk/>
          <pc:sldMk cId="62645071" sldId="105068"/>
        </pc:sldMkLst>
      </pc:sldChg>
      <pc:sldChg chg="mod modShow">
        <pc:chgData name="Rooks, LaKristy - DEN" userId="S::lakristy.rooks@flydenver.com::26649d3a-abc9-4c32-8274-51d5991eab49" providerId="AD" clId="Web-{D25EC0F4-F807-02FF-C569-B181A89DBC2C}" dt="2025-06-03T18:32:52.212" v="0"/>
        <pc:sldMkLst>
          <pc:docMk/>
          <pc:sldMk cId="122449365" sldId="105122"/>
        </pc:sldMkLst>
      </pc:sldChg>
    </pc:docChg>
  </pc:docChgLst>
  <pc:docChgLst>
    <pc:chgData name="Mondragon, Desiree - DEN" userId="cddb16d0-b6f9-4161-a1a6-91a003280c7c" providerId="ADAL" clId="{20F1C2D7-593E-4188-B47B-1209673E075B}"/>
    <pc:docChg chg="addSld modSld modSection">
      <pc:chgData name="Mondragon, Desiree - DEN" userId="cddb16d0-b6f9-4161-a1a6-91a003280c7c" providerId="ADAL" clId="{20F1C2D7-593E-4188-B47B-1209673E075B}" dt="2025-04-30T15:03:50.274" v="59" actId="20577"/>
      <pc:docMkLst>
        <pc:docMk/>
      </pc:docMkLst>
      <pc:sldChg chg="modSp mod">
        <pc:chgData name="Mondragon, Desiree - DEN" userId="cddb16d0-b6f9-4161-a1a6-91a003280c7c" providerId="ADAL" clId="{20F1C2D7-593E-4188-B47B-1209673E075B}" dt="2025-04-30T14:36:31.545" v="5" actId="255"/>
        <pc:sldMkLst>
          <pc:docMk/>
          <pc:sldMk cId="1421917509" sldId="105087"/>
        </pc:sldMkLst>
        <pc:spChg chg="mod">
          <ac:chgData name="Mondragon, Desiree - DEN" userId="cddb16d0-b6f9-4161-a1a6-91a003280c7c" providerId="ADAL" clId="{20F1C2D7-593E-4188-B47B-1209673E075B}" dt="2025-04-30T14:36:31.545" v="5" actId="255"/>
          <ac:spMkLst>
            <pc:docMk/>
            <pc:sldMk cId="1421917509" sldId="105087"/>
            <ac:spMk id="12" creationId="{D3A00411-52E3-53CA-DC1B-F254E27B368B}"/>
          </ac:spMkLst>
        </pc:spChg>
      </pc:sldChg>
      <pc:sldChg chg="modSp mod">
        <pc:chgData name="Mondragon, Desiree - DEN" userId="cddb16d0-b6f9-4161-a1a6-91a003280c7c" providerId="ADAL" clId="{20F1C2D7-593E-4188-B47B-1209673E075B}" dt="2025-04-30T15:03:50.274" v="59" actId="20577"/>
        <pc:sldMkLst>
          <pc:docMk/>
          <pc:sldMk cId="2148155628" sldId="105088"/>
        </pc:sldMkLst>
        <pc:spChg chg="mod">
          <ac:chgData name="Mondragon, Desiree - DEN" userId="cddb16d0-b6f9-4161-a1a6-91a003280c7c" providerId="ADAL" clId="{20F1C2D7-593E-4188-B47B-1209673E075B}" dt="2025-04-30T15:03:50.274" v="59" actId="20577"/>
          <ac:spMkLst>
            <pc:docMk/>
            <pc:sldMk cId="2148155628" sldId="105088"/>
            <ac:spMk id="3" creationId="{5DB407E3-028C-0FEF-E21F-0FE0ABF93416}"/>
          </ac:spMkLst>
        </pc:spChg>
        <pc:spChg chg="mod">
          <ac:chgData name="Mondragon, Desiree - DEN" userId="cddb16d0-b6f9-4161-a1a6-91a003280c7c" providerId="ADAL" clId="{20F1C2D7-593E-4188-B47B-1209673E075B}" dt="2025-04-30T14:36:42.265" v="6"/>
          <ac:spMkLst>
            <pc:docMk/>
            <pc:sldMk cId="2148155628" sldId="105088"/>
            <ac:spMk id="16" creationId="{89489CD4-EFFA-96A1-6723-8C45E32F9310}"/>
          </ac:spMkLst>
        </pc:spChg>
      </pc:sldChg>
      <pc:sldChg chg="add">
        <pc:chgData name="Mondragon, Desiree - DEN" userId="cddb16d0-b6f9-4161-a1a6-91a003280c7c" providerId="ADAL" clId="{20F1C2D7-593E-4188-B47B-1209673E075B}" dt="2025-04-30T14:34:34.282" v="0" actId="2890"/>
        <pc:sldMkLst>
          <pc:docMk/>
          <pc:sldMk cId="4056689825" sldId="105095"/>
        </pc:sldMkLst>
      </pc:sldChg>
      <pc:sldChg chg="add replId">
        <pc:chgData name="Mondragon, Desiree - DEN" userId="cddb16d0-b6f9-4161-a1a6-91a003280c7c" providerId="ADAL" clId="{20F1C2D7-593E-4188-B47B-1209673E075B}" dt="2025-04-30T14:34:34.282" v="0" actId="2890"/>
        <pc:sldMkLst>
          <pc:docMk/>
          <pc:sldMk cId="2437678763" sldId="105096"/>
        </pc:sldMkLst>
      </pc:sldChg>
    </pc:docChg>
  </pc:docChgLst>
  <pc:docChgLst>
    <pc:chgData name="Motley, Sheila - DEN" userId="S::sheila.motley@flydenver.com::e47f4aa8-eac1-4659-838e-f0ecd4442c4f" providerId="AD" clId="Web-{3759C9FE-20D1-A2CE-0E2F-8EAF0D43885A}"/>
    <pc:docChg chg="modSld">
      <pc:chgData name="Motley, Sheila - DEN" userId="S::sheila.motley@flydenver.com::e47f4aa8-eac1-4659-838e-f0ecd4442c4f" providerId="AD" clId="Web-{3759C9FE-20D1-A2CE-0E2F-8EAF0D43885A}" dt="2025-06-12T20:19:35.259" v="0" actId="14100"/>
      <pc:docMkLst>
        <pc:docMk/>
      </pc:docMkLst>
      <pc:sldChg chg="modSp">
        <pc:chgData name="Motley, Sheila - DEN" userId="S::sheila.motley@flydenver.com::e47f4aa8-eac1-4659-838e-f0ecd4442c4f" providerId="AD" clId="Web-{3759C9FE-20D1-A2CE-0E2F-8EAF0D43885A}" dt="2025-06-12T20:19:35.259" v="0" actId="14100"/>
        <pc:sldMkLst>
          <pc:docMk/>
          <pc:sldMk cId="3701062803" sldId="105128"/>
        </pc:sldMkLst>
        <pc:spChg chg="mod">
          <ac:chgData name="Motley, Sheila - DEN" userId="S::sheila.motley@flydenver.com::e47f4aa8-eac1-4659-838e-f0ecd4442c4f" providerId="AD" clId="Web-{3759C9FE-20D1-A2CE-0E2F-8EAF0D43885A}" dt="2025-06-12T20:19:35.259" v="0" actId="14100"/>
          <ac:spMkLst>
            <pc:docMk/>
            <pc:sldMk cId="3701062803" sldId="105128"/>
            <ac:spMk id="15" creationId="{2FA385AD-55E8-5A28-C5A2-60C3A8F5BB42}"/>
          </ac:spMkLst>
        </pc:spChg>
      </pc:sldChg>
    </pc:docChg>
  </pc:docChgLst>
  <pc:docChgLst>
    <pc:chgData name="Brenninkmeyer, Elise - DEN" userId="S::elise.brenninkmeyer@flydenver.com::35b16894-8ddd-41a4-858d-3aacba4dccdc" providerId="AD" clId="Web-{DC5C81C2-D648-4A38-3D68-DC4AF22A8FBD}"/>
    <pc:docChg chg="addSld modSld modSection">
      <pc:chgData name="Brenninkmeyer, Elise - DEN" userId="S::elise.brenninkmeyer@flydenver.com::35b16894-8ddd-41a4-858d-3aacba4dccdc" providerId="AD" clId="Web-{DC5C81C2-D648-4A38-3D68-DC4AF22A8FBD}" dt="2025-04-28T20:03:53.062" v="4" actId="14100"/>
      <pc:docMkLst>
        <pc:docMk/>
      </pc:docMkLst>
      <pc:sldChg chg="modSp new">
        <pc:chgData name="Brenninkmeyer, Elise - DEN" userId="S::elise.brenninkmeyer@flydenver.com::35b16894-8ddd-41a4-858d-3aacba4dccdc" providerId="AD" clId="Web-{DC5C81C2-D648-4A38-3D68-DC4AF22A8FBD}" dt="2025-04-28T20:03:53.062" v="4" actId="14100"/>
        <pc:sldMkLst>
          <pc:docMk/>
          <pc:sldMk cId="1452831167" sldId="105086"/>
        </pc:sldMkLst>
      </pc:sldChg>
    </pc:docChg>
  </pc:docChgLst>
  <pc:docChgLst>
    <pc:chgData name="Halbert, Katie - DEN" userId="S::katie.halbert@flydenver.com::74252bd8-abf2-4bee-a5bf-d725efdf2b1f" providerId="AD" clId="Web-{76702B52-772C-5D01-B341-6739F2F90852}"/>
    <pc:docChg chg="modSld">
      <pc:chgData name="Halbert, Katie - DEN" userId="S::katie.halbert@flydenver.com::74252bd8-abf2-4bee-a5bf-d725efdf2b1f" providerId="AD" clId="Web-{76702B52-772C-5D01-B341-6739F2F90852}" dt="2025-03-11T17:01:34.761" v="192" actId="20577"/>
      <pc:docMkLst>
        <pc:docMk/>
      </pc:docMkLst>
    </pc:docChg>
  </pc:docChgLst>
  <pc:docChgLst>
    <pc:chgData name="Mondragon, Desiree - DEN" userId="cddb16d0-b6f9-4161-a1a6-91a003280c7c" providerId="ADAL" clId="{31F9B50C-08E9-4763-B333-E7915CBDB976}"/>
    <pc:docChg chg="undo custSel addSld delSld modSld sldOrd">
      <pc:chgData name="Mondragon, Desiree - DEN" userId="cddb16d0-b6f9-4161-a1a6-91a003280c7c" providerId="ADAL" clId="{31F9B50C-08E9-4763-B333-E7915CBDB976}" dt="2024-09-18T15:52:19.768" v="510" actId="404"/>
      <pc:docMkLst>
        <pc:docMk/>
      </pc:docMkLst>
      <pc:sldChg chg="modSp mod">
        <pc:chgData name="Mondragon, Desiree - DEN" userId="cddb16d0-b6f9-4161-a1a6-91a003280c7c" providerId="ADAL" clId="{31F9B50C-08E9-4763-B333-E7915CBDB976}" dt="2024-09-18T11:25:07.663" v="1"/>
        <pc:sldMkLst>
          <pc:docMk/>
          <pc:sldMk cId="1762901178" sldId="11116"/>
        </pc:sldMkLst>
      </pc:sldChg>
      <pc:sldChg chg="del">
        <pc:chgData name="Mondragon, Desiree - DEN" userId="cddb16d0-b6f9-4161-a1a6-91a003280c7c" providerId="ADAL" clId="{31F9B50C-08E9-4763-B333-E7915CBDB976}" dt="2024-09-18T15:51:17.598" v="499" actId="2696"/>
        <pc:sldMkLst>
          <pc:docMk/>
          <pc:sldMk cId="2229617392" sldId="11170"/>
        </pc:sldMkLst>
      </pc:sldChg>
      <pc:sldChg chg="del">
        <pc:chgData name="Mondragon, Desiree - DEN" userId="cddb16d0-b6f9-4161-a1a6-91a003280c7c" providerId="ADAL" clId="{31F9B50C-08E9-4763-B333-E7915CBDB976}" dt="2024-09-18T15:51:17.598" v="499" actId="2696"/>
        <pc:sldMkLst>
          <pc:docMk/>
          <pc:sldMk cId="1779065235" sldId="11172"/>
        </pc:sldMkLst>
      </pc:sldChg>
      <pc:sldChg chg="del">
        <pc:chgData name="Mondragon, Desiree - DEN" userId="cddb16d0-b6f9-4161-a1a6-91a003280c7c" providerId="ADAL" clId="{31F9B50C-08E9-4763-B333-E7915CBDB976}" dt="2024-09-18T15:51:17.598" v="499" actId="2696"/>
        <pc:sldMkLst>
          <pc:docMk/>
          <pc:sldMk cId="2584360031" sldId="11177"/>
        </pc:sldMkLst>
      </pc:sldChg>
      <pc:sldChg chg="del">
        <pc:chgData name="Mondragon, Desiree - DEN" userId="cddb16d0-b6f9-4161-a1a6-91a003280c7c" providerId="ADAL" clId="{31F9B50C-08E9-4763-B333-E7915CBDB976}" dt="2024-09-18T15:51:17.598" v="499" actId="2696"/>
        <pc:sldMkLst>
          <pc:docMk/>
          <pc:sldMk cId="1458633099" sldId="11178"/>
        </pc:sldMkLst>
      </pc:sldChg>
      <pc:sldChg chg="modSp mod">
        <pc:chgData name="Mondragon, Desiree - DEN" userId="cddb16d0-b6f9-4161-a1a6-91a003280c7c" providerId="ADAL" clId="{31F9B50C-08E9-4763-B333-E7915CBDB976}" dt="2024-09-18T11:38:57.599" v="258" actId="962"/>
        <pc:sldMkLst>
          <pc:docMk/>
          <pc:sldMk cId="1637588952" sldId="11189"/>
        </pc:sldMkLst>
      </pc:sldChg>
      <pc:sldChg chg="modSp mod">
        <pc:chgData name="Mondragon, Desiree - DEN" userId="cddb16d0-b6f9-4161-a1a6-91a003280c7c" providerId="ADAL" clId="{31F9B50C-08E9-4763-B333-E7915CBDB976}" dt="2024-09-18T11:56:38.555" v="498"/>
        <pc:sldMkLst>
          <pc:docMk/>
          <pc:sldMk cId="964471543" sldId="11203"/>
        </pc:sldMkLst>
      </pc:sldChg>
      <pc:sldChg chg="modSp mod">
        <pc:chgData name="Mondragon, Desiree - DEN" userId="cddb16d0-b6f9-4161-a1a6-91a003280c7c" providerId="ADAL" clId="{31F9B50C-08E9-4763-B333-E7915CBDB976}" dt="2024-09-18T11:38:19.823" v="147" actId="20577"/>
        <pc:sldMkLst>
          <pc:docMk/>
          <pc:sldMk cId="2487797668" sldId="11219"/>
        </pc:sldMkLst>
      </pc:sldChg>
      <pc:sldChg chg="modSp mod ord">
        <pc:chgData name="Mondragon, Desiree - DEN" userId="cddb16d0-b6f9-4161-a1a6-91a003280c7c" providerId="ADAL" clId="{31F9B50C-08E9-4763-B333-E7915CBDB976}" dt="2024-09-18T11:52:38.168" v="496"/>
        <pc:sldMkLst>
          <pc:docMk/>
          <pc:sldMk cId="3386472826" sldId="11221"/>
        </pc:sldMkLst>
      </pc:sldChg>
      <pc:sldChg chg="add">
        <pc:chgData name="Mondragon, Desiree - DEN" userId="cddb16d0-b6f9-4161-a1a6-91a003280c7c" providerId="ADAL" clId="{31F9B50C-08E9-4763-B333-E7915CBDB976}" dt="2024-09-18T11:24:50.803" v="0" actId="2890"/>
        <pc:sldMkLst>
          <pc:docMk/>
          <pc:sldMk cId="1543363641" sldId="11222"/>
        </pc:sldMkLst>
      </pc:sldChg>
      <pc:sldChg chg="add replId">
        <pc:chgData name="Mondragon, Desiree - DEN" userId="cddb16d0-b6f9-4161-a1a6-91a003280c7c" providerId="ADAL" clId="{31F9B50C-08E9-4763-B333-E7915CBDB976}" dt="2024-09-18T11:24:50.803" v="0" actId="2890"/>
        <pc:sldMkLst>
          <pc:docMk/>
          <pc:sldMk cId="1648746472" sldId="11223"/>
        </pc:sldMkLst>
      </pc:sldChg>
      <pc:sldChg chg="modSp add mod ord">
        <pc:chgData name="Mondragon, Desiree - DEN" userId="cddb16d0-b6f9-4161-a1a6-91a003280c7c" providerId="ADAL" clId="{31F9B50C-08E9-4763-B333-E7915CBDB976}" dt="2024-09-18T11:49:16.247" v="483"/>
        <pc:sldMkLst>
          <pc:docMk/>
          <pc:sldMk cId="149801588" sldId="11224"/>
        </pc:sldMkLst>
      </pc:sldChg>
      <pc:sldChg chg="modSp add mod ord replId">
        <pc:chgData name="Mondragon, Desiree - DEN" userId="cddb16d0-b6f9-4161-a1a6-91a003280c7c" providerId="ADAL" clId="{31F9B50C-08E9-4763-B333-E7915CBDB976}" dt="2024-09-18T11:49:16.247" v="483"/>
        <pc:sldMkLst>
          <pc:docMk/>
          <pc:sldMk cId="2081315883" sldId="11225"/>
        </pc:sldMkLst>
      </pc:sldChg>
      <pc:sldChg chg="modSp add mod">
        <pc:chgData name="Mondragon, Desiree - DEN" userId="cddb16d0-b6f9-4161-a1a6-91a003280c7c" providerId="ADAL" clId="{31F9B50C-08E9-4763-B333-E7915CBDB976}" dt="2024-09-18T11:29:10.978" v="39"/>
        <pc:sldMkLst>
          <pc:docMk/>
          <pc:sldMk cId="3784794574" sldId="11226"/>
        </pc:sldMkLst>
      </pc:sldChg>
      <pc:sldChg chg="modSp add mod replId">
        <pc:chgData name="Mondragon, Desiree - DEN" userId="cddb16d0-b6f9-4161-a1a6-91a003280c7c" providerId="ADAL" clId="{31F9B50C-08E9-4763-B333-E7915CBDB976}" dt="2024-09-18T11:38:11.086" v="145" actId="20577"/>
        <pc:sldMkLst>
          <pc:docMk/>
          <pc:sldMk cId="264350020" sldId="11227"/>
        </pc:sldMkLst>
      </pc:sldChg>
      <pc:sldChg chg="modSp add mod">
        <pc:chgData name="Mondragon, Desiree - DEN" userId="cddb16d0-b6f9-4161-a1a6-91a003280c7c" providerId="ADAL" clId="{31F9B50C-08E9-4763-B333-E7915CBDB976}" dt="2024-09-18T11:31:00.306" v="77"/>
        <pc:sldMkLst>
          <pc:docMk/>
          <pc:sldMk cId="2283073858" sldId="11228"/>
        </pc:sldMkLst>
      </pc:sldChg>
      <pc:sldChg chg="modSp add mod replId">
        <pc:chgData name="Mondragon, Desiree - DEN" userId="cddb16d0-b6f9-4161-a1a6-91a003280c7c" providerId="ADAL" clId="{31F9B50C-08E9-4763-B333-E7915CBDB976}" dt="2024-09-18T11:38:14.994" v="146" actId="20577"/>
        <pc:sldMkLst>
          <pc:docMk/>
          <pc:sldMk cId="936721277" sldId="11229"/>
        </pc:sldMkLst>
      </pc:sldChg>
      <pc:sldChg chg="modSp add mod">
        <pc:chgData name="Mondragon, Desiree - DEN" userId="cddb16d0-b6f9-4161-a1a6-91a003280c7c" providerId="ADAL" clId="{31F9B50C-08E9-4763-B333-E7915CBDB976}" dt="2024-09-18T11:32:38.563" v="98"/>
        <pc:sldMkLst>
          <pc:docMk/>
          <pc:sldMk cId="4138031181" sldId="11230"/>
        </pc:sldMkLst>
      </pc:sldChg>
      <pc:sldChg chg="modSp add mod replId">
        <pc:chgData name="Mondragon, Desiree - DEN" userId="cddb16d0-b6f9-4161-a1a6-91a003280c7c" providerId="ADAL" clId="{31F9B50C-08E9-4763-B333-E7915CBDB976}" dt="2024-09-18T11:33:12.664" v="144" actId="20577"/>
        <pc:sldMkLst>
          <pc:docMk/>
          <pc:sldMk cId="4067118518" sldId="11231"/>
        </pc:sldMkLst>
      </pc:sldChg>
    </pc:docChg>
  </pc:docChgLst>
  <pc:docChgLst>
    <pc:chgData name="Burke, Stephanie - DEN" userId="S::stephanie.burke@flydenver.com::00802305-61c0-4df7-a303-ba63dbde2578" providerId="AD" clId="Web-{4010A0CC-4522-7CC3-087A-6B6E7C53AEC3}"/>
    <pc:docChg chg="sldOrd">
      <pc:chgData name="Burke, Stephanie - DEN" userId="S::stephanie.burke@flydenver.com::00802305-61c0-4df7-a303-ba63dbde2578" providerId="AD" clId="Web-{4010A0CC-4522-7CC3-087A-6B6E7C53AEC3}" dt="2025-03-13T18:55:34.762" v="0"/>
      <pc:docMkLst>
        <pc:docMk/>
      </pc:docMkLst>
      <pc:sldChg chg="ord">
        <pc:chgData name="Burke, Stephanie - DEN" userId="S::stephanie.burke@flydenver.com::00802305-61c0-4df7-a303-ba63dbde2578" providerId="AD" clId="Web-{4010A0CC-4522-7CC3-087A-6B6E7C53AEC3}" dt="2025-03-13T18:55:34.762" v="0"/>
        <pc:sldMkLst>
          <pc:docMk/>
          <pc:sldMk cId="3094513286" sldId="105052"/>
        </pc:sldMkLst>
      </pc:sldChg>
    </pc:docChg>
  </pc:docChgLst>
  <pc:docChgLst>
    <pc:chgData name="Mondragon, Desiree - DEN" userId="S::desiree.mondragon@flydenver.com::cddb16d0-b6f9-4161-a1a6-91a003280c7c" providerId="AD" clId="Web-{9DBF16A9-9456-00F1-6FE5-56C27F650B7A}"/>
    <pc:docChg chg="modSld">
      <pc:chgData name="Mondragon, Desiree - DEN" userId="S::desiree.mondragon@flydenver.com::cddb16d0-b6f9-4161-a1a6-91a003280c7c" providerId="AD" clId="Web-{9DBF16A9-9456-00F1-6FE5-56C27F650B7A}" dt="2025-06-12T18:02:45.820" v="31" actId="20577"/>
      <pc:docMkLst>
        <pc:docMk/>
      </pc:docMkLst>
      <pc:sldChg chg="modSp">
        <pc:chgData name="Mondragon, Desiree - DEN" userId="S::desiree.mondragon@flydenver.com::cddb16d0-b6f9-4161-a1a6-91a003280c7c" providerId="AD" clId="Web-{9DBF16A9-9456-00F1-6FE5-56C27F650B7A}" dt="2025-06-12T18:02:05.086" v="18" actId="20577"/>
        <pc:sldMkLst>
          <pc:docMk/>
          <pc:sldMk cId="1126909354" sldId="11124"/>
        </pc:sldMkLst>
        <pc:spChg chg="mod">
          <ac:chgData name="Mondragon, Desiree - DEN" userId="S::desiree.mondragon@flydenver.com::cddb16d0-b6f9-4161-a1a6-91a003280c7c" providerId="AD" clId="Web-{9DBF16A9-9456-00F1-6FE5-56C27F650B7A}" dt="2025-06-12T18:02:05.086" v="18" actId="20577"/>
          <ac:spMkLst>
            <pc:docMk/>
            <pc:sldMk cId="1126909354" sldId="11124"/>
            <ac:spMk id="12" creationId="{F932734F-A43A-1ADB-F3B4-C62F526756C4}"/>
          </ac:spMkLst>
        </pc:spChg>
      </pc:sldChg>
      <pc:sldChg chg="modSp">
        <pc:chgData name="Mondragon, Desiree - DEN" userId="S::desiree.mondragon@flydenver.com::cddb16d0-b6f9-4161-a1a6-91a003280c7c" providerId="AD" clId="Web-{9DBF16A9-9456-00F1-6FE5-56C27F650B7A}" dt="2025-06-12T18:02:08.586" v="20" actId="20577"/>
        <pc:sldMkLst>
          <pc:docMk/>
          <pc:sldMk cId="3751132723" sldId="11125"/>
        </pc:sldMkLst>
        <pc:spChg chg="mod">
          <ac:chgData name="Mondragon, Desiree - DEN" userId="S::desiree.mondragon@flydenver.com::cddb16d0-b6f9-4161-a1a6-91a003280c7c" providerId="AD" clId="Web-{9DBF16A9-9456-00F1-6FE5-56C27F650B7A}" dt="2025-06-12T18:02:08.586" v="20" actId="20577"/>
          <ac:spMkLst>
            <pc:docMk/>
            <pc:sldMk cId="3751132723" sldId="11125"/>
            <ac:spMk id="12" creationId="{F932734F-A43A-1ADB-F3B4-C62F526756C4}"/>
          </ac:spMkLst>
        </pc:spChg>
      </pc:sldChg>
      <pc:sldChg chg="modSp">
        <pc:chgData name="Mondragon, Desiree - DEN" userId="S::desiree.mondragon@flydenver.com::cddb16d0-b6f9-4161-a1a6-91a003280c7c" providerId="AD" clId="Web-{9DBF16A9-9456-00F1-6FE5-56C27F650B7A}" dt="2025-06-12T18:02:32.179" v="26" actId="20577"/>
        <pc:sldMkLst>
          <pc:docMk/>
          <pc:sldMk cId="304383958" sldId="11126"/>
        </pc:sldMkLst>
        <pc:spChg chg="mod">
          <ac:chgData name="Mondragon, Desiree - DEN" userId="S::desiree.mondragon@flydenver.com::cddb16d0-b6f9-4161-a1a6-91a003280c7c" providerId="AD" clId="Web-{9DBF16A9-9456-00F1-6FE5-56C27F650B7A}" dt="2025-06-12T18:02:32.179" v="26" actId="20577"/>
          <ac:spMkLst>
            <pc:docMk/>
            <pc:sldMk cId="304383958" sldId="11126"/>
            <ac:spMk id="12" creationId="{F932734F-A43A-1ADB-F3B4-C62F526756C4}"/>
          </ac:spMkLst>
        </pc:spChg>
      </pc:sldChg>
      <pc:sldChg chg="modSp">
        <pc:chgData name="Mondragon, Desiree - DEN" userId="S::desiree.mondragon@flydenver.com::cddb16d0-b6f9-4161-a1a6-91a003280c7c" providerId="AD" clId="Web-{9DBF16A9-9456-00F1-6FE5-56C27F650B7A}" dt="2025-06-12T18:02:45.820" v="31" actId="20577"/>
        <pc:sldMkLst>
          <pc:docMk/>
          <pc:sldMk cId="2125040398" sldId="11127"/>
        </pc:sldMkLst>
        <pc:spChg chg="mod">
          <ac:chgData name="Mondragon, Desiree - DEN" userId="S::desiree.mondragon@flydenver.com::cddb16d0-b6f9-4161-a1a6-91a003280c7c" providerId="AD" clId="Web-{9DBF16A9-9456-00F1-6FE5-56C27F650B7A}" dt="2025-06-12T18:02:45.820" v="31" actId="20577"/>
          <ac:spMkLst>
            <pc:docMk/>
            <pc:sldMk cId="2125040398" sldId="11127"/>
            <ac:spMk id="12" creationId="{F932734F-A43A-1ADB-F3B4-C62F526756C4}"/>
          </ac:spMkLst>
        </pc:spChg>
      </pc:sldChg>
      <pc:sldChg chg="modSp">
        <pc:chgData name="Mondragon, Desiree - DEN" userId="S::desiree.mondragon@flydenver.com::cddb16d0-b6f9-4161-a1a6-91a003280c7c" providerId="AD" clId="Web-{9DBF16A9-9456-00F1-6FE5-56C27F650B7A}" dt="2025-06-12T18:00:35.883" v="9" actId="20577"/>
        <pc:sldMkLst>
          <pc:docMk/>
          <pc:sldMk cId="2483259160" sldId="104961"/>
        </pc:sldMkLst>
        <pc:spChg chg="mod">
          <ac:chgData name="Mondragon, Desiree - DEN" userId="S::desiree.mondragon@flydenver.com::cddb16d0-b6f9-4161-a1a6-91a003280c7c" providerId="AD" clId="Web-{9DBF16A9-9456-00F1-6FE5-56C27F650B7A}" dt="2025-06-12T18:00:35.883" v="9" actId="20577"/>
          <ac:spMkLst>
            <pc:docMk/>
            <pc:sldMk cId="2483259160" sldId="104961"/>
            <ac:spMk id="12" creationId="{F932734F-A43A-1ADB-F3B4-C62F526756C4}"/>
          </ac:spMkLst>
        </pc:spChg>
      </pc:sldChg>
      <pc:sldChg chg="modSp">
        <pc:chgData name="Mondragon, Desiree - DEN" userId="S::desiree.mondragon@flydenver.com::cddb16d0-b6f9-4161-a1a6-91a003280c7c" providerId="AD" clId="Web-{9DBF16A9-9456-00F1-6FE5-56C27F650B7A}" dt="2025-06-12T17:59:40.587" v="7" actId="20577"/>
        <pc:sldMkLst>
          <pc:docMk/>
          <pc:sldMk cId="1213173365" sldId="104999"/>
        </pc:sldMkLst>
        <pc:spChg chg="mod">
          <ac:chgData name="Mondragon, Desiree - DEN" userId="S::desiree.mondragon@flydenver.com::cddb16d0-b6f9-4161-a1a6-91a003280c7c" providerId="AD" clId="Web-{9DBF16A9-9456-00F1-6FE5-56C27F650B7A}" dt="2025-06-12T17:59:40.587" v="7" actId="20577"/>
          <ac:spMkLst>
            <pc:docMk/>
            <pc:sldMk cId="1213173365" sldId="104999"/>
            <ac:spMk id="12" creationId="{E88EDCC7-D39D-D2E0-5BB8-EEB17D8EE834}"/>
          </ac:spMkLst>
        </pc:spChg>
      </pc:sldChg>
      <pc:sldChg chg="modSp">
        <pc:chgData name="Mondragon, Desiree - DEN" userId="S::desiree.mondragon@flydenver.com::cddb16d0-b6f9-4161-a1a6-91a003280c7c" providerId="AD" clId="Web-{9DBF16A9-9456-00F1-6FE5-56C27F650B7A}" dt="2025-06-12T18:01:17.133" v="11" actId="20577"/>
        <pc:sldMkLst>
          <pc:docMk/>
          <pc:sldMk cId="4231972157" sldId="105039"/>
        </pc:sldMkLst>
        <pc:spChg chg="mod">
          <ac:chgData name="Mondragon, Desiree - DEN" userId="S::desiree.mondragon@flydenver.com::cddb16d0-b6f9-4161-a1a6-91a003280c7c" providerId="AD" clId="Web-{9DBF16A9-9456-00F1-6FE5-56C27F650B7A}" dt="2025-06-12T18:01:17.133" v="11" actId="20577"/>
          <ac:spMkLst>
            <pc:docMk/>
            <pc:sldMk cId="4231972157" sldId="105039"/>
            <ac:spMk id="12" creationId="{02C9815A-5C93-FE58-5A08-5258529BE525}"/>
          </ac:spMkLst>
        </pc:spChg>
      </pc:sldChg>
      <pc:sldChg chg="modSp">
        <pc:chgData name="Mondragon, Desiree - DEN" userId="S::desiree.mondragon@flydenver.com::cddb16d0-b6f9-4161-a1a6-91a003280c7c" providerId="AD" clId="Web-{9DBF16A9-9456-00F1-6FE5-56C27F650B7A}" dt="2025-06-12T18:02:20.711" v="23" actId="20577"/>
        <pc:sldMkLst>
          <pc:docMk/>
          <pc:sldMk cId="2331744361" sldId="105059"/>
        </pc:sldMkLst>
        <pc:spChg chg="mod">
          <ac:chgData name="Mondragon, Desiree - DEN" userId="S::desiree.mondragon@flydenver.com::cddb16d0-b6f9-4161-a1a6-91a003280c7c" providerId="AD" clId="Web-{9DBF16A9-9456-00F1-6FE5-56C27F650B7A}" dt="2025-06-12T18:02:20.711" v="23" actId="20577"/>
          <ac:spMkLst>
            <pc:docMk/>
            <pc:sldMk cId="2331744361" sldId="105059"/>
            <ac:spMk id="12" creationId="{19720A6F-B9A9-99FE-41D8-FA2C24B397D6}"/>
          </ac:spMkLst>
        </pc:spChg>
      </pc:sldChg>
      <pc:sldChg chg="modSp">
        <pc:chgData name="Mondragon, Desiree - DEN" userId="S::desiree.mondragon@flydenver.com::cddb16d0-b6f9-4161-a1a6-91a003280c7c" providerId="AD" clId="Web-{9DBF16A9-9456-00F1-6FE5-56C27F650B7A}" dt="2025-06-12T18:02:38.960" v="30" actId="20577"/>
        <pc:sldMkLst>
          <pc:docMk/>
          <pc:sldMk cId="95087388" sldId="105070"/>
        </pc:sldMkLst>
        <pc:spChg chg="mod">
          <ac:chgData name="Mondragon, Desiree - DEN" userId="S::desiree.mondragon@flydenver.com::cddb16d0-b6f9-4161-a1a6-91a003280c7c" providerId="AD" clId="Web-{9DBF16A9-9456-00F1-6FE5-56C27F650B7A}" dt="2025-06-12T18:02:38.960" v="30" actId="20577"/>
          <ac:spMkLst>
            <pc:docMk/>
            <pc:sldMk cId="95087388" sldId="105070"/>
            <ac:spMk id="12" creationId="{81CD92EA-6EE9-61CB-B890-BBC54AEE2593}"/>
          </ac:spMkLst>
        </pc:spChg>
      </pc:sldChg>
      <pc:sldChg chg="modSp">
        <pc:chgData name="Mondragon, Desiree - DEN" userId="S::desiree.mondragon@flydenver.com::cddb16d0-b6f9-4161-a1a6-91a003280c7c" providerId="AD" clId="Web-{9DBF16A9-9456-00F1-6FE5-56C27F650B7A}" dt="2025-06-12T17:59:09.884" v="3" actId="20577"/>
        <pc:sldMkLst>
          <pc:docMk/>
          <pc:sldMk cId="1421917509" sldId="105087"/>
        </pc:sldMkLst>
        <pc:spChg chg="mod">
          <ac:chgData name="Mondragon, Desiree - DEN" userId="S::desiree.mondragon@flydenver.com::cddb16d0-b6f9-4161-a1a6-91a003280c7c" providerId="AD" clId="Web-{9DBF16A9-9456-00F1-6FE5-56C27F650B7A}" dt="2025-06-12T17:59:09.884" v="3" actId="20577"/>
          <ac:spMkLst>
            <pc:docMk/>
            <pc:sldMk cId="1421917509" sldId="105087"/>
            <ac:spMk id="12" creationId="{D3A00411-52E3-53CA-DC1B-F254E27B368B}"/>
          </ac:spMkLst>
        </pc:spChg>
      </pc:sldChg>
      <pc:sldChg chg="modSp">
        <pc:chgData name="Mondragon, Desiree - DEN" userId="S::desiree.mondragon@flydenver.com::cddb16d0-b6f9-4161-a1a6-91a003280c7c" providerId="AD" clId="Web-{9DBF16A9-9456-00F1-6FE5-56C27F650B7A}" dt="2025-06-12T17:59:03.290" v="2" actId="20577"/>
        <pc:sldMkLst>
          <pc:docMk/>
          <pc:sldMk cId="1891852220" sldId="105093"/>
        </pc:sldMkLst>
        <pc:spChg chg="mod">
          <ac:chgData name="Mondragon, Desiree - DEN" userId="S::desiree.mondragon@flydenver.com::cddb16d0-b6f9-4161-a1a6-91a003280c7c" providerId="AD" clId="Web-{9DBF16A9-9456-00F1-6FE5-56C27F650B7A}" dt="2025-06-12T17:59:03.290" v="2" actId="20577"/>
          <ac:spMkLst>
            <pc:docMk/>
            <pc:sldMk cId="1891852220" sldId="105093"/>
            <ac:spMk id="12" creationId="{CDC332EF-B25E-366C-93FB-36FD1AA74BD9}"/>
          </ac:spMkLst>
        </pc:spChg>
      </pc:sldChg>
      <pc:sldChg chg="modSp">
        <pc:chgData name="Mondragon, Desiree - DEN" userId="S::desiree.mondragon@flydenver.com::cddb16d0-b6f9-4161-a1a6-91a003280c7c" providerId="AD" clId="Web-{9DBF16A9-9456-00F1-6FE5-56C27F650B7A}" dt="2025-06-12T17:58:56.587" v="1" actId="20577"/>
        <pc:sldMkLst>
          <pc:docMk/>
          <pc:sldMk cId="509311719" sldId="105099"/>
        </pc:sldMkLst>
        <pc:spChg chg="mod">
          <ac:chgData name="Mondragon, Desiree - DEN" userId="S::desiree.mondragon@flydenver.com::cddb16d0-b6f9-4161-a1a6-91a003280c7c" providerId="AD" clId="Web-{9DBF16A9-9456-00F1-6FE5-56C27F650B7A}" dt="2025-06-12T17:58:56.587" v="1" actId="20577"/>
          <ac:spMkLst>
            <pc:docMk/>
            <pc:sldMk cId="509311719" sldId="105099"/>
            <ac:spMk id="12" creationId="{C3C3C2AC-2E2C-74C0-7FE2-F79803D7A6BD}"/>
          </ac:spMkLst>
        </pc:spChg>
      </pc:sldChg>
      <pc:sldChg chg="modSp">
        <pc:chgData name="Mondragon, Desiree - DEN" userId="S::desiree.mondragon@flydenver.com::cddb16d0-b6f9-4161-a1a6-91a003280c7c" providerId="AD" clId="Web-{9DBF16A9-9456-00F1-6FE5-56C27F650B7A}" dt="2025-06-12T18:01:28.851" v="14" actId="20577"/>
        <pc:sldMkLst>
          <pc:docMk/>
          <pc:sldMk cId="1776626812" sldId="105103"/>
        </pc:sldMkLst>
        <pc:spChg chg="mod">
          <ac:chgData name="Mondragon, Desiree - DEN" userId="S::desiree.mondragon@flydenver.com::cddb16d0-b6f9-4161-a1a6-91a003280c7c" providerId="AD" clId="Web-{9DBF16A9-9456-00F1-6FE5-56C27F650B7A}" dt="2025-06-12T18:01:28.851" v="14" actId="20577"/>
          <ac:spMkLst>
            <pc:docMk/>
            <pc:sldMk cId="1776626812" sldId="105103"/>
            <ac:spMk id="12" creationId="{0D097DAB-32BA-B53D-DF36-AA3EDD87DF14}"/>
          </ac:spMkLst>
        </pc:spChg>
      </pc:sldChg>
      <pc:sldChg chg="modSp">
        <pc:chgData name="Mondragon, Desiree - DEN" userId="S::desiree.mondragon@flydenver.com::cddb16d0-b6f9-4161-a1a6-91a003280c7c" providerId="AD" clId="Web-{9DBF16A9-9456-00F1-6FE5-56C27F650B7A}" dt="2025-06-12T18:01:45.789" v="16" actId="20577"/>
        <pc:sldMkLst>
          <pc:docMk/>
          <pc:sldMk cId="1328794757" sldId="105107"/>
        </pc:sldMkLst>
        <pc:spChg chg="mod">
          <ac:chgData name="Mondragon, Desiree - DEN" userId="S::desiree.mondragon@flydenver.com::cddb16d0-b6f9-4161-a1a6-91a003280c7c" providerId="AD" clId="Web-{9DBF16A9-9456-00F1-6FE5-56C27F650B7A}" dt="2025-06-12T18:01:45.789" v="16" actId="20577"/>
          <ac:spMkLst>
            <pc:docMk/>
            <pc:sldMk cId="1328794757" sldId="105107"/>
            <ac:spMk id="2" creationId="{29267011-3914-813E-0B4C-01A45E23D39B}"/>
          </ac:spMkLst>
        </pc:spChg>
      </pc:sldChg>
      <pc:sldChg chg="modSp">
        <pc:chgData name="Mondragon, Desiree - DEN" userId="S::desiree.mondragon@flydenver.com::cddb16d0-b6f9-4161-a1a6-91a003280c7c" providerId="AD" clId="Web-{9DBF16A9-9456-00F1-6FE5-56C27F650B7A}" dt="2025-06-12T17:58:50.212" v="0" actId="20577"/>
        <pc:sldMkLst>
          <pc:docMk/>
          <pc:sldMk cId="3080939363" sldId="105116"/>
        </pc:sldMkLst>
        <pc:spChg chg="mod">
          <ac:chgData name="Mondragon, Desiree - DEN" userId="S::desiree.mondragon@flydenver.com::cddb16d0-b6f9-4161-a1a6-91a003280c7c" providerId="AD" clId="Web-{9DBF16A9-9456-00F1-6FE5-56C27F650B7A}" dt="2025-06-12T17:58:50.212" v="0" actId="20577"/>
          <ac:spMkLst>
            <pc:docMk/>
            <pc:sldMk cId="3080939363" sldId="105116"/>
            <ac:spMk id="12" creationId="{EFC16AF7-85F3-D691-9F31-9765764767AB}"/>
          </ac:spMkLst>
        </pc:spChg>
      </pc:sldChg>
    </pc:docChg>
  </pc:docChgLst>
  <pc:docChgLst>
    <pc:chgData name="Weston, Samantha - DEN" userId="e9574f21-a6b2-4403-8fe1-f3d2192a176b" providerId="ADAL" clId="{A25CF46C-3B12-4F39-9492-C2D621B3FBAD}"/>
    <pc:docChg chg="custSel modSld">
      <pc:chgData name="Weston, Samantha - DEN" userId="e9574f21-a6b2-4403-8fe1-f3d2192a176b" providerId="ADAL" clId="{A25CF46C-3B12-4F39-9492-C2D621B3FBAD}" dt="2024-11-08T02:35:51.889" v="91" actId="20577"/>
      <pc:docMkLst>
        <pc:docMk/>
      </pc:docMkLst>
      <pc:sldChg chg="modSp mod">
        <pc:chgData name="Weston, Samantha - DEN" userId="e9574f21-a6b2-4403-8fe1-f3d2192a176b" providerId="ADAL" clId="{A25CF46C-3B12-4F39-9492-C2D621B3FBAD}" dt="2024-11-08T02:35:51.889" v="91" actId="20577"/>
        <pc:sldMkLst>
          <pc:docMk/>
          <pc:sldMk cId="1520934569" sldId="11145"/>
        </pc:sldMkLst>
      </pc:sldChg>
    </pc:docChg>
  </pc:docChgLst>
  <pc:docChgLst>
    <pc:chgData name="Mondragon, Desiree - DEN" userId="cddb16d0-b6f9-4161-a1a6-91a003280c7c" providerId="ADAL" clId="{C5EF334A-F834-4B56-93D3-5DE5DA226E93}"/>
    <pc:docChg chg="custSel modSld">
      <pc:chgData name="Mondragon, Desiree - DEN" userId="cddb16d0-b6f9-4161-a1a6-91a003280c7c" providerId="ADAL" clId="{C5EF334A-F834-4B56-93D3-5DE5DA226E93}" dt="2025-01-23T21:45:31.758" v="229" actId="207"/>
      <pc:docMkLst>
        <pc:docMk/>
      </pc:docMkLst>
      <pc:sldChg chg="modSp mod">
        <pc:chgData name="Mondragon, Desiree - DEN" userId="cddb16d0-b6f9-4161-a1a6-91a003280c7c" providerId="ADAL" clId="{C5EF334A-F834-4B56-93D3-5DE5DA226E93}" dt="2025-01-23T20:37:21.899" v="8" actId="20577"/>
        <pc:sldMkLst>
          <pc:docMk/>
          <pc:sldMk cId="1387675843" sldId="11206"/>
        </pc:sldMkLst>
      </pc:sldChg>
    </pc:docChg>
  </pc:docChgLst>
  <pc:docChgLst>
    <pc:chgData name="Mondragon, Desiree - DEN" userId="cddb16d0-b6f9-4161-a1a6-91a003280c7c" providerId="ADAL" clId="{C97A276A-609C-4E37-B51B-728B2BA804B2}"/>
    <pc:docChg chg="undo custSel addSld modSld sldOrd addSection delSection modSection">
      <pc:chgData name="Mondragon, Desiree - DEN" userId="cddb16d0-b6f9-4161-a1a6-91a003280c7c" providerId="ADAL" clId="{C97A276A-609C-4E37-B51B-728B2BA804B2}" dt="2025-06-10T18:09:05.330" v="541" actId="20577"/>
      <pc:docMkLst>
        <pc:docMk/>
      </pc:docMkLst>
      <pc:sldChg chg="addSp modSp mod">
        <pc:chgData name="Mondragon, Desiree - DEN" userId="cddb16d0-b6f9-4161-a1a6-91a003280c7c" providerId="ADAL" clId="{C97A276A-609C-4E37-B51B-728B2BA804B2}" dt="2025-06-10T18:09:05.330" v="541" actId="20577"/>
        <pc:sldMkLst>
          <pc:docMk/>
          <pc:sldMk cId="159681356" sldId="263"/>
        </pc:sldMkLst>
        <pc:spChg chg="add mod">
          <ac:chgData name="Mondragon, Desiree - DEN" userId="cddb16d0-b6f9-4161-a1a6-91a003280c7c" providerId="ADAL" clId="{C97A276A-609C-4E37-B51B-728B2BA804B2}" dt="2025-06-10T18:09:05.330" v="541" actId="20577"/>
          <ac:spMkLst>
            <pc:docMk/>
            <pc:sldMk cId="159681356" sldId="263"/>
            <ac:spMk id="10" creationId="{1B8540B6-0923-17EA-D8F6-922E93996EC3}"/>
          </ac:spMkLst>
        </pc:spChg>
        <pc:picChg chg="add mod">
          <ac:chgData name="Mondragon, Desiree - DEN" userId="cddb16d0-b6f9-4161-a1a6-91a003280c7c" providerId="ADAL" clId="{C97A276A-609C-4E37-B51B-728B2BA804B2}" dt="2025-06-10T17:05:11.253" v="165" actId="962"/>
          <ac:picMkLst>
            <pc:docMk/>
            <pc:sldMk cId="159681356" sldId="263"/>
            <ac:picMk id="12" creationId="{708757D6-1A6E-B942-23F2-E21987F842E4}"/>
          </ac:picMkLst>
        </pc:picChg>
      </pc:sldChg>
      <pc:sldChg chg="mod modShow">
        <pc:chgData name="Mondragon, Desiree - DEN" userId="cddb16d0-b6f9-4161-a1a6-91a003280c7c" providerId="ADAL" clId="{C97A276A-609C-4E37-B51B-728B2BA804B2}" dt="2025-06-10T17:03:31.060" v="114" actId="729"/>
        <pc:sldMkLst>
          <pc:docMk/>
          <pc:sldMk cId="501333188" sldId="274"/>
        </pc:sldMkLst>
      </pc:sldChg>
      <pc:sldChg chg="mod modShow">
        <pc:chgData name="Mondragon, Desiree - DEN" userId="cddb16d0-b6f9-4161-a1a6-91a003280c7c" providerId="ADAL" clId="{C97A276A-609C-4E37-B51B-728B2BA804B2}" dt="2025-06-10T17:03:31.060" v="114" actId="729"/>
        <pc:sldMkLst>
          <pc:docMk/>
          <pc:sldMk cId="868613216" sldId="287"/>
        </pc:sldMkLst>
      </pc:sldChg>
      <pc:sldChg chg="mod modShow">
        <pc:chgData name="Mondragon, Desiree - DEN" userId="cddb16d0-b6f9-4161-a1a6-91a003280c7c" providerId="ADAL" clId="{C97A276A-609C-4E37-B51B-728B2BA804B2}" dt="2025-06-10T17:03:31.060" v="114" actId="729"/>
        <pc:sldMkLst>
          <pc:docMk/>
          <pc:sldMk cId="640101126" sldId="291"/>
        </pc:sldMkLst>
      </pc:sldChg>
      <pc:sldChg chg="mod modShow">
        <pc:chgData name="Mondragon, Desiree - DEN" userId="cddb16d0-b6f9-4161-a1a6-91a003280c7c" providerId="ADAL" clId="{C97A276A-609C-4E37-B51B-728B2BA804B2}" dt="2025-06-10T18:02:21.503" v="365" actId="729"/>
        <pc:sldMkLst>
          <pc:docMk/>
          <pc:sldMk cId="3755693697" sldId="11097"/>
        </pc:sldMkLst>
      </pc:sldChg>
      <pc:sldChg chg="mod modShow">
        <pc:chgData name="Mondragon, Desiree - DEN" userId="cddb16d0-b6f9-4161-a1a6-91a003280c7c" providerId="ADAL" clId="{C97A276A-609C-4E37-B51B-728B2BA804B2}" dt="2025-06-10T18:02:21.503" v="365" actId="729"/>
        <pc:sldMkLst>
          <pc:docMk/>
          <pc:sldMk cId="215590715" sldId="11098"/>
        </pc:sldMkLst>
      </pc:sldChg>
      <pc:sldChg chg="mod modShow">
        <pc:chgData name="Mondragon, Desiree - DEN" userId="cddb16d0-b6f9-4161-a1a6-91a003280c7c" providerId="ADAL" clId="{C97A276A-609C-4E37-B51B-728B2BA804B2}" dt="2025-06-10T18:02:21.503" v="365" actId="729"/>
        <pc:sldMkLst>
          <pc:docMk/>
          <pc:sldMk cId="888247115" sldId="11147"/>
        </pc:sldMkLst>
      </pc:sldChg>
      <pc:sldChg chg="modSp mod">
        <pc:chgData name="Mondragon, Desiree - DEN" userId="cddb16d0-b6f9-4161-a1a6-91a003280c7c" providerId="ADAL" clId="{C97A276A-609C-4E37-B51B-728B2BA804B2}" dt="2025-06-10T18:08:49.444" v="539" actId="255"/>
        <pc:sldMkLst>
          <pc:docMk/>
          <pc:sldMk cId="411078601" sldId="105061"/>
        </pc:sldMkLst>
        <pc:spChg chg="mod">
          <ac:chgData name="Mondragon, Desiree - DEN" userId="cddb16d0-b6f9-4161-a1a6-91a003280c7c" providerId="ADAL" clId="{C97A276A-609C-4E37-B51B-728B2BA804B2}" dt="2025-06-10T18:08:49.444" v="539" actId="255"/>
          <ac:spMkLst>
            <pc:docMk/>
            <pc:sldMk cId="411078601" sldId="105061"/>
            <ac:spMk id="6" creationId="{A0625DB1-59C3-07F6-8922-99FC8A0DEC40}"/>
          </ac:spMkLst>
        </pc:spChg>
      </pc:sldChg>
      <pc:sldChg chg="modSp mod">
        <pc:chgData name="Mondragon, Desiree - DEN" userId="cddb16d0-b6f9-4161-a1a6-91a003280c7c" providerId="ADAL" clId="{C97A276A-609C-4E37-B51B-728B2BA804B2}" dt="2025-06-10T16:09:46.943" v="1"/>
        <pc:sldMkLst>
          <pc:docMk/>
          <pc:sldMk cId="1050461221" sldId="105075"/>
        </pc:sldMkLst>
        <pc:spChg chg="mod">
          <ac:chgData name="Mondragon, Desiree - DEN" userId="cddb16d0-b6f9-4161-a1a6-91a003280c7c" providerId="ADAL" clId="{C97A276A-609C-4E37-B51B-728B2BA804B2}" dt="2025-06-10T16:09:46.943" v="1"/>
          <ac:spMkLst>
            <pc:docMk/>
            <pc:sldMk cId="1050461221" sldId="105075"/>
            <ac:spMk id="12" creationId="{99E8893A-1F0F-C769-CD83-337C1E4A8720}"/>
          </ac:spMkLst>
        </pc:spChg>
      </pc:sldChg>
      <pc:sldChg chg="modSp mod modNotesTx">
        <pc:chgData name="Mondragon, Desiree - DEN" userId="cddb16d0-b6f9-4161-a1a6-91a003280c7c" providerId="ADAL" clId="{C97A276A-609C-4E37-B51B-728B2BA804B2}" dt="2025-06-10T17:00:58.029" v="33"/>
        <pc:sldMkLst>
          <pc:docMk/>
          <pc:sldMk cId="3237581883" sldId="105076"/>
        </pc:sldMkLst>
        <pc:spChg chg="mod">
          <ac:chgData name="Mondragon, Desiree - DEN" userId="cddb16d0-b6f9-4161-a1a6-91a003280c7c" providerId="ADAL" clId="{C97A276A-609C-4E37-B51B-728B2BA804B2}" dt="2025-06-10T16:11:08.014" v="28"/>
          <ac:spMkLst>
            <pc:docMk/>
            <pc:sldMk cId="3237581883" sldId="105076"/>
            <ac:spMk id="3" creationId="{D20784F3-87ED-9E4E-4B7C-BE2C04514A27}"/>
          </ac:spMkLst>
        </pc:spChg>
        <pc:spChg chg="mod">
          <ac:chgData name="Mondragon, Desiree - DEN" userId="cddb16d0-b6f9-4161-a1a6-91a003280c7c" providerId="ADAL" clId="{C97A276A-609C-4E37-B51B-728B2BA804B2}" dt="2025-06-10T17:00:58.029" v="33"/>
          <ac:spMkLst>
            <pc:docMk/>
            <pc:sldMk cId="3237581883" sldId="105076"/>
            <ac:spMk id="16" creationId="{20A9840C-777F-B8EB-82F0-45817AD2B0D1}"/>
          </ac:spMkLst>
        </pc:spChg>
      </pc:sldChg>
      <pc:sldChg chg="modSp mod">
        <pc:chgData name="Mondragon, Desiree - DEN" userId="cddb16d0-b6f9-4161-a1a6-91a003280c7c" providerId="ADAL" clId="{C97A276A-609C-4E37-B51B-728B2BA804B2}" dt="2025-06-10T17:06:13.458" v="203"/>
        <pc:sldMkLst>
          <pc:docMk/>
          <pc:sldMk cId="4087513519" sldId="105080"/>
        </pc:sldMkLst>
      </pc:sldChg>
      <pc:sldChg chg="modSp mod">
        <pc:chgData name="Mondragon, Desiree - DEN" userId="cddb16d0-b6f9-4161-a1a6-91a003280c7c" providerId="ADAL" clId="{C97A276A-609C-4E37-B51B-728B2BA804B2}" dt="2025-06-10T18:08:30.901" v="538" actId="6549"/>
        <pc:sldMkLst>
          <pc:docMk/>
          <pc:sldMk cId="3508204244" sldId="105108"/>
        </pc:sldMkLst>
        <pc:spChg chg="mod">
          <ac:chgData name="Mondragon, Desiree - DEN" userId="cddb16d0-b6f9-4161-a1a6-91a003280c7c" providerId="ADAL" clId="{C97A276A-609C-4E37-B51B-728B2BA804B2}" dt="2025-06-10T18:08:30.901" v="538" actId="6549"/>
          <ac:spMkLst>
            <pc:docMk/>
            <pc:sldMk cId="3508204244" sldId="105108"/>
            <ac:spMk id="7" creationId="{D9ADDCDC-BF32-D6FB-842B-6244B14FAD3F}"/>
          </ac:spMkLst>
        </pc:spChg>
      </pc:sldChg>
      <pc:sldChg chg="add">
        <pc:chgData name="Mondragon, Desiree - DEN" userId="cddb16d0-b6f9-4161-a1a6-91a003280c7c" providerId="ADAL" clId="{C97A276A-609C-4E37-B51B-728B2BA804B2}" dt="2025-06-10T16:09:31.829" v="0" actId="2890"/>
        <pc:sldMkLst>
          <pc:docMk/>
          <pc:sldMk cId="3728243286" sldId="105126"/>
        </pc:sldMkLst>
      </pc:sldChg>
      <pc:sldChg chg="modSp add mod replId">
        <pc:chgData name="Mondragon, Desiree - DEN" userId="cddb16d0-b6f9-4161-a1a6-91a003280c7c" providerId="ADAL" clId="{C97A276A-609C-4E37-B51B-728B2BA804B2}" dt="2025-06-10T17:00:39.513" v="32" actId="20577"/>
        <pc:sldMkLst>
          <pc:docMk/>
          <pc:sldMk cId="713448745" sldId="105127"/>
        </pc:sldMkLst>
      </pc:sldChg>
      <pc:sldChg chg="addSp delSp modSp new mod ord modClrScheme chgLayout">
        <pc:chgData name="Mondragon, Desiree - DEN" userId="cddb16d0-b6f9-4161-a1a6-91a003280c7c" providerId="ADAL" clId="{C97A276A-609C-4E37-B51B-728B2BA804B2}" dt="2025-06-10T18:08:07.122" v="536" actId="20577"/>
        <pc:sldMkLst>
          <pc:docMk/>
          <pc:sldMk cId="3701062803" sldId="105128"/>
        </pc:sldMkLst>
        <pc:spChg chg="add mod ord">
          <ac:chgData name="Mondragon, Desiree - DEN" userId="cddb16d0-b6f9-4161-a1a6-91a003280c7c" providerId="ADAL" clId="{C97A276A-609C-4E37-B51B-728B2BA804B2}" dt="2025-06-10T17:12:34.136" v="252"/>
          <ac:spMkLst>
            <pc:docMk/>
            <pc:sldMk cId="3701062803" sldId="105128"/>
            <ac:spMk id="12" creationId="{2FDE6BB6-A18F-B285-0AE6-9FC7DB53D663}"/>
          </ac:spMkLst>
        </pc:spChg>
        <pc:spChg chg="mod">
          <ac:chgData name="Mondragon, Desiree - DEN" userId="cddb16d0-b6f9-4161-a1a6-91a003280c7c" providerId="ADAL" clId="{C97A276A-609C-4E37-B51B-728B2BA804B2}" dt="2025-06-10T18:08:07.122" v="536" actId="20577"/>
          <ac:spMkLst>
            <pc:docMk/>
            <pc:sldMk cId="3701062803" sldId="105128"/>
            <ac:spMk id="15" creationId="{2FA385AD-55E8-5A28-C5A2-60C3A8F5BB42}"/>
          </ac:spMkLst>
        </pc:spChg>
        <pc:picChg chg="add mod">
          <ac:chgData name="Mondragon, Desiree - DEN" userId="cddb16d0-b6f9-4161-a1a6-91a003280c7c" providerId="ADAL" clId="{C97A276A-609C-4E37-B51B-728B2BA804B2}" dt="2025-06-10T17:14:26.918" v="260" actId="1076"/>
          <ac:picMkLst>
            <pc:docMk/>
            <pc:sldMk cId="3701062803" sldId="105128"/>
            <ac:picMk id="19" creationId="{4FAF00CA-56C8-BBCB-5ADD-BA218BE2158A}"/>
          </ac:picMkLst>
        </pc:picChg>
      </pc:sldChg>
    </pc:docChg>
  </pc:docChgLst>
  <pc:docChgLst>
    <pc:chgData name="Mondragon, Desiree - DEN" userId="S::desiree.mondragon@flydenver.com::cddb16d0-b6f9-4161-a1a6-91a003280c7c" providerId="AD" clId="Web-{D4FA89B1-AD35-1284-F257-113FD8E36E9F}"/>
    <pc:docChg chg="delSld modSld sldOrd modSection">
      <pc:chgData name="Mondragon, Desiree - DEN" userId="S::desiree.mondragon@flydenver.com::cddb16d0-b6f9-4161-a1a6-91a003280c7c" providerId="AD" clId="Web-{D4FA89B1-AD35-1284-F257-113FD8E36E9F}" dt="2025-03-13T17:33:42.539" v="62" actId="20577"/>
      <pc:docMkLst>
        <pc:docMk/>
      </pc:docMkLst>
      <pc:sldChg chg="modSp">
        <pc:chgData name="Mondragon, Desiree - DEN" userId="S::desiree.mondragon@flydenver.com::cddb16d0-b6f9-4161-a1a6-91a003280c7c" providerId="AD" clId="Web-{D4FA89B1-AD35-1284-F257-113FD8E36E9F}" dt="2025-03-13T17:33:12.430" v="53" actId="20577"/>
        <pc:sldMkLst>
          <pc:docMk/>
          <pc:sldMk cId="1126909354" sldId="11124"/>
        </pc:sldMkLst>
      </pc:sldChg>
      <pc:sldChg chg="modSp">
        <pc:chgData name="Mondragon, Desiree - DEN" userId="S::desiree.mondragon@flydenver.com::cddb16d0-b6f9-4161-a1a6-91a003280c7c" providerId="AD" clId="Web-{D4FA89B1-AD35-1284-F257-113FD8E36E9F}" dt="2025-03-13T17:33:33.555" v="56" actId="20577"/>
        <pc:sldMkLst>
          <pc:docMk/>
          <pc:sldMk cId="3751132723" sldId="11125"/>
        </pc:sldMkLst>
      </pc:sldChg>
      <pc:sldChg chg="modSp">
        <pc:chgData name="Mondragon, Desiree - DEN" userId="S::desiree.mondragon@flydenver.com::cddb16d0-b6f9-4161-a1a6-91a003280c7c" providerId="AD" clId="Web-{D4FA89B1-AD35-1284-F257-113FD8E36E9F}" dt="2025-03-13T17:33:35.899" v="58" actId="20577"/>
        <pc:sldMkLst>
          <pc:docMk/>
          <pc:sldMk cId="304383958" sldId="11126"/>
        </pc:sldMkLst>
      </pc:sldChg>
      <pc:sldChg chg="modSp">
        <pc:chgData name="Mondragon, Desiree - DEN" userId="S::desiree.mondragon@flydenver.com::cddb16d0-b6f9-4161-a1a6-91a003280c7c" providerId="AD" clId="Web-{D4FA89B1-AD35-1284-F257-113FD8E36E9F}" dt="2025-03-13T17:33:42.539" v="62" actId="20577"/>
        <pc:sldMkLst>
          <pc:docMk/>
          <pc:sldMk cId="2125040398" sldId="11127"/>
        </pc:sldMkLst>
      </pc:sldChg>
      <pc:sldChg chg="modSp">
        <pc:chgData name="Mondragon, Desiree - DEN" userId="S::desiree.mondragon@flydenver.com::cddb16d0-b6f9-4161-a1a6-91a003280c7c" providerId="AD" clId="Web-{D4FA89B1-AD35-1284-F257-113FD8E36E9F}" dt="2025-03-13T17:31:08.287" v="24" actId="20577"/>
        <pc:sldMkLst>
          <pc:docMk/>
          <pc:sldMk cId="1605585881" sldId="11220"/>
        </pc:sldMkLst>
      </pc:sldChg>
      <pc:sldChg chg="modSp">
        <pc:chgData name="Mondragon, Desiree - DEN" userId="S::desiree.mondragon@flydenver.com::cddb16d0-b6f9-4161-a1a6-91a003280c7c" providerId="AD" clId="Web-{D4FA89B1-AD35-1284-F257-113FD8E36E9F}" dt="2025-03-13T17:31:00.193" v="22" actId="20577"/>
        <pc:sldMkLst>
          <pc:docMk/>
          <pc:sldMk cId="409671137" sldId="104959"/>
        </pc:sldMkLst>
      </pc:sldChg>
      <pc:sldChg chg="modSp">
        <pc:chgData name="Mondragon, Desiree - DEN" userId="S::desiree.mondragon@flydenver.com::cddb16d0-b6f9-4161-a1a6-91a003280c7c" providerId="AD" clId="Web-{D4FA89B1-AD35-1284-F257-113FD8E36E9F}" dt="2025-03-13T17:32:24.710" v="41" actId="20577"/>
        <pc:sldMkLst>
          <pc:docMk/>
          <pc:sldMk cId="2483259160" sldId="104961"/>
        </pc:sldMkLst>
      </pc:sldChg>
      <pc:sldChg chg="delSp modSp">
        <pc:chgData name="Mondragon, Desiree - DEN" userId="S::desiree.mondragon@flydenver.com::cddb16d0-b6f9-4161-a1a6-91a003280c7c" providerId="AD" clId="Web-{D4FA89B1-AD35-1284-F257-113FD8E36E9F}" dt="2025-03-13T17:31:21.022" v="27" actId="20577"/>
        <pc:sldMkLst>
          <pc:docMk/>
          <pc:sldMk cId="105786482" sldId="104995"/>
        </pc:sldMkLst>
      </pc:sldChg>
      <pc:sldChg chg="modSp">
        <pc:chgData name="Mondragon, Desiree - DEN" userId="S::desiree.mondragon@flydenver.com::cddb16d0-b6f9-4161-a1a6-91a003280c7c" providerId="AD" clId="Web-{D4FA89B1-AD35-1284-F257-113FD8E36E9F}" dt="2025-03-13T17:30:40.302" v="21" actId="20577"/>
        <pc:sldMkLst>
          <pc:docMk/>
          <pc:sldMk cId="717657605" sldId="105001"/>
        </pc:sldMkLst>
      </pc:sldChg>
      <pc:sldChg chg="modSp ord">
        <pc:chgData name="Mondragon, Desiree - DEN" userId="S::desiree.mondragon@flydenver.com::cddb16d0-b6f9-4161-a1a6-91a003280c7c" providerId="AD" clId="Web-{D4FA89B1-AD35-1284-F257-113FD8E36E9F}" dt="2025-03-13T17:27:38.597" v="18" actId="20577"/>
        <pc:sldMkLst>
          <pc:docMk/>
          <pc:sldMk cId="2620443658" sldId="105005"/>
        </pc:sldMkLst>
      </pc:sldChg>
      <pc:sldChg chg="del">
        <pc:chgData name="Mondragon, Desiree - DEN" userId="S::desiree.mondragon@flydenver.com::cddb16d0-b6f9-4161-a1a6-91a003280c7c" providerId="AD" clId="Web-{D4FA89B1-AD35-1284-F257-113FD8E36E9F}" dt="2025-03-13T17:27:20.206" v="17"/>
        <pc:sldMkLst>
          <pc:docMk/>
          <pc:sldMk cId="1085335035" sldId="105007"/>
        </pc:sldMkLst>
      </pc:sldChg>
      <pc:sldChg chg="del">
        <pc:chgData name="Mondragon, Desiree - DEN" userId="S::desiree.mondragon@flydenver.com::cddb16d0-b6f9-4161-a1a6-91a003280c7c" providerId="AD" clId="Web-{D4FA89B1-AD35-1284-F257-113FD8E36E9F}" dt="2025-03-13T17:27:43.987" v="19"/>
        <pc:sldMkLst>
          <pc:docMk/>
          <pc:sldMk cId="1905970345" sldId="105009"/>
        </pc:sldMkLst>
      </pc:sldChg>
      <pc:sldChg chg="modSp">
        <pc:chgData name="Mondragon, Desiree - DEN" userId="S::desiree.mondragon@flydenver.com::cddb16d0-b6f9-4161-a1a6-91a003280c7c" providerId="AD" clId="Web-{D4FA89B1-AD35-1284-F257-113FD8E36E9F}" dt="2025-03-13T17:31:46.241" v="31" actId="20577"/>
        <pc:sldMkLst>
          <pc:docMk/>
          <pc:sldMk cId="3119948113" sldId="105013"/>
        </pc:sldMkLst>
      </pc:sldChg>
      <pc:sldChg chg="modSp">
        <pc:chgData name="Mondragon, Desiree - DEN" userId="S::desiree.mondragon@flydenver.com::cddb16d0-b6f9-4161-a1a6-91a003280c7c" providerId="AD" clId="Web-{D4FA89B1-AD35-1284-F257-113FD8E36E9F}" dt="2025-03-13T17:26:06.111" v="1" actId="20577"/>
        <pc:sldMkLst>
          <pc:docMk/>
          <pc:sldMk cId="1638479602" sldId="105017"/>
        </pc:sldMkLst>
      </pc:sldChg>
      <pc:sldChg chg="modSp">
        <pc:chgData name="Mondragon, Desiree - DEN" userId="S::desiree.mondragon@flydenver.com::cddb16d0-b6f9-4161-a1a6-91a003280c7c" providerId="AD" clId="Web-{D4FA89B1-AD35-1284-F257-113FD8E36E9F}" dt="2025-03-13T17:33:07.539" v="51" actId="20577"/>
        <pc:sldMkLst>
          <pc:docMk/>
          <pc:sldMk cId="2183761944" sldId="105028"/>
        </pc:sldMkLst>
      </pc:sldChg>
      <pc:sldChg chg="modSp">
        <pc:chgData name="Mondragon, Desiree - DEN" userId="S::desiree.mondragon@flydenver.com::cddb16d0-b6f9-4161-a1a6-91a003280c7c" providerId="AD" clId="Web-{D4FA89B1-AD35-1284-F257-113FD8E36E9F}" dt="2025-03-13T17:33:04.523" v="49" actId="20577"/>
        <pc:sldMkLst>
          <pc:docMk/>
          <pc:sldMk cId="3842212640" sldId="105032"/>
        </pc:sldMkLst>
      </pc:sldChg>
      <pc:sldChg chg="modSp">
        <pc:chgData name="Mondragon, Desiree - DEN" userId="S::desiree.mondragon@flydenver.com::cddb16d0-b6f9-4161-a1a6-91a003280c7c" providerId="AD" clId="Web-{D4FA89B1-AD35-1284-F257-113FD8E36E9F}" dt="2025-03-13T17:32:45.523" v="46" actId="20577"/>
        <pc:sldMkLst>
          <pc:docMk/>
          <pc:sldMk cId="2705575128" sldId="105035"/>
        </pc:sldMkLst>
      </pc:sldChg>
      <pc:sldChg chg="modSp">
        <pc:chgData name="Mondragon, Desiree - DEN" userId="S::desiree.mondragon@flydenver.com::cddb16d0-b6f9-4161-a1a6-91a003280c7c" providerId="AD" clId="Web-{D4FA89B1-AD35-1284-F257-113FD8E36E9F}" dt="2025-03-13T17:32:36.507" v="44" actId="20577"/>
        <pc:sldMkLst>
          <pc:docMk/>
          <pc:sldMk cId="4231972157" sldId="105039"/>
        </pc:sldMkLst>
      </pc:sldChg>
      <pc:sldChg chg="modSp del">
        <pc:chgData name="Mondragon, Desiree - DEN" userId="S::desiree.mondragon@flydenver.com::cddb16d0-b6f9-4161-a1a6-91a003280c7c" providerId="AD" clId="Web-{D4FA89B1-AD35-1284-F257-113FD8E36E9F}" dt="2025-03-13T17:32:30.491" v="42"/>
        <pc:sldMkLst>
          <pc:docMk/>
          <pc:sldMk cId="2315938437" sldId="105041"/>
        </pc:sldMkLst>
      </pc:sldChg>
      <pc:sldChg chg="modSp">
        <pc:chgData name="Mondragon, Desiree - DEN" userId="S::desiree.mondragon@flydenver.com::cddb16d0-b6f9-4161-a1a6-91a003280c7c" providerId="AD" clId="Web-{D4FA89B1-AD35-1284-F257-113FD8E36E9F}" dt="2025-03-13T17:31:26.600" v="28" actId="20577"/>
        <pc:sldMkLst>
          <pc:docMk/>
          <pc:sldMk cId="2367299805" sldId="105048"/>
        </pc:sldMkLst>
      </pc:sldChg>
      <pc:sldChg chg="modSp">
        <pc:chgData name="Mondragon, Desiree - DEN" userId="S::desiree.mondragon@flydenver.com::cddb16d0-b6f9-4161-a1a6-91a003280c7c" providerId="AD" clId="Web-{D4FA89B1-AD35-1284-F257-113FD8E36E9F}" dt="2025-03-13T17:31:31.913" v="30" actId="20577"/>
        <pc:sldMkLst>
          <pc:docMk/>
          <pc:sldMk cId="3094513286" sldId="105052"/>
        </pc:sldMkLst>
      </pc:sldChg>
    </pc:docChg>
  </pc:docChgLst>
  <pc:docChgLst>
    <pc:chgData name="Mondragon, Desiree - DEN" userId="cddb16d0-b6f9-4161-a1a6-91a003280c7c" providerId="ADAL" clId="{F30D4421-82E3-42E3-A503-84E3970B6575}"/>
    <pc:docChg chg="modSld">
      <pc:chgData name="Mondragon, Desiree - DEN" userId="cddb16d0-b6f9-4161-a1a6-91a003280c7c" providerId="ADAL" clId="{F30D4421-82E3-42E3-A503-84E3970B6575}" dt="2025-05-07T15:38:39.843" v="64" actId="20577"/>
      <pc:docMkLst>
        <pc:docMk/>
      </pc:docMkLst>
      <pc:sldChg chg="modSp mod modNotesTx">
        <pc:chgData name="Mondragon, Desiree - DEN" userId="cddb16d0-b6f9-4161-a1a6-91a003280c7c" providerId="ADAL" clId="{F30D4421-82E3-42E3-A503-84E3970B6575}" dt="2025-05-07T15:38:39.843" v="64" actId="20577"/>
        <pc:sldMkLst>
          <pc:docMk/>
          <pc:sldMk cId="1405147649" sldId="105083"/>
        </pc:sldMkLst>
      </pc:sldChg>
    </pc:docChg>
  </pc:docChgLst>
  <pc:docChgLst>
    <pc:chgData name="Sadkhi, Anas - DEN" userId="S::anas.sadkhi@flydenver.com::d20243c2-2a5c-474c-9c07-cfb3bc577e6d" providerId="AD" clId="Web-{6DFAD623-E713-3DEC-FA26-C3E7B0240212}"/>
    <pc:docChg chg="modSld">
      <pc:chgData name="Sadkhi, Anas - DEN" userId="S::anas.sadkhi@flydenver.com::d20243c2-2a5c-474c-9c07-cfb3bc577e6d" providerId="AD" clId="Web-{6DFAD623-E713-3DEC-FA26-C3E7B0240212}" dt="2025-01-22T17:19:22.153" v="16" actId="20577"/>
      <pc:docMkLst>
        <pc:docMk/>
      </pc:docMkLst>
      <pc:sldChg chg="modSp">
        <pc:chgData name="Sadkhi, Anas - DEN" userId="S::anas.sadkhi@flydenver.com::d20243c2-2a5c-474c-9c07-cfb3bc577e6d" providerId="AD" clId="Web-{6DFAD623-E713-3DEC-FA26-C3E7B0240212}" dt="2025-01-22T17:19:22.153" v="16" actId="20577"/>
        <pc:sldMkLst>
          <pc:docMk/>
          <pc:sldMk cId="4092177147" sldId="104998"/>
        </pc:sldMkLst>
      </pc:sldChg>
    </pc:docChg>
  </pc:docChgLst>
  <pc:docChgLst>
    <pc:chgData name="Mondragon, Desiree - DEN" userId="cddb16d0-b6f9-4161-a1a6-91a003280c7c" providerId="ADAL" clId="{392A9AE9-8808-4889-9E70-10A1EFCF9EE9}"/>
    <pc:docChg chg="addSld delSld modSld">
      <pc:chgData name="Mondragon, Desiree - DEN" userId="cddb16d0-b6f9-4161-a1a6-91a003280c7c" providerId="ADAL" clId="{392A9AE9-8808-4889-9E70-10A1EFCF9EE9}" dt="2024-12-31T19:14:37.983" v="6"/>
      <pc:docMkLst>
        <pc:docMk/>
      </pc:docMkLst>
      <pc:sldChg chg="add del">
        <pc:chgData name="Mondragon, Desiree - DEN" userId="cddb16d0-b6f9-4161-a1a6-91a003280c7c" providerId="ADAL" clId="{392A9AE9-8808-4889-9E70-10A1EFCF9EE9}" dt="2024-12-31T19:14:20.662" v="5"/>
        <pc:sldMkLst>
          <pc:docMk/>
          <pc:sldMk cId="3736485398" sldId="11082"/>
        </pc:sldMkLst>
      </pc:sldChg>
      <pc:sldChg chg="add">
        <pc:chgData name="Mondragon, Desiree - DEN" userId="cddb16d0-b6f9-4161-a1a6-91a003280c7c" providerId="ADAL" clId="{392A9AE9-8808-4889-9E70-10A1EFCF9EE9}" dt="2024-12-31T19:13:25.199" v="1"/>
        <pc:sldMkLst>
          <pc:docMk/>
          <pc:sldMk cId="1387675843" sldId="11206"/>
        </pc:sldMkLst>
      </pc:sldChg>
      <pc:sldChg chg="add">
        <pc:chgData name="Mondragon, Desiree - DEN" userId="cddb16d0-b6f9-4161-a1a6-91a003280c7c" providerId="ADAL" clId="{392A9AE9-8808-4889-9E70-10A1EFCF9EE9}" dt="2024-12-31T19:13:25.199" v="1"/>
        <pc:sldMkLst>
          <pc:docMk/>
          <pc:sldMk cId="2339383494" sldId="11246"/>
        </pc:sldMkLst>
      </pc:sldChg>
      <pc:sldChg chg="add">
        <pc:chgData name="Mondragon, Desiree - DEN" userId="cddb16d0-b6f9-4161-a1a6-91a003280c7c" providerId="ADAL" clId="{392A9AE9-8808-4889-9E70-10A1EFCF9EE9}" dt="2024-12-31T19:13:25.199" v="1"/>
        <pc:sldMkLst>
          <pc:docMk/>
          <pc:sldMk cId="1764207322" sldId="104932"/>
        </pc:sldMkLst>
      </pc:sldChg>
      <pc:sldChg chg="add">
        <pc:chgData name="Mondragon, Desiree - DEN" userId="cddb16d0-b6f9-4161-a1a6-91a003280c7c" providerId="ADAL" clId="{392A9AE9-8808-4889-9E70-10A1EFCF9EE9}" dt="2024-12-31T19:13:03.653" v="0"/>
        <pc:sldMkLst>
          <pc:docMk/>
          <pc:sldMk cId="280516186" sldId="104933"/>
        </pc:sldMkLst>
      </pc:sldChg>
      <pc:sldChg chg="add">
        <pc:chgData name="Mondragon, Desiree - DEN" userId="cddb16d0-b6f9-4161-a1a6-91a003280c7c" providerId="ADAL" clId="{392A9AE9-8808-4889-9E70-10A1EFCF9EE9}" dt="2024-12-31T19:13:03.653" v="0"/>
        <pc:sldMkLst>
          <pc:docMk/>
          <pc:sldMk cId="3394981455" sldId="104934"/>
        </pc:sldMkLst>
      </pc:sldChg>
      <pc:sldChg chg="add">
        <pc:chgData name="Mondragon, Desiree - DEN" userId="cddb16d0-b6f9-4161-a1a6-91a003280c7c" providerId="ADAL" clId="{392A9AE9-8808-4889-9E70-10A1EFCF9EE9}" dt="2024-12-31T19:13:03.653" v="0"/>
        <pc:sldMkLst>
          <pc:docMk/>
          <pc:sldMk cId="3314886664" sldId="104942"/>
        </pc:sldMkLst>
      </pc:sldChg>
      <pc:sldChg chg="add del">
        <pc:chgData name="Mondragon, Desiree - DEN" userId="cddb16d0-b6f9-4161-a1a6-91a003280c7c" providerId="ADAL" clId="{392A9AE9-8808-4889-9E70-10A1EFCF9EE9}" dt="2024-12-31T19:14:20.662" v="5"/>
        <pc:sldMkLst>
          <pc:docMk/>
          <pc:sldMk cId="3358678051" sldId="104944"/>
        </pc:sldMkLst>
      </pc:sldChg>
      <pc:sldChg chg="add">
        <pc:chgData name="Mondragon, Desiree - DEN" userId="cddb16d0-b6f9-4161-a1a6-91a003280c7c" providerId="ADAL" clId="{392A9AE9-8808-4889-9E70-10A1EFCF9EE9}" dt="2024-12-31T19:13:51.572" v="2"/>
        <pc:sldMkLst>
          <pc:docMk/>
          <pc:sldMk cId="4422650" sldId="104954"/>
        </pc:sldMkLst>
      </pc:sldChg>
      <pc:sldChg chg="add">
        <pc:chgData name="Mondragon, Desiree - DEN" userId="cddb16d0-b6f9-4161-a1a6-91a003280c7c" providerId="ADAL" clId="{392A9AE9-8808-4889-9E70-10A1EFCF9EE9}" dt="2024-12-31T19:13:51.572" v="2"/>
        <pc:sldMkLst>
          <pc:docMk/>
          <pc:sldMk cId="1178326056" sldId="104956"/>
        </pc:sldMkLst>
      </pc:sldChg>
      <pc:sldChg chg="add">
        <pc:chgData name="Mondragon, Desiree - DEN" userId="cddb16d0-b6f9-4161-a1a6-91a003280c7c" providerId="ADAL" clId="{392A9AE9-8808-4889-9E70-10A1EFCF9EE9}" dt="2024-12-31T19:13:51.572" v="2"/>
        <pc:sldMkLst>
          <pc:docMk/>
          <pc:sldMk cId="409671137" sldId="104959"/>
        </pc:sldMkLst>
      </pc:sldChg>
      <pc:sldChg chg="add">
        <pc:chgData name="Mondragon, Desiree - DEN" userId="cddb16d0-b6f9-4161-a1a6-91a003280c7c" providerId="ADAL" clId="{392A9AE9-8808-4889-9E70-10A1EFCF9EE9}" dt="2024-12-31T19:13:51.572" v="2"/>
        <pc:sldMkLst>
          <pc:docMk/>
          <pc:sldMk cId="1850554880" sldId="104960"/>
        </pc:sldMkLst>
      </pc:sldChg>
      <pc:sldChg chg="add">
        <pc:chgData name="Mondragon, Desiree - DEN" userId="cddb16d0-b6f9-4161-a1a6-91a003280c7c" providerId="ADAL" clId="{392A9AE9-8808-4889-9E70-10A1EFCF9EE9}" dt="2024-12-31T19:13:03.653" v="0"/>
        <pc:sldMkLst>
          <pc:docMk/>
          <pc:sldMk cId="3282721020" sldId="104972"/>
        </pc:sldMkLst>
      </pc:sldChg>
      <pc:sldChg chg="add">
        <pc:chgData name="Mondragon, Desiree - DEN" userId="cddb16d0-b6f9-4161-a1a6-91a003280c7c" providerId="ADAL" clId="{392A9AE9-8808-4889-9E70-10A1EFCF9EE9}" dt="2024-12-31T19:13:03.653" v="0"/>
        <pc:sldMkLst>
          <pc:docMk/>
          <pc:sldMk cId="2094560819" sldId="104975"/>
        </pc:sldMkLst>
      </pc:sldChg>
      <pc:sldChg chg="add">
        <pc:chgData name="Mondragon, Desiree - DEN" userId="cddb16d0-b6f9-4161-a1a6-91a003280c7c" providerId="ADAL" clId="{392A9AE9-8808-4889-9E70-10A1EFCF9EE9}" dt="2024-12-31T19:13:03.653" v="0"/>
        <pc:sldMkLst>
          <pc:docMk/>
          <pc:sldMk cId="1705867888" sldId="104976"/>
        </pc:sldMkLst>
      </pc:sldChg>
    </pc:docChg>
  </pc:docChgLst>
  <pc:docChgLst>
    <pc:chgData name="Mercier, Lindsay - DEN" userId="S::lindsay.mercier@flydenver.com::6c034bef-34e9-480e-ba53-e158c8a659e7" providerId="AD" clId="Web-{65FC29C1-579D-6EC3-8C64-7FA2E8C47D90}"/>
    <pc:docChg chg="addSld delSld modSection">
      <pc:chgData name="Mercier, Lindsay - DEN" userId="S::lindsay.mercier@flydenver.com::6c034bef-34e9-480e-ba53-e158c8a659e7" providerId="AD" clId="Web-{65FC29C1-579D-6EC3-8C64-7FA2E8C47D90}" dt="2025-06-11T19:50:11.764" v="4"/>
      <pc:docMkLst>
        <pc:docMk/>
      </pc:docMkLst>
      <pc:sldChg chg="add">
        <pc:chgData name="Mercier, Lindsay - DEN" userId="S::lindsay.mercier@flydenver.com::6c034bef-34e9-480e-ba53-e158c8a659e7" providerId="AD" clId="Web-{65FC29C1-579D-6EC3-8C64-7FA2E8C47D90}" dt="2025-06-11T19:49:39.138" v="0"/>
        <pc:sldMkLst>
          <pc:docMk/>
          <pc:sldMk cId="936721277" sldId="11229"/>
        </pc:sldMkLst>
      </pc:sldChg>
      <pc:sldChg chg="add">
        <pc:chgData name="Mercier, Lindsay - DEN" userId="S::lindsay.mercier@flydenver.com::6c034bef-34e9-480e-ba53-e158c8a659e7" providerId="AD" clId="Web-{65FC29C1-579D-6EC3-8C64-7FA2E8C47D90}" dt="2025-06-11T19:49:39.154" v="1"/>
        <pc:sldMkLst>
          <pc:docMk/>
          <pc:sldMk cId="3838893043" sldId="104952"/>
        </pc:sldMkLst>
      </pc:sldChg>
      <pc:sldChg chg="add del">
        <pc:chgData name="Mercier, Lindsay - DEN" userId="S::lindsay.mercier@flydenver.com::6c034bef-34e9-480e-ba53-e158c8a659e7" providerId="AD" clId="Web-{65FC29C1-579D-6EC3-8C64-7FA2E8C47D90}" dt="2025-06-11T19:50:11.764" v="4"/>
        <pc:sldMkLst>
          <pc:docMk/>
          <pc:sldMk cId="3021926575" sldId="105132"/>
        </pc:sldMkLst>
      </pc:sldChg>
    </pc:docChg>
  </pc:docChgLst>
  <pc:docChgLst>
    <pc:chgData name="Wilson, Jacqueline - DEN" userId="S::jacqueline.wilson@flydenver.com::5f28639e-e6e2-4f52-bca5-5752d2892216" providerId="AD" clId="Web-{296836F8-EED6-74C9-BFEE-24356DDB6AC7}"/>
    <pc:docChg chg="modSld sldOrd">
      <pc:chgData name="Wilson, Jacqueline - DEN" userId="S::jacqueline.wilson@flydenver.com::5f28639e-e6e2-4f52-bca5-5752d2892216" providerId="AD" clId="Web-{296836F8-EED6-74C9-BFEE-24356DDB6AC7}" dt="2025-01-08T16:00:32.342" v="39"/>
      <pc:docMkLst>
        <pc:docMk/>
      </pc:docMkLst>
    </pc:docChg>
  </pc:docChgLst>
  <pc:docChgLst>
    <pc:chgData name="Mondragon, Desiree - DEN" userId="cddb16d0-b6f9-4161-a1a6-91a003280c7c" providerId="ADAL" clId="{0C74EF64-AC6A-4B1B-B3C9-27A2878AAF76}"/>
    <pc:docChg chg="undo custSel addSld delSld modSld sldOrd delSection modSection">
      <pc:chgData name="Mondragon, Desiree - DEN" userId="cddb16d0-b6f9-4161-a1a6-91a003280c7c" providerId="ADAL" clId="{0C74EF64-AC6A-4B1B-B3C9-27A2878AAF76}" dt="2024-12-12T19:41:37.268" v="1436" actId="962"/>
      <pc:docMkLst>
        <pc:docMk/>
      </pc:docMkLst>
      <pc:sldChg chg="modSp add mod">
        <pc:chgData name="Mondragon, Desiree - DEN" userId="cddb16d0-b6f9-4161-a1a6-91a003280c7c" providerId="ADAL" clId="{0C74EF64-AC6A-4B1B-B3C9-27A2878AAF76}" dt="2024-12-12T16:47:51.722" v="843" actId="20577"/>
        <pc:sldMkLst>
          <pc:docMk/>
          <pc:sldMk cId="4279377983" sldId="11068"/>
        </pc:sldMkLst>
      </pc:sldChg>
      <pc:sldChg chg="modSp mod">
        <pc:chgData name="Mondragon, Desiree - DEN" userId="cddb16d0-b6f9-4161-a1a6-91a003280c7c" providerId="ADAL" clId="{0C74EF64-AC6A-4B1B-B3C9-27A2878AAF76}" dt="2024-12-12T17:02:17.929" v="1007" actId="255"/>
        <pc:sldMkLst>
          <pc:docMk/>
          <pc:sldMk cId="215590715" sldId="11098"/>
        </pc:sldMkLst>
      </pc:sldChg>
      <pc:sldChg chg="modSp">
        <pc:chgData name="Mondragon, Desiree - DEN" userId="cddb16d0-b6f9-4161-a1a6-91a003280c7c" providerId="ADAL" clId="{0C74EF64-AC6A-4B1B-B3C9-27A2878AAF76}" dt="2024-12-12T18:26:31.300" v="1314" actId="962"/>
        <pc:sldMkLst>
          <pc:docMk/>
          <pc:sldMk cId="2089279026" sldId="11099"/>
        </pc:sldMkLst>
      </pc:sldChg>
      <pc:sldChg chg="addSp delSp modSp mod">
        <pc:chgData name="Mondragon, Desiree - DEN" userId="cddb16d0-b6f9-4161-a1a6-91a003280c7c" providerId="ADAL" clId="{0C74EF64-AC6A-4B1B-B3C9-27A2878AAF76}" dt="2024-12-11T22:48:28.489" v="395" actId="1076"/>
        <pc:sldMkLst>
          <pc:docMk/>
          <pc:sldMk cId="1890452430" sldId="11112"/>
        </pc:sldMkLst>
      </pc:sldChg>
      <pc:sldChg chg="del">
        <pc:chgData name="Mondragon, Desiree - DEN" userId="cddb16d0-b6f9-4161-a1a6-91a003280c7c" providerId="ADAL" clId="{0C74EF64-AC6A-4B1B-B3C9-27A2878AAF76}" dt="2024-12-06T17:36:51.229" v="1" actId="18676"/>
        <pc:sldMkLst>
          <pc:docMk/>
          <pc:sldMk cId="1762901178" sldId="11116"/>
        </pc:sldMkLst>
      </pc:sldChg>
      <pc:sldChg chg="modSp add mod">
        <pc:chgData name="Mondragon, Desiree - DEN" userId="cddb16d0-b6f9-4161-a1a6-91a003280c7c" providerId="ADAL" clId="{0C74EF64-AC6A-4B1B-B3C9-27A2878AAF76}" dt="2024-12-12T16:48:26.977" v="860" actId="20577"/>
        <pc:sldMkLst>
          <pc:docMk/>
          <pc:sldMk cId="1363167926" sldId="11136"/>
        </pc:sldMkLst>
      </pc:sldChg>
      <pc:sldChg chg="delSp modSp add mod">
        <pc:chgData name="Mondragon, Desiree - DEN" userId="cddb16d0-b6f9-4161-a1a6-91a003280c7c" providerId="ADAL" clId="{0C74EF64-AC6A-4B1B-B3C9-27A2878AAF76}" dt="2024-12-12T16:45:54.576" v="812" actId="20577"/>
        <pc:sldMkLst>
          <pc:docMk/>
          <pc:sldMk cId="1363623318" sldId="11137"/>
        </pc:sldMkLst>
      </pc:sldChg>
      <pc:sldChg chg="add">
        <pc:chgData name="Mondragon, Desiree - DEN" userId="cddb16d0-b6f9-4161-a1a6-91a003280c7c" providerId="ADAL" clId="{0C74EF64-AC6A-4B1B-B3C9-27A2878AAF76}" dt="2024-12-12T16:43:26.574" v="790"/>
        <pc:sldMkLst>
          <pc:docMk/>
          <pc:sldMk cId="3250908506" sldId="11185"/>
        </pc:sldMkLst>
      </pc:sldChg>
      <pc:sldChg chg="del">
        <pc:chgData name="Mondragon, Desiree - DEN" userId="cddb16d0-b6f9-4161-a1a6-91a003280c7c" providerId="ADAL" clId="{0C74EF64-AC6A-4B1B-B3C9-27A2878AAF76}" dt="2024-12-11T22:37:37.582" v="317" actId="2696"/>
        <pc:sldMkLst>
          <pc:docMk/>
          <pc:sldMk cId="3664679856" sldId="11212"/>
        </pc:sldMkLst>
      </pc:sldChg>
      <pc:sldChg chg="del">
        <pc:chgData name="Mondragon, Desiree - DEN" userId="cddb16d0-b6f9-4161-a1a6-91a003280c7c" providerId="ADAL" clId="{0C74EF64-AC6A-4B1B-B3C9-27A2878AAF76}" dt="2024-12-11T22:37:39.898" v="318" actId="2696"/>
        <pc:sldMkLst>
          <pc:docMk/>
          <pc:sldMk cId="1685021762" sldId="11213"/>
        </pc:sldMkLst>
      </pc:sldChg>
      <pc:sldChg chg="modSp mod ord">
        <pc:chgData name="Mondragon, Desiree - DEN" userId="cddb16d0-b6f9-4161-a1a6-91a003280c7c" providerId="ADAL" clId="{0C74EF64-AC6A-4B1B-B3C9-27A2878AAF76}" dt="2024-12-06T18:25:12.974" v="33" actId="20577"/>
        <pc:sldMkLst>
          <pc:docMk/>
          <pc:sldMk cId="3534765577" sldId="11214"/>
        </pc:sldMkLst>
      </pc:sldChg>
      <pc:sldChg chg="del">
        <pc:chgData name="Mondragon, Desiree - DEN" userId="cddb16d0-b6f9-4161-a1a6-91a003280c7c" providerId="ADAL" clId="{0C74EF64-AC6A-4B1B-B3C9-27A2878AAF76}" dt="2024-12-11T22:37:49.648" v="320" actId="2696"/>
        <pc:sldMkLst>
          <pc:docMk/>
          <pc:sldMk cId="2748581706" sldId="11215"/>
        </pc:sldMkLst>
      </pc:sldChg>
      <pc:sldChg chg="modSp mod modNotesTx">
        <pc:chgData name="Mondragon, Desiree - DEN" userId="cddb16d0-b6f9-4161-a1a6-91a003280c7c" providerId="ADAL" clId="{0C74EF64-AC6A-4B1B-B3C9-27A2878AAF76}" dt="2024-12-12T18:24:43.263" v="1262" actId="962"/>
        <pc:sldMkLst>
          <pc:docMk/>
          <pc:sldMk cId="3513850668" sldId="11237"/>
        </pc:sldMkLst>
      </pc:sldChg>
      <pc:sldChg chg="modSp mod">
        <pc:chgData name="Mondragon, Desiree - DEN" userId="cddb16d0-b6f9-4161-a1a6-91a003280c7c" providerId="ADAL" clId="{0C74EF64-AC6A-4B1B-B3C9-27A2878AAF76}" dt="2024-12-12T18:51:46.255" v="1397" actId="6549"/>
        <pc:sldMkLst>
          <pc:docMk/>
          <pc:sldMk cId="2339383494" sldId="11246"/>
        </pc:sldMkLst>
      </pc:sldChg>
      <pc:sldChg chg="modSp mod">
        <pc:chgData name="Mondragon, Desiree - DEN" userId="cddb16d0-b6f9-4161-a1a6-91a003280c7c" providerId="ADAL" clId="{0C74EF64-AC6A-4B1B-B3C9-27A2878AAF76}" dt="2024-12-12T16:57:05.555" v="975" actId="113"/>
        <pc:sldMkLst>
          <pc:docMk/>
          <pc:sldMk cId="442236958" sldId="104927"/>
        </pc:sldMkLst>
      </pc:sldChg>
      <pc:sldChg chg="add del">
        <pc:chgData name="Mondragon, Desiree - DEN" userId="cddb16d0-b6f9-4161-a1a6-91a003280c7c" providerId="ADAL" clId="{0C74EF64-AC6A-4B1B-B3C9-27A2878AAF76}" dt="2024-12-12T17:05:19.870" v="1010" actId="2696"/>
        <pc:sldMkLst>
          <pc:docMk/>
          <pc:sldMk cId="3324740720" sldId="104930"/>
        </pc:sldMkLst>
      </pc:sldChg>
      <pc:sldChg chg="add del">
        <pc:chgData name="Mondragon, Desiree - DEN" userId="cddb16d0-b6f9-4161-a1a6-91a003280c7c" providerId="ADAL" clId="{0C74EF64-AC6A-4B1B-B3C9-27A2878AAF76}" dt="2024-12-12T17:05:28.787" v="1011" actId="2696"/>
        <pc:sldMkLst>
          <pc:docMk/>
          <pc:sldMk cId="1875687675" sldId="104931"/>
        </pc:sldMkLst>
      </pc:sldChg>
      <pc:sldChg chg="modSp mod">
        <pc:chgData name="Mondragon, Desiree - DEN" userId="cddb16d0-b6f9-4161-a1a6-91a003280c7c" providerId="ADAL" clId="{0C74EF64-AC6A-4B1B-B3C9-27A2878AAF76}" dt="2024-12-12T16:52:34.403" v="946" actId="12"/>
        <pc:sldMkLst>
          <pc:docMk/>
          <pc:sldMk cId="1764207322" sldId="104932"/>
        </pc:sldMkLst>
      </pc:sldChg>
      <pc:sldChg chg="addSp modSp mod">
        <pc:chgData name="Mondragon, Desiree - DEN" userId="cddb16d0-b6f9-4161-a1a6-91a003280c7c" providerId="ADAL" clId="{0C74EF64-AC6A-4B1B-B3C9-27A2878AAF76}" dt="2024-12-12T18:26:00.741" v="1304" actId="962"/>
        <pc:sldMkLst>
          <pc:docMk/>
          <pc:sldMk cId="3394981455" sldId="104934"/>
        </pc:sldMkLst>
      </pc:sldChg>
      <pc:sldChg chg="addSp delSp modSp mod">
        <pc:chgData name="Mondragon, Desiree - DEN" userId="cddb16d0-b6f9-4161-a1a6-91a003280c7c" providerId="ADAL" clId="{0C74EF64-AC6A-4B1B-B3C9-27A2878AAF76}" dt="2024-12-12T18:25:14.704" v="1291" actId="962"/>
        <pc:sldMkLst>
          <pc:docMk/>
          <pc:sldMk cId="616483224" sldId="104938"/>
        </pc:sldMkLst>
      </pc:sldChg>
      <pc:sldChg chg="del">
        <pc:chgData name="Mondragon, Desiree - DEN" userId="cddb16d0-b6f9-4161-a1a6-91a003280c7c" providerId="ADAL" clId="{0C74EF64-AC6A-4B1B-B3C9-27A2878AAF76}" dt="2024-12-06T17:36:51.229" v="1" actId="18676"/>
        <pc:sldMkLst>
          <pc:docMk/>
          <pc:sldMk cId="2246780548" sldId="104940"/>
        </pc:sldMkLst>
      </pc:sldChg>
      <pc:sldChg chg="addSp modSp mod">
        <pc:chgData name="Mondragon, Desiree - DEN" userId="cddb16d0-b6f9-4161-a1a6-91a003280c7c" providerId="ADAL" clId="{0C74EF64-AC6A-4B1B-B3C9-27A2878AAF76}" dt="2024-12-12T19:41:37.268" v="1436" actId="962"/>
        <pc:sldMkLst>
          <pc:docMk/>
          <pc:sldMk cId="3314886664" sldId="104942"/>
        </pc:sldMkLst>
      </pc:sldChg>
      <pc:sldChg chg="modSp del mod">
        <pc:chgData name="Mondragon, Desiree - DEN" userId="cddb16d0-b6f9-4161-a1a6-91a003280c7c" providerId="ADAL" clId="{0C74EF64-AC6A-4B1B-B3C9-27A2878AAF76}" dt="2024-12-12T16:51:06.103" v="924" actId="2696"/>
        <pc:sldMkLst>
          <pc:docMk/>
          <pc:sldMk cId="3228836951" sldId="104943"/>
        </pc:sldMkLst>
      </pc:sldChg>
      <pc:sldChg chg="modSp mod">
        <pc:chgData name="Mondragon, Desiree - DEN" userId="cddb16d0-b6f9-4161-a1a6-91a003280c7c" providerId="ADAL" clId="{0C74EF64-AC6A-4B1B-B3C9-27A2878AAF76}" dt="2024-12-12T16:58:40.655" v="993" actId="2711"/>
        <pc:sldMkLst>
          <pc:docMk/>
          <pc:sldMk cId="3358678051" sldId="104944"/>
        </pc:sldMkLst>
      </pc:sldChg>
      <pc:sldChg chg="modSp mod">
        <pc:chgData name="Mondragon, Desiree - DEN" userId="cddb16d0-b6f9-4161-a1a6-91a003280c7c" providerId="ADAL" clId="{0C74EF64-AC6A-4B1B-B3C9-27A2878AAF76}" dt="2024-12-12T19:22:27.275" v="1434" actId="20577"/>
        <pc:sldMkLst>
          <pc:docMk/>
          <pc:sldMk cId="2923033860" sldId="104948"/>
        </pc:sldMkLst>
      </pc:sldChg>
      <pc:sldChg chg="modSp del mod">
        <pc:chgData name="Mondragon, Desiree - DEN" userId="cddb16d0-b6f9-4161-a1a6-91a003280c7c" providerId="ADAL" clId="{0C74EF64-AC6A-4B1B-B3C9-27A2878AAF76}" dt="2024-12-12T16:43:44.848" v="792" actId="2696"/>
        <pc:sldMkLst>
          <pc:docMk/>
          <pc:sldMk cId="2703231882" sldId="104952"/>
        </pc:sldMkLst>
      </pc:sldChg>
      <pc:sldChg chg="del">
        <pc:chgData name="Mondragon, Desiree - DEN" userId="cddb16d0-b6f9-4161-a1a6-91a003280c7c" providerId="ADAL" clId="{0C74EF64-AC6A-4B1B-B3C9-27A2878AAF76}" dt="2024-12-06T17:36:36.614" v="0" actId="2696"/>
        <pc:sldMkLst>
          <pc:docMk/>
          <pc:sldMk cId="1040599335" sldId="104953"/>
        </pc:sldMkLst>
      </pc:sldChg>
      <pc:sldChg chg="modSp mod">
        <pc:chgData name="Mondragon, Desiree - DEN" userId="cddb16d0-b6f9-4161-a1a6-91a003280c7c" providerId="ADAL" clId="{0C74EF64-AC6A-4B1B-B3C9-27A2878AAF76}" dt="2024-12-12T18:25:36.306" v="1297" actId="33553"/>
        <pc:sldMkLst>
          <pc:docMk/>
          <pc:sldMk cId="4422650" sldId="104954"/>
        </pc:sldMkLst>
      </pc:sldChg>
      <pc:sldChg chg="modSp mod">
        <pc:chgData name="Mondragon, Desiree - DEN" userId="cddb16d0-b6f9-4161-a1a6-91a003280c7c" providerId="ADAL" clId="{0C74EF64-AC6A-4B1B-B3C9-27A2878AAF76}" dt="2024-12-12T16:52:23.965" v="945" actId="20577"/>
        <pc:sldMkLst>
          <pc:docMk/>
          <pc:sldMk cId="2100173544" sldId="104955"/>
        </pc:sldMkLst>
      </pc:sldChg>
      <pc:sldChg chg="modSp mod">
        <pc:chgData name="Mondragon, Desiree - DEN" userId="cddb16d0-b6f9-4161-a1a6-91a003280c7c" providerId="ADAL" clId="{0C74EF64-AC6A-4B1B-B3C9-27A2878AAF76}" dt="2024-12-12T18:27:12.574" v="1340" actId="20577"/>
        <pc:sldMkLst>
          <pc:docMk/>
          <pc:sldMk cId="1178326056" sldId="104956"/>
        </pc:sldMkLst>
      </pc:sldChg>
      <pc:sldChg chg="modSp add mod ord">
        <pc:chgData name="Mondragon, Desiree - DEN" userId="cddb16d0-b6f9-4161-a1a6-91a003280c7c" providerId="ADAL" clId="{0C74EF64-AC6A-4B1B-B3C9-27A2878AAF76}" dt="2024-12-12T18:52:18.069" v="1401" actId="6549"/>
        <pc:sldMkLst>
          <pc:docMk/>
          <pc:sldMk cId="3247762073" sldId="104957"/>
        </pc:sldMkLst>
      </pc:sldChg>
      <pc:sldChg chg="add del">
        <pc:chgData name="Mondragon, Desiree - DEN" userId="cddb16d0-b6f9-4161-a1a6-91a003280c7c" providerId="ADAL" clId="{0C74EF64-AC6A-4B1B-B3C9-27A2878AAF76}" dt="2024-12-11T22:37:47.576" v="319" actId="2696"/>
        <pc:sldMkLst>
          <pc:docMk/>
          <pc:sldMk cId="3049153126" sldId="104958"/>
        </pc:sldMkLst>
      </pc:sldChg>
      <pc:sldChg chg="modSp add mod">
        <pc:chgData name="Mondragon, Desiree - DEN" userId="cddb16d0-b6f9-4161-a1a6-91a003280c7c" providerId="ADAL" clId="{0C74EF64-AC6A-4B1B-B3C9-27A2878AAF76}" dt="2024-12-12T18:25:39.022" v="1298" actId="33553"/>
        <pc:sldMkLst>
          <pc:docMk/>
          <pc:sldMk cId="409671137" sldId="104959"/>
        </pc:sldMkLst>
      </pc:sldChg>
      <pc:sldChg chg="modSp add mod replId">
        <pc:chgData name="Mondragon, Desiree - DEN" userId="cddb16d0-b6f9-4161-a1a6-91a003280c7c" providerId="ADAL" clId="{0C74EF64-AC6A-4B1B-B3C9-27A2878AAF76}" dt="2024-12-12T18:27:15.707" v="1342" actId="20577"/>
        <pc:sldMkLst>
          <pc:docMk/>
          <pc:sldMk cId="1850554880" sldId="104960"/>
        </pc:sldMkLst>
      </pc:sldChg>
      <pc:sldChg chg="modSp add mod">
        <pc:chgData name="Mondragon, Desiree - DEN" userId="cddb16d0-b6f9-4161-a1a6-91a003280c7c" providerId="ADAL" clId="{0C74EF64-AC6A-4B1B-B3C9-27A2878AAF76}" dt="2024-12-06T18:29:40.917" v="143" actId="20577"/>
        <pc:sldMkLst>
          <pc:docMk/>
          <pc:sldMk cId="2483259160" sldId="104961"/>
        </pc:sldMkLst>
      </pc:sldChg>
      <pc:sldChg chg="add del replId">
        <pc:chgData name="Mondragon, Desiree - DEN" userId="cddb16d0-b6f9-4161-a1a6-91a003280c7c" providerId="ADAL" clId="{0C74EF64-AC6A-4B1B-B3C9-27A2878AAF76}" dt="2024-12-06T18:29:10.653" v="106" actId="2696"/>
        <pc:sldMkLst>
          <pc:docMk/>
          <pc:sldMk cId="3294972267" sldId="104961"/>
        </pc:sldMkLst>
      </pc:sldChg>
      <pc:sldChg chg="modSp add mod replId">
        <pc:chgData name="Mondragon, Desiree - DEN" userId="cddb16d0-b6f9-4161-a1a6-91a003280c7c" providerId="ADAL" clId="{0C74EF64-AC6A-4B1B-B3C9-27A2878AAF76}" dt="2024-12-12T16:58:18.636" v="989" actId="20577"/>
        <pc:sldMkLst>
          <pc:docMk/>
          <pc:sldMk cId="2184838611" sldId="104962"/>
        </pc:sldMkLst>
      </pc:sldChg>
      <pc:sldChg chg="add del replId">
        <pc:chgData name="Mondragon, Desiree - DEN" userId="cddb16d0-b6f9-4161-a1a6-91a003280c7c" providerId="ADAL" clId="{0C74EF64-AC6A-4B1B-B3C9-27A2878AAF76}" dt="2024-12-06T18:30:47.994" v="173" actId="2696"/>
        <pc:sldMkLst>
          <pc:docMk/>
          <pc:sldMk cId="2677932499" sldId="104963"/>
        </pc:sldMkLst>
      </pc:sldChg>
      <pc:sldChg chg="modSp add mod">
        <pc:chgData name="Mondragon, Desiree - DEN" userId="cddb16d0-b6f9-4161-a1a6-91a003280c7c" providerId="ADAL" clId="{0C74EF64-AC6A-4B1B-B3C9-27A2878AAF76}" dt="2024-12-12T16:58:33.740" v="992" actId="403"/>
        <pc:sldMkLst>
          <pc:docMk/>
          <pc:sldMk cId="2682477811" sldId="104963"/>
        </pc:sldMkLst>
      </pc:sldChg>
      <pc:sldChg chg="add del replId">
        <pc:chgData name="Mondragon, Desiree - DEN" userId="cddb16d0-b6f9-4161-a1a6-91a003280c7c" providerId="ADAL" clId="{0C74EF64-AC6A-4B1B-B3C9-27A2878AAF76}" dt="2024-12-06T18:30:47.994" v="173" actId="2696"/>
        <pc:sldMkLst>
          <pc:docMk/>
          <pc:sldMk cId="1151640697" sldId="104964"/>
        </pc:sldMkLst>
      </pc:sldChg>
      <pc:sldChg chg="modSp add mod">
        <pc:chgData name="Mondragon, Desiree - DEN" userId="cddb16d0-b6f9-4161-a1a6-91a003280c7c" providerId="ADAL" clId="{0C74EF64-AC6A-4B1B-B3C9-27A2878AAF76}" dt="2024-12-12T17:01:40.011" v="999" actId="6549"/>
        <pc:sldMkLst>
          <pc:docMk/>
          <pc:sldMk cId="3780156167" sldId="104964"/>
        </pc:sldMkLst>
      </pc:sldChg>
      <pc:sldChg chg="modSp del mod">
        <pc:chgData name="Mondragon, Desiree - DEN" userId="cddb16d0-b6f9-4161-a1a6-91a003280c7c" providerId="ADAL" clId="{0C74EF64-AC6A-4B1B-B3C9-27A2878AAF76}" dt="2024-12-12T17:16:05.166" v="1057" actId="2696"/>
        <pc:sldMkLst>
          <pc:docMk/>
          <pc:sldMk cId="627815752" sldId="104965"/>
        </pc:sldMkLst>
      </pc:sldChg>
      <pc:sldChg chg="modSp mod ord">
        <pc:chgData name="Mondragon, Desiree - DEN" userId="cddb16d0-b6f9-4161-a1a6-91a003280c7c" providerId="ADAL" clId="{0C74EF64-AC6A-4B1B-B3C9-27A2878AAF76}" dt="2024-12-12T18:54:04.271" v="1403"/>
        <pc:sldMkLst>
          <pc:docMk/>
          <pc:sldMk cId="2468848763" sldId="104968"/>
        </pc:sldMkLst>
      </pc:sldChg>
      <pc:sldChg chg="modSp mod">
        <pc:chgData name="Mondragon, Desiree - DEN" userId="cddb16d0-b6f9-4161-a1a6-91a003280c7c" providerId="ADAL" clId="{0C74EF64-AC6A-4B1B-B3C9-27A2878AAF76}" dt="2024-12-12T18:25:48.677" v="1302" actId="13244"/>
        <pc:sldMkLst>
          <pc:docMk/>
          <pc:sldMk cId="1962487920" sldId="104969"/>
        </pc:sldMkLst>
      </pc:sldChg>
      <pc:sldChg chg="new del">
        <pc:chgData name="Mondragon, Desiree - DEN" userId="cddb16d0-b6f9-4161-a1a6-91a003280c7c" providerId="ADAL" clId="{0C74EF64-AC6A-4B1B-B3C9-27A2878AAF76}" dt="2024-12-12T16:34:05.664" v="744" actId="2696"/>
        <pc:sldMkLst>
          <pc:docMk/>
          <pc:sldMk cId="1600493197" sldId="104970"/>
        </pc:sldMkLst>
      </pc:sldChg>
      <pc:sldChg chg="new del ord">
        <pc:chgData name="Mondragon, Desiree - DEN" userId="cddb16d0-b6f9-4161-a1a6-91a003280c7c" providerId="ADAL" clId="{0C74EF64-AC6A-4B1B-B3C9-27A2878AAF76}" dt="2024-12-12T16:43:47.238" v="793" actId="2696"/>
        <pc:sldMkLst>
          <pc:docMk/>
          <pc:sldMk cId="2104440944" sldId="104970"/>
        </pc:sldMkLst>
      </pc:sldChg>
      <pc:sldChg chg="modSp add mod">
        <pc:chgData name="Mondragon, Desiree - DEN" userId="cddb16d0-b6f9-4161-a1a6-91a003280c7c" providerId="ADAL" clId="{0C74EF64-AC6A-4B1B-B3C9-27A2878AAF76}" dt="2024-12-12T17:10:20.111" v="1035" actId="6549"/>
        <pc:sldMkLst>
          <pc:docMk/>
          <pc:sldMk cId="811872395" sldId="104971"/>
        </pc:sldMkLst>
      </pc:sldChg>
      <pc:sldChg chg="new del">
        <pc:chgData name="Mondragon, Desiree - DEN" userId="cddb16d0-b6f9-4161-a1a6-91a003280c7c" providerId="ADAL" clId="{0C74EF64-AC6A-4B1B-B3C9-27A2878AAF76}" dt="2024-12-12T16:34:00.244" v="743" actId="2696"/>
        <pc:sldMkLst>
          <pc:docMk/>
          <pc:sldMk cId="4108338438" sldId="104971"/>
        </pc:sldMkLst>
      </pc:sldChg>
      <pc:sldChg chg="addSp modSp add mod ord">
        <pc:chgData name="Mondragon, Desiree - DEN" userId="cddb16d0-b6f9-4161-a1a6-91a003280c7c" providerId="ADAL" clId="{0C74EF64-AC6A-4B1B-B3C9-27A2878AAF76}" dt="2024-12-12T18:52:05.736" v="1399" actId="12"/>
        <pc:sldMkLst>
          <pc:docMk/>
          <pc:sldMk cId="3282721020" sldId="104972"/>
        </pc:sldMkLst>
      </pc:sldChg>
      <pc:sldChg chg="add">
        <pc:chgData name="Mondragon, Desiree - DEN" userId="cddb16d0-b6f9-4161-a1a6-91a003280c7c" providerId="ADAL" clId="{0C74EF64-AC6A-4B1B-B3C9-27A2878AAF76}" dt="2024-12-12T17:05:09.516" v="1009"/>
        <pc:sldMkLst>
          <pc:docMk/>
          <pc:sldMk cId="2644672742" sldId="104973"/>
        </pc:sldMkLst>
      </pc:sldChg>
      <pc:sldChg chg="add">
        <pc:chgData name="Mondragon, Desiree - DEN" userId="cddb16d0-b6f9-4161-a1a6-91a003280c7c" providerId="ADAL" clId="{0C74EF64-AC6A-4B1B-B3C9-27A2878AAF76}" dt="2024-12-12T17:05:09.516" v="1009"/>
        <pc:sldMkLst>
          <pc:docMk/>
          <pc:sldMk cId="3901497962" sldId="104974"/>
        </pc:sldMkLst>
      </pc:sldChg>
      <pc:sldChg chg="addSp delSp modSp new mod">
        <pc:chgData name="Mondragon, Desiree - DEN" userId="cddb16d0-b6f9-4161-a1a6-91a003280c7c" providerId="ADAL" clId="{0C74EF64-AC6A-4B1B-B3C9-27A2878AAF76}" dt="2024-12-12T18:52:11.948" v="1400" actId="6549"/>
        <pc:sldMkLst>
          <pc:docMk/>
          <pc:sldMk cId="2094560819" sldId="104975"/>
        </pc:sldMkLst>
      </pc:sldChg>
      <pc:sldChg chg="addSp delSp modSp add mod ord">
        <pc:chgData name="Mondragon, Desiree - DEN" userId="cddb16d0-b6f9-4161-a1a6-91a003280c7c" providerId="ADAL" clId="{0C74EF64-AC6A-4B1B-B3C9-27A2878AAF76}" dt="2024-12-12T18:51:50.248" v="1398" actId="6549"/>
        <pc:sldMkLst>
          <pc:docMk/>
          <pc:sldMk cId="1705867888" sldId="104976"/>
        </pc:sldMkLst>
      </pc:sldChg>
      <pc:sldMasterChg chg="delSldLayout">
        <pc:chgData name="Mondragon, Desiree - DEN" userId="cddb16d0-b6f9-4161-a1a6-91a003280c7c" providerId="ADAL" clId="{0C74EF64-AC6A-4B1B-B3C9-27A2878AAF76}" dt="2024-12-12T17:05:19.870" v="1010" actId="2696"/>
        <pc:sldMasterMkLst>
          <pc:docMk/>
          <pc:sldMasterMk cId="1513061211" sldId="2147483689"/>
        </pc:sldMasterMkLst>
        <pc:sldLayoutChg chg="del">
          <pc:chgData name="Mondragon, Desiree - DEN" userId="cddb16d0-b6f9-4161-a1a6-91a003280c7c" providerId="ADAL" clId="{0C74EF64-AC6A-4B1B-B3C9-27A2878AAF76}" dt="2024-12-12T17:05:19.870" v="1010" actId="2696"/>
          <pc:sldLayoutMkLst>
            <pc:docMk/>
            <pc:sldMasterMk cId="1513061211" sldId="2147483689"/>
            <pc:sldLayoutMk cId="1665671415" sldId="2147483728"/>
          </pc:sldLayoutMkLst>
        </pc:sldLayoutChg>
      </pc:sldMasterChg>
    </pc:docChg>
  </pc:docChgLst>
  <pc:docChgLst>
    <pc:chgData name="Wilson, Jacqueline - DEN" userId="S::jacqueline.wilson@flydenver.com::5f28639e-e6e2-4f52-bca5-5752d2892216" providerId="AD" clId="Web-{90A38983-AFA0-697A-4F10-CB6662A887DC}"/>
    <pc:docChg chg="sldOrd">
      <pc:chgData name="Wilson, Jacqueline - DEN" userId="S::jacqueline.wilson@flydenver.com::5f28639e-e6e2-4f52-bca5-5752d2892216" providerId="AD" clId="Web-{90A38983-AFA0-697A-4F10-CB6662A887DC}" dt="2024-12-02T16:10:08.174" v="0"/>
      <pc:docMkLst>
        <pc:docMk/>
      </pc:docMkLst>
    </pc:docChg>
  </pc:docChgLst>
  <pc:docChgLst>
    <pc:chgData name="GarciadeDios, Victor - DEN Contingent Worker" userId="S::victor.garciadedios@flydenver.com::78d37f7e-119b-42a0-8da0-aef57b63bcfb" providerId="AD" clId="Web-{C69AAC57-1653-F7AC-7400-4EEDC26ED4B8}"/>
    <pc:docChg chg="modSld">
      <pc:chgData name="GarciadeDios, Victor - DEN Contingent Worker" userId="S::victor.garciadedios@flydenver.com::78d37f7e-119b-42a0-8da0-aef57b63bcfb" providerId="AD" clId="Web-{C69AAC57-1653-F7AC-7400-4EEDC26ED4B8}" dt="2025-02-14T20:04:10.560" v="10"/>
      <pc:docMkLst>
        <pc:docMk/>
      </pc:docMkLst>
      <pc:sldChg chg="modSp">
        <pc:chgData name="GarciadeDios, Victor - DEN Contingent Worker" userId="S::victor.garciadedios@flydenver.com::78d37f7e-119b-42a0-8da0-aef57b63bcfb" providerId="AD" clId="Web-{C69AAC57-1653-F7AC-7400-4EEDC26ED4B8}" dt="2025-02-14T20:04:10.560" v="10"/>
        <pc:sldMkLst>
          <pc:docMk/>
          <pc:sldMk cId="2524720615" sldId="105000"/>
        </pc:sldMkLst>
      </pc:sldChg>
    </pc:docChg>
  </pc:docChgLst>
  <pc:docChgLst>
    <pc:chgData name="Fraundorfer, John - DEDO CA2308 Administrator II" userId="S::john.fraundorfer_denvergov.org#ext#@flyden.onmicrosoft.com::1fe78a6d-fd52-4714-900f-ab264945199c" providerId="AD" clId="Web-{68908B85-A848-80C1-BE49-EF4DC8DCFCF7}"/>
    <pc:docChg chg="modSld">
      <pc:chgData name="Fraundorfer, John - DEDO CA2308 Administrator II" userId="S::john.fraundorfer_denvergov.org#ext#@flyden.onmicrosoft.com::1fe78a6d-fd52-4714-900f-ab264945199c" providerId="AD" clId="Web-{68908B85-A848-80C1-BE49-EF4DC8DCFCF7}" dt="2025-01-07T22:20:52.758" v="19" actId="1076"/>
      <pc:docMkLst>
        <pc:docMk/>
      </pc:docMkLst>
    </pc:docChg>
  </pc:docChgLst>
  <pc:docChgLst>
    <pc:chgData name="Cooper, Ken - DEN" userId="S::ken.cooper@flydenver.com::e1f9ed93-e0e1-4049-baf3-a58500e243de" providerId="AD" clId="Web-{CB2D0BE3-6A1A-CBC8-71EA-02CA82BF2914}"/>
    <pc:docChg chg="sldOrd">
      <pc:chgData name="Cooper, Ken - DEN" userId="S::ken.cooper@flydenver.com::e1f9ed93-e0e1-4049-baf3-a58500e243de" providerId="AD" clId="Web-{CB2D0BE3-6A1A-CBC8-71EA-02CA82BF2914}" dt="2025-03-10T17:05:48.294" v="0"/>
      <pc:docMkLst>
        <pc:docMk/>
      </pc:docMkLst>
    </pc:docChg>
  </pc:docChgLst>
  <pc:docChgLst>
    <pc:chgData name="Mondragon, Desiree - DEN" userId="cddb16d0-b6f9-4161-a1a6-91a003280c7c" providerId="ADAL" clId="{A0971B0B-29FE-4E78-9664-2C63A0AF5435}"/>
    <pc:docChg chg="undo custSel addSld delSld modSld sldOrd">
      <pc:chgData name="Mondragon, Desiree - DEN" userId="cddb16d0-b6f9-4161-a1a6-91a003280c7c" providerId="ADAL" clId="{A0971B0B-29FE-4E78-9664-2C63A0AF5435}" dt="2024-08-02T16:15:48.967" v="769" actId="20577"/>
      <pc:docMkLst>
        <pc:docMk/>
      </pc:docMkLst>
      <pc:sldChg chg="del">
        <pc:chgData name="Mondragon, Desiree - DEN" userId="cddb16d0-b6f9-4161-a1a6-91a003280c7c" providerId="ADAL" clId="{A0971B0B-29FE-4E78-9664-2C63A0AF5435}" dt="2024-08-02T15:59:00.853" v="555" actId="2696"/>
        <pc:sldMkLst>
          <pc:docMk/>
          <pc:sldMk cId="4166334292" sldId="11081"/>
        </pc:sldMkLst>
      </pc:sldChg>
      <pc:sldChg chg="del">
        <pc:chgData name="Mondragon, Desiree - DEN" userId="cddb16d0-b6f9-4161-a1a6-91a003280c7c" providerId="ADAL" clId="{A0971B0B-29FE-4E78-9664-2C63A0AF5435}" dt="2024-08-02T15:58:56.601" v="554" actId="2696"/>
        <pc:sldMkLst>
          <pc:docMk/>
          <pc:sldMk cId="620797630" sldId="11083"/>
        </pc:sldMkLst>
      </pc:sldChg>
      <pc:sldChg chg="modSp add del mod">
        <pc:chgData name="Mondragon, Desiree - DEN" userId="cddb16d0-b6f9-4161-a1a6-91a003280c7c" providerId="ADAL" clId="{A0971B0B-29FE-4E78-9664-2C63A0AF5435}" dt="2024-08-02T16:15:11.621" v="699" actId="20577"/>
        <pc:sldMkLst>
          <pc:docMk/>
          <pc:sldMk cId="156898169" sldId="11094"/>
        </pc:sldMkLst>
      </pc:sldChg>
      <pc:sldChg chg="modSp">
        <pc:chgData name="Mondragon, Desiree - DEN" userId="cddb16d0-b6f9-4161-a1a6-91a003280c7c" providerId="ADAL" clId="{A0971B0B-29FE-4E78-9664-2C63A0AF5435}" dt="2024-08-02T16:15:48.967" v="769" actId="20577"/>
        <pc:sldMkLst>
          <pc:docMk/>
          <pc:sldMk cId="215590715" sldId="11098"/>
        </pc:sldMkLst>
      </pc:sldChg>
      <pc:sldChg chg="del">
        <pc:chgData name="Mondragon, Desiree - DEN" userId="cddb16d0-b6f9-4161-a1a6-91a003280c7c" providerId="ADAL" clId="{A0971B0B-29FE-4E78-9664-2C63A0AF5435}" dt="2024-08-02T16:14:00.607" v="649" actId="2696"/>
        <pc:sldMkLst>
          <pc:docMk/>
          <pc:sldMk cId="217077955" sldId="11101"/>
        </pc:sldMkLst>
      </pc:sldChg>
      <pc:sldChg chg="del">
        <pc:chgData name="Mondragon, Desiree - DEN" userId="cddb16d0-b6f9-4161-a1a6-91a003280c7c" providerId="ADAL" clId="{A0971B0B-29FE-4E78-9664-2C63A0AF5435}" dt="2024-08-02T16:14:00.607" v="649" actId="2696"/>
        <pc:sldMkLst>
          <pc:docMk/>
          <pc:sldMk cId="1739419069" sldId="11102"/>
        </pc:sldMkLst>
      </pc:sldChg>
      <pc:sldChg chg="del">
        <pc:chgData name="Mondragon, Desiree - DEN" userId="cddb16d0-b6f9-4161-a1a6-91a003280c7c" providerId="ADAL" clId="{A0971B0B-29FE-4E78-9664-2C63A0AF5435}" dt="2024-08-02T16:14:08.250" v="650" actId="2696"/>
        <pc:sldMkLst>
          <pc:docMk/>
          <pc:sldMk cId="926823826" sldId="11109"/>
        </pc:sldMkLst>
      </pc:sldChg>
      <pc:sldChg chg="del">
        <pc:chgData name="Mondragon, Desiree - DEN" userId="cddb16d0-b6f9-4161-a1a6-91a003280c7c" providerId="ADAL" clId="{A0971B0B-29FE-4E78-9664-2C63A0AF5435}" dt="2024-08-02T16:14:12.447" v="651" actId="2696"/>
        <pc:sldMkLst>
          <pc:docMk/>
          <pc:sldMk cId="1567306953" sldId="11130"/>
        </pc:sldMkLst>
      </pc:sldChg>
      <pc:sldChg chg="ord">
        <pc:chgData name="Mondragon, Desiree - DEN" userId="cddb16d0-b6f9-4161-a1a6-91a003280c7c" providerId="ADAL" clId="{A0971B0B-29FE-4E78-9664-2C63A0AF5435}" dt="2024-08-02T15:59:50.448" v="557"/>
        <pc:sldMkLst>
          <pc:docMk/>
          <pc:sldMk cId="3164075328" sldId="11135"/>
        </pc:sldMkLst>
      </pc:sldChg>
      <pc:sldChg chg="ord">
        <pc:chgData name="Mondragon, Desiree - DEN" userId="cddb16d0-b6f9-4161-a1a6-91a003280c7c" providerId="ADAL" clId="{A0971B0B-29FE-4E78-9664-2C63A0AF5435}" dt="2024-08-02T15:59:50.448" v="557"/>
        <pc:sldMkLst>
          <pc:docMk/>
          <pc:sldMk cId="3416400939" sldId="11139"/>
        </pc:sldMkLst>
      </pc:sldChg>
      <pc:sldChg chg="ord">
        <pc:chgData name="Mondragon, Desiree - DEN" userId="cddb16d0-b6f9-4161-a1a6-91a003280c7c" providerId="ADAL" clId="{A0971B0B-29FE-4E78-9664-2C63A0AF5435}" dt="2024-08-02T15:59:50.448" v="557"/>
        <pc:sldMkLst>
          <pc:docMk/>
          <pc:sldMk cId="3440017825" sldId="11140"/>
        </pc:sldMkLst>
      </pc:sldChg>
      <pc:sldChg chg="modSp">
        <pc:chgData name="Mondragon, Desiree - DEN" userId="cddb16d0-b6f9-4161-a1a6-91a003280c7c" providerId="ADAL" clId="{A0971B0B-29FE-4E78-9664-2C63A0AF5435}" dt="2024-08-02T16:15:19.589" v="708" actId="20577"/>
        <pc:sldMkLst>
          <pc:docMk/>
          <pc:sldMk cId="147602828" sldId="11148"/>
        </pc:sldMkLst>
      </pc:sldChg>
      <pc:sldChg chg="del">
        <pc:chgData name="Mondragon, Desiree - DEN" userId="cddb16d0-b6f9-4161-a1a6-91a003280c7c" providerId="ADAL" clId="{A0971B0B-29FE-4E78-9664-2C63A0AF5435}" dt="2024-08-02T16:14:16.685" v="652" actId="2696"/>
        <pc:sldMkLst>
          <pc:docMk/>
          <pc:sldMk cId="437552280" sldId="11156"/>
        </pc:sldMkLst>
      </pc:sldChg>
      <pc:sldChg chg="modSp mod">
        <pc:chgData name="Mondragon, Desiree - DEN" userId="cddb16d0-b6f9-4161-a1a6-91a003280c7c" providerId="ADAL" clId="{A0971B0B-29FE-4E78-9664-2C63A0AF5435}" dt="2024-08-02T15:41:48.781" v="206" actId="20577"/>
        <pc:sldMkLst>
          <pc:docMk/>
          <pc:sldMk cId="3385099855" sldId="11159"/>
        </pc:sldMkLst>
      </pc:sldChg>
      <pc:sldChg chg="modSp">
        <pc:chgData name="Mondragon, Desiree - DEN" userId="cddb16d0-b6f9-4161-a1a6-91a003280c7c" providerId="ADAL" clId="{A0971B0B-29FE-4E78-9664-2C63A0AF5435}" dt="2024-08-02T16:15:35.470" v="732" actId="20577"/>
        <pc:sldMkLst>
          <pc:docMk/>
          <pc:sldMk cId="653361387" sldId="11160"/>
        </pc:sldMkLst>
      </pc:sldChg>
      <pc:sldChg chg="add ord">
        <pc:chgData name="Mondragon, Desiree - DEN" userId="cddb16d0-b6f9-4161-a1a6-91a003280c7c" providerId="ADAL" clId="{A0971B0B-29FE-4E78-9664-2C63A0AF5435}" dt="2024-08-02T15:18:16.824" v="202"/>
        <pc:sldMkLst>
          <pc:docMk/>
          <pc:sldMk cId="4128948748" sldId="11166"/>
        </pc:sldMkLst>
      </pc:sldChg>
      <pc:sldChg chg="modSp add ord replId">
        <pc:chgData name="Mondragon, Desiree - DEN" userId="cddb16d0-b6f9-4161-a1a6-91a003280c7c" providerId="ADAL" clId="{A0971B0B-29FE-4E78-9664-2C63A0AF5435}" dt="2024-08-02T16:15:28.184" v="723" actId="20577"/>
        <pc:sldMkLst>
          <pc:docMk/>
          <pc:sldMk cId="3100568756" sldId="11167"/>
        </pc:sldMkLst>
      </pc:sldChg>
      <pc:sldChg chg="modSp add del mod">
        <pc:chgData name="Mondragon, Desiree - DEN" userId="cddb16d0-b6f9-4161-a1a6-91a003280c7c" providerId="ADAL" clId="{A0971B0B-29FE-4E78-9664-2C63A0AF5435}" dt="2024-08-02T12:25:11.864" v="171" actId="2696"/>
        <pc:sldMkLst>
          <pc:docMk/>
          <pc:sldMk cId="471413351" sldId="11168"/>
        </pc:sldMkLst>
      </pc:sldChg>
      <pc:sldChg chg="add">
        <pc:chgData name="Mondragon, Desiree - DEN" userId="cddb16d0-b6f9-4161-a1a6-91a003280c7c" providerId="ADAL" clId="{A0971B0B-29FE-4E78-9664-2C63A0AF5435}" dt="2024-08-02T12:25:31.696" v="175" actId="2890"/>
        <pc:sldMkLst>
          <pc:docMk/>
          <pc:sldMk cId="1859912748" sldId="11169"/>
        </pc:sldMkLst>
      </pc:sldChg>
      <pc:sldChg chg="new del">
        <pc:chgData name="Mondragon, Desiree - DEN" userId="cddb16d0-b6f9-4161-a1a6-91a003280c7c" providerId="ADAL" clId="{A0971B0B-29FE-4E78-9664-2C63A0AF5435}" dt="2024-08-02T12:25:15.173" v="173" actId="680"/>
        <pc:sldMkLst>
          <pc:docMk/>
          <pc:sldMk cId="3574747095" sldId="11169"/>
        </pc:sldMkLst>
      </pc:sldChg>
      <pc:sldChg chg="modSp add mod">
        <pc:chgData name="Mondragon, Desiree - DEN" userId="cddb16d0-b6f9-4161-a1a6-91a003280c7c" providerId="ADAL" clId="{A0971B0B-29FE-4E78-9664-2C63A0AF5435}" dt="2024-08-02T15:16:06.211" v="180"/>
        <pc:sldMkLst>
          <pc:docMk/>
          <pc:sldMk cId="2229617392" sldId="11170"/>
        </pc:sldMkLst>
      </pc:sldChg>
      <pc:sldChg chg="modSp add mod replId">
        <pc:chgData name="Mondragon, Desiree - DEN" userId="cddb16d0-b6f9-4161-a1a6-91a003280c7c" providerId="ADAL" clId="{A0971B0B-29FE-4E78-9664-2C63A0AF5435}" dt="2024-08-02T15:17:10.999" v="195" actId="20577"/>
        <pc:sldMkLst>
          <pc:docMk/>
          <pc:sldMk cId="4183876085" sldId="11171"/>
        </pc:sldMkLst>
      </pc:sldChg>
      <pc:sldChg chg="add">
        <pc:chgData name="Mondragon, Desiree - DEN" userId="cddb16d0-b6f9-4161-a1a6-91a003280c7c" providerId="ADAL" clId="{A0971B0B-29FE-4E78-9664-2C63A0AF5435}" dt="2024-08-02T15:41:29.718" v="203" actId="2890"/>
        <pc:sldMkLst>
          <pc:docMk/>
          <pc:sldMk cId="1381450083" sldId="11173"/>
        </pc:sldMkLst>
      </pc:sldChg>
      <pc:sldChg chg="addSp delSp modSp new del mod modClrScheme chgLayout">
        <pc:chgData name="Mondragon, Desiree - DEN" userId="cddb16d0-b6f9-4161-a1a6-91a003280c7c" providerId="ADAL" clId="{A0971B0B-29FE-4E78-9664-2C63A0AF5435}" dt="2024-08-02T15:43:22.389" v="230" actId="2696"/>
        <pc:sldMkLst>
          <pc:docMk/>
          <pc:sldMk cId="1380870465" sldId="11174"/>
        </pc:sldMkLst>
      </pc:sldChg>
      <pc:sldChg chg="add del">
        <pc:chgData name="Mondragon, Desiree - DEN" userId="cddb16d0-b6f9-4161-a1a6-91a003280c7c" providerId="ADAL" clId="{A0971B0B-29FE-4E78-9664-2C63A0AF5435}" dt="2024-08-02T15:42:50.402" v="222" actId="2696"/>
        <pc:sldMkLst>
          <pc:docMk/>
          <pc:sldMk cId="177093928" sldId="11175"/>
        </pc:sldMkLst>
      </pc:sldChg>
      <pc:sldChg chg="modSp add mod ord">
        <pc:chgData name="Mondragon, Desiree - DEN" userId="cddb16d0-b6f9-4161-a1a6-91a003280c7c" providerId="ADAL" clId="{A0971B0B-29FE-4E78-9664-2C63A0AF5435}" dt="2024-08-02T15:46:05.017" v="323" actId="20577"/>
        <pc:sldMkLst>
          <pc:docMk/>
          <pc:sldMk cId="2522249108" sldId="11175"/>
        </pc:sldMkLst>
      </pc:sldChg>
      <pc:sldChg chg="modSp add mod">
        <pc:chgData name="Mondragon, Desiree - DEN" userId="cddb16d0-b6f9-4161-a1a6-91a003280c7c" providerId="ADAL" clId="{A0971B0B-29FE-4E78-9664-2C63A0AF5435}" dt="2024-08-02T15:45:56.064" v="321" actId="20577"/>
        <pc:sldMkLst>
          <pc:docMk/>
          <pc:sldMk cId="2168706652" sldId="11176"/>
        </pc:sldMkLst>
      </pc:sldChg>
      <pc:sldChg chg="modSp">
        <pc:chgData name="Mondragon, Desiree - DEN" userId="cddb16d0-b6f9-4161-a1a6-91a003280c7c" providerId="ADAL" clId="{A0971B0B-29FE-4E78-9664-2C63A0AF5435}" dt="2024-08-02T16:15:00.574" v="691" actId="20577"/>
        <pc:sldMkLst>
          <pc:docMk/>
          <pc:sldMk cId="2584360031" sldId="11177"/>
        </pc:sldMkLst>
      </pc:sldChg>
      <pc:sldChg chg="modSp">
        <pc:chgData name="Mondragon, Desiree - DEN" userId="cddb16d0-b6f9-4161-a1a6-91a003280c7c" providerId="ADAL" clId="{A0971B0B-29FE-4E78-9664-2C63A0AF5435}" dt="2024-08-02T16:14:41.348" v="668" actId="20577"/>
        <pc:sldMkLst>
          <pc:docMk/>
          <pc:sldMk cId="1458633099" sldId="11178"/>
        </pc:sldMkLst>
      </pc:sldChg>
    </pc:docChg>
  </pc:docChgLst>
  <pc:docChgLst>
    <pc:chgData name="Anduaga Bocanegra, Omar Antonio - DEN" userId="S::antonio.anduaga@flydenver.com::a02ccc7b-8ed7-4105-95fa-546fb49e3972" providerId="AD" clId="Web-{4BB73B21-8521-6547-5001-0CDCEE8A746D}"/>
    <pc:docChg chg="modSld">
      <pc:chgData name="Anduaga Bocanegra, Omar Antonio - DEN" userId="S::antonio.anduaga@flydenver.com::a02ccc7b-8ed7-4105-95fa-546fb49e3972" providerId="AD" clId="Web-{4BB73B21-8521-6547-5001-0CDCEE8A746D}" dt="2024-12-05T21:02:12.064" v="26" actId="20577"/>
      <pc:docMkLst>
        <pc:docMk/>
      </pc:docMkLst>
    </pc:docChg>
  </pc:docChgLst>
  <pc:docChgLst>
    <pc:chgData name="Miller, Cole - DEN" userId="S::cole.miller@flydenver.com::d6a7d67d-9caa-4a60-9b9e-0303418b5d09" providerId="AD" clId="Web-{016F254A-C30E-16F0-5B89-6A429CE5B5E0}"/>
    <pc:docChg chg="addSld modSld">
      <pc:chgData name="Miller, Cole - DEN" userId="S::cole.miller@flydenver.com::d6a7d67d-9caa-4a60-9b9e-0303418b5d09" providerId="AD" clId="Web-{016F254A-C30E-16F0-5B89-6A429CE5B5E0}" dt="2024-07-15T22:10:46.056" v="437" actId="20577"/>
      <pc:docMkLst>
        <pc:docMk/>
      </pc:docMkLst>
      <pc:sldChg chg="addSp delSp modSp add replId">
        <pc:chgData name="Miller, Cole - DEN" userId="S::cole.miller@flydenver.com::d6a7d67d-9caa-4a60-9b9e-0303418b5d09" providerId="AD" clId="Web-{016F254A-C30E-16F0-5B89-6A429CE5B5E0}" dt="2024-07-15T22:10:46.056" v="437" actId="20577"/>
        <pc:sldMkLst>
          <pc:docMk/>
          <pc:sldMk cId="147602828" sldId="11148"/>
        </pc:sldMkLst>
      </pc:sldChg>
    </pc:docChg>
  </pc:docChgLst>
  <pc:docChgLst>
    <pc:chgData name="Feekes, Matthew - DEN" userId="S::matthew.feekes@flydenver.com::1a2b0ad2-109f-446d-8017-d19d89f03200" providerId="AD" clId="Web-{924F7091-D823-0FFE-8B4B-E4A04AA367E4}"/>
    <pc:docChg chg="modSld sldOrd">
      <pc:chgData name="Feekes, Matthew - DEN" userId="S::matthew.feekes@flydenver.com::1a2b0ad2-109f-446d-8017-d19d89f03200" providerId="AD" clId="Web-{924F7091-D823-0FFE-8B4B-E4A04AA367E4}" dt="2024-12-11T18:22:52.369" v="29" actId="20577"/>
      <pc:docMkLst>
        <pc:docMk/>
      </pc:docMkLst>
      <pc:sldChg chg="ord">
        <pc:chgData name="Feekes, Matthew - DEN" userId="S::matthew.feekes@flydenver.com::1a2b0ad2-109f-446d-8017-d19d89f03200" providerId="AD" clId="Web-{924F7091-D823-0FFE-8B4B-E4A04AA367E4}" dt="2024-12-11T17:46:20.704" v="1"/>
        <pc:sldMkLst>
          <pc:docMk/>
          <pc:sldMk cId="1685021762" sldId="11213"/>
        </pc:sldMkLst>
      </pc:sldChg>
      <pc:sldChg chg="ord">
        <pc:chgData name="Feekes, Matthew - DEN" userId="S::matthew.feekes@flydenver.com::1a2b0ad2-109f-446d-8017-d19d89f03200" providerId="AD" clId="Web-{924F7091-D823-0FFE-8B4B-E4A04AA367E4}" dt="2024-12-11T18:18:43.911" v="12"/>
        <pc:sldMkLst>
          <pc:docMk/>
          <pc:sldMk cId="3358678051" sldId="104944"/>
        </pc:sldMkLst>
      </pc:sldChg>
      <pc:sldChg chg="ord">
        <pc:chgData name="Feekes, Matthew - DEN" userId="S::matthew.feekes@flydenver.com::1a2b0ad2-109f-446d-8017-d19d89f03200" providerId="AD" clId="Web-{924F7091-D823-0FFE-8B4B-E4A04AA367E4}" dt="2024-12-11T18:02:52.378" v="10"/>
        <pc:sldMkLst>
          <pc:docMk/>
          <pc:sldMk cId="2598559524" sldId="104950"/>
        </pc:sldMkLst>
      </pc:sldChg>
      <pc:sldChg chg="ord">
        <pc:chgData name="Feekes, Matthew - DEN" userId="S::matthew.feekes@flydenver.com::1a2b0ad2-109f-446d-8017-d19d89f03200" providerId="AD" clId="Web-{924F7091-D823-0FFE-8B4B-E4A04AA367E4}" dt="2024-12-11T17:35:44.927" v="0"/>
        <pc:sldMkLst>
          <pc:docMk/>
          <pc:sldMk cId="3247762073" sldId="104957"/>
        </pc:sldMkLst>
      </pc:sldChg>
      <pc:sldChg chg="modSp">
        <pc:chgData name="Feekes, Matthew - DEN" userId="S::matthew.feekes@flydenver.com::1a2b0ad2-109f-446d-8017-d19d89f03200" providerId="AD" clId="Web-{924F7091-D823-0FFE-8B4B-E4A04AA367E4}" dt="2024-12-11T18:00:15.985" v="9" actId="20577"/>
        <pc:sldMkLst>
          <pc:docMk/>
          <pc:sldMk cId="1850554880" sldId="104960"/>
        </pc:sldMkLst>
      </pc:sldChg>
      <pc:sldChg chg="modSp">
        <pc:chgData name="Feekes, Matthew - DEN" userId="S::matthew.feekes@flydenver.com::1a2b0ad2-109f-446d-8017-d19d89f03200" providerId="AD" clId="Web-{924F7091-D823-0FFE-8B4B-E4A04AA367E4}" dt="2024-12-11T18:22:52.369" v="29" actId="20577"/>
        <pc:sldMkLst>
          <pc:docMk/>
          <pc:sldMk cId="2682477811" sldId="104963"/>
        </pc:sldMkLst>
      </pc:sldChg>
    </pc:docChg>
  </pc:docChgLst>
  <pc:docChgLst>
    <pc:chgData name="Parker, Anne - DEDO Certification Supervisor" userId="S::anne.parker_denvergov.org#ext#@flyden.onmicrosoft.com::ee51206b-dadc-4b29-b160-ce77571b5295" providerId="AD" clId="Web-{56DDF000-51AC-95A9-F3EA-BE7CDB3D9609}"/>
    <pc:docChg chg="modSld">
      <pc:chgData name="Parker, Anne - DEDO Certification Supervisor" userId="S::anne.parker_denvergov.org#ext#@flyden.onmicrosoft.com::ee51206b-dadc-4b29-b160-ce77571b5295" providerId="AD" clId="Web-{56DDF000-51AC-95A9-F3EA-BE7CDB3D9609}" dt="2024-09-05T19:53:28.329" v="1"/>
      <pc:docMkLst>
        <pc:docMk/>
      </pc:docMkLst>
      <pc:sldChg chg="modSp">
        <pc:chgData name="Parker, Anne - DEDO Certification Supervisor" userId="S::anne.parker_denvergov.org#ext#@flyden.onmicrosoft.com::ee51206b-dadc-4b29-b160-ce77571b5295" providerId="AD" clId="Web-{56DDF000-51AC-95A9-F3EA-BE7CDB3D9609}" dt="2024-09-05T19:53:28.329" v="1"/>
        <pc:sldMkLst>
          <pc:docMk/>
          <pc:sldMk cId="1808317534" sldId="11096"/>
        </pc:sldMkLst>
      </pc:sldChg>
    </pc:docChg>
  </pc:docChgLst>
  <pc:docChgLst>
    <pc:chgData name="Abbott, Ryan - DEN" userId="S::ryan.abbott@flydenver.com::bb2cb36f-e4ff-4675-9789-69868c7875f2" providerId="AD" clId="Web-{F1CE87B9-C78A-FE99-0224-7459E170BDF1}"/>
    <pc:docChg chg="modSld">
      <pc:chgData name="Abbott, Ryan - DEN" userId="S::ryan.abbott@flydenver.com::bb2cb36f-e4ff-4675-9789-69868c7875f2" providerId="AD" clId="Web-{F1CE87B9-C78A-FE99-0224-7459E170BDF1}" dt="2024-09-23T14:53:44.146" v="7" actId="20577"/>
      <pc:docMkLst>
        <pc:docMk/>
      </pc:docMkLst>
      <pc:sldChg chg="modSp">
        <pc:chgData name="Abbott, Ryan - DEN" userId="S::ryan.abbott@flydenver.com::bb2cb36f-e4ff-4675-9789-69868c7875f2" providerId="AD" clId="Web-{F1CE87B9-C78A-FE99-0224-7459E170BDF1}" dt="2024-09-23T14:53:44.146" v="7" actId="20577"/>
        <pc:sldMkLst>
          <pc:docMk/>
          <pc:sldMk cId="2748581706" sldId="11215"/>
        </pc:sldMkLst>
      </pc:sldChg>
    </pc:docChg>
  </pc:docChgLst>
  <pc:docChgLst>
    <pc:chgData name="Wieczorek, Alec - DEN" userId="S::alec.wieczorek@flydenver.com::049d5cba-0eb7-4924-b733-9f662b9bbd26" providerId="AD" clId="Web-{E4C02AC4-5EC2-61A2-9B9F-EDE202A58A29}"/>
    <pc:docChg chg="modSld">
      <pc:chgData name="Wieczorek, Alec - DEN" userId="S::alec.wieczorek@flydenver.com::049d5cba-0eb7-4924-b733-9f662b9bbd26" providerId="AD" clId="Web-{E4C02AC4-5EC2-61A2-9B9F-EDE202A58A29}" dt="2024-08-30T14:29:10.339" v="93" actId="20577"/>
      <pc:docMkLst>
        <pc:docMk/>
      </pc:docMkLst>
      <pc:sldChg chg="modSp">
        <pc:chgData name="Wieczorek, Alec - DEN" userId="S::alec.wieczorek@flydenver.com::049d5cba-0eb7-4924-b733-9f662b9bbd26" providerId="AD" clId="Web-{E4C02AC4-5EC2-61A2-9B9F-EDE202A58A29}" dt="2024-08-30T14:19:47.956" v="5" actId="14100"/>
        <pc:sldMkLst>
          <pc:docMk/>
          <pc:sldMk cId="1637588952" sldId="11189"/>
        </pc:sldMkLst>
      </pc:sldChg>
      <pc:sldChg chg="modSp">
        <pc:chgData name="Wieczorek, Alec - DEN" userId="S::alec.wieczorek@flydenver.com::049d5cba-0eb7-4924-b733-9f662b9bbd26" providerId="AD" clId="Web-{E4C02AC4-5EC2-61A2-9B9F-EDE202A58A29}" dt="2024-08-30T14:29:10.339" v="93" actId="20577"/>
        <pc:sldMkLst>
          <pc:docMk/>
          <pc:sldMk cId="83807410" sldId="11190"/>
        </pc:sldMkLst>
      </pc:sldChg>
    </pc:docChg>
  </pc:docChgLst>
  <pc:docChgLst>
    <pc:chgData name="Halbert, Katie - DEN" userId="S::katie.halbert@flydenver.com::74252bd8-abf2-4bee-a5bf-d725efdf2b1f" providerId="AD" clId="Web-{5FF93D05-C55F-5FE7-DE9A-F6FFC0CF3D15}"/>
    <pc:docChg chg="modSld">
      <pc:chgData name="Halbert, Katie - DEN" userId="S::katie.halbert@flydenver.com::74252bd8-abf2-4bee-a5bf-d725efdf2b1f" providerId="AD" clId="Web-{5FF93D05-C55F-5FE7-DE9A-F6FFC0CF3D15}" dt="2024-10-03T20:47:47.792" v="680"/>
      <pc:docMkLst>
        <pc:docMk/>
      </pc:docMkLst>
      <pc:sldChg chg="addSp delSp modSp">
        <pc:chgData name="Halbert, Katie - DEN" userId="S::katie.halbert@flydenver.com::74252bd8-abf2-4bee-a5bf-d725efdf2b1f" providerId="AD" clId="Web-{5FF93D05-C55F-5FE7-DE9A-F6FFC0CF3D15}" dt="2024-10-03T20:47:47.792" v="680"/>
        <pc:sldMkLst>
          <pc:docMk/>
          <pc:sldMk cId="2524106480" sldId="11146"/>
        </pc:sldMkLst>
      </pc:sldChg>
      <pc:sldChg chg="modSp">
        <pc:chgData name="Halbert, Katie - DEN" userId="S::katie.halbert@flydenver.com::74252bd8-abf2-4bee-a5bf-d725efdf2b1f" providerId="AD" clId="Web-{5FF93D05-C55F-5FE7-DE9A-F6FFC0CF3D15}" dt="2024-10-03T20:24:13.945" v="7" actId="20577"/>
        <pc:sldMkLst>
          <pc:docMk/>
          <pc:sldMk cId="936721277" sldId="11229"/>
        </pc:sldMkLst>
      </pc:sldChg>
    </pc:docChg>
  </pc:docChgLst>
  <pc:docChgLst>
    <pc:chgData name="Obrien, Adam - DEN" userId="S::adam.obrien@flydenver.com::509f1367-75e4-44a5-ba76-f54d4d597362" providerId="AD" clId="Web-{BF32D70F-6D83-A219-906B-E9DAEFDC316E}"/>
    <pc:docChg chg="modSld">
      <pc:chgData name="Obrien, Adam - DEN" userId="S::adam.obrien@flydenver.com::509f1367-75e4-44a5-ba76-f54d4d597362" providerId="AD" clId="Web-{BF32D70F-6D83-A219-906B-E9DAEFDC316E}" dt="2024-07-31T17:23:59.291" v="6" actId="1076"/>
      <pc:docMkLst>
        <pc:docMk/>
      </pc:docMkLst>
      <pc:sldChg chg="addSp delSp modSp">
        <pc:chgData name="Obrien, Adam - DEN" userId="S::adam.obrien@flydenver.com::509f1367-75e4-44a5-ba76-f54d4d597362" providerId="AD" clId="Web-{BF32D70F-6D83-A219-906B-E9DAEFDC316E}" dt="2024-07-31T17:23:59.291" v="6" actId="1076"/>
        <pc:sldMkLst>
          <pc:docMk/>
          <pc:sldMk cId="2241696709" sldId="11163"/>
        </pc:sldMkLst>
      </pc:sldChg>
    </pc:docChg>
  </pc:docChgLst>
  <pc:docChgLst>
    <pc:chgData name="Mondragon, Desiree - DEN" userId="S::desiree.mondragon@flydenver.com::cddb16d0-b6f9-4161-a1a6-91a003280c7c" providerId="AD" clId="Web-{2214D7FE-9C7E-6B06-3255-0251B2F29B4C}"/>
    <pc:docChg chg="modSld">
      <pc:chgData name="Mondragon, Desiree - DEN" userId="S::desiree.mondragon@flydenver.com::cddb16d0-b6f9-4161-a1a6-91a003280c7c" providerId="AD" clId="Web-{2214D7FE-9C7E-6B06-3255-0251B2F29B4C}" dt="2025-02-12T17:37:07.576" v="28"/>
      <pc:docMkLst>
        <pc:docMk/>
      </pc:docMkLst>
      <pc:sldChg chg="modSp">
        <pc:chgData name="Mondragon, Desiree - DEN" userId="S::desiree.mondragon@flydenver.com::cddb16d0-b6f9-4161-a1a6-91a003280c7c" providerId="AD" clId="Web-{2214D7FE-9C7E-6B06-3255-0251B2F29B4C}" dt="2025-02-12T17:36:37.154" v="21" actId="20577"/>
        <pc:sldMkLst>
          <pc:docMk/>
          <pc:sldMk cId="1126909354" sldId="11124"/>
        </pc:sldMkLst>
      </pc:sldChg>
      <pc:sldChg chg="modSp">
        <pc:chgData name="Mondragon, Desiree - DEN" userId="S::desiree.mondragon@flydenver.com::cddb16d0-b6f9-4161-a1a6-91a003280c7c" providerId="AD" clId="Web-{2214D7FE-9C7E-6B06-3255-0251B2F29B4C}" dt="2025-02-12T17:36:42.576" v="22" actId="20577"/>
        <pc:sldMkLst>
          <pc:docMk/>
          <pc:sldMk cId="3751132723" sldId="11125"/>
        </pc:sldMkLst>
      </pc:sldChg>
      <pc:sldChg chg="modSp">
        <pc:chgData name="Mondragon, Desiree - DEN" userId="S::desiree.mondragon@flydenver.com::cddb16d0-b6f9-4161-a1a6-91a003280c7c" providerId="AD" clId="Web-{2214D7FE-9C7E-6B06-3255-0251B2F29B4C}" dt="2025-02-12T17:36:44.967" v="24" actId="20577"/>
        <pc:sldMkLst>
          <pc:docMk/>
          <pc:sldMk cId="304383958" sldId="11126"/>
        </pc:sldMkLst>
      </pc:sldChg>
      <pc:sldChg chg="modSp">
        <pc:chgData name="Mondragon, Desiree - DEN" userId="S::desiree.mondragon@flydenver.com::cddb16d0-b6f9-4161-a1a6-91a003280c7c" providerId="AD" clId="Web-{2214D7FE-9C7E-6B06-3255-0251B2F29B4C}" dt="2025-02-12T17:36:56.748" v="27" actId="20577"/>
        <pc:sldMkLst>
          <pc:docMk/>
          <pc:sldMk cId="2125040398" sldId="11127"/>
        </pc:sldMkLst>
      </pc:sldChg>
      <pc:sldChg chg="modSp">
        <pc:chgData name="Mondragon, Desiree - DEN" userId="S::desiree.mondragon@flydenver.com::cddb16d0-b6f9-4161-a1a6-91a003280c7c" providerId="AD" clId="Web-{2214D7FE-9C7E-6B06-3255-0251B2F29B4C}" dt="2025-02-12T17:35:02.512" v="6" actId="20577"/>
        <pc:sldMkLst>
          <pc:docMk/>
          <pc:sldMk cId="2483259160" sldId="104961"/>
        </pc:sldMkLst>
      </pc:sldChg>
      <pc:sldChg chg="modSp">
        <pc:chgData name="Mondragon, Desiree - DEN" userId="S::desiree.mondragon@flydenver.com::cddb16d0-b6f9-4161-a1a6-91a003280c7c" providerId="AD" clId="Web-{2214D7FE-9C7E-6B06-3255-0251B2F29B4C}" dt="2025-02-12T17:33:45.541" v="2" actId="20577"/>
        <pc:sldMkLst>
          <pc:docMk/>
          <pc:sldMk cId="2184838611" sldId="104962"/>
        </pc:sldMkLst>
      </pc:sldChg>
      <pc:sldChg chg="delSp">
        <pc:chgData name="Mondragon, Desiree - DEN" userId="S::desiree.mondragon@flydenver.com::cddb16d0-b6f9-4161-a1a6-91a003280c7c" providerId="AD" clId="Web-{2214D7FE-9C7E-6B06-3255-0251B2F29B4C}" dt="2025-02-12T17:37:07.576" v="28"/>
        <pc:sldMkLst>
          <pc:docMk/>
          <pc:sldMk cId="167018346" sldId="104977"/>
        </pc:sldMkLst>
      </pc:sldChg>
      <pc:sldChg chg="modSp">
        <pc:chgData name="Mondragon, Desiree - DEN" userId="S::desiree.mondragon@flydenver.com::cddb16d0-b6f9-4161-a1a6-91a003280c7c" providerId="AD" clId="Web-{2214D7FE-9C7E-6B06-3255-0251B2F29B4C}" dt="2025-02-12T17:34:22.230" v="4" actId="20577"/>
        <pc:sldMkLst>
          <pc:docMk/>
          <pc:sldMk cId="3500373422" sldId="105019"/>
        </pc:sldMkLst>
      </pc:sldChg>
      <pc:sldChg chg="modSp">
        <pc:chgData name="Mondragon, Desiree - DEN" userId="S::desiree.mondragon@flydenver.com::cddb16d0-b6f9-4161-a1a6-91a003280c7c" providerId="AD" clId="Web-{2214D7FE-9C7E-6B06-3255-0251B2F29B4C}" dt="2025-02-12T17:36:31.716" v="19" actId="20577"/>
        <pc:sldMkLst>
          <pc:docMk/>
          <pc:sldMk cId="2183761944" sldId="105028"/>
        </pc:sldMkLst>
      </pc:sldChg>
      <pc:sldChg chg="modSp">
        <pc:chgData name="Mondragon, Desiree - DEN" userId="S::desiree.mondragon@flydenver.com::cddb16d0-b6f9-4161-a1a6-91a003280c7c" providerId="AD" clId="Web-{2214D7FE-9C7E-6B06-3255-0251B2F29B4C}" dt="2025-02-12T17:36:26.591" v="17" actId="20577"/>
        <pc:sldMkLst>
          <pc:docMk/>
          <pc:sldMk cId="3842212640" sldId="105032"/>
        </pc:sldMkLst>
      </pc:sldChg>
      <pc:sldChg chg="modSp">
        <pc:chgData name="Mondragon, Desiree - DEN" userId="S::desiree.mondragon@flydenver.com::cddb16d0-b6f9-4161-a1a6-91a003280c7c" providerId="AD" clId="Web-{2214D7FE-9C7E-6B06-3255-0251B2F29B4C}" dt="2025-02-12T17:36:20.826" v="13" actId="20577"/>
        <pc:sldMkLst>
          <pc:docMk/>
          <pc:sldMk cId="2705575128" sldId="105035"/>
        </pc:sldMkLst>
      </pc:sldChg>
      <pc:sldChg chg="modSp">
        <pc:chgData name="Mondragon, Desiree - DEN" userId="S::desiree.mondragon@flydenver.com::cddb16d0-b6f9-4161-a1a6-91a003280c7c" providerId="AD" clId="Web-{2214D7FE-9C7E-6B06-3255-0251B2F29B4C}" dt="2025-02-12T17:35:09.199" v="8" actId="20577"/>
        <pc:sldMkLst>
          <pc:docMk/>
          <pc:sldMk cId="2315938437" sldId="105041"/>
        </pc:sldMkLst>
      </pc:sldChg>
    </pc:docChg>
  </pc:docChgLst>
  <pc:docChgLst>
    <pc:chgData name="Warga, Brittney - DEN" userId="e2dd6053-0c3c-41af-bbd4-cc68c7fe2dd2" providerId="ADAL" clId="{34A98C50-1D1C-4594-9C5F-B1C020900942}"/>
    <pc:docChg chg="modSld sldOrd">
      <pc:chgData name="Warga, Brittney - DEN" userId="e2dd6053-0c3c-41af-bbd4-cc68c7fe2dd2" providerId="ADAL" clId="{34A98C50-1D1C-4594-9C5F-B1C020900942}" dt="2025-01-23T17:08:55.832" v="1"/>
      <pc:docMkLst>
        <pc:docMk/>
      </pc:docMkLst>
      <pc:sldChg chg="ord">
        <pc:chgData name="Warga, Brittney - DEN" userId="e2dd6053-0c3c-41af-bbd4-cc68c7fe2dd2" providerId="ADAL" clId="{34A98C50-1D1C-4594-9C5F-B1C020900942}" dt="2025-01-23T17:08:55.832" v="1"/>
        <pc:sldMkLst>
          <pc:docMk/>
          <pc:sldMk cId="1273773083" sldId="104993"/>
        </pc:sldMkLst>
      </pc:sldChg>
    </pc:docChg>
  </pc:docChgLst>
  <pc:docChgLst>
    <pc:chgData name="Mondragon, Desiree - DEN" userId="cddb16d0-b6f9-4161-a1a6-91a003280c7c" providerId="ADAL" clId="{47BA0FC5-CDF2-40AF-AD74-6DDB586AE933}"/>
    <pc:docChg chg="custSel addSld delSld modSld delSection modSection">
      <pc:chgData name="Mondragon, Desiree - DEN" userId="cddb16d0-b6f9-4161-a1a6-91a003280c7c" providerId="ADAL" clId="{47BA0FC5-CDF2-40AF-AD74-6DDB586AE933}" dt="2024-11-29T20:25:29.442" v="12" actId="1076"/>
      <pc:docMkLst>
        <pc:docMk/>
      </pc:docMkLst>
      <pc:sldChg chg="del">
        <pc:chgData name="Mondragon, Desiree - DEN" userId="cddb16d0-b6f9-4161-a1a6-91a003280c7c" providerId="ADAL" clId="{47BA0FC5-CDF2-40AF-AD74-6DDB586AE933}" dt="2024-11-29T16:46:16.319" v="0" actId="2696"/>
        <pc:sldMkLst>
          <pc:docMk/>
          <pc:sldMk cId="1520934569" sldId="11145"/>
        </pc:sldMkLst>
      </pc:sldChg>
      <pc:sldChg chg="del">
        <pc:chgData name="Mondragon, Desiree - DEN" userId="cddb16d0-b6f9-4161-a1a6-91a003280c7c" providerId="ADAL" clId="{47BA0FC5-CDF2-40AF-AD74-6DDB586AE933}" dt="2024-11-29T20:24:31.369" v="4" actId="2696"/>
        <pc:sldMkLst>
          <pc:docMk/>
          <pc:sldMk cId="3936548763" sldId="11160"/>
        </pc:sldMkLst>
      </pc:sldChg>
      <pc:sldChg chg="del">
        <pc:chgData name="Mondragon, Desiree - DEN" userId="cddb16d0-b6f9-4161-a1a6-91a003280c7c" providerId="ADAL" clId="{47BA0FC5-CDF2-40AF-AD74-6DDB586AE933}" dt="2024-11-29T16:49:25.071" v="3" actId="2696"/>
        <pc:sldMkLst>
          <pc:docMk/>
          <pc:sldMk cId="3808697365" sldId="11198"/>
        </pc:sldMkLst>
      </pc:sldChg>
      <pc:sldChg chg="del">
        <pc:chgData name="Mondragon, Desiree - DEN" userId="cddb16d0-b6f9-4161-a1a6-91a003280c7c" providerId="ADAL" clId="{47BA0FC5-CDF2-40AF-AD74-6DDB586AE933}" dt="2024-11-29T16:47:33.685" v="1" actId="47"/>
        <pc:sldMkLst>
          <pc:docMk/>
          <pc:sldMk cId="4197252479" sldId="11216"/>
        </pc:sldMkLst>
      </pc:sldChg>
      <pc:sldChg chg="del">
        <pc:chgData name="Mondragon, Desiree - DEN" userId="cddb16d0-b6f9-4161-a1a6-91a003280c7c" providerId="ADAL" clId="{47BA0FC5-CDF2-40AF-AD74-6DDB586AE933}" dt="2024-11-29T16:47:33.685" v="1" actId="47"/>
        <pc:sldMkLst>
          <pc:docMk/>
          <pc:sldMk cId="3490488679" sldId="11217"/>
        </pc:sldMkLst>
      </pc:sldChg>
      <pc:sldChg chg="del">
        <pc:chgData name="Mondragon, Desiree - DEN" userId="cddb16d0-b6f9-4161-a1a6-91a003280c7c" providerId="ADAL" clId="{47BA0FC5-CDF2-40AF-AD74-6DDB586AE933}" dt="2024-11-29T16:47:33.685" v="1" actId="47"/>
        <pc:sldMkLst>
          <pc:docMk/>
          <pc:sldMk cId="3396810761" sldId="11218"/>
        </pc:sldMkLst>
      </pc:sldChg>
      <pc:sldChg chg="del">
        <pc:chgData name="Mondragon, Desiree - DEN" userId="cddb16d0-b6f9-4161-a1a6-91a003280c7c" providerId="ADAL" clId="{47BA0FC5-CDF2-40AF-AD74-6DDB586AE933}" dt="2024-11-29T16:47:33.685" v="1" actId="47"/>
        <pc:sldMkLst>
          <pc:docMk/>
          <pc:sldMk cId="2487797668" sldId="11219"/>
        </pc:sldMkLst>
      </pc:sldChg>
      <pc:sldChg chg="del">
        <pc:chgData name="Mondragon, Desiree - DEN" userId="cddb16d0-b6f9-4161-a1a6-91a003280c7c" providerId="ADAL" clId="{47BA0FC5-CDF2-40AF-AD74-6DDB586AE933}" dt="2024-11-29T16:47:33.685" v="1" actId="47"/>
        <pc:sldMkLst>
          <pc:docMk/>
          <pc:sldMk cId="1543363641" sldId="11222"/>
        </pc:sldMkLst>
      </pc:sldChg>
      <pc:sldChg chg="del">
        <pc:chgData name="Mondragon, Desiree - DEN" userId="cddb16d0-b6f9-4161-a1a6-91a003280c7c" providerId="ADAL" clId="{47BA0FC5-CDF2-40AF-AD74-6DDB586AE933}" dt="2024-11-29T16:47:33.685" v="1" actId="47"/>
        <pc:sldMkLst>
          <pc:docMk/>
          <pc:sldMk cId="1648746472" sldId="11223"/>
        </pc:sldMkLst>
      </pc:sldChg>
      <pc:sldChg chg="del">
        <pc:chgData name="Mondragon, Desiree - DEN" userId="cddb16d0-b6f9-4161-a1a6-91a003280c7c" providerId="ADAL" clId="{47BA0FC5-CDF2-40AF-AD74-6DDB586AE933}" dt="2024-11-29T16:47:33.685" v="1" actId="47"/>
        <pc:sldMkLst>
          <pc:docMk/>
          <pc:sldMk cId="149801588" sldId="11224"/>
        </pc:sldMkLst>
      </pc:sldChg>
      <pc:sldChg chg="del">
        <pc:chgData name="Mondragon, Desiree - DEN" userId="cddb16d0-b6f9-4161-a1a6-91a003280c7c" providerId="ADAL" clId="{47BA0FC5-CDF2-40AF-AD74-6DDB586AE933}" dt="2024-11-29T16:47:33.685" v="1" actId="47"/>
        <pc:sldMkLst>
          <pc:docMk/>
          <pc:sldMk cId="2081315883" sldId="11225"/>
        </pc:sldMkLst>
      </pc:sldChg>
      <pc:sldChg chg="del">
        <pc:chgData name="Mondragon, Desiree - DEN" userId="cddb16d0-b6f9-4161-a1a6-91a003280c7c" providerId="ADAL" clId="{47BA0FC5-CDF2-40AF-AD74-6DDB586AE933}" dt="2024-11-29T16:47:33.685" v="1" actId="47"/>
        <pc:sldMkLst>
          <pc:docMk/>
          <pc:sldMk cId="3784794574" sldId="11226"/>
        </pc:sldMkLst>
      </pc:sldChg>
      <pc:sldChg chg="del">
        <pc:chgData name="Mondragon, Desiree - DEN" userId="cddb16d0-b6f9-4161-a1a6-91a003280c7c" providerId="ADAL" clId="{47BA0FC5-CDF2-40AF-AD74-6DDB586AE933}" dt="2024-11-29T16:47:33.685" v="1" actId="47"/>
        <pc:sldMkLst>
          <pc:docMk/>
          <pc:sldMk cId="264350020" sldId="11227"/>
        </pc:sldMkLst>
      </pc:sldChg>
      <pc:sldChg chg="del">
        <pc:chgData name="Mondragon, Desiree - DEN" userId="cddb16d0-b6f9-4161-a1a6-91a003280c7c" providerId="ADAL" clId="{47BA0FC5-CDF2-40AF-AD74-6DDB586AE933}" dt="2024-11-29T16:47:33.685" v="1" actId="47"/>
        <pc:sldMkLst>
          <pc:docMk/>
          <pc:sldMk cId="2283073858" sldId="11228"/>
        </pc:sldMkLst>
      </pc:sldChg>
      <pc:sldChg chg="del">
        <pc:chgData name="Mondragon, Desiree - DEN" userId="cddb16d0-b6f9-4161-a1a6-91a003280c7c" providerId="ADAL" clId="{47BA0FC5-CDF2-40AF-AD74-6DDB586AE933}" dt="2024-11-29T16:47:33.685" v="1" actId="47"/>
        <pc:sldMkLst>
          <pc:docMk/>
          <pc:sldMk cId="936721277" sldId="11229"/>
        </pc:sldMkLst>
      </pc:sldChg>
      <pc:sldChg chg="del">
        <pc:chgData name="Mondragon, Desiree - DEN" userId="cddb16d0-b6f9-4161-a1a6-91a003280c7c" providerId="ADAL" clId="{47BA0FC5-CDF2-40AF-AD74-6DDB586AE933}" dt="2024-11-29T16:47:33.685" v="1" actId="47"/>
        <pc:sldMkLst>
          <pc:docMk/>
          <pc:sldMk cId="4138031181" sldId="11230"/>
        </pc:sldMkLst>
      </pc:sldChg>
      <pc:sldChg chg="del">
        <pc:chgData name="Mondragon, Desiree - DEN" userId="cddb16d0-b6f9-4161-a1a6-91a003280c7c" providerId="ADAL" clId="{47BA0FC5-CDF2-40AF-AD74-6DDB586AE933}" dt="2024-11-29T16:47:33.685" v="1" actId="47"/>
        <pc:sldMkLst>
          <pc:docMk/>
          <pc:sldMk cId="4067118518" sldId="11231"/>
        </pc:sldMkLst>
      </pc:sldChg>
      <pc:sldChg chg="del">
        <pc:chgData name="Mondragon, Desiree - DEN" userId="cddb16d0-b6f9-4161-a1a6-91a003280c7c" providerId="ADAL" clId="{47BA0FC5-CDF2-40AF-AD74-6DDB586AE933}" dt="2024-11-29T16:47:33.685" v="1" actId="47"/>
        <pc:sldMkLst>
          <pc:docMk/>
          <pc:sldMk cId="823359515" sldId="11232"/>
        </pc:sldMkLst>
      </pc:sldChg>
      <pc:sldChg chg="del">
        <pc:chgData name="Mondragon, Desiree - DEN" userId="cddb16d0-b6f9-4161-a1a6-91a003280c7c" providerId="ADAL" clId="{47BA0FC5-CDF2-40AF-AD74-6DDB586AE933}" dt="2024-11-29T16:47:33.685" v="1" actId="47"/>
        <pc:sldMkLst>
          <pc:docMk/>
          <pc:sldMk cId="1702228487" sldId="11233"/>
        </pc:sldMkLst>
      </pc:sldChg>
      <pc:sldChg chg="del">
        <pc:chgData name="Mondragon, Desiree - DEN" userId="cddb16d0-b6f9-4161-a1a6-91a003280c7c" providerId="ADAL" clId="{47BA0FC5-CDF2-40AF-AD74-6DDB586AE933}" dt="2024-11-29T16:47:33.685" v="1" actId="47"/>
        <pc:sldMkLst>
          <pc:docMk/>
          <pc:sldMk cId="3137166465" sldId="11234"/>
        </pc:sldMkLst>
      </pc:sldChg>
      <pc:sldChg chg="del">
        <pc:chgData name="Mondragon, Desiree - DEN" userId="cddb16d0-b6f9-4161-a1a6-91a003280c7c" providerId="ADAL" clId="{47BA0FC5-CDF2-40AF-AD74-6DDB586AE933}" dt="2024-11-29T16:47:33.685" v="1" actId="47"/>
        <pc:sldMkLst>
          <pc:docMk/>
          <pc:sldMk cId="3589490559" sldId="11235"/>
        </pc:sldMkLst>
      </pc:sldChg>
      <pc:sldChg chg="addSp delSp modSp mod">
        <pc:chgData name="Mondragon, Desiree - DEN" userId="cddb16d0-b6f9-4161-a1a6-91a003280c7c" providerId="ADAL" clId="{47BA0FC5-CDF2-40AF-AD74-6DDB586AE933}" dt="2024-11-29T20:25:29.442" v="12" actId="1076"/>
        <pc:sldMkLst>
          <pc:docMk/>
          <pc:sldMk cId="3513850668" sldId="11237"/>
        </pc:sldMkLst>
      </pc:sldChg>
      <pc:sldChg chg="del">
        <pc:chgData name="Mondragon, Desiree - DEN" userId="cddb16d0-b6f9-4161-a1a6-91a003280c7c" providerId="ADAL" clId="{47BA0FC5-CDF2-40AF-AD74-6DDB586AE933}" dt="2024-11-29T16:49:25.071" v="3" actId="2696"/>
        <pc:sldMkLst>
          <pc:docMk/>
          <pc:sldMk cId="3398673934" sldId="11242"/>
        </pc:sldMkLst>
      </pc:sldChg>
      <pc:sldChg chg="del">
        <pc:chgData name="Mondragon, Desiree - DEN" userId="cddb16d0-b6f9-4161-a1a6-91a003280c7c" providerId="ADAL" clId="{47BA0FC5-CDF2-40AF-AD74-6DDB586AE933}" dt="2024-11-29T16:47:33.685" v="1" actId="47"/>
        <pc:sldMkLst>
          <pc:docMk/>
          <pc:sldMk cId="1186592527" sldId="11243"/>
        </pc:sldMkLst>
      </pc:sldChg>
      <pc:sldChg chg="del">
        <pc:chgData name="Mondragon, Desiree - DEN" userId="cddb16d0-b6f9-4161-a1a6-91a003280c7c" providerId="ADAL" clId="{47BA0FC5-CDF2-40AF-AD74-6DDB586AE933}" dt="2024-11-29T16:49:25.071" v="3" actId="2696"/>
        <pc:sldMkLst>
          <pc:docMk/>
          <pc:sldMk cId="418589172" sldId="11245"/>
        </pc:sldMkLst>
      </pc:sldChg>
      <pc:sldChg chg="del">
        <pc:chgData name="Mondragon, Desiree - DEN" userId="cddb16d0-b6f9-4161-a1a6-91a003280c7c" providerId="ADAL" clId="{47BA0FC5-CDF2-40AF-AD74-6DDB586AE933}" dt="2024-11-29T16:47:33.685" v="1" actId="47"/>
        <pc:sldMkLst>
          <pc:docMk/>
          <pc:sldMk cId="3324740720" sldId="104930"/>
        </pc:sldMkLst>
      </pc:sldChg>
      <pc:sldChg chg="del">
        <pc:chgData name="Mondragon, Desiree - DEN" userId="cddb16d0-b6f9-4161-a1a6-91a003280c7c" providerId="ADAL" clId="{47BA0FC5-CDF2-40AF-AD74-6DDB586AE933}" dt="2024-11-29T16:47:33.685" v="1" actId="47"/>
        <pc:sldMkLst>
          <pc:docMk/>
          <pc:sldMk cId="1875687675" sldId="104931"/>
        </pc:sldMkLst>
      </pc:sldChg>
      <pc:sldChg chg="del">
        <pc:chgData name="Mondragon, Desiree - DEN" userId="cddb16d0-b6f9-4161-a1a6-91a003280c7c" providerId="ADAL" clId="{47BA0FC5-CDF2-40AF-AD74-6DDB586AE933}" dt="2024-11-29T16:46:16.319" v="0" actId="2696"/>
        <pc:sldMkLst>
          <pc:docMk/>
          <pc:sldMk cId="3251999605" sldId="104939"/>
        </pc:sldMkLst>
      </pc:sldChg>
      <pc:sldChg chg="del">
        <pc:chgData name="Mondragon, Desiree - DEN" userId="cddb16d0-b6f9-4161-a1a6-91a003280c7c" providerId="ADAL" clId="{47BA0FC5-CDF2-40AF-AD74-6DDB586AE933}" dt="2024-11-29T16:47:33.685" v="1" actId="47"/>
        <pc:sldMkLst>
          <pc:docMk/>
          <pc:sldMk cId="455818096" sldId="104941"/>
        </pc:sldMkLst>
      </pc:sldChg>
      <pc:sldChg chg="new">
        <pc:chgData name="Mondragon, Desiree - DEN" userId="cddb16d0-b6f9-4161-a1a6-91a003280c7c" providerId="ADAL" clId="{47BA0FC5-CDF2-40AF-AD74-6DDB586AE933}" dt="2024-11-29T20:24:34.606" v="5" actId="680"/>
        <pc:sldMkLst>
          <pc:docMk/>
          <pc:sldMk cId="1040599335" sldId="104953"/>
        </pc:sldMkLst>
      </pc:sldChg>
    </pc:docChg>
  </pc:docChgLst>
  <pc:docChgLst>
    <pc:chgData name="Schneider, Michael - DEN" userId="bb2e6162-51ac-4194-9949-3fba930e630f" providerId="ADAL" clId="{8A005A65-C191-47DB-8636-6CC5861343BC}"/>
    <pc:docChg chg="modSld sldOrd">
      <pc:chgData name="Schneider, Michael - DEN" userId="bb2e6162-51ac-4194-9949-3fba930e630f" providerId="ADAL" clId="{8A005A65-C191-47DB-8636-6CC5861343BC}" dt="2025-03-25T19:19:34.546" v="1"/>
      <pc:docMkLst>
        <pc:docMk/>
      </pc:docMkLst>
    </pc:docChg>
  </pc:docChgLst>
  <pc:docChgLst>
    <pc:chgData name="Wilson, Jacqueline - DEN" userId="S::jacqueline.wilson@flydenver.com::5f28639e-e6e2-4f52-bca5-5752d2892216" providerId="AD" clId="Web-{68B43B2A-5E20-A41C-B2B9-AA3472B6B094}"/>
    <pc:docChg chg="delSld modSld modSection">
      <pc:chgData name="Wilson, Jacqueline - DEN" userId="S::jacqueline.wilson@flydenver.com::5f28639e-e6e2-4f52-bca5-5752d2892216" providerId="AD" clId="Web-{68B43B2A-5E20-A41C-B2B9-AA3472B6B094}" dt="2025-06-11T20:49:43.030" v="323" actId="20577"/>
      <pc:docMkLst>
        <pc:docMk/>
      </pc:docMkLst>
      <pc:sldChg chg="modSp">
        <pc:chgData name="Wilson, Jacqueline - DEN" userId="S::jacqueline.wilson@flydenver.com::5f28639e-e6e2-4f52-bca5-5752d2892216" providerId="AD" clId="Web-{68B43B2A-5E20-A41C-B2B9-AA3472B6B094}" dt="2025-06-11T20:49:43.030" v="323" actId="20577"/>
        <pc:sldMkLst>
          <pc:docMk/>
          <pc:sldMk cId="635646545" sldId="105042"/>
        </pc:sldMkLst>
        <pc:spChg chg="mod">
          <ac:chgData name="Wilson, Jacqueline - DEN" userId="S::jacqueline.wilson@flydenver.com::5f28639e-e6e2-4f52-bca5-5752d2892216" providerId="AD" clId="Web-{68B43B2A-5E20-A41C-B2B9-AA3472B6B094}" dt="2025-06-11T20:49:43.030" v="323" actId="20577"/>
          <ac:spMkLst>
            <pc:docMk/>
            <pc:sldMk cId="635646545" sldId="105042"/>
            <ac:spMk id="3" creationId="{A0912F34-D88A-5CB2-F353-82BAAFA693C2}"/>
          </ac:spMkLst>
        </pc:spChg>
      </pc:sldChg>
      <pc:sldChg chg="modSp">
        <pc:chgData name="Wilson, Jacqueline - DEN" userId="S::jacqueline.wilson@flydenver.com::5f28639e-e6e2-4f52-bca5-5752d2892216" providerId="AD" clId="Web-{68B43B2A-5E20-A41C-B2B9-AA3472B6B094}" dt="2025-06-11T20:38:59.096" v="240" actId="20577"/>
        <pc:sldMkLst>
          <pc:docMk/>
          <pc:sldMk cId="788518841" sldId="105115"/>
        </pc:sldMkLst>
        <pc:spChg chg="mod">
          <ac:chgData name="Wilson, Jacqueline - DEN" userId="S::jacqueline.wilson@flydenver.com::5f28639e-e6e2-4f52-bca5-5752d2892216" providerId="AD" clId="Web-{68B43B2A-5E20-A41C-B2B9-AA3472B6B094}" dt="2025-06-11T20:38:59.096" v="240" actId="20577"/>
          <ac:spMkLst>
            <pc:docMk/>
            <pc:sldMk cId="788518841" sldId="105115"/>
            <ac:spMk id="3" creationId="{888011C1-5FC0-CA8B-DAF2-2095F5177337}"/>
          </ac:spMkLst>
        </pc:spChg>
      </pc:sldChg>
      <pc:sldChg chg="del">
        <pc:chgData name="Wilson, Jacqueline - DEN" userId="S::jacqueline.wilson@flydenver.com::5f28639e-e6e2-4f52-bca5-5752d2892216" providerId="AD" clId="Web-{68B43B2A-5E20-A41C-B2B9-AA3472B6B094}" dt="2025-06-11T20:30:25.545" v="0"/>
        <pc:sldMkLst>
          <pc:docMk/>
          <pc:sldMk cId="1803338652" sldId="105121"/>
        </pc:sldMkLst>
      </pc:sldChg>
      <pc:sldChg chg="modSp">
        <pc:chgData name="Wilson, Jacqueline - DEN" userId="S::jacqueline.wilson@flydenver.com::5f28639e-e6e2-4f52-bca5-5752d2892216" providerId="AD" clId="Web-{68B43B2A-5E20-A41C-B2B9-AA3472B6B094}" dt="2025-06-11T20:44:22.577" v="279" actId="20577"/>
        <pc:sldMkLst>
          <pc:docMk/>
          <pc:sldMk cId="3739377223" sldId="105129"/>
        </pc:sldMkLst>
        <pc:spChg chg="mod">
          <ac:chgData name="Wilson, Jacqueline - DEN" userId="S::jacqueline.wilson@flydenver.com::5f28639e-e6e2-4f52-bca5-5752d2892216" providerId="AD" clId="Web-{68B43B2A-5E20-A41C-B2B9-AA3472B6B094}" dt="2025-06-11T20:44:22.577" v="279" actId="20577"/>
          <ac:spMkLst>
            <pc:docMk/>
            <pc:sldMk cId="3739377223" sldId="105129"/>
            <ac:spMk id="3" creationId="{8C003A0F-B9C4-A986-C3A2-A071CE75F547}"/>
          </ac:spMkLst>
        </pc:spChg>
      </pc:sldChg>
    </pc:docChg>
  </pc:docChgLst>
  <pc:docChgLst>
    <pc:chgData name="Lee, Jae - DEN" userId="S::jae.lee@flydenver.com::6c8fe9b4-0bf1-429c-b898-4d3e66e4c6a3" providerId="AD" clId="Web-{A1859F59-229F-0C81-C24A-13F19CC7E023}"/>
    <pc:docChg chg="modSld">
      <pc:chgData name="Lee, Jae - DEN" userId="S::jae.lee@flydenver.com::6c8fe9b4-0bf1-429c-b898-4d3e66e4c6a3" providerId="AD" clId="Web-{A1859F59-229F-0C81-C24A-13F19CC7E023}" dt="2024-10-01T16:39:14.700" v="83" actId="20577"/>
      <pc:docMkLst>
        <pc:docMk/>
      </pc:docMkLst>
      <pc:sldChg chg="modSp">
        <pc:chgData name="Lee, Jae - DEN" userId="S::jae.lee@flydenver.com::6c8fe9b4-0bf1-429c-b898-4d3e66e4c6a3" providerId="AD" clId="Web-{A1859F59-229F-0C81-C24A-13F19CC7E023}" dt="2024-10-01T16:39:14.700" v="83" actId="20577"/>
        <pc:sldMkLst>
          <pc:docMk/>
          <pc:sldMk cId="3808697365" sldId="11198"/>
        </pc:sldMkLst>
      </pc:sldChg>
    </pc:docChg>
  </pc:docChgLst>
  <pc:docChgLst>
    <pc:chgData name="Mondragon, Desiree - DEN" userId="cddb16d0-b6f9-4161-a1a6-91a003280c7c" providerId="ADAL" clId="{5F3230F6-97A8-4AE9-BAD7-B9F59A991828}"/>
    <pc:docChg chg="modSld">
      <pc:chgData name="Mondragon, Desiree - DEN" userId="cddb16d0-b6f9-4161-a1a6-91a003280c7c" providerId="ADAL" clId="{5F3230F6-97A8-4AE9-BAD7-B9F59A991828}" dt="2024-06-17T20:48:17.991" v="6" actId="729"/>
      <pc:docMkLst>
        <pc:docMk/>
      </pc:docMkLst>
      <pc:sldChg chg="modSp">
        <pc:chgData name="Mondragon, Desiree - DEN" userId="cddb16d0-b6f9-4161-a1a6-91a003280c7c" providerId="ADAL" clId="{5F3230F6-97A8-4AE9-BAD7-B9F59A991828}" dt="2024-06-17T20:46:08.660" v="0"/>
        <pc:sldMkLst>
          <pc:docMk/>
          <pc:sldMk cId="3371077155" sldId="259"/>
        </pc:sldMkLst>
      </pc:sldChg>
      <pc:sldChg chg="modSp mod modShow">
        <pc:chgData name="Mondragon, Desiree - DEN" userId="cddb16d0-b6f9-4161-a1a6-91a003280c7c" providerId="ADAL" clId="{5F3230F6-97A8-4AE9-BAD7-B9F59A991828}" dt="2024-06-17T20:46:56.580" v="5" actId="729"/>
        <pc:sldMkLst>
          <pc:docMk/>
          <pc:sldMk cId="926823826" sldId="11109"/>
        </pc:sldMkLst>
      </pc:sldChg>
      <pc:sldChg chg="modSp mod modShow">
        <pc:chgData name="Mondragon, Desiree - DEN" userId="cddb16d0-b6f9-4161-a1a6-91a003280c7c" providerId="ADAL" clId="{5F3230F6-97A8-4AE9-BAD7-B9F59A991828}" dt="2024-06-17T20:46:56.580" v="5" actId="729"/>
        <pc:sldMkLst>
          <pc:docMk/>
          <pc:sldMk cId="46628132" sldId="11111"/>
        </pc:sldMkLst>
      </pc:sldChg>
      <pc:sldChg chg="modSp mod modShow">
        <pc:chgData name="Mondragon, Desiree - DEN" userId="cddb16d0-b6f9-4161-a1a6-91a003280c7c" providerId="ADAL" clId="{5F3230F6-97A8-4AE9-BAD7-B9F59A991828}" dt="2024-06-17T20:46:18.907" v="1" actId="729"/>
        <pc:sldMkLst>
          <pc:docMk/>
          <pc:sldMk cId="1242778345" sldId="11115"/>
        </pc:sldMkLst>
      </pc:sldChg>
      <pc:sldChg chg="modSp mod modShow">
        <pc:chgData name="Mondragon, Desiree - DEN" userId="cddb16d0-b6f9-4161-a1a6-91a003280c7c" providerId="ADAL" clId="{5F3230F6-97A8-4AE9-BAD7-B9F59A991828}" dt="2024-06-17T20:46:24.428" v="2" actId="729"/>
        <pc:sldMkLst>
          <pc:docMk/>
          <pc:sldMk cId="1762901178" sldId="11116"/>
        </pc:sldMkLst>
      </pc:sldChg>
      <pc:sldChg chg="modSp mod modShow">
        <pc:chgData name="Mondragon, Desiree - DEN" userId="cddb16d0-b6f9-4161-a1a6-91a003280c7c" providerId="ADAL" clId="{5F3230F6-97A8-4AE9-BAD7-B9F59A991828}" dt="2024-06-17T20:46:40.210" v="3" actId="729"/>
        <pc:sldMkLst>
          <pc:docMk/>
          <pc:sldMk cId="4288829227" sldId="11117"/>
        </pc:sldMkLst>
      </pc:sldChg>
      <pc:sldChg chg="modSp mod modShow">
        <pc:chgData name="Mondragon, Desiree - DEN" userId="cddb16d0-b6f9-4161-a1a6-91a003280c7c" providerId="ADAL" clId="{5F3230F6-97A8-4AE9-BAD7-B9F59A991828}" dt="2024-06-17T20:46:40.210" v="3" actId="729"/>
        <pc:sldMkLst>
          <pc:docMk/>
          <pc:sldMk cId="2374995449" sldId="11118"/>
        </pc:sldMkLst>
      </pc:sldChg>
      <pc:sldChg chg="modSp mod modShow">
        <pc:chgData name="Mondragon, Desiree - DEN" userId="cddb16d0-b6f9-4161-a1a6-91a003280c7c" providerId="ADAL" clId="{5F3230F6-97A8-4AE9-BAD7-B9F59A991828}" dt="2024-06-17T20:46:40.210" v="3" actId="729"/>
        <pc:sldMkLst>
          <pc:docMk/>
          <pc:sldMk cId="3060206424" sldId="11119"/>
        </pc:sldMkLst>
      </pc:sldChg>
      <pc:sldChg chg="modSp mod modShow">
        <pc:chgData name="Mondragon, Desiree - DEN" userId="cddb16d0-b6f9-4161-a1a6-91a003280c7c" providerId="ADAL" clId="{5F3230F6-97A8-4AE9-BAD7-B9F59A991828}" dt="2024-06-17T20:46:47.027" v="4" actId="729"/>
        <pc:sldMkLst>
          <pc:docMk/>
          <pc:sldMk cId="4164700554" sldId="11120"/>
        </pc:sldMkLst>
      </pc:sldChg>
      <pc:sldChg chg="modSp mod modShow">
        <pc:chgData name="Mondragon, Desiree - DEN" userId="cddb16d0-b6f9-4161-a1a6-91a003280c7c" providerId="ADAL" clId="{5F3230F6-97A8-4AE9-BAD7-B9F59A991828}" dt="2024-06-17T20:46:47.027" v="4" actId="729"/>
        <pc:sldMkLst>
          <pc:docMk/>
          <pc:sldMk cId="3012636638" sldId="11121"/>
        </pc:sldMkLst>
      </pc:sldChg>
      <pc:sldChg chg="modSp mod modShow">
        <pc:chgData name="Mondragon, Desiree - DEN" userId="cddb16d0-b6f9-4161-a1a6-91a003280c7c" providerId="ADAL" clId="{5F3230F6-97A8-4AE9-BAD7-B9F59A991828}" dt="2024-06-17T20:46:47.027" v="4" actId="729"/>
        <pc:sldMkLst>
          <pc:docMk/>
          <pc:sldMk cId="831066333" sldId="11122"/>
        </pc:sldMkLst>
      </pc:sldChg>
      <pc:sldChg chg="modSp mod modShow">
        <pc:chgData name="Mondragon, Desiree - DEN" userId="cddb16d0-b6f9-4161-a1a6-91a003280c7c" providerId="ADAL" clId="{5F3230F6-97A8-4AE9-BAD7-B9F59A991828}" dt="2024-06-17T20:48:17.991" v="6" actId="729"/>
        <pc:sldMkLst>
          <pc:docMk/>
          <pc:sldMk cId="3620443561" sldId="11123"/>
        </pc:sldMkLst>
      </pc:sldChg>
      <pc:sldChg chg="modSp mod modShow">
        <pc:chgData name="Mondragon, Desiree - DEN" userId="cddb16d0-b6f9-4161-a1a6-91a003280c7c" providerId="ADAL" clId="{5F3230F6-97A8-4AE9-BAD7-B9F59A991828}" dt="2024-06-17T20:46:56.580" v="5" actId="729"/>
        <pc:sldMkLst>
          <pc:docMk/>
          <pc:sldMk cId="1126909354" sldId="11124"/>
        </pc:sldMkLst>
      </pc:sldChg>
      <pc:sldChg chg="modSp mod modShow">
        <pc:chgData name="Mondragon, Desiree - DEN" userId="cddb16d0-b6f9-4161-a1a6-91a003280c7c" providerId="ADAL" clId="{5F3230F6-97A8-4AE9-BAD7-B9F59A991828}" dt="2024-06-17T20:46:56.580" v="5" actId="729"/>
        <pc:sldMkLst>
          <pc:docMk/>
          <pc:sldMk cId="3751132723" sldId="11125"/>
        </pc:sldMkLst>
      </pc:sldChg>
      <pc:sldChg chg="modSp mod modShow">
        <pc:chgData name="Mondragon, Desiree - DEN" userId="cddb16d0-b6f9-4161-a1a6-91a003280c7c" providerId="ADAL" clId="{5F3230F6-97A8-4AE9-BAD7-B9F59A991828}" dt="2024-06-17T20:46:56.580" v="5" actId="729"/>
        <pc:sldMkLst>
          <pc:docMk/>
          <pc:sldMk cId="304383958" sldId="11126"/>
        </pc:sldMkLst>
      </pc:sldChg>
      <pc:sldChg chg="modSp mod modShow">
        <pc:chgData name="Mondragon, Desiree - DEN" userId="cddb16d0-b6f9-4161-a1a6-91a003280c7c" providerId="ADAL" clId="{5F3230F6-97A8-4AE9-BAD7-B9F59A991828}" dt="2024-06-17T20:46:56.580" v="5" actId="729"/>
        <pc:sldMkLst>
          <pc:docMk/>
          <pc:sldMk cId="2125040398" sldId="11127"/>
        </pc:sldMkLst>
      </pc:sldChg>
    </pc:docChg>
  </pc:docChgLst>
  <pc:docChgLst>
    <pc:chgData name="Miller, Sarah - DEN" userId="S::sarah.miller@flydenver.com::58b4b8cc-01d8-4ef0-b00b-229ee48bc976" providerId="AD" clId="Web-{4F24171F-63AF-20CB-907B-2EE93E9FA1E7}"/>
    <pc:docChg chg="modSld">
      <pc:chgData name="Miller, Sarah - DEN" userId="S::sarah.miller@flydenver.com::58b4b8cc-01d8-4ef0-b00b-229ee48bc976" providerId="AD" clId="Web-{4F24171F-63AF-20CB-907B-2EE93E9FA1E7}" dt="2024-06-13T18:30:45.213" v="138" actId="20577"/>
      <pc:docMkLst>
        <pc:docMk/>
      </pc:docMkLst>
      <pc:sldChg chg="modSp">
        <pc:chgData name="Miller, Sarah - DEN" userId="S::sarah.miller@flydenver.com::58b4b8cc-01d8-4ef0-b00b-229ee48bc976" providerId="AD" clId="Web-{4F24171F-63AF-20CB-907B-2EE93E9FA1E7}" dt="2024-06-13T18:28:52.381" v="121" actId="20577"/>
        <pc:sldMkLst>
          <pc:docMk/>
          <pc:sldMk cId="4221093669" sldId="11073"/>
        </pc:sldMkLst>
      </pc:sldChg>
      <pc:sldChg chg="modSp">
        <pc:chgData name="Miller, Sarah - DEN" userId="S::sarah.miller@flydenver.com::58b4b8cc-01d8-4ef0-b00b-229ee48bc976" providerId="AD" clId="Web-{4F24171F-63AF-20CB-907B-2EE93E9FA1E7}" dt="2024-06-13T18:30:45.213" v="138" actId="20577"/>
        <pc:sldMkLst>
          <pc:docMk/>
          <pc:sldMk cId="3981395270" sldId="11075"/>
        </pc:sldMkLst>
      </pc:sldChg>
    </pc:docChg>
  </pc:docChgLst>
  <pc:docChgLst>
    <pc:chgData name="Adrid, Arthur - DEN" userId="S::arthur.adrid@flydenver.com::b0cc4998-eaae-4efb-9d4b-6b97a20de830" providerId="AD" clId="Web-{590D0332-8C61-D5BC-5EA7-2FF982D0D721}"/>
    <pc:docChg chg="modSld">
      <pc:chgData name="Adrid, Arthur - DEN" userId="S::arthur.adrid@flydenver.com::b0cc4998-eaae-4efb-9d4b-6b97a20de830" providerId="AD" clId="Web-{590D0332-8C61-D5BC-5EA7-2FF982D0D721}" dt="2024-07-03T17:18:08.946" v="2" actId="1076"/>
      <pc:docMkLst>
        <pc:docMk/>
      </pc:docMkLst>
      <pc:sldChg chg="modSp">
        <pc:chgData name="Adrid, Arthur - DEN" userId="S::arthur.adrid@flydenver.com::b0cc4998-eaae-4efb-9d4b-6b97a20de830" providerId="AD" clId="Web-{590D0332-8C61-D5BC-5EA7-2FF982D0D721}" dt="2024-07-03T17:18:08.946" v="2" actId="1076"/>
        <pc:sldMkLst>
          <pc:docMk/>
          <pc:sldMk cId="1403175950" sldId="11079"/>
        </pc:sldMkLst>
      </pc:sldChg>
    </pc:docChg>
  </pc:docChgLst>
  <pc:docChgLst>
    <pc:chgData name="Mondragon, Desiree - DEN" userId="cddb16d0-b6f9-4161-a1a6-91a003280c7c" providerId="ADAL" clId="{06D40728-DE7D-43F8-8893-B88C90977B19}"/>
    <pc:docChg chg="undo custSel addSld delSld modSld sldOrd modMainMaster delSection modSection">
      <pc:chgData name="Mondragon, Desiree - DEN" userId="cddb16d0-b6f9-4161-a1a6-91a003280c7c" providerId="ADAL" clId="{06D40728-DE7D-43F8-8893-B88C90977B19}" dt="2025-06-06T22:33:35.713" v="2391" actId="113"/>
      <pc:docMkLst>
        <pc:docMk/>
      </pc:docMkLst>
      <pc:sldChg chg="del">
        <pc:chgData name="Mondragon, Desiree - DEN" userId="cddb16d0-b6f9-4161-a1a6-91a003280c7c" providerId="ADAL" clId="{06D40728-DE7D-43F8-8893-B88C90977B19}" dt="2025-06-06T22:19:44.914" v="2260" actId="2696"/>
        <pc:sldMkLst>
          <pc:docMk/>
          <pc:sldMk cId="2136127173" sldId="271"/>
        </pc:sldMkLst>
      </pc:sldChg>
      <pc:sldChg chg="del">
        <pc:chgData name="Mondragon, Desiree - DEN" userId="cddb16d0-b6f9-4161-a1a6-91a003280c7c" providerId="ADAL" clId="{06D40728-DE7D-43F8-8893-B88C90977B19}" dt="2025-06-06T22:19:32.431" v="2259" actId="47"/>
        <pc:sldMkLst>
          <pc:docMk/>
          <pc:sldMk cId="446503946" sldId="1070"/>
        </pc:sldMkLst>
      </pc:sldChg>
      <pc:sldChg chg="del">
        <pc:chgData name="Mondragon, Desiree - DEN" userId="cddb16d0-b6f9-4161-a1a6-91a003280c7c" providerId="ADAL" clId="{06D40728-DE7D-43F8-8893-B88C90977B19}" dt="2025-06-06T22:19:32.431" v="2259" actId="47"/>
        <pc:sldMkLst>
          <pc:docMk/>
          <pc:sldMk cId="3585023571" sldId="1073"/>
        </pc:sldMkLst>
      </pc:sldChg>
      <pc:sldChg chg="del">
        <pc:chgData name="Mondragon, Desiree - DEN" userId="cddb16d0-b6f9-4161-a1a6-91a003280c7c" providerId="ADAL" clId="{06D40728-DE7D-43F8-8893-B88C90977B19}" dt="2025-06-06T22:19:32.431" v="2259" actId="47"/>
        <pc:sldMkLst>
          <pc:docMk/>
          <pc:sldMk cId="886952747" sldId="1074"/>
        </pc:sldMkLst>
      </pc:sldChg>
      <pc:sldChg chg="modSp mod">
        <pc:chgData name="Mondragon, Desiree - DEN" userId="cddb16d0-b6f9-4161-a1a6-91a003280c7c" providerId="ADAL" clId="{06D40728-DE7D-43F8-8893-B88C90977B19}" dt="2025-06-02T18:37:02.517" v="540" actId="108"/>
        <pc:sldMkLst>
          <pc:docMk/>
          <pc:sldMk cId="4279377983" sldId="11068"/>
        </pc:sldMkLst>
        <pc:spChg chg="mod">
          <ac:chgData name="Mondragon, Desiree - DEN" userId="cddb16d0-b6f9-4161-a1a6-91a003280c7c" providerId="ADAL" clId="{06D40728-DE7D-43F8-8893-B88C90977B19}" dt="2025-06-02T18:37:02.517" v="540" actId="108"/>
          <ac:spMkLst>
            <pc:docMk/>
            <pc:sldMk cId="4279377983" sldId="11068"/>
            <ac:spMk id="9" creationId="{33E76785-83AF-EDB4-F909-25B4EBEBB89B}"/>
          </ac:spMkLst>
        </pc:spChg>
      </pc:sldChg>
      <pc:sldChg chg="addSp delSp modSp mod modNotesTx">
        <pc:chgData name="Mondragon, Desiree - DEN" userId="cddb16d0-b6f9-4161-a1a6-91a003280c7c" providerId="ADAL" clId="{06D40728-DE7D-43F8-8893-B88C90977B19}" dt="2025-06-06T22:19:00.546" v="2257" actId="962"/>
        <pc:sldMkLst>
          <pc:docMk/>
          <pc:sldMk cId="2089279026" sldId="11099"/>
        </pc:sldMkLst>
        <pc:spChg chg="add mod">
          <ac:chgData name="Mondragon, Desiree - DEN" userId="cddb16d0-b6f9-4161-a1a6-91a003280c7c" providerId="ADAL" clId="{06D40728-DE7D-43F8-8893-B88C90977B19}" dt="2025-06-03T16:45:58.749" v="1834" actId="14100"/>
          <ac:spMkLst>
            <pc:docMk/>
            <pc:sldMk cId="2089279026" sldId="11099"/>
            <ac:spMk id="9" creationId="{63544299-965E-0A54-E09A-E896F4B2F43B}"/>
          </ac:spMkLst>
        </pc:spChg>
        <pc:picChg chg="add mod">
          <ac:chgData name="Mondragon, Desiree - DEN" userId="cddb16d0-b6f9-4161-a1a6-91a003280c7c" providerId="ADAL" clId="{06D40728-DE7D-43F8-8893-B88C90977B19}" dt="2025-06-06T22:19:00.546" v="2257" actId="962"/>
          <ac:picMkLst>
            <pc:docMk/>
            <pc:sldMk cId="2089279026" sldId="11099"/>
            <ac:picMk id="10" creationId="{13042EE4-B52C-74F4-F584-DF3F29629CE3}"/>
          </ac:picMkLst>
        </pc:picChg>
      </pc:sldChg>
      <pc:sldChg chg="add del mod modShow">
        <pc:chgData name="Mondragon, Desiree - DEN" userId="cddb16d0-b6f9-4161-a1a6-91a003280c7c" providerId="ADAL" clId="{06D40728-DE7D-43F8-8893-B88C90977B19}" dt="2025-06-03T16:47:41.864" v="1836" actId="729"/>
        <pc:sldMkLst>
          <pc:docMk/>
          <pc:sldMk cId="938472897" sldId="11100"/>
        </pc:sldMkLst>
      </pc:sldChg>
      <pc:sldChg chg="add del mod modShow">
        <pc:chgData name="Mondragon, Desiree - DEN" userId="cddb16d0-b6f9-4161-a1a6-91a003280c7c" providerId="ADAL" clId="{06D40728-DE7D-43F8-8893-B88C90977B19}" dt="2025-06-06T22:18:24.442" v="2255" actId="2696"/>
        <pc:sldMkLst>
          <pc:docMk/>
          <pc:sldMk cId="3346811780" sldId="11162"/>
        </pc:sldMkLst>
      </pc:sldChg>
      <pc:sldChg chg="add del mod modShow">
        <pc:chgData name="Mondragon, Desiree - DEN" userId="cddb16d0-b6f9-4161-a1a6-91a003280c7c" providerId="ADAL" clId="{06D40728-DE7D-43F8-8893-B88C90977B19}" dt="2025-06-06T22:18:24.442" v="2255" actId="2696"/>
        <pc:sldMkLst>
          <pc:docMk/>
          <pc:sldMk cId="1001245026" sldId="11170"/>
        </pc:sldMkLst>
      </pc:sldChg>
      <pc:sldChg chg="modSp mod">
        <pc:chgData name="Mondragon, Desiree - DEN" userId="cddb16d0-b6f9-4161-a1a6-91a003280c7c" providerId="ADAL" clId="{06D40728-DE7D-43F8-8893-B88C90977B19}" dt="2025-06-02T17:24:33.929" v="408" actId="962"/>
        <pc:sldMkLst>
          <pc:docMk/>
          <pc:sldMk cId="0" sldId="11236"/>
        </pc:sldMkLst>
        <pc:picChg chg="mod">
          <ac:chgData name="Mondragon, Desiree - DEN" userId="cddb16d0-b6f9-4161-a1a6-91a003280c7c" providerId="ADAL" clId="{06D40728-DE7D-43F8-8893-B88C90977B19}" dt="2025-06-02T17:24:16.866" v="336" actId="962"/>
          <ac:picMkLst>
            <pc:docMk/>
            <pc:sldMk cId="0" sldId="11236"/>
            <ac:picMk id="12" creationId="{FB8F6921-F9F6-2F5A-9B44-46AF9E5282E5}"/>
          </ac:picMkLst>
        </pc:picChg>
        <pc:picChg chg="mod">
          <ac:chgData name="Mondragon, Desiree - DEN" userId="cddb16d0-b6f9-4161-a1a6-91a003280c7c" providerId="ADAL" clId="{06D40728-DE7D-43F8-8893-B88C90977B19}" dt="2025-06-02T17:24:33.929" v="408" actId="962"/>
          <ac:picMkLst>
            <pc:docMk/>
            <pc:sldMk cId="0" sldId="11236"/>
            <ac:picMk id="19" creationId="{07F94893-36B9-B67A-5BD6-1943E4229425}"/>
          </ac:picMkLst>
        </pc:picChg>
      </pc:sldChg>
      <pc:sldChg chg="modSp mod">
        <pc:chgData name="Mondragon, Desiree - DEN" userId="cddb16d0-b6f9-4161-a1a6-91a003280c7c" providerId="ADAL" clId="{06D40728-DE7D-43F8-8893-B88C90977B19}" dt="2025-06-02T18:56:01.052" v="626" actId="962"/>
        <pc:sldMkLst>
          <pc:docMk/>
          <pc:sldMk cId="2923033860" sldId="104948"/>
        </pc:sldMkLst>
        <pc:picChg chg="mod">
          <ac:chgData name="Mondragon, Desiree - DEN" userId="cddb16d0-b6f9-4161-a1a6-91a003280c7c" providerId="ADAL" clId="{06D40728-DE7D-43F8-8893-B88C90977B19}" dt="2025-06-02T18:56:01.052" v="626" actId="962"/>
          <ac:picMkLst>
            <pc:docMk/>
            <pc:sldMk cId="2923033860" sldId="104948"/>
            <ac:picMk id="15" creationId="{CD1FD3C4-5508-8FA5-2ACB-3EC6796A92F6}"/>
          </ac:picMkLst>
        </pc:picChg>
      </pc:sldChg>
      <pc:sldChg chg="modSp mod">
        <pc:chgData name="Mondragon, Desiree - DEN" userId="cddb16d0-b6f9-4161-a1a6-91a003280c7c" providerId="ADAL" clId="{06D40728-DE7D-43F8-8893-B88C90977B19}" dt="2025-06-02T16:49:54.052" v="188" actId="20577"/>
        <pc:sldMkLst>
          <pc:docMk/>
          <pc:sldMk cId="2483259160" sldId="104961"/>
        </pc:sldMkLst>
        <pc:spChg chg="mod">
          <ac:chgData name="Mondragon, Desiree - DEN" userId="cddb16d0-b6f9-4161-a1a6-91a003280c7c" providerId="ADAL" clId="{06D40728-DE7D-43F8-8893-B88C90977B19}" dt="2025-06-02T16:49:54.052" v="188" actId="20577"/>
          <ac:spMkLst>
            <pc:docMk/>
            <pc:sldMk cId="2483259160" sldId="104961"/>
            <ac:spMk id="12" creationId="{F932734F-A43A-1ADB-F3B4-C62F526756C4}"/>
          </ac:spMkLst>
        </pc:spChg>
      </pc:sldChg>
      <pc:sldChg chg="modSp mod modNotesTx">
        <pc:chgData name="Mondragon, Desiree - DEN" userId="cddb16d0-b6f9-4161-a1a6-91a003280c7c" providerId="ADAL" clId="{06D40728-DE7D-43F8-8893-B88C90977B19}" dt="2025-06-02T16:53:33.134" v="213" actId="962"/>
        <pc:sldMkLst>
          <pc:docMk/>
          <pc:sldMk cId="2184838611" sldId="104962"/>
        </pc:sldMkLst>
        <pc:spChg chg="mod">
          <ac:chgData name="Mondragon, Desiree - DEN" userId="cddb16d0-b6f9-4161-a1a6-91a003280c7c" providerId="ADAL" clId="{06D40728-DE7D-43F8-8893-B88C90977B19}" dt="2025-06-02T16:53:33.134" v="213" actId="962"/>
          <ac:spMkLst>
            <pc:docMk/>
            <pc:sldMk cId="2184838611" sldId="104962"/>
            <ac:spMk id="3" creationId="{230B73FC-1116-EA6E-669D-9BD9CC049CFC}"/>
          </ac:spMkLst>
        </pc:spChg>
        <pc:spChg chg="mod">
          <ac:chgData name="Mondragon, Desiree - DEN" userId="cddb16d0-b6f9-4161-a1a6-91a003280c7c" providerId="ADAL" clId="{06D40728-DE7D-43F8-8893-B88C90977B19}" dt="2025-06-02T16:53:29.657" v="210" actId="962"/>
          <ac:spMkLst>
            <pc:docMk/>
            <pc:sldMk cId="2184838611" sldId="104962"/>
            <ac:spMk id="16" creationId="{D9350C30-AF41-4ACB-65F1-591C0E2D65C8}"/>
          </ac:spMkLst>
        </pc:spChg>
      </pc:sldChg>
      <pc:sldChg chg="addSp delSp modSp mod">
        <pc:chgData name="Mondragon, Desiree - DEN" userId="cddb16d0-b6f9-4161-a1a6-91a003280c7c" providerId="ADAL" clId="{06D40728-DE7D-43F8-8893-B88C90977B19}" dt="2025-06-02T18:55:39.783" v="623" actId="962"/>
        <pc:sldMkLst>
          <pc:docMk/>
          <pc:sldMk cId="2944146199" sldId="104991"/>
        </pc:sldMkLst>
        <pc:spChg chg="mod">
          <ac:chgData name="Mondragon, Desiree - DEN" userId="cddb16d0-b6f9-4161-a1a6-91a003280c7c" providerId="ADAL" clId="{06D40728-DE7D-43F8-8893-B88C90977B19}" dt="2025-06-02T18:40:33.398" v="584" actId="14100"/>
          <ac:spMkLst>
            <pc:docMk/>
            <pc:sldMk cId="2944146199" sldId="104991"/>
            <ac:spMk id="2" creationId="{F92AE997-D06C-30EF-0BC6-0F3793CEA7C6}"/>
          </ac:spMkLst>
        </pc:spChg>
        <pc:spChg chg="add mod">
          <ac:chgData name="Mondragon, Desiree - DEN" userId="cddb16d0-b6f9-4161-a1a6-91a003280c7c" providerId="ADAL" clId="{06D40728-DE7D-43F8-8893-B88C90977B19}" dt="2025-06-02T18:55:39.783" v="623" actId="962"/>
          <ac:spMkLst>
            <pc:docMk/>
            <pc:sldMk cId="2944146199" sldId="104991"/>
            <ac:spMk id="16" creationId="{86130450-77D2-7F5A-B266-EF9FFF57563C}"/>
          </ac:spMkLst>
        </pc:spChg>
        <pc:picChg chg="mod">
          <ac:chgData name="Mondragon, Desiree - DEN" userId="cddb16d0-b6f9-4161-a1a6-91a003280c7c" providerId="ADAL" clId="{06D40728-DE7D-43F8-8893-B88C90977B19}" dt="2025-06-02T18:42:04.808" v="611" actId="14100"/>
          <ac:picMkLst>
            <pc:docMk/>
            <pc:sldMk cId="2944146199" sldId="104991"/>
            <ac:picMk id="10" creationId="{71AB00A9-5923-1080-4559-48F3A4C90CBB}"/>
          </ac:picMkLst>
        </pc:picChg>
        <pc:picChg chg="mod">
          <ac:chgData name="Mondragon, Desiree - DEN" userId="cddb16d0-b6f9-4161-a1a6-91a003280c7c" providerId="ADAL" clId="{06D40728-DE7D-43F8-8893-B88C90977B19}" dt="2025-06-02T18:42:13.254" v="613" actId="14100"/>
          <ac:picMkLst>
            <pc:docMk/>
            <pc:sldMk cId="2944146199" sldId="104991"/>
            <ac:picMk id="14" creationId="{B09DCA5F-F02F-B906-2811-609A5863B0B2}"/>
          </ac:picMkLst>
        </pc:picChg>
      </pc:sldChg>
      <pc:sldChg chg="del">
        <pc:chgData name="Mondragon, Desiree - DEN" userId="cddb16d0-b6f9-4161-a1a6-91a003280c7c" providerId="ADAL" clId="{06D40728-DE7D-43F8-8893-B88C90977B19}" dt="2025-06-02T16:41:50.378" v="0" actId="2696"/>
        <pc:sldMkLst>
          <pc:docMk/>
          <pc:sldMk cId="105786482" sldId="104995"/>
        </pc:sldMkLst>
      </pc:sldChg>
      <pc:sldChg chg="del">
        <pc:chgData name="Mondragon, Desiree - DEN" userId="cddb16d0-b6f9-4161-a1a6-91a003280c7c" providerId="ADAL" clId="{06D40728-DE7D-43F8-8893-B88C90977B19}" dt="2025-06-02T16:41:50.378" v="0" actId="2696"/>
        <pc:sldMkLst>
          <pc:docMk/>
          <pc:sldMk cId="2628026929" sldId="105014"/>
        </pc:sldMkLst>
      </pc:sldChg>
      <pc:sldChg chg="add del mod modShow">
        <pc:chgData name="Mondragon, Desiree - DEN" userId="cddb16d0-b6f9-4161-a1a6-91a003280c7c" providerId="ADAL" clId="{06D40728-DE7D-43F8-8893-B88C90977B19}" dt="2025-06-06T22:18:24.442" v="2255" actId="2696"/>
        <pc:sldMkLst>
          <pc:docMk/>
          <pc:sldMk cId="712996924" sldId="105034"/>
        </pc:sldMkLst>
      </pc:sldChg>
      <pc:sldChg chg="addSp delSp modSp mod modNotesTx">
        <pc:chgData name="Mondragon, Desiree - DEN" userId="cddb16d0-b6f9-4161-a1a6-91a003280c7c" providerId="ADAL" clId="{06D40728-DE7D-43F8-8893-B88C90977B19}" dt="2025-06-06T22:18:16.820" v="2254" actId="962"/>
        <pc:sldMkLst>
          <pc:docMk/>
          <pc:sldMk cId="411078601" sldId="105061"/>
        </pc:sldMkLst>
        <pc:spChg chg="mod">
          <ac:chgData name="Mondragon, Desiree - DEN" userId="cddb16d0-b6f9-4161-a1a6-91a003280c7c" providerId="ADAL" clId="{06D40728-DE7D-43F8-8893-B88C90977B19}" dt="2025-06-06T22:17:52.953" v="2206" actId="962"/>
          <ac:spMkLst>
            <pc:docMk/>
            <pc:sldMk cId="411078601" sldId="105061"/>
            <ac:spMk id="6" creationId="{A0625DB1-59C3-07F6-8922-99FC8A0DEC40}"/>
          </ac:spMkLst>
        </pc:spChg>
        <pc:picChg chg="add mod">
          <ac:chgData name="Mondragon, Desiree - DEN" userId="cddb16d0-b6f9-4161-a1a6-91a003280c7c" providerId="ADAL" clId="{06D40728-DE7D-43F8-8893-B88C90977B19}" dt="2025-06-06T22:18:16.820" v="2254" actId="962"/>
          <ac:picMkLst>
            <pc:docMk/>
            <pc:sldMk cId="411078601" sldId="105061"/>
            <ac:picMk id="3" creationId="{1756433A-65FF-507D-A78A-BE29DA77C0AE}"/>
          </ac:picMkLst>
        </pc:picChg>
      </pc:sldChg>
      <pc:sldChg chg="add del mod modShow">
        <pc:chgData name="Mondragon, Desiree - DEN" userId="cddb16d0-b6f9-4161-a1a6-91a003280c7c" providerId="ADAL" clId="{06D40728-DE7D-43F8-8893-B88C90977B19}" dt="2025-06-06T22:18:24.442" v="2255" actId="2696"/>
        <pc:sldMkLst>
          <pc:docMk/>
          <pc:sldMk cId="62645071" sldId="105068"/>
        </pc:sldMkLst>
      </pc:sldChg>
      <pc:sldChg chg="modSp mod ord">
        <pc:chgData name="Mondragon, Desiree - DEN" userId="cddb16d0-b6f9-4161-a1a6-91a003280c7c" providerId="ADAL" clId="{06D40728-DE7D-43F8-8893-B88C90977B19}" dt="2025-06-02T16:45:42.165" v="92" actId="20577"/>
        <pc:sldMkLst>
          <pc:docMk/>
          <pc:sldMk cId="1050461221" sldId="105075"/>
        </pc:sldMkLst>
        <pc:spChg chg="mod">
          <ac:chgData name="Mondragon, Desiree - DEN" userId="cddb16d0-b6f9-4161-a1a6-91a003280c7c" providerId="ADAL" clId="{06D40728-DE7D-43F8-8893-B88C90977B19}" dt="2025-06-02T16:45:42.165" v="92" actId="20577"/>
          <ac:spMkLst>
            <pc:docMk/>
            <pc:sldMk cId="1050461221" sldId="105075"/>
            <ac:spMk id="12" creationId="{99E8893A-1F0F-C769-CD83-337C1E4A8720}"/>
          </ac:spMkLst>
        </pc:spChg>
      </pc:sldChg>
      <pc:sldChg chg="modSp mod ord modNotesTx">
        <pc:chgData name="Mondragon, Desiree - DEN" userId="cddb16d0-b6f9-4161-a1a6-91a003280c7c" providerId="ADAL" clId="{06D40728-DE7D-43F8-8893-B88C90977B19}" dt="2025-06-02T16:48:45.237" v="125" actId="962"/>
        <pc:sldMkLst>
          <pc:docMk/>
          <pc:sldMk cId="3237581883" sldId="105076"/>
        </pc:sldMkLst>
        <pc:spChg chg="mod">
          <ac:chgData name="Mondragon, Desiree - DEN" userId="cddb16d0-b6f9-4161-a1a6-91a003280c7c" providerId="ADAL" clId="{06D40728-DE7D-43F8-8893-B88C90977B19}" dt="2025-06-02T16:48:41.560" v="123" actId="962"/>
          <ac:spMkLst>
            <pc:docMk/>
            <pc:sldMk cId="3237581883" sldId="105076"/>
            <ac:spMk id="3" creationId="{D20784F3-87ED-9E4E-4B7C-BE2C04514A27}"/>
          </ac:spMkLst>
        </pc:spChg>
        <pc:spChg chg="mod">
          <ac:chgData name="Mondragon, Desiree - DEN" userId="cddb16d0-b6f9-4161-a1a6-91a003280c7c" providerId="ADAL" clId="{06D40728-DE7D-43F8-8893-B88C90977B19}" dt="2025-06-02T16:48:45.237" v="125" actId="962"/>
          <ac:spMkLst>
            <pc:docMk/>
            <pc:sldMk cId="3237581883" sldId="105076"/>
            <ac:spMk id="16" creationId="{20A9840C-777F-B8EB-82F0-45817AD2B0D1}"/>
          </ac:spMkLst>
        </pc:spChg>
      </pc:sldChg>
      <pc:sldChg chg="del">
        <pc:chgData name="Mondragon, Desiree - DEN" userId="cddb16d0-b6f9-4161-a1a6-91a003280c7c" providerId="ADAL" clId="{06D40728-DE7D-43F8-8893-B88C90977B19}" dt="2025-06-03T17:41:03.684" v="2148" actId="2696"/>
        <pc:sldMkLst>
          <pc:docMk/>
          <pc:sldMk cId="129885282" sldId="105079"/>
        </pc:sldMkLst>
      </pc:sldChg>
      <pc:sldChg chg="addSp delSp modSp mod modShow">
        <pc:chgData name="Mondragon, Desiree - DEN" userId="cddb16d0-b6f9-4161-a1a6-91a003280c7c" providerId="ADAL" clId="{06D40728-DE7D-43F8-8893-B88C90977B19}" dt="2025-06-03T17:40:46.596" v="2147" actId="403"/>
        <pc:sldMkLst>
          <pc:docMk/>
          <pc:sldMk cId="4087513519" sldId="105080"/>
        </pc:sldMkLst>
      </pc:sldChg>
      <pc:sldChg chg="del">
        <pc:chgData name="Mondragon, Desiree - DEN" userId="cddb16d0-b6f9-4161-a1a6-91a003280c7c" providerId="ADAL" clId="{06D40728-DE7D-43F8-8893-B88C90977B19}" dt="2025-06-03T15:01:49.449" v="891" actId="2696"/>
        <pc:sldMkLst>
          <pc:docMk/>
          <pc:sldMk cId="3131270346" sldId="105081"/>
        </pc:sldMkLst>
      </pc:sldChg>
      <pc:sldChg chg="del">
        <pc:chgData name="Mondragon, Desiree - DEN" userId="cddb16d0-b6f9-4161-a1a6-91a003280c7c" providerId="ADAL" clId="{06D40728-DE7D-43F8-8893-B88C90977B19}" dt="2025-06-02T18:36:53.853" v="539" actId="2696"/>
        <pc:sldMkLst>
          <pc:docMk/>
          <pc:sldMk cId="2523549572" sldId="105090"/>
        </pc:sldMkLst>
      </pc:sldChg>
      <pc:sldChg chg="del">
        <pc:chgData name="Mondragon, Desiree - DEN" userId="cddb16d0-b6f9-4161-a1a6-91a003280c7c" providerId="ADAL" clId="{06D40728-DE7D-43F8-8893-B88C90977B19}" dt="2025-06-02T16:41:50.378" v="0" actId="2696"/>
        <pc:sldMkLst>
          <pc:docMk/>
          <pc:sldMk cId="3392866080" sldId="105092"/>
        </pc:sldMkLst>
      </pc:sldChg>
      <pc:sldChg chg="modSp mod">
        <pc:chgData name="Mondragon, Desiree - DEN" userId="cddb16d0-b6f9-4161-a1a6-91a003280c7c" providerId="ADAL" clId="{06D40728-DE7D-43F8-8893-B88C90977B19}" dt="2025-06-03T16:42:31.739" v="1693" actId="1076"/>
        <pc:sldMkLst>
          <pc:docMk/>
          <pc:sldMk cId="3508204244" sldId="105108"/>
        </pc:sldMkLst>
        <pc:spChg chg="mod">
          <ac:chgData name="Mondragon, Desiree - DEN" userId="cddb16d0-b6f9-4161-a1a6-91a003280c7c" providerId="ADAL" clId="{06D40728-DE7D-43F8-8893-B88C90977B19}" dt="2025-06-03T16:42:31.739" v="1693" actId="1076"/>
          <ac:spMkLst>
            <pc:docMk/>
            <pc:sldMk cId="3508204244" sldId="105108"/>
            <ac:spMk id="5" creationId="{E0FECF13-731B-28F1-3A42-7ED23B7A2E9F}"/>
          </ac:spMkLst>
        </pc:spChg>
        <pc:spChg chg="mod">
          <ac:chgData name="Mondragon, Desiree - DEN" userId="cddb16d0-b6f9-4161-a1a6-91a003280c7c" providerId="ADAL" clId="{06D40728-DE7D-43F8-8893-B88C90977B19}" dt="2025-06-03T16:41:46.239" v="1687" actId="20577"/>
          <ac:spMkLst>
            <pc:docMk/>
            <pc:sldMk cId="3508204244" sldId="105108"/>
            <ac:spMk id="7" creationId="{D9ADDCDC-BF32-D6FB-842B-6244B14FAD3F}"/>
          </ac:spMkLst>
        </pc:spChg>
        <pc:spChg chg="mod">
          <ac:chgData name="Mondragon, Desiree - DEN" userId="cddb16d0-b6f9-4161-a1a6-91a003280c7c" providerId="ADAL" clId="{06D40728-DE7D-43F8-8893-B88C90977B19}" dt="2025-06-03T16:42:08.960" v="1691" actId="1076"/>
          <ac:spMkLst>
            <pc:docMk/>
            <pc:sldMk cId="3508204244" sldId="105108"/>
            <ac:spMk id="15" creationId="{8FB464C2-B118-9760-4868-C34AD8414D01}"/>
          </ac:spMkLst>
        </pc:spChg>
        <pc:spChg chg="mod">
          <ac:chgData name="Mondragon, Desiree - DEN" userId="cddb16d0-b6f9-4161-a1a6-91a003280c7c" providerId="ADAL" clId="{06D40728-DE7D-43F8-8893-B88C90977B19}" dt="2025-06-03T16:42:18.417" v="1692" actId="207"/>
          <ac:spMkLst>
            <pc:docMk/>
            <pc:sldMk cId="3508204244" sldId="105108"/>
            <ac:spMk id="17" creationId="{E4956F94-9119-64C7-508D-EFCF4438EE41}"/>
          </ac:spMkLst>
        </pc:spChg>
        <pc:picChg chg="mod">
          <ac:chgData name="Mondragon, Desiree - DEN" userId="cddb16d0-b6f9-4161-a1a6-91a003280c7c" providerId="ADAL" clId="{06D40728-DE7D-43F8-8893-B88C90977B19}" dt="2025-06-03T16:41:59.410" v="1690" actId="14100"/>
          <ac:picMkLst>
            <pc:docMk/>
            <pc:sldMk cId="3508204244" sldId="105108"/>
            <ac:picMk id="11" creationId="{BD762219-C840-6B39-6878-49932FD4FBC9}"/>
          </ac:picMkLst>
        </pc:picChg>
        <pc:picChg chg="mod">
          <ac:chgData name="Mondragon, Desiree - DEN" userId="cddb16d0-b6f9-4161-a1a6-91a003280c7c" providerId="ADAL" clId="{06D40728-DE7D-43F8-8893-B88C90977B19}" dt="2025-06-03T16:42:08.960" v="1691" actId="1076"/>
          <ac:picMkLst>
            <pc:docMk/>
            <pc:sldMk cId="3508204244" sldId="105108"/>
            <ac:picMk id="16" creationId="{3FAA06E6-2E15-1AB7-C555-45160192F59A}"/>
          </ac:picMkLst>
        </pc:picChg>
      </pc:sldChg>
      <pc:sldChg chg="modSp del mod">
        <pc:chgData name="Mondragon, Desiree - DEN" userId="cddb16d0-b6f9-4161-a1a6-91a003280c7c" providerId="ADAL" clId="{06D40728-DE7D-43F8-8893-B88C90977B19}" dt="2025-06-03T15:01:49.449" v="891" actId="2696"/>
        <pc:sldMkLst>
          <pc:docMk/>
          <pc:sldMk cId="867405063" sldId="105110"/>
        </pc:sldMkLst>
      </pc:sldChg>
      <pc:sldChg chg="addSp delSp modSp del mod modNotesTx">
        <pc:chgData name="Mondragon, Desiree - DEN" userId="cddb16d0-b6f9-4161-a1a6-91a003280c7c" providerId="ADAL" clId="{06D40728-DE7D-43F8-8893-B88C90977B19}" dt="2025-06-06T22:19:15.035" v="2258" actId="2696"/>
        <pc:sldMkLst>
          <pc:docMk/>
          <pc:sldMk cId="2653344423" sldId="105112"/>
        </pc:sldMkLst>
      </pc:sldChg>
      <pc:sldChg chg="modSp mod">
        <pc:chgData name="Mondragon, Desiree - DEN" userId="cddb16d0-b6f9-4161-a1a6-91a003280c7c" providerId="ADAL" clId="{06D40728-DE7D-43F8-8893-B88C90977B19}" dt="2025-06-02T16:56:50.154" v="214" actId="20577"/>
        <pc:sldMkLst>
          <pc:docMk/>
          <pc:sldMk cId="2806594376" sldId="105114"/>
        </pc:sldMkLst>
        <pc:spChg chg="mod">
          <ac:chgData name="Mondragon, Desiree - DEN" userId="cddb16d0-b6f9-4161-a1a6-91a003280c7c" providerId="ADAL" clId="{06D40728-DE7D-43F8-8893-B88C90977B19}" dt="2025-06-02T16:56:50.154" v="214" actId="20577"/>
          <ac:spMkLst>
            <pc:docMk/>
            <pc:sldMk cId="2806594376" sldId="105114"/>
            <ac:spMk id="16" creationId="{72C350AE-581A-663D-3E98-7B635A8B23FB}"/>
          </ac:spMkLst>
        </pc:spChg>
      </pc:sldChg>
      <pc:sldChg chg="add">
        <pc:chgData name="Mondragon, Desiree - DEN" userId="cddb16d0-b6f9-4161-a1a6-91a003280c7c" providerId="ADAL" clId="{06D40728-DE7D-43F8-8893-B88C90977B19}" dt="2025-06-02T16:42:06.937" v="1" actId="2890"/>
        <pc:sldMkLst>
          <pc:docMk/>
          <pc:sldMk cId="3080939363" sldId="105116"/>
        </pc:sldMkLst>
      </pc:sldChg>
      <pc:sldChg chg="add replId">
        <pc:chgData name="Mondragon, Desiree - DEN" userId="cddb16d0-b6f9-4161-a1a6-91a003280c7c" providerId="ADAL" clId="{06D40728-DE7D-43F8-8893-B88C90977B19}" dt="2025-06-02T16:42:06.937" v="1" actId="2890"/>
        <pc:sldMkLst>
          <pc:docMk/>
          <pc:sldMk cId="2838886473" sldId="105117"/>
        </pc:sldMkLst>
      </pc:sldChg>
      <pc:sldChg chg="modSp add mod modNotesTx">
        <pc:chgData name="Mondragon, Desiree - DEN" userId="cddb16d0-b6f9-4161-a1a6-91a003280c7c" providerId="ADAL" clId="{06D40728-DE7D-43F8-8893-B88C90977B19}" dt="2025-06-02T16:48:53.561" v="130" actId="962"/>
        <pc:sldMkLst>
          <pc:docMk/>
          <pc:sldMk cId="4281111932" sldId="105118"/>
        </pc:sldMkLst>
      </pc:sldChg>
      <pc:sldChg chg="modSp add mod modNotesTx">
        <pc:chgData name="Mondragon, Desiree - DEN" userId="cddb16d0-b6f9-4161-a1a6-91a003280c7c" providerId="ADAL" clId="{06D40728-DE7D-43F8-8893-B88C90977B19}" dt="2025-06-02T16:49:02.767" v="135" actId="962"/>
        <pc:sldMkLst>
          <pc:docMk/>
          <pc:sldMk cId="323676489" sldId="105119"/>
        </pc:sldMkLst>
      </pc:sldChg>
      <pc:sldChg chg="modSp add mod modNotesTx">
        <pc:chgData name="Mondragon, Desiree - DEN" userId="cddb16d0-b6f9-4161-a1a6-91a003280c7c" providerId="ADAL" clId="{06D40728-DE7D-43F8-8893-B88C90977B19}" dt="2025-06-02T16:49:10.703" v="140" actId="962"/>
        <pc:sldMkLst>
          <pc:docMk/>
          <pc:sldMk cId="2469104879" sldId="105120"/>
        </pc:sldMkLst>
      </pc:sldChg>
      <pc:sldChg chg="add">
        <pc:chgData name="Mondragon, Desiree - DEN" userId="cddb16d0-b6f9-4161-a1a6-91a003280c7c" providerId="ADAL" clId="{06D40728-DE7D-43F8-8893-B88C90977B19}" dt="2025-06-02T16:50:24.048" v="189" actId="2890"/>
        <pc:sldMkLst>
          <pc:docMk/>
          <pc:sldMk cId="1803338652" sldId="105121"/>
        </pc:sldMkLst>
      </pc:sldChg>
      <pc:sldChg chg="add del">
        <pc:chgData name="Mondragon, Desiree - DEN" userId="cddb16d0-b6f9-4161-a1a6-91a003280c7c" providerId="ADAL" clId="{06D40728-DE7D-43F8-8893-B88C90977B19}" dt="2025-06-06T22:18:24.442" v="2255" actId="2696"/>
        <pc:sldMkLst>
          <pc:docMk/>
          <pc:sldMk cId="122449365" sldId="105122"/>
        </pc:sldMkLst>
      </pc:sldChg>
      <pc:sldChg chg="new del">
        <pc:chgData name="Mondragon, Desiree - DEN" userId="cddb16d0-b6f9-4161-a1a6-91a003280c7c" providerId="ADAL" clId="{06D40728-DE7D-43F8-8893-B88C90977B19}" dt="2025-06-02T19:04:58.318" v="696" actId="680"/>
        <pc:sldMkLst>
          <pc:docMk/>
          <pc:sldMk cId="2259763928" sldId="105122"/>
        </pc:sldMkLst>
      </pc:sldChg>
      <pc:sldChg chg="new del">
        <pc:chgData name="Mondragon, Desiree - DEN" userId="cddb16d0-b6f9-4161-a1a6-91a003280c7c" providerId="ADAL" clId="{06D40728-DE7D-43F8-8893-B88C90977B19}" dt="2025-06-03T15:20:12.378" v="975" actId="680"/>
        <pc:sldMkLst>
          <pc:docMk/>
          <pc:sldMk cId="2603813901" sldId="105122"/>
        </pc:sldMkLst>
      </pc:sldChg>
      <pc:sldChg chg="add del">
        <pc:chgData name="Mondragon, Desiree - DEN" userId="cddb16d0-b6f9-4161-a1a6-91a003280c7c" providerId="ADAL" clId="{06D40728-DE7D-43F8-8893-B88C90977B19}" dt="2025-06-03T15:01:49.449" v="891" actId="2696"/>
        <pc:sldMkLst>
          <pc:docMk/>
          <pc:sldMk cId="3433800271" sldId="105122"/>
        </pc:sldMkLst>
      </pc:sldChg>
      <pc:sldChg chg="add del mod modShow">
        <pc:chgData name="Mondragon, Desiree - DEN" userId="cddb16d0-b6f9-4161-a1a6-91a003280c7c" providerId="ADAL" clId="{06D40728-DE7D-43F8-8893-B88C90977B19}" dt="2025-06-03T16:29:32.133" v="1679" actId="2696"/>
        <pc:sldMkLst>
          <pc:docMk/>
          <pc:sldMk cId="4268214166" sldId="105122"/>
        </pc:sldMkLst>
      </pc:sldChg>
      <pc:sldChg chg="addSp delSp modSp add del mod">
        <pc:chgData name="Mondragon, Desiree - DEN" userId="cddb16d0-b6f9-4161-a1a6-91a003280c7c" providerId="ADAL" clId="{06D40728-DE7D-43F8-8893-B88C90977B19}" dt="2025-06-03T15:01:49.449" v="891" actId="2696"/>
        <pc:sldMkLst>
          <pc:docMk/>
          <pc:sldMk cId="3620256358" sldId="105123"/>
        </pc:sldMkLst>
      </pc:sldChg>
      <pc:sldChg chg="add mod modShow">
        <pc:chgData name="Mondragon, Desiree - DEN" userId="cddb16d0-b6f9-4161-a1a6-91a003280c7c" providerId="ADAL" clId="{06D40728-DE7D-43F8-8893-B88C90977B19}" dt="2025-06-03T16:47:41.864" v="1836" actId="729"/>
        <pc:sldMkLst>
          <pc:docMk/>
          <pc:sldMk cId="3844591390" sldId="105123"/>
        </pc:sldMkLst>
      </pc:sldChg>
      <pc:sldChg chg="addSp delSp modSp new del mod ord">
        <pc:chgData name="Mondragon, Desiree - DEN" userId="cddb16d0-b6f9-4161-a1a6-91a003280c7c" providerId="ADAL" clId="{06D40728-DE7D-43F8-8893-B88C90977B19}" dt="2025-06-03T16:49:54.564" v="1852" actId="2696"/>
        <pc:sldMkLst>
          <pc:docMk/>
          <pc:sldMk cId="1514493824" sldId="105124"/>
        </pc:sldMkLst>
      </pc:sldChg>
      <pc:sldChg chg="new del">
        <pc:chgData name="Mondragon, Desiree - DEN" userId="cddb16d0-b6f9-4161-a1a6-91a003280c7c" providerId="ADAL" clId="{06D40728-DE7D-43F8-8893-B88C90977B19}" dt="2025-06-03T16:48:36.045" v="1838" actId="680"/>
        <pc:sldMkLst>
          <pc:docMk/>
          <pc:sldMk cId="1685724423" sldId="105124"/>
        </pc:sldMkLst>
      </pc:sldChg>
      <pc:sldChg chg="addSp delSp modSp add mod ord">
        <pc:chgData name="Mondragon, Desiree - DEN" userId="cddb16d0-b6f9-4161-a1a6-91a003280c7c" providerId="ADAL" clId="{06D40728-DE7D-43F8-8893-B88C90977B19}" dt="2025-06-03T17:42:29.252" v="2160" actId="404"/>
        <pc:sldMkLst>
          <pc:docMk/>
          <pc:sldMk cId="2347430253" sldId="105124"/>
        </pc:sldMkLst>
        <pc:spChg chg="mod">
          <ac:chgData name="Mondragon, Desiree - DEN" userId="cddb16d0-b6f9-4161-a1a6-91a003280c7c" providerId="ADAL" clId="{06D40728-DE7D-43F8-8893-B88C90977B19}" dt="2025-06-03T17:41:57.143" v="2151" actId="207"/>
          <ac:spMkLst>
            <pc:docMk/>
            <pc:sldMk cId="2347430253" sldId="105124"/>
            <ac:spMk id="4" creationId="{DE5F2D87-ACD4-22F8-0C3F-83F29E40F878}"/>
          </ac:spMkLst>
        </pc:spChg>
        <pc:spChg chg="mod">
          <ac:chgData name="Mondragon, Desiree - DEN" userId="cddb16d0-b6f9-4161-a1a6-91a003280c7c" providerId="ADAL" clId="{06D40728-DE7D-43F8-8893-B88C90977B19}" dt="2025-06-03T17:42:29.252" v="2160" actId="404"/>
          <ac:spMkLst>
            <pc:docMk/>
            <pc:sldMk cId="2347430253" sldId="105124"/>
            <ac:spMk id="19" creationId="{953644A8-F240-CEE4-82E1-F0EBF18DD659}"/>
          </ac:spMkLst>
        </pc:spChg>
        <pc:picChg chg="add mod">
          <ac:chgData name="Mondragon, Desiree - DEN" userId="cddb16d0-b6f9-4161-a1a6-91a003280c7c" providerId="ADAL" clId="{06D40728-DE7D-43F8-8893-B88C90977B19}" dt="2025-06-03T17:42:04.331" v="2153"/>
          <ac:picMkLst>
            <pc:docMk/>
            <pc:sldMk cId="2347430253" sldId="105124"/>
            <ac:picMk id="3" creationId="{39F88F7C-7160-B6C3-701A-6FC3DB2F5C89}"/>
          </ac:picMkLst>
        </pc:picChg>
        <pc:picChg chg="add mod">
          <ac:chgData name="Mondragon, Desiree - DEN" userId="cddb16d0-b6f9-4161-a1a6-91a003280c7c" providerId="ADAL" clId="{06D40728-DE7D-43F8-8893-B88C90977B19}" dt="2025-06-03T17:42:04.331" v="2153"/>
          <ac:picMkLst>
            <pc:docMk/>
            <pc:sldMk cId="2347430253" sldId="105124"/>
            <ac:picMk id="5" creationId="{E545B534-F943-0C3A-84D9-083EC1E3AD6B}"/>
          </ac:picMkLst>
        </pc:picChg>
      </pc:sldChg>
      <pc:sldChg chg="addSp modSp add del mod">
        <pc:chgData name="Mondragon, Desiree - DEN" userId="cddb16d0-b6f9-4161-a1a6-91a003280c7c" providerId="ADAL" clId="{06D40728-DE7D-43F8-8893-B88C90977B19}" dt="2025-06-03T16:58:34.414" v="1942" actId="2696"/>
        <pc:sldMkLst>
          <pc:docMk/>
          <pc:sldMk cId="3922857716" sldId="105124"/>
        </pc:sldMkLst>
      </pc:sldChg>
      <pc:sldChg chg="addSp delSp modSp add mod">
        <pc:chgData name="Mondragon, Desiree - DEN" userId="cddb16d0-b6f9-4161-a1a6-91a003280c7c" providerId="ADAL" clId="{06D40728-DE7D-43F8-8893-B88C90977B19}" dt="2025-06-06T22:33:35.713" v="2391" actId="113"/>
        <pc:sldMkLst>
          <pc:docMk/>
          <pc:sldMk cId="2699545164" sldId="105125"/>
        </pc:sldMkLst>
        <pc:spChg chg="add mod">
          <ac:chgData name="Mondragon, Desiree - DEN" userId="cddb16d0-b6f9-4161-a1a6-91a003280c7c" providerId="ADAL" clId="{06D40728-DE7D-43F8-8893-B88C90977B19}" dt="2025-06-06T22:33:35.713" v="2391" actId="113"/>
          <ac:spMkLst>
            <pc:docMk/>
            <pc:sldMk cId="2699545164" sldId="105125"/>
            <ac:spMk id="14" creationId="{836ECBCA-3320-BE43-05A9-F8F4DEF56431}"/>
          </ac:spMkLst>
        </pc:spChg>
      </pc:sldChg>
      <pc:sldMasterChg chg="delSldLayout modSldLayout">
        <pc:chgData name="Mondragon, Desiree - DEN" userId="cddb16d0-b6f9-4161-a1a6-91a003280c7c" providerId="ADAL" clId="{06D40728-DE7D-43F8-8893-B88C90977B19}" dt="2025-06-06T22:18:24.442" v="2255" actId="2696"/>
        <pc:sldMasterMkLst>
          <pc:docMk/>
          <pc:sldMasterMk cId="1513061211" sldId="2147483689"/>
        </pc:sldMasterMkLst>
        <pc:sldLayoutChg chg="addSp modSp mod">
          <pc:chgData name="Mondragon, Desiree - DEN" userId="cddb16d0-b6f9-4161-a1a6-91a003280c7c" providerId="ADAL" clId="{06D40728-DE7D-43F8-8893-B88C90977B19}" dt="2025-06-02T18:30:12.369" v="414" actId="14100"/>
          <pc:sldLayoutMkLst>
            <pc:docMk/>
            <pc:sldMasterMk cId="1513061211" sldId="2147483689"/>
            <pc:sldLayoutMk cId="4038046316" sldId="2147483712"/>
          </pc:sldLayoutMkLst>
          <pc:spChg chg="add mod">
            <ac:chgData name="Mondragon, Desiree - DEN" userId="cddb16d0-b6f9-4161-a1a6-91a003280c7c" providerId="ADAL" clId="{06D40728-DE7D-43F8-8893-B88C90977B19}" dt="2025-06-02T18:30:12.369" v="414" actId="14100"/>
            <ac:spMkLst>
              <pc:docMk/>
              <pc:sldMasterMk cId="1513061211" sldId="2147483689"/>
              <pc:sldLayoutMk cId="4038046316" sldId="2147483712"/>
              <ac:spMk id="5" creationId="{F66607FF-C232-823B-85A1-4CE4869A5EF1}"/>
            </ac:spMkLst>
          </pc:spChg>
        </pc:sldLayoutChg>
        <pc:sldLayoutChg chg="del">
          <pc:chgData name="Mondragon, Desiree - DEN" userId="cddb16d0-b6f9-4161-a1a6-91a003280c7c" providerId="ADAL" clId="{06D40728-DE7D-43F8-8893-B88C90977B19}" dt="2025-06-06T22:18:24.442" v="2255" actId="2696"/>
          <pc:sldLayoutMkLst>
            <pc:docMk/>
            <pc:sldMasterMk cId="1513061211" sldId="2147483689"/>
            <pc:sldLayoutMk cId="1173812929" sldId="2147483713"/>
          </pc:sldLayoutMkLst>
        </pc:sldLayoutChg>
        <pc:sldLayoutChg chg="del">
          <pc:chgData name="Mondragon, Desiree - DEN" userId="cddb16d0-b6f9-4161-a1a6-91a003280c7c" providerId="ADAL" clId="{06D40728-DE7D-43F8-8893-B88C90977B19}" dt="2025-06-06T22:18:24.442" v="2255" actId="2696"/>
          <pc:sldLayoutMkLst>
            <pc:docMk/>
            <pc:sldMasterMk cId="1513061211" sldId="2147483689"/>
            <pc:sldLayoutMk cId="3353125173" sldId="2147483761"/>
          </pc:sldLayoutMkLst>
        </pc:sldLayoutChg>
        <pc:sldLayoutChg chg="del">
          <pc:chgData name="Mondragon, Desiree - DEN" userId="cddb16d0-b6f9-4161-a1a6-91a003280c7c" providerId="ADAL" clId="{06D40728-DE7D-43F8-8893-B88C90977B19}" dt="2025-06-06T22:18:24.442" v="2255" actId="2696"/>
          <pc:sldLayoutMkLst>
            <pc:docMk/>
            <pc:sldMasterMk cId="1513061211" sldId="2147483689"/>
            <pc:sldLayoutMk cId="3575682773" sldId="2147483765"/>
          </pc:sldLayoutMkLst>
        </pc:sldLayoutChg>
      </pc:sldMasterChg>
    </pc:docChg>
  </pc:docChgLst>
  <pc:docChgLst>
    <pc:chgData name="Reichert, Pam - DEN" userId="S::pam.reichert@flydenver.com::656692cc-3d51-4432-93a2-57771d49d7ab" providerId="AD" clId="Web-{D1B6A407-DD2C-4C25-27DE-CDB506458CBB}"/>
    <pc:docChg chg="sldOrd">
      <pc:chgData name="Reichert, Pam - DEN" userId="S::pam.reichert@flydenver.com::656692cc-3d51-4432-93a2-57771d49d7ab" providerId="AD" clId="Web-{D1B6A407-DD2C-4C25-27DE-CDB506458CBB}" dt="2024-12-06T22:53:11.848" v="1"/>
      <pc:docMkLst>
        <pc:docMk/>
      </pc:docMkLst>
      <pc:sldChg chg="ord">
        <pc:chgData name="Reichert, Pam - DEN" userId="S::pam.reichert@flydenver.com::656692cc-3d51-4432-93a2-57771d49d7ab" providerId="AD" clId="Web-{D1B6A407-DD2C-4C25-27DE-CDB506458CBB}" dt="2024-12-06T22:52:42.958" v="0"/>
        <pc:sldMkLst>
          <pc:docMk/>
          <pc:sldMk cId="3247762073" sldId="104957"/>
        </pc:sldMkLst>
      </pc:sldChg>
      <pc:sldChg chg="ord">
        <pc:chgData name="Reichert, Pam - DEN" userId="S::pam.reichert@flydenver.com::656692cc-3d51-4432-93a2-57771d49d7ab" providerId="AD" clId="Web-{D1B6A407-DD2C-4C25-27DE-CDB506458CBB}" dt="2024-12-06T22:53:11.848" v="1"/>
        <pc:sldMkLst>
          <pc:docMk/>
          <pc:sldMk cId="627815752" sldId="104965"/>
        </pc:sldMkLst>
      </pc:sldChg>
    </pc:docChg>
  </pc:docChgLst>
  <pc:docChgLst>
    <pc:chgData name="Choi, Cullen - DEN (he/him/his)" userId="55b6ba64-e371-4e10-b48f-94fa90183478" providerId="ADAL" clId="{2CBCD37B-46E7-4C45-BFF2-8E5088AAB89D}"/>
    <pc:docChg chg="undo custSel modSld delMainMaster modMainMaster">
      <pc:chgData name="Choi, Cullen - DEN (he/him/his)" userId="55b6ba64-e371-4e10-b48f-94fa90183478" providerId="ADAL" clId="{2CBCD37B-46E7-4C45-BFF2-8E5088AAB89D}" dt="2025-04-30T18:00:12.610" v="32" actId="20577"/>
      <pc:docMkLst>
        <pc:docMk/>
      </pc:docMkLst>
      <pc:sldChg chg="modSp mod modClrScheme chgLayout">
        <pc:chgData name="Choi, Cullen - DEN (he/him/his)" userId="55b6ba64-e371-4e10-b48f-94fa90183478" providerId="ADAL" clId="{2CBCD37B-46E7-4C45-BFF2-8E5088AAB89D}" dt="2025-04-30T17:58:19.202" v="5"/>
        <pc:sldMkLst>
          <pc:docMk/>
          <pc:sldMk cId="3346811780" sldId="11162"/>
        </pc:sldMkLst>
      </pc:sldChg>
      <pc:sldChg chg="modSp mod modClrScheme chgLayout">
        <pc:chgData name="Choi, Cullen - DEN (he/him/his)" userId="55b6ba64-e371-4e10-b48f-94fa90183478" providerId="ADAL" clId="{2CBCD37B-46E7-4C45-BFF2-8E5088AAB89D}" dt="2025-04-30T17:58:19.202" v="5"/>
        <pc:sldMkLst>
          <pc:docMk/>
          <pc:sldMk cId="1001245026" sldId="11170"/>
        </pc:sldMkLst>
      </pc:sldChg>
      <pc:sldChg chg="modSp mod modClrScheme chgLayout">
        <pc:chgData name="Choi, Cullen - DEN (he/him/his)" userId="55b6ba64-e371-4e10-b48f-94fa90183478" providerId="ADAL" clId="{2CBCD37B-46E7-4C45-BFF2-8E5088AAB89D}" dt="2025-04-30T17:58:19.202" v="5"/>
        <pc:sldMkLst>
          <pc:docMk/>
          <pc:sldMk cId="2917361468" sldId="11192"/>
        </pc:sldMkLst>
        <pc:spChg chg="mod ord">
          <ac:chgData name="Choi, Cullen - DEN (he/him/his)" userId="55b6ba64-e371-4e10-b48f-94fa90183478" providerId="ADAL" clId="{2CBCD37B-46E7-4C45-BFF2-8E5088AAB89D}" dt="2025-04-30T17:58:19.202" v="5"/>
          <ac:spMkLst>
            <pc:docMk/>
            <pc:sldMk cId="2917361468" sldId="11192"/>
            <ac:spMk id="5" creationId="{E31A49D9-D488-963E-D252-8840B6E0167D}"/>
          </ac:spMkLst>
        </pc:spChg>
      </pc:sldChg>
      <pc:sldChg chg="modSp mod modClrScheme chgLayout">
        <pc:chgData name="Choi, Cullen - DEN (he/him/his)" userId="55b6ba64-e371-4e10-b48f-94fa90183478" providerId="ADAL" clId="{2CBCD37B-46E7-4C45-BFF2-8E5088AAB89D}" dt="2025-04-30T17:58:19.202" v="5"/>
        <pc:sldMkLst>
          <pc:docMk/>
          <pc:sldMk cId="1962487920" sldId="104969"/>
        </pc:sldMkLst>
        <pc:spChg chg="mod ord">
          <ac:chgData name="Choi, Cullen - DEN (he/him/his)" userId="55b6ba64-e371-4e10-b48f-94fa90183478" providerId="ADAL" clId="{2CBCD37B-46E7-4C45-BFF2-8E5088AAB89D}" dt="2025-04-30T17:58:19.202" v="5"/>
          <ac:spMkLst>
            <pc:docMk/>
            <pc:sldMk cId="1962487920" sldId="104969"/>
            <ac:spMk id="2" creationId="{02C43F30-EC11-9635-A135-591D565CDEE5}"/>
          </ac:spMkLst>
        </pc:spChg>
        <pc:spChg chg="mod ord">
          <ac:chgData name="Choi, Cullen - DEN (he/him/his)" userId="55b6ba64-e371-4e10-b48f-94fa90183478" providerId="ADAL" clId="{2CBCD37B-46E7-4C45-BFF2-8E5088AAB89D}" dt="2025-04-30T17:58:19.202" v="5"/>
          <ac:spMkLst>
            <pc:docMk/>
            <pc:sldMk cId="1962487920" sldId="104969"/>
            <ac:spMk id="4" creationId="{4E6C5A12-6BB9-F92F-6DFD-C5CF58B5A428}"/>
          </ac:spMkLst>
        </pc:spChg>
      </pc:sldChg>
      <pc:sldChg chg="modSp mod">
        <pc:chgData name="Choi, Cullen - DEN (he/him/his)" userId="55b6ba64-e371-4e10-b48f-94fa90183478" providerId="ADAL" clId="{2CBCD37B-46E7-4C45-BFF2-8E5088AAB89D}" dt="2025-04-30T17:58:11.323" v="1" actId="6549"/>
        <pc:sldMkLst>
          <pc:docMk/>
          <pc:sldMk cId="2148155628" sldId="105088"/>
        </pc:sldMkLst>
        <pc:spChg chg="mod">
          <ac:chgData name="Choi, Cullen - DEN (he/him/his)" userId="55b6ba64-e371-4e10-b48f-94fa90183478" providerId="ADAL" clId="{2CBCD37B-46E7-4C45-BFF2-8E5088AAB89D}" dt="2025-04-30T17:58:11.323" v="1" actId="6549"/>
          <ac:spMkLst>
            <pc:docMk/>
            <pc:sldMk cId="2148155628" sldId="105088"/>
            <ac:spMk id="3" creationId="{5DB407E3-028C-0FEF-E21F-0FE0ABF93416}"/>
          </ac:spMkLst>
        </pc:spChg>
      </pc:sldChg>
      <pc:sldChg chg="modSp mod">
        <pc:chgData name="Choi, Cullen - DEN (he/him/his)" userId="55b6ba64-e371-4e10-b48f-94fa90183478" providerId="ADAL" clId="{2CBCD37B-46E7-4C45-BFF2-8E5088AAB89D}" dt="2025-04-30T18:00:12.610" v="32" actId="20577"/>
        <pc:sldMkLst>
          <pc:docMk/>
          <pc:sldMk cId="3422709237" sldId="105094"/>
        </pc:sldMkLst>
        <pc:spChg chg="mod">
          <ac:chgData name="Choi, Cullen - DEN (he/him/his)" userId="55b6ba64-e371-4e10-b48f-94fa90183478" providerId="ADAL" clId="{2CBCD37B-46E7-4C45-BFF2-8E5088AAB89D}" dt="2025-04-30T18:00:12.610" v="32" actId="20577"/>
          <ac:spMkLst>
            <pc:docMk/>
            <pc:sldMk cId="3422709237" sldId="105094"/>
            <ac:spMk id="3" creationId="{14341010-91DD-E3DD-9D9A-6BD77C196645}"/>
          </ac:spMkLst>
        </pc:spChg>
        <pc:spChg chg="mod">
          <ac:chgData name="Choi, Cullen - DEN (he/him/his)" userId="55b6ba64-e371-4e10-b48f-94fa90183478" providerId="ADAL" clId="{2CBCD37B-46E7-4C45-BFF2-8E5088AAB89D}" dt="2025-04-30T17:58:47.933" v="9" actId="20577"/>
          <ac:spMkLst>
            <pc:docMk/>
            <pc:sldMk cId="3422709237" sldId="105094"/>
            <ac:spMk id="16" creationId="{5A0E5326-5735-DD9E-B99D-660FFD5E86DA}"/>
          </ac:spMkLst>
        </pc:spChg>
      </pc:sldChg>
      <pc:sldMasterChg chg="modSldLayout sldLayoutOrd">
        <pc:chgData name="Choi, Cullen - DEN (he/him/his)" userId="55b6ba64-e371-4e10-b48f-94fa90183478" providerId="ADAL" clId="{2CBCD37B-46E7-4C45-BFF2-8E5088AAB89D}" dt="2025-04-30T17:58:19.147" v="3"/>
        <pc:sldMasterMkLst>
          <pc:docMk/>
          <pc:sldMasterMk cId="3298091761" sldId="2147483739"/>
        </pc:sldMasterMkLst>
        <pc:sldLayoutChg chg="modSp mod ord">
          <pc:chgData name="Choi, Cullen - DEN (he/him/his)" userId="55b6ba64-e371-4e10-b48f-94fa90183478" providerId="ADAL" clId="{2CBCD37B-46E7-4C45-BFF2-8E5088AAB89D}" dt="2025-04-30T17:58:19.147" v="3"/>
          <pc:sldLayoutMkLst>
            <pc:docMk/>
            <pc:sldMasterMk cId="3298091761" sldId="2147483739"/>
            <pc:sldLayoutMk cId="2401554769" sldId="2147483752"/>
          </pc:sldLayoutMkLst>
          <pc:spChg chg="mod">
            <ac:chgData name="Choi, Cullen - DEN (he/him/his)" userId="55b6ba64-e371-4e10-b48f-94fa90183478" providerId="ADAL" clId="{2CBCD37B-46E7-4C45-BFF2-8E5088AAB89D}" dt="2025-04-30T17:58:19.147" v="3"/>
            <ac:spMkLst>
              <pc:docMk/>
              <pc:sldMasterMk cId="3298091761" sldId="2147483739"/>
              <pc:sldLayoutMk cId="2401554769" sldId="2147483752"/>
              <ac:spMk id="2" creationId="{ED262956-0B92-2A40-D55F-3B983D3AA9C7}"/>
            </ac:spMkLst>
          </pc:spChg>
          <pc:spChg chg="mod">
            <ac:chgData name="Choi, Cullen - DEN (he/him/his)" userId="55b6ba64-e371-4e10-b48f-94fa90183478" providerId="ADAL" clId="{2CBCD37B-46E7-4C45-BFF2-8E5088AAB89D}" dt="2025-04-30T17:58:19.147" v="3"/>
            <ac:spMkLst>
              <pc:docMk/>
              <pc:sldMasterMk cId="3298091761" sldId="2147483739"/>
              <pc:sldLayoutMk cId="2401554769" sldId="2147483752"/>
              <ac:spMk id="4" creationId="{B71D1601-9E5E-8F74-BA66-8A7103237EEF}"/>
            </ac:spMkLst>
          </pc:spChg>
          <pc:spChg chg="mod">
            <ac:chgData name="Choi, Cullen - DEN (he/him/his)" userId="55b6ba64-e371-4e10-b48f-94fa90183478" providerId="ADAL" clId="{2CBCD37B-46E7-4C45-BFF2-8E5088AAB89D}" dt="2025-04-30T17:58:19.147" v="3"/>
            <ac:spMkLst>
              <pc:docMk/>
              <pc:sldMasterMk cId="3298091761" sldId="2147483739"/>
              <pc:sldLayoutMk cId="2401554769" sldId="2147483752"/>
              <ac:spMk id="8" creationId="{5A47B639-57BE-2522-ED37-5F48FB0DBD02}"/>
            </ac:spMkLst>
          </pc:spChg>
          <pc:spChg chg="mod">
            <ac:chgData name="Choi, Cullen - DEN (he/him/his)" userId="55b6ba64-e371-4e10-b48f-94fa90183478" providerId="ADAL" clId="{2CBCD37B-46E7-4C45-BFF2-8E5088AAB89D}" dt="2025-04-30T17:58:19.147" v="3"/>
            <ac:spMkLst>
              <pc:docMk/>
              <pc:sldMasterMk cId="3298091761" sldId="2147483739"/>
              <pc:sldLayoutMk cId="2401554769" sldId="2147483752"/>
              <ac:spMk id="10" creationId="{DBDEFD74-1457-3760-A948-8FB8E75F5852}"/>
            </ac:spMkLst>
          </pc:spChg>
        </pc:sldLayoutChg>
        <pc:sldLayoutChg chg="modSp mod ord">
          <pc:chgData name="Choi, Cullen - DEN (he/him/his)" userId="55b6ba64-e371-4e10-b48f-94fa90183478" providerId="ADAL" clId="{2CBCD37B-46E7-4C45-BFF2-8E5088AAB89D}" dt="2025-04-30T17:58:19.147" v="3"/>
          <pc:sldLayoutMkLst>
            <pc:docMk/>
            <pc:sldMasterMk cId="3298091761" sldId="2147483739"/>
            <pc:sldLayoutMk cId="563135531" sldId="2147483753"/>
          </pc:sldLayoutMkLst>
          <pc:spChg chg="mod">
            <ac:chgData name="Choi, Cullen - DEN (he/him/his)" userId="55b6ba64-e371-4e10-b48f-94fa90183478" providerId="ADAL" clId="{2CBCD37B-46E7-4C45-BFF2-8E5088AAB89D}" dt="2025-04-30T17:58:19.147" v="3"/>
            <ac:spMkLst>
              <pc:docMk/>
              <pc:sldMasterMk cId="3298091761" sldId="2147483739"/>
              <pc:sldLayoutMk cId="563135531" sldId="2147483753"/>
              <ac:spMk id="2" creationId="{1696E0FB-800F-B9BF-5CA0-6901B6152F7A}"/>
            </ac:spMkLst>
          </pc:spChg>
          <pc:spChg chg="mod">
            <ac:chgData name="Choi, Cullen - DEN (he/him/his)" userId="55b6ba64-e371-4e10-b48f-94fa90183478" providerId="ADAL" clId="{2CBCD37B-46E7-4C45-BFF2-8E5088AAB89D}" dt="2025-04-30T17:58:19.147" v="3"/>
            <ac:spMkLst>
              <pc:docMk/>
              <pc:sldMasterMk cId="3298091761" sldId="2147483739"/>
              <pc:sldLayoutMk cId="563135531" sldId="2147483753"/>
              <ac:spMk id="4" creationId="{B71D1601-9E5E-8F74-BA66-8A7103237EEF}"/>
            </ac:spMkLst>
          </pc:spChg>
          <pc:spChg chg="mod">
            <ac:chgData name="Choi, Cullen - DEN (he/him/his)" userId="55b6ba64-e371-4e10-b48f-94fa90183478" providerId="ADAL" clId="{2CBCD37B-46E7-4C45-BFF2-8E5088AAB89D}" dt="2025-04-30T17:58:19.147" v="3"/>
            <ac:spMkLst>
              <pc:docMk/>
              <pc:sldMasterMk cId="3298091761" sldId="2147483739"/>
              <pc:sldLayoutMk cId="563135531" sldId="2147483753"/>
              <ac:spMk id="5" creationId="{3E430B89-1170-6A74-2685-0A0575EDFD41}"/>
            </ac:spMkLst>
          </pc:spChg>
          <pc:spChg chg="mod">
            <ac:chgData name="Choi, Cullen - DEN (he/him/his)" userId="55b6ba64-e371-4e10-b48f-94fa90183478" providerId="ADAL" clId="{2CBCD37B-46E7-4C45-BFF2-8E5088AAB89D}" dt="2025-04-30T17:58:19.147" v="3"/>
            <ac:spMkLst>
              <pc:docMk/>
              <pc:sldMasterMk cId="3298091761" sldId="2147483739"/>
              <pc:sldLayoutMk cId="563135531" sldId="2147483753"/>
              <ac:spMk id="7" creationId="{5B09A37D-DF69-A09A-6426-2E1355B71656}"/>
            </ac:spMkLst>
          </pc:spChg>
          <pc:spChg chg="mod">
            <ac:chgData name="Choi, Cullen - DEN (he/him/his)" userId="55b6ba64-e371-4e10-b48f-94fa90183478" providerId="ADAL" clId="{2CBCD37B-46E7-4C45-BFF2-8E5088AAB89D}" dt="2025-04-30T17:58:19.147" v="3"/>
            <ac:spMkLst>
              <pc:docMk/>
              <pc:sldMasterMk cId="3298091761" sldId="2147483739"/>
              <pc:sldLayoutMk cId="563135531" sldId="2147483753"/>
              <ac:spMk id="10" creationId="{DBDEFD74-1457-3760-A948-8FB8E75F5852}"/>
            </ac:spMkLst>
          </pc:spChg>
          <pc:spChg chg="mod">
            <ac:chgData name="Choi, Cullen - DEN (he/him/his)" userId="55b6ba64-e371-4e10-b48f-94fa90183478" providerId="ADAL" clId="{2CBCD37B-46E7-4C45-BFF2-8E5088AAB89D}" dt="2025-04-30T17:58:19.147" v="3"/>
            <ac:spMkLst>
              <pc:docMk/>
              <pc:sldMasterMk cId="3298091761" sldId="2147483739"/>
              <pc:sldLayoutMk cId="563135531" sldId="2147483753"/>
              <ac:spMk id="12" creationId="{8CE87C28-21A3-F8F3-D46E-4E250ECE99AA}"/>
            </ac:spMkLst>
          </pc:spChg>
        </pc:sldLayoutChg>
        <pc:sldLayoutChg chg="modSp mod ord">
          <pc:chgData name="Choi, Cullen - DEN (he/him/his)" userId="55b6ba64-e371-4e10-b48f-94fa90183478" providerId="ADAL" clId="{2CBCD37B-46E7-4C45-BFF2-8E5088AAB89D}" dt="2025-04-30T17:58:19.147" v="3"/>
          <pc:sldLayoutMkLst>
            <pc:docMk/>
            <pc:sldMasterMk cId="3298091761" sldId="2147483739"/>
            <pc:sldLayoutMk cId="3636881850" sldId="2147483755"/>
          </pc:sldLayoutMkLst>
          <pc:spChg chg="mod">
            <ac:chgData name="Choi, Cullen - DEN (he/him/his)" userId="55b6ba64-e371-4e10-b48f-94fa90183478" providerId="ADAL" clId="{2CBCD37B-46E7-4C45-BFF2-8E5088AAB89D}" dt="2025-04-30T17:58:19.147" v="3"/>
            <ac:spMkLst>
              <pc:docMk/>
              <pc:sldMasterMk cId="3298091761" sldId="2147483739"/>
              <pc:sldLayoutMk cId="3636881850" sldId="2147483755"/>
              <ac:spMk id="12" creationId="{5D642979-1781-5347-9C27-073ED6AEB4BD}"/>
            </ac:spMkLst>
          </pc:spChg>
          <pc:spChg chg="mod">
            <ac:chgData name="Choi, Cullen - DEN (he/him/his)" userId="55b6ba64-e371-4e10-b48f-94fa90183478" providerId="ADAL" clId="{2CBCD37B-46E7-4C45-BFF2-8E5088AAB89D}" dt="2025-04-30T17:58:19.147" v="3"/>
            <ac:spMkLst>
              <pc:docMk/>
              <pc:sldMasterMk cId="3298091761" sldId="2147483739"/>
              <pc:sldLayoutMk cId="3636881850" sldId="2147483755"/>
              <ac:spMk id="19" creationId="{5BE159E9-5FF8-EB4F-8C8E-AE9CEF220FA2}"/>
            </ac:spMkLst>
          </pc:spChg>
        </pc:sldLayoutChg>
        <pc:sldLayoutChg chg="modSp mod ord">
          <pc:chgData name="Choi, Cullen - DEN (he/him/his)" userId="55b6ba64-e371-4e10-b48f-94fa90183478" providerId="ADAL" clId="{2CBCD37B-46E7-4C45-BFF2-8E5088AAB89D}" dt="2025-04-30T17:58:19.147" v="3"/>
          <pc:sldLayoutMkLst>
            <pc:docMk/>
            <pc:sldMasterMk cId="3298091761" sldId="2147483739"/>
            <pc:sldLayoutMk cId="767737340" sldId="2147483756"/>
          </pc:sldLayoutMkLst>
          <pc:spChg chg="mod">
            <ac:chgData name="Choi, Cullen - DEN (he/him/his)" userId="55b6ba64-e371-4e10-b48f-94fa90183478" providerId="ADAL" clId="{2CBCD37B-46E7-4C45-BFF2-8E5088AAB89D}" dt="2025-04-30T17:58:19.147" v="3"/>
            <ac:spMkLst>
              <pc:docMk/>
              <pc:sldMasterMk cId="3298091761" sldId="2147483739"/>
              <pc:sldLayoutMk cId="767737340" sldId="2147483756"/>
              <ac:spMk id="3" creationId="{E3A906D3-8A54-1DE5-31B0-CCE09DD8E77C}"/>
            </ac:spMkLst>
          </pc:spChg>
          <pc:spChg chg="mod">
            <ac:chgData name="Choi, Cullen - DEN (he/him/his)" userId="55b6ba64-e371-4e10-b48f-94fa90183478" providerId="ADAL" clId="{2CBCD37B-46E7-4C45-BFF2-8E5088AAB89D}" dt="2025-04-30T17:58:19.147" v="3"/>
            <ac:spMkLst>
              <pc:docMk/>
              <pc:sldMasterMk cId="3298091761" sldId="2147483739"/>
              <pc:sldLayoutMk cId="767737340" sldId="2147483756"/>
              <ac:spMk id="4" creationId="{B71D1601-9E5E-8F74-BA66-8A7103237EEF}"/>
            </ac:spMkLst>
          </pc:spChg>
          <pc:spChg chg="mod">
            <ac:chgData name="Choi, Cullen - DEN (he/him/his)" userId="55b6ba64-e371-4e10-b48f-94fa90183478" providerId="ADAL" clId="{2CBCD37B-46E7-4C45-BFF2-8E5088AAB89D}" dt="2025-04-30T17:58:19.147" v="3"/>
            <ac:spMkLst>
              <pc:docMk/>
              <pc:sldMasterMk cId="3298091761" sldId="2147483739"/>
              <pc:sldLayoutMk cId="767737340" sldId="2147483756"/>
              <ac:spMk id="5" creationId="{8BA80A90-EA60-3973-6FB2-9800F42A5C79}"/>
            </ac:spMkLst>
          </pc:spChg>
          <pc:spChg chg="mod">
            <ac:chgData name="Choi, Cullen - DEN (he/him/his)" userId="55b6ba64-e371-4e10-b48f-94fa90183478" providerId="ADAL" clId="{2CBCD37B-46E7-4C45-BFF2-8E5088AAB89D}" dt="2025-04-30T17:58:19.147" v="3"/>
            <ac:spMkLst>
              <pc:docMk/>
              <pc:sldMasterMk cId="3298091761" sldId="2147483739"/>
              <pc:sldLayoutMk cId="767737340" sldId="2147483756"/>
              <ac:spMk id="8" creationId="{5A47B639-57BE-2522-ED37-5F48FB0DBD02}"/>
            </ac:spMkLst>
          </pc:spChg>
          <pc:spChg chg="mod">
            <ac:chgData name="Choi, Cullen - DEN (he/him/his)" userId="55b6ba64-e371-4e10-b48f-94fa90183478" providerId="ADAL" clId="{2CBCD37B-46E7-4C45-BFF2-8E5088AAB89D}" dt="2025-04-30T17:58:19.147" v="3"/>
            <ac:spMkLst>
              <pc:docMk/>
              <pc:sldMasterMk cId="3298091761" sldId="2147483739"/>
              <pc:sldLayoutMk cId="767737340" sldId="2147483756"/>
              <ac:spMk id="10" creationId="{DBDEFD74-1457-3760-A948-8FB8E75F5852}"/>
            </ac:spMkLst>
          </pc:spChg>
        </pc:sldLayoutChg>
        <pc:sldLayoutChg chg="modSp mod ord">
          <pc:chgData name="Choi, Cullen - DEN (he/him/his)" userId="55b6ba64-e371-4e10-b48f-94fa90183478" providerId="ADAL" clId="{2CBCD37B-46E7-4C45-BFF2-8E5088AAB89D}" dt="2025-04-30T17:58:19.147" v="3"/>
          <pc:sldLayoutMkLst>
            <pc:docMk/>
            <pc:sldMasterMk cId="3298091761" sldId="2147483739"/>
            <pc:sldLayoutMk cId="977078370" sldId="2147483757"/>
          </pc:sldLayoutMkLst>
          <pc:spChg chg="mod">
            <ac:chgData name="Choi, Cullen - DEN (he/him/his)" userId="55b6ba64-e371-4e10-b48f-94fa90183478" providerId="ADAL" clId="{2CBCD37B-46E7-4C45-BFF2-8E5088AAB89D}" dt="2025-04-30T17:58:19.147" v="3"/>
            <ac:spMkLst>
              <pc:docMk/>
              <pc:sldMasterMk cId="3298091761" sldId="2147483739"/>
              <pc:sldLayoutMk cId="977078370" sldId="2147483757"/>
              <ac:spMk id="2" creationId="{5C31418A-8F8E-263B-4C17-1F834EBA96AB}"/>
            </ac:spMkLst>
          </pc:spChg>
          <pc:spChg chg="mod">
            <ac:chgData name="Choi, Cullen - DEN (he/him/his)" userId="55b6ba64-e371-4e10-b48f-94fa90183478" providerId="ADAL" clId="{2CBCD37B-46E7-4C45-BFF2-8E5088AAB89D}" dt="2025-04-30T17:58:19.147" v="3"/>
            <ac:spMkLst>
              <pc:docMk/>
              <pc:sldMasterMk cId="3298091761" sldId="2147483739"/>
              <pc:sldLayoutMk cId="977078370" sldId="2147483757"/>
              <ac:spMk id="4" creationId="{B71D1601-9E5E-8F74-BA66-8A7103237EEF}"/>
            </ac:spMkLst>
          </pc:spChg>
          <pc:spChg chg="mod">
            <ac:chgData name="Choi, Cullen - DEN (he/him/his)" userId="55b6ba64-e371-4e10-b48f-94fa90183478" providerId="ADAL" clId="{2CBCD37B-46E7-4C45-BFF2-8E5088AAB89D}" dt="2025-04-30T17:58:19.147" v="3"/>
            <ac:spMkLst>
              <pc:docMk/>
              <pc:sldMasterMk cId="3298091761" sldId="2147483739"/>
              <pc:sldLayoutMk cId="977078370" sldId="2147483757"/>
              <ac:spMk id="8" creationId="{5A47B639-57BE-2522-ED37-5F48FB0DBD02}"/>
            </ac:spMkLst>
          </pc:spChg>
          <pc:spChg chg="mod">
            <ac:chgData name="Choi, Cullen - DEN (he/him/his)" userId="55b6ba64-e371-4e10-b48f-94fa90183478" providerId="ADAL" clId="{2CBCD37B-46E7-4C45-BFF2-8E5088AAB89D}" dt="2025-04-30T17:58:19.147" v="3"/>
            <ac:spMkLst>
              <pc:docMk/>
              <pc:sldMasterMk cId="3298091761" sldId="2147483739"/>
              <pc:sldLayoutMk cId="977078370" sldId="2147483757"/>
              <ac:spMk id="10" creationId="{DBDEFD74-1457-3760-A948-8FB8E75F5852}"/>
            </ac:spMkLst>
          </pc:spChg>
        </pc:sldLayoutChg>
        <pc:sldLayoutChg chg="modSp mod ord">
          <pc:chgData name="Choi, Cullen - DEN (he/him/his)" userId="55b6ba64-e371-4e10-b48f-94fa90183478" providerId="ADAL" clId="{2CBCD37B-46E7-4C45-BFF2-8E5088AAB89D}" dt="2025-04-30T17:58:19.147" v="3"/>
          <pc:sldLayoutMkLst>
            <pc:docMk/>
            <pc:sldMasterMk cId="3298091761" sldId="2147483739"/>
            <pc:sldLayoutMk cId="1533041101" sldId="2147483758"/>
          </pc:sldLayoutMkLst>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2" creationId="{6240A90C-36DE-9065-E842-293002EF4399}"/>
            </ac:spMkLst>
          </pc:spChg>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3" creationId="{9EDCDD1E-280C-845E-14BD-8F6416852B61}"/>
            </ac:spMkLst>
          </pc:spChg>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4" creationId="{B71D1601-9E5E-8F74-BA66-8A7103237EEF}"/>
            </ac:spMkLst>
          </pc:spChg>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5" creationId="{57789556-7CFA-CCF2-A1A6-87C4744DAE3A}"/>
            </ac:spMkLst>
          </pc:spChg>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6" creationId="{CC78DFB7-6347-535D-34AE-87AB9F437B51}"/>
            </ac:spMkLst>
          </pc:spChg>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7" creationId="{B06533FE-59B9-ADBF-4A5D-BA534B11F2D8}"/>
            </ac:spMkLst>
          </pc:spChg>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9" creationId="{97C949B2-60F4-1BEB-3762-B982746D5F02}"/>
            </ac:spMkLst>
          </pc:spChg>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10" creationId="{DBDEFD74-1457-3760-A948-8FB8E75F5852}"/>
            </ac:spMkLst>
          </pc:spChg>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12" creationId="{B0EE2C00-2992-64A0-9E86-52D837091B19}"/>
            </ac:spMkLst>
          </pc:spChg>
          <pc:spChg chg="mod">
            <ac:chgData name="Choi, Cullen - DEN (he/him/his)" userId="55b6ba64-e371-4e10-b48f-94fa90183478" providerId="ADAL" clId="{2CBCD37B-46E7-4C45-BFF2-8E5088AAB89D}" dt="2025-04-30T17:58:19.147" v="3"/>
            <ac:spMkLst>
              <pc:docMk/>
              <pc:sldMasterMk cId="3298091761" sldId="2147483739"/>
              <pc:sldLayoutMk cId="1533041101" sldId="2147483758"/>
              <ac:spMk id="13" creationId="{F572C860-1B06-3C49-FD47-1143FAB2FD53}"/>
            </ac:spMkLst>
          </pc:spChg>
        </pc:sldLayoutChg>
      </pc:sldMasterChg>
      <pc:sldMasterChg chg="del delSldLayout">
        <pc:chgData name="Choi, Cullen - DEN (he/him/his)" userId="55b6ba64-e371-4e10-b48f-94fa90183478" providerId="ADAL" clId="{2CBCD37B-46E7-4C45-BFF2-8E5088AAB89D}" dt="2025-04-30T17:58:19.118" v="2"/>
        <pc:sldMasterMkLst>
          <pc:docMk/>
          <pc:sldMasterMk cId="454495654" sldId="2147483746"/>
        </pc:sldMasterMkLst>
        <pc:sldLayoutChg chg="del">
          <pc:chgData name="Choi, Cullen - DEN (he/him/his)" userId="55b6ba64-e371-4e10-b48f-94fa90183478" providerId="ADAL" clId="{2CBCD37B-46E7-4C45-BFF2-8E5088AAB89D}" dt="2025-04-30T17:58:19.118" v="2"/>
          <pc:sldLayoutMkLst>
            <pc:docMk/>
            <pc:sldMasterMk cId="454495654" sldId="2147483746"/>
            <pc:sldLayoutMk cId="1519154929" sldId="2147483747"/>
          </pc:sldLayoutMkLst>
        </pc:sldLayoutChg>
        <pc:sldLayoutChg chg="del">
          <pc:chgData name="Choi, Cullen - DEN (he/him/his)" userId="55b6ba64-e371-4e10-b48f-94fa90183478" providerId="ADAL" clId="{2CBCD37B-46E7-4C45-BFF2-8E5088AAB89D}" dt="2025-04-30T17:58:19.118" v="2"/>
          <pc:sldLayoutMkLst>
            <pc:docMk/>
            <pc:sldMasterMk cId="454495654" sldId="2147483746"/>
            <pc:sldLayoutMk cId="2125327970" sldId="2147483748"/>
          </pc:sldLayoutMkLst>
        </pc:sldLayoutChg>
        <pc:sldLayoutChg chg="del">
          <pc:chgData name="Choi, Cullen - DEN (he/him/his)" userId="55b6ba64-e371-4e10-b48f-94fa90183478" providerId="ADAL" clId="{2CBCD37B-46E7-4C45-BFF2-8E5088AAB89D}" dt="2025-04-30T17:58:19.118" v="2"/>
          <pc:sldLayoutMkLst>
            <pc:docMk/>
            <pc:sldMasterMk cId="454495654" sldId="2147483746"/>
            <pc:sldLayoutMk cId="341245708" sldId="2147483749"/>
          </pc:sldLayoutMkLst>
        </pc:sldLayoutChg>
        <pc:sldLayoutChg chg="del">
          <pc:chgData name="Choi, Cullen - DEN (he/him/his)" userId="55b6ba64-e371-4e10-b48f-94fa90183478" providerId="ADAL" clId="{2CBCD37B-46E7-4C45-BFF2-8E5088AAB89D}" dt="2025-04-30T17:58:19.118" v="2"/>
          <pc:sldLayoutMkLst>
            <pc:docMk/>
            <pc:sldMasterMk cId="454495654" sldId="2147483746"/>
            <pc:sldLayoutMk cId="1622174516" sldId="2147483750"/>
          </pc:sldLayoutMkLst>
        </pc:sldLayoutChg>
      </pc:sldMasterChg>
      <pc:sldMasterChg chg="del sldLayoutOrd">
        <pc:chgData name="Choi, Cullen - DEN (he/him/his)" userId="55b6ba64-e371-4e10-b48f-94fa90183478" providerId="ADAL" clId="{2CBCD37B-46E7-4C45-BFF2-8E5088AAB89D}" dt="2025-04-30T17:58:19.165" v="4"/>
        <pc:sldMasterMkLst>
          <pc:docMk/>
          <pc:sldMasterMk cId="880529311" sldId="2147483751"/>
        </pc:sldMasterMkLst>
      </pc:sldMasterChg>
      <pc:sldMasterChg chg="del delSldLayout">
        <pc:chgData name="Choi, Cullen - DEN (he/him/his)" userId="55b6ba64-e371-4e10-b48f-94fa90183478" providerId="ADAL" clId="{2CBCD37B-46E7-4C45-BFF2-8E5088AAB89D}" dt="2025-04-30T17:58:19.118" v="2"/>
        <pc:sldMasterMkLst>
          <pc:docMk/>
          <pc:sldMasterMk cId="1580252332" sldId="2147483765"/>
        </pc:sldMasterMkLst>
        <pc:sldLayoutChg chg="del">
          <pc:chgData name="Choi, Cullen - DEN (he/him/his)" userId="55b6ba64-e371-4e10-b48f-94fa90183478" providerId="ADAL" clId="{2CBCD37B-46E7-4C45-BFF2-8E5088AAB89D}" dt="2025-04-30T17:58:19.118" v="2"/>
          <pc:sldLayoutMkLst>
            <pc:docMk/>
            <pc:sldMasterMk cId="1580252332" sldId="2147483765"/>
            <pc:sldLayoutMk cId="3740135810" sldId="2147483766"/>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1864916737" sldId="2147483767"/>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3684341807" sldId="2147483768"/>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157756911" sldId="2147483769"/>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2544663680" sldId="2147483770"/>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3520279831" sldId="2147483771"/>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4112038120" sldId="2147483772"/>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3563365634" sldId="2147483773"/>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2436776887" sldId="2147483774"/>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2508153105" sldId="2147483775"/>
          </pc:sldLayoutMkLst>
        </pc:sldLayoutChg>
        <pc:sldLayoutChg chg="del">
          <pc:chgData name="Choi, Cullen - DEN (he/him/his)" userId="55b6ba64-e371-4e10-b48f-94fa90183478" providerId="ADAL" clId="{2CBCD37B-46E7-4C45-BFF2-8E5088AAB89D}" dt="2025-04-30T17:58:19.118" v="2"/>
          <pc:sldLayoutMkLst>
            <pc:docMk/>
            <pc:sldMasterMk cId="1580252332" sldId="2147483765"/>
            <pc:sldLayoutMk cId="3492550265" sldId="2147483776"/>
          </pc:sldLayoutMkLst>
        </pc:sldLayoutChg>
      </pc:sldMasterChg>
    </pc:docChg>
  </pc:docChgLst>
  <pc:docChgLst>
    <pc:chgData name="Mitchell, Kyle - DEN" userId="S::kyle.mitchell@flydenver.com::cdd9fa18-d810-48db-8aa9-5f5b11970fa6" providerId="AD" clId="Web-{76C4BC8E-A3A4-FBDA-E68D-DE21E5D59E19}"/>
    <pc:docChg chg="addSld delSld modSld">
      <pc:chgData name="Mitchell, Kyle - DEN" userId="S::kyle.mitchell@flydenver.com::cdd9fa18-d810-48db-8aa9-5f5b11970fa6" providerId="AD" clId="Web-{76C4BC8E-A3A4-FBDA-E68D-DE21E5D59E19}" dt="2024-10-02T19:38:54.250" v="138" actId="1076"/>
      <pc:docMkLst>
        <pc:docMk/>
      </pc:docMkLst>
      <pc:sldChg chg="add">
        <pc:chgData name="Mitchell, Kyle - DEN" userId="S::kyle.mitchell@flydenver.com::cdd9fa18-d810-48db-8aa9-5f5b11970fa6" providerId="AD" clId="Web-{76C4BC8E-A3A4-FBDA-E68D-DE21E5D59E19}" dt="2024-10-01T14:57:12.759" v="32"/>
        <pc:sldMkLst>
          <pc:docMk/>
          <pc:sldMk cId="3098304080" sldId="1265"/>
        </pc:sldMkLst>
      </pc:sldChg>
      <pc:sldChg chg="add del">
        <pc:chgData name="Mitchell, Kyle - DEN" userId="S::kyle.mitchell@flydenver.com::cdd9fa18-d810-48db-8aa9-5f5b11970fa6" providerId="AD" clId="Web-{76C4BC8E-A3A4-FBDA-E68D-DE21E5D59E19}" dt="2024-10-01T14:59:19.465" v="49"/>
        <pc:sldMkLst>
          <pc:docMk/>
          <pc:sldMk cId="4145327169" sldId="1266"/>
        </pc:sldMkLst>
      </pc:sldChg>
      <pc:sldChg chg="modSp add del">
        <pc:chgData name="Mitchell, Kyle - DEN" userId="S::kyle.mitchell@flydenver.com::cdd9fa18-d810-48db-8aa9-5f5b11970fa6" providerId="AD" clId="Web-{76C4BC8E-A3A4-FBDA-E68D-DE21E5D59E19}" dt="2024-10-01T14:59:14.668" v="47"/>
        <pc:sldMkLst>
          <pc:docMk/>
          <pc:sldMk cId="1440974889" sldId="1267"/>
        </pc:sldMkLst>
      </pc:sldChg>
      <pc:sldChg chg="modSp">
        <pc:chgData name="Mitchell, Kyle - DEN" userId="S::kyle.mitchell@flydenver.com::cdd9fa18-d810-48db-8aa9-5f5b11970fa6" providerId="AD" clId="Web-{76C4BC8E-A3A4-FBDA-E68D-DE21E5D59E19}" dt="2024-10-01T14:56:17.164" v="30" actId="20577"/>
        <pc:sldMkLst>
          <pc:docMk/>
          <pc:sldMk cId="149801588" sldId="11224"/>
        </pc:sldMkLst>
      </pc:sldChg>
      <pc:sldChg chg="addSp modSp">
        <pc:chgData name="Mitchell, Kyle - DEN" userId="S::kyle.mitchell@flydenver.com::cdd9fa18-d810-48db-8aa9-5f5b11970fa6" providerId="AD" clId="Web-{76C4BC8E-A3A4-FBDA-E68D-DE21E5D59E19}" dt="2024-10-02T19:38:54.250" v="138" actId="1076"/>
        <pc:sldMkLst>
          <pc:docMk/>
          <pc:sldMk cId="2081315883" sldId="11225"/>
        </pc:sldMkLst>
      </pc:sldChg>
      <pc:sldChg chg="new">
        <pc:chgData name="Mitchell, Kyle - DEN" userId="S::kyle.mitchell@flydenver.com::cdd9fa18-d810-48db-8aa9-5f5b11970fa6" providerId="AD" clId="Web-{76C4BC8E-A3A4-FBDA-E68D-DE21E5D59E19}" dt="2024-10-01T14:57:00.899" v="31"/>
        <pc:sldMkLst>
          <pc:docMk/>
          <pc:sldMk cId="3215621308" sldId="11240"/>
        </pc:sldMkLst>
      </pc:sldChg>
      <pc:sldChg chg="new del">
        <pc:chgData name="Mitchell, Kyle - DEN" userId="S::kyle.mitchell@flydenver.com::cdd9fa18-d810-48db-8aa9-5f5b11970fa6" providerId="AD" clId="Web-{76C4BC8E-A3A4-FBDA-E68D-DE21E5D59E19}" dt="2024-10-01T14:59:27.199" v="50"/>
        <pc:sldMkLst>
          <pc:docMk/>
          <pc:sldMk cId="2107899156" sldId="11241"/>
        </pc:sldMkLst>
      </pc:sldChg>
      <pc:sldChg chg="new del">
        <pc:chgData name="Mitchell, Kyle - DEN" userId="S::kyle.mitchell@flydenver.com::cdd9fa18-d810-48db-8aa9-5f5b11970fa6" providerId="AD" clId="Web-{76C4BC8E-A3A4-FBDA-E68D-DE21E5D59E19}" dt="2024-10-01T14:59:17.105" v="48"/>
        <pc:sldMkLst>
          <pc:docMk/>
          <pc:sldMk cId="3029225585" sldId="11242"/>
        </pc:sldMkLst>
      </pc:sldChg>
      <pc:sldChg chg="delSp new del">
        <pc:chgData name="Mitchell, Kyle - DEN" userId="S::kyle.mitchell@flydenver.com::cdd9fa18-d810-48db-8aa9-5f5b11970fa6" providerId="AD" clId="Web-{76C4BC8E-A3A4-FBDA-E68D-DE21E5D59E19}" dt="2024-10-02T19:26:46.329" v="105"/>
        <pc:sldMkLst>
          <pc:docMk/>
          <pc:sldMk cId="979624297" sldId="11243"/>
        </pc:sldMkLst>
      </pc:sldChg>
      <pc:sldChg chg="addSp delSp modSp add replId">
        <pc:chgData name="Mitchell, Kyle - DEN" userId="S::kyle.mitchell@flydenver.com::cdd9fa18-d810-48db-8aa9-5f5b11970fa6" providerId="AD" clId="Web-{76C4BC8E-A3A4-FBDA-E68D-DE21E5D59E19}" dt="2024-10-02T19:28:30.941" v="132" actId="20577"/>
        <pc:sldMkLst>
          <pc:docMk/>
          <pc:sldMk cId="1186592527" sldId="11243"/>
        </pc:sldMkLst>
      </pc:sldChg>
      <pc:sldMasterChg chg="addSldLayout">
        <pc:chgData name="Mitchell, Kyle - DEN" userId="S::kyle.mitchell@flydenver.com::cdd9fa18-d810-48db-8aa9-5f5b11970fa6" providerId="AD" clId="Web-{76C4BC8E-A3A4-FBDA-E68D-DE21E5D59E19}" dt="2024-10-01T14:57:12.759" v="32"/>
        <pc:sldMasterMkLst>
          <pc:docMk/>
          <pc:sldMasterMk cId="1697478639" sldId="2147483650"/>
        </pc:sldMasterMkLst>
        <pc:sldLayoutChg chg="add">
          <pc:chgData name="Mitchell, Kyle - DEN" userId="S::kyle.mitchell@flydenver.com::cdd9fa18-d810-48db-8aa9-5f5b11970fa6" providerId="AD" clId="Web-{76C4BC8E-A3A4-FBDA-E68D-DE21E5D59E19}" dt="2024-10-01T14:57:12.759" v="32"/>
          <pc:sldLayoutMkLst>
            <pc:docMk/>
            <pc:sldMasterMk cId="1697478639" sldId="2147483650"/>
            <pc:sldLayoutMk cId="1364155045" sldId="2147483675"/>
          </pc:sldLayoutMkLst>
        </pc:sldLayoutChg>
      </pc:sldMasterChg>
    </pc:docChg>
  </pc:docChgLst>
  <pc:docChgLst>
    <pc:chgData name="Mondragon, Desiree - DEN" userId="cddb16d0-b6f9-4161-a1a6-91a003280c7c" providerId="ADAL" clId="{D81E30A1-4987-4BDE-99B1-527EFA9868AC}"/>
    <pc:docChg chg="addSld modSld">
      <pc:chgData name="Mondragon, Desiree - DEN" userId="cddb16d0-b6f9-4161-a1a6-91a003280c7c" providerId="ADAL" clId="{D81E30A1-4987-4BDE-99B1-527EFA9868AC}" dt="2024-08-30T20:05:48.014" v="57" actId="20577"/>
      <pc:docMkLst>
        <pc:docMk/>
      </pc:docMkLst>
      <pc:sldChg chg="modSp mod">
        <pc:chgData name="Mondragon, Desiree - DEN" userId="cddb16d0-b6f9-4161-a1a6-91a003280c7c" providerId="ADAL" clId="{D81E30A1-4987-4BDE-99B1-527EFA9868AC}" dt="2024-08-30T20:05:20.858" v="56" actId="14100"/>
        <pc:sldMkLst>
          <pc:docMk/>
          <pc:sldMk cId="3501729453" sldId="11144"/>
        </pc:sldMkLst>
      </pc:sldChg>
      <pc:sldChg chg="modSp add mod">
        <pc:chgData name="Mondragon, Desiree - DEN" userId="cddb16d0-b6f9-4161-a1a6-91a003280c7c" providerId="ADAL" clId="{D81E30A1-4987-4BDE-99B1-527EFA9868AC}" dt="2024-08-30T20:03:59.017" v="2" actId="1038"/>
        <pc:sldMkLst>
          <pc:docMk/>
          <pc:sldMk cId="811872395" sldId="11152"/>
        </pc:sldMkLst>
      </pc:sldChg>
      <pc:sldChg chg="modSp mod">
        <pc:chgData name="Mondragon, Desiree - DEN" userId="cddb16d0-b6f9-4161-a1a6-91a003280c7c" providerId="ADAL" clId="{D81E30A1-4987-4BDE-99B1-527EFA9868AC}" dt="2024-08-30T20:05:48.014" v="57" actId="20577"/>
        <pc:sldMkLst>
          <pc:docMk/>
          <pc:sldMk cId="2195972976" sldId="11204"/>
        </pc:sldMkLst>
      </pc:sldChg>
    </pc:docChg>
  </pc:docChgLst>
  <pc:docChgLst>
    <pc:chgData name="Anderson, Sara - DEN" userId="e3f8ecb3-2193-4665-ba34-5827b1a98428" providerId="ADAL" clId="{308610D1-ED2A-4980-9D0B-127BA1CF02E0}"/>
    <pc:docChg chg="modSld">
      <pc:chgData name="Anderson, Sara - DEN" userId="e3f8ecb3-2193-4665-ba34-5827b1a98428" providerId="ADAL" clId="{308610D1-ED2A-4980-9D0B-127BA1CF02E0}" dt="2025-04-03T20:20:02.499" v="0" actId="729"/>
      <pc:docMkLst>
        <pc:docMk/>
      </pc:docMkLst>
      <pc:sldChg chg="mod modShow">
        <pc:chgData name="Anderson, Sara - DEN" userId="e3f8ecb3-2193-4665-ba34-5827b1a98428" providerId="ADAL" clId="{308610D1-ED2A-4980-9D0B-127BA1CF02E0}" dt="2025-04-03T20:20:02.499" v="0" actId="729"/>
        <pc:sldMkLst>
          <pc:docMk/>
          <pc:sldMk cId="712996924" sldId="105034"/>
        </pc:sldMkLst>
      </pc:sldChg>
    </pc:docChg>
  </pc:docChgLst>
  <pc:docChgLst>
    <pc:chgData name="GarciadeDios, Victor - DEN Contingent Worker" userId="S::victor.garciadedios@flydenver.com::78d37f7e-119b-42a0-8da0-aef57b63bcfb" providerId="AD" clId="Web-{3E3CB72C-D0FE-DBA0-3DB1-389D9C1C54C8}"/>
    <pc:docChg chg="modSld">
      <pc:chgData name="GarciadeDios, Victor - DEN Contingent Worker" userId="S::victor.garciadedios@flydenver.com::78d37f7e-119b-42a0-8da0-aef57b63bcfb" providerId="AD" clId="Web-{3E3CB72C-D0FE-DBA0-3DB1-389D9C1C54C8}" dt="2025-02-14T20:02:40.246" v="72" actId="20577"/>
      <pc:docMkLst>
        <pc:docMk/>
      </pc:docMkLst>
      <pc:sldChg chg="addSp delSp modSp mod setBg">
        <pc:chgData name="GarciadeDios, Victor - DEN Contingent Worker" userId="S::victor.garciadedios@flydenver.com::78d37f7e-119b-42a0-8da0-aef57b63bcfb" providerId="AD" clId="Web-{3E3CB72C-D0FE-DBA0-3DB1-389D9C1C54C8}" dt="2025-02-14T20:02:40.246" v="72" actId="20577"/>
        <pc:sldMkLst>
          <pc:docMk/>
          <pc:sldMk cId="2524720615" sldId="105000"/>
        </pc:sldMkLst>
      </pc:sldChg>
    </pc:docChg>
  </pc:docChgLst>
  <pc:docChgLst>
    <pc:chgData name="Gonzales, Nicolette - DEN" userId="S::nicolette.gonzales@flydenver.com::7edef55a-e2da-42a9-904e-a807a7548600" providerId="AD" clId="Web-{F9B247A7-01EE-FB84-E92D-361D50D58457}"/>
    <pc:docChg chg="modSld">
      <pc:chgData name="Gonzales, Nicolette - DEN" userId="S::nicolette.gonzales@flydenver.com::7edef55a-e2da-42a9-904e-a807a7548600" providerId="AD" clId="Web-{F9B247A7-01EE-FB84-E92D-361D50D58457}" dt="2024-08-08T18:43:47.040" v="62" actId="20577"/>
      <pc:docMkLst>
        <pc:docMk/>
      </pc:docMkLst>
    </pc:docChg>
  </pc:docChgLst>
  <pc:docChgLst>
    <pc:chgData name="Sandoval, Michelle - DEN" userId="f0650d86-7cc7-4460-9b70-7b2d35e24aab" providerId="ADAL" clId="{3468DB26-2E98-4DA0-9F3B-078F73991874}"/>
    <pc:docChg chg="custSel modSld">
      <pc:chgData name="Sandoval, Michelle - DEN" userId="f0650d86-7cc7-4460-9b70-7b2d35e24aab" providerId="ADAL" clId="{3468DB26-2E98-4DA0-9F3B-078F73991874}" dt="2025-05-08T19:43:24.561" v="126" actId="729"/>
      <pc:docMkLst>
        <pc:docMk/>
      </pc:docMkLst>
      <pc:sldChg chg="modSp mod">
        <pc:chgData name="Sandoval, Michelle - DEN" userId="f0650d86-7cc7-4460-9b70-7b2d35e24aab" providerId="ADAL" clId="{3468DB26-2E98-4DA0-9F3B-078F73991874}" dt="2025-05-08T18:46:30.589" v="6" actId="113"/>
        <pc:sldMkLst>
          <pc:docMk/>
          <pc:sldMk cId="1363167926" sldId="11136"/>
        </pc:sldMkLst>
        <pc:spChg chg="mod">
          <ac:chgData name="Sandoval, Michelle - DEN" userId="f0650d86-7cc7-4460-9b70-7b2d35e24aab" providerId="ADAL" clId="{3468DB26-2E98-4DA0-9F3B-078F73991874}" dt="2025-05-08T18:46:30.589" v="6" actId="113"/>
          <ac:spMkLst>
            <pc:docMk/>
            <pc:sldMk cId="1363167926" sldId="11136"/>
            <ac:spMk id="9" creationId="{33E76785-83AF-EDB4-F909-25B4EBEBB89B}"/>
          </ac:spMkLst>
        </pc:spChg>
      </pc:sldChg>
      <pc:sldChg chg="modSp mod">
        <pc:chgData name="Sandoval, Michelle - DEN" userId="f0650d86-7cc7-4460-9b70-7b2d35e24aab" providerId="ADAL" clId="{3468DB26-2E98-4DA0-9F3B-078F73991874}" dt="2025-05-08T18:46:54.956" v="11" actId="113"/>
        <pc:sldMkLst>
          <pc:docMk/>
          <pc:sldMk cId="1363623318" sldId="11137"/>
        </pc:sldMkLst>
        <pc:spChg chg="mod">
          <ac:chgData name="Sandoval, Michelle - DEN" userId="f0650d86-7cc7-4460-9b70-7b2d35e24aab" providerId="ADAL" clId="{3468DB26-2E98-4DA0-9F3B-078F73991874}" dt="2025-05-08T18:46:54.956" v="11" actId="113"/>
          <ac:spMkLst>
            <pc:docMk/>
            <pc:sldMk cId="1363623318" sldId="11137"/>
            <ac:spMk id="9" creationId="{33E76785-83AF-EDB4-F909-25B4EBEBB89B}"/>
          </ac:spMkLst>
        </pc:spChg>
      </pc:sldChg>
      <pc:sldChg chg="modSp mod">
        <pc:chgData name="Sandoval, Michelle - DEN" userId="f0650d86-7cc7-4460-9b70-7b2d35e24aab" providerId="ADAL" clId="{3468DB26-2E98-4DA0-9F3B-078F73991874}" dt="2025-05-08T19:16:56.419" v="123" actId="20577"/>
        <pc:sldMkLst>
          <pc:docMk/>
          <pc:sldMk cId="2923033860" sldId="104948"/>
        </pc:sldMkLst>
        <pc:graphicFrameChg chg="modGraphic">
          <ac:chgData name="Sandoval, Michelle - DEN" userId="f0650d86-7cc7-4460-9b70-7b2d35e24aab" providerId="ADAL" clId="{3468DB26-2E98-4DA0-9F3B-078F73991874}" dt="2025-05-08T19:16:56.419" v="123" actId="20577"/>
          <ac:graphicFrameMkLst>
            <pc:docMk/>
            <pc:sldMk cId="2923033860" sldId="104948"/>
            <ac:graphicFrameMk id="11" creationId="{FE98C0E2-4015-4368-50E8-1644E71903AC}"/>
          </ac:graphicFrameMkLst>
        </pc:graphicFrameChg>
      </pc:sldChg>
      <pc:sldChg chg="addSp delSp modSp mod">
        <pc:chgData name="Sandoval, Michelle - DEN" userId="f0650d86-7cc7-4460-9b70-7b2d35e24aab" providerId="ADAL" clId="{3468DB26-2E98-4DA0-9F3B-078F73991874}" dt="2025-05-08T18:51:40.533" v="99" actId="20577"/>
        <pc:sldMkLst>
          <pc:docMk/>
          <pc:sldMk cId="2944146199" sldId="104991"/>
        </pc:sldMkLst>
        <pc:spChg chg="mod">
          <ac:chgData name="Sandoval, Michelle - DEN" userId="f0650d86-7cc7-4460-9b70-7b2d35e24aab" providerId="ADAL" clId="{3468DB26-2E98-4DA0-9F3B-078F73991874}" dt="2025-05-08T18:50:13.874" v="58" actId="20577"/>
          <ac:spMkLst>
            <pc:docMk/>
            <pc:sldMk cId="2944146199" sldId="104991"/>
            <ac:spMk id="2" creationId="{F92AE997-D06C-30EF-0BC6-0F3793CEA7C6}"/>
          </ac:spMkLst>
        </pc:spChg>
      </pc:sldChg>
      <pc:sldChg chg="addSp delSp modSp mod">
        <pc:chgData name="Sandoval, Michelle - DEN" userId="f0650d86-7cc7-4460-9b70-7b2d35e24aab" providerId="ADAL" clId="{3468DB26-2E98-4DA0-9F3B-078F73991874}" dt="2025-05-08T18:55:59.386" v="113" actId="20577"/>
        <pc:sldMkLst>
          <pc:docMk/>
          <pc:sldMk cId="2260674282" sldId="105026"/>
        </pc:sldMkLst>
      </pc:sldChg>
      <pc:sldChg chg="mod modShow">
        <pc:chgData name="Sandoval, Michelle - DEN" userId="f0650d86-7cc7-4460-9b70-7b2d35e24aab" providerId="ADAL" clId="{3468DB26-2E98-4DA0-9F3B-078F73991874}" dt="2025-05-08T19:43:19.572" v="125" actId="729"/>
        <pc:sldMkLst>
          <pc:docMk/>
          <pc:sldMk cId="95087388" sldId="105070"/>
        </pc:sldMkLst>
      </pc:sldChg>
      <pc:sldChg chg="mod modShow">
        <pc:chgData name="Sandoval, Michelle - DEN" userId="f0650d86-7cc7-4460-9b70-7b2d35e24aab" providerId="ADAL" clId="{3468DB26-2E98-4DA0-9F3B-078F73991874}" dt="2025-05-08T19:43:24.561" v="126" actId="729"/>
        <pc:sldMkLst>
          <pc:docMk/>
          <pc:sldMk cId="4087513519" sldId="105080"/>
        </pc:sldMkLst>
      </pc:sldChg>
    </pc:docChg>
  </pc:docChgLst>
  <pc:docChgLst>
    <pc:chgData name="Gomez-Peterson, Matthew - DEN" userId="S::matthew.gomez-peterson@flydenver.com::eb7662e1-90d0-4de7-91a1-5505aba9a3a8" providerId="AD" clId="Web-{9C4D9F51-F441-3647-26D6-52A54C550170}"/>
    <pc:docChg chg="modSld">
      <pc:chgData name="Gomez-Peterson, Matthew - DEN" userId="S::matthew.gomez-peterson@flydenver.com::eb7662e1-90d0-4de7-91a1-5505aba9a3a8" providerId="AD" clId="Web-{9C4D9F51-F441-3647-26D6-52A54C550170}" dt="2025-02-12T18:54:46.933" v="3" actId="20577"/>
      <pc:docMkLst>
        <pc:docMk/>
      </pc:docMkLst>
      <pc:sldChg chg="modSp">
        <pc:chgData name="Gomez-Peterson, Matthew - DEN" userId="S::matthew.gomez-peterson@flydenver.com::eb7662e1-90d0-4de7-91a1-5505aba9a3a8" providerId="AD" clId="Web-{9C4D9F51-F441-3647-26D6-52A54C550170}" dt="2025-02-12T18:54:46.933" v="3" actId="20577"/>
        <pc:sldMkLst>
          <pc:docMk/>
          <pc:sldMk cId="4281499094" sldId="105040"/>
        </pc:sldMkLst>
      </pc:sldChg>
    </pc:docChg>
  </pc:docChgLst>
  <pc:docChgLst>
    <pc:chgData name="Mondragon, Desiree - DEN" userId="S::desiree.mondragon@flydenver.com::cddb16d0-b6f9-4161-a1a6-91a003280c7c" providerId="AD" clId="Web-{D4F90022-CFC0-4C85-A5E6-641C76871A6B}"/>
    <pc:docChg chg="delSld modSld">
      <pc:chgData name="Mondragon, Desiree - DEN" userId="S::desiree.mondragon@flydenver.com::cddb16d0-b6f9-4161-a1a6-91a003280c7c" providerId="AD" clId="Web-{D4F90022-CFC0-4C85-A5E6-641C76871A6B}" dt="2024-08-16T13:13:20.760" v="15"/>
      <pc:docMkLst>
        <pc:docMk/>
      </pc:docMkLst>
      <pc:sldChg chg="modSp">
        <pc:chgData name="Mondragon, Desiree - DEN" userId="S::desiree.mondragon@flydenver.com::cddb16d0-b6f9-4161-a1a6-91a003280c7c" providerId="AD" clId="Web-{D4F90022-CFC0-4C85-A5E6-641C76871A6B}" dt="2024-08-16T13:10:46.787" v="6" actId="14100"/>
        <pc:sldMkLst>
          <pc:docMk/>
          <pc:sldMk cId="3371077155" sldId="259"/>
        </pc:sldMkLst>
      </pc:sldChg>
      <pc:sldChg chg="del">
        <pc:chgData name="Mondragon, Desiree - DEN" userId="S::desiree.mondragon@flydenver.com::cddb16d0-b6f9-4161-a1a6-91a003280c7c" providerId="AD" clId="Web-{D4F90022-CFC0-4C85-A5E6-641C76871A6B}" dt="2024-08-16T13:13:20.760" v="15"/>
        <pc:sldMkLst>
          <pc:docMk/>
          <pc:sldMk cId="3053472938" sldId="279"/>
        </pc:sldMkLst>
      </pc:sldChg>
      <pc:sldChg chg="del">
        <pc:chgData name="Mondragon, Desiree - DEN" userId="S::desiree.mondragon@flydenver.com::cddb16d0-b6f9-4161-a1a6-91a003280c7c" providerId="AD" clId="Web-{D4F90022-CFC0-4C85-A5E6-641C76871A6B}" dt="2024-08-16T13:13:20.760" v="14"/>
        <pc:sldMkLst>
          <pc:docMk/>
          <pc:sldMk cId="4279377983" sldId="11068"/>
        </pc:sldMkLst>
      </pc:sldChg>
      <pc:sldChg chg="del">
        <pc:chgData name="Mondragon, Desiree - DEN" userId="S::desiree.mondragon@flydenver.com::cddb16d0-b6f9-4161-a1a6-91a003280c7c" providerId="AD" clId="Web-{D4F90022-CFC0-4C85-A5E6-641C76871A6B}" dt="2024-08-16T13:13:20.744" v="10"/>
        <pc:sldMkLst>
          <pc:docMk/>
          <pc:sldMk cId="430740818" sldId="11071"/>
        </pc:sldMkLst>
      </pc:sldChg>
      <pc:sldChg chg="del">
        <pc:chgData name="Mondragon, Desiree - DEN" userId="S::desiree.mondragon@flydenver.com::cddb16d0-b6f9-4161-a1a6-91a003280c7c" providerId="AD" clId="Web-{D4F90022-CFC0-4C85-A5E6-641C76871A6B}" dt="2024-08-16T13:13:20.760" v="13"/>
        <pc:sldMkLst>
          <pc:docMk/>
          <pc:sldMk cId="1363167926" sldId="11136"/>
        </pc:sldMkLst>
      </pc:sldChg>
      <pc:sldChg chg="del">
        <pc:chgData name="Mondragon, Desiree - DEN" userId="S::desiree.mondragon@flydenver.com::cddb16d0-b6f9-4161-a1a6-91a003280c7c" providerId="AD" clId="Web-{D4F90022-CFC0-4C85-A5E6-641C76871A6B}" dt="2024-08-16T13:13:20.760" v="12"/>
        <pc:sldMkLst>
          <pc:docMk/>
          <pc:sldMk cId="1363623318" sldId="11137"/>
        </pc:sldMkLst>
      </pc:sldChg>
      <pc:sldChg chg="del">
        <pc:chgData name="Mondragon, Desiree - DEN" userId="S::desiree.mondragon@flydenver.com::cddb16d0-b6f9-4161-a1a6-91a003280c7c" providerId="AD" clId="Web-{D4F90022-CFC0-4C85-A5E6-641C76871A6B}" dt="2024-08-16T13:13:20.744" v="9"/>
        <pc:sldMkLst>
          <pc:docMk/>
          <pc:sldMk cId="2627390745" sldId="11138"/>
        </pc:sldMkLst>
      </pc:sldChg>
      <pc:sldChg chg="del">
        <pc:chgData name="Mondragon, Desiree - DEN" userId="S::desiree.mondragon@flydenver.com::cddb16d0-b6f9-4161-a1a6-91a003280c7c" providerId="AD" clId="Web-{D4F90022-CFC0-4C85-A5E6-641C76871A6B}" dt="2024-08-16T13:13:20.744" v="8"/>
        <pc:sldMkLst>
          <pc:docMk/>
          <pc:sldMk cId="1095214164" sldId="11153"/>
        </pc:sldMkLst>
      </pc:sldChg>
      <pc:sldChg chg="del">
        <pc:chgData name="Mondragon, Desiree - DEN" userId="S::desiree.mondragon@flydenver.com::cddb16d0-b6f9-4161-a1a6-91a003280c7c" providerId="AD" clId="Web-{D4F90022-CFC0-4C85-A5E6-641C76871A6B}" dt="2024-08-16T13:13:20.744" v="7"/>
        <pc:sldMkLst>
          <pc:docMk/>
          <pc:sldMk cId="0" sldId="11154"/>
        </pc:sldMkLst>
      </pc:sldChg>
      <pc:sldChg chg="del">
        <pc:chgData name="Mondragon, Desiree - DEN" userId="S::desiree.mondragon@flydenver.com::cddb16d0-b6f9-4161-a1a6-91a003280c7c" providerId="AD" clId="Web-{D4F90022-CFC0-4C85-A5E6-641C76871A6B}" dt="2024-08-16T13:13:20.744" v="11"/>
        <pc:sldMkLst>
          <pc:docMk/>
          <pc:sldMk cId="2750082507" sldId="11155"/>
        </pc:sldMkLst>
      </pc:sldChg>
    </pc:docChg>
  </pc:docChgLst>
  <pc:docChgLst>
    <pc:chgData name="Mondragon, Desiree - DEN" userId="cddb16d0-b6f9-4161-a1a6-91a003280c7c" providerId="ADAL" clId="{3845866D-5939-4127-96CB-16F82AF0CEA1}"/>
    <pc:docChg chg="custSel addSld delSld modSld modSection">
      <pc:chgData name="Mondragon, Desiree - DEN" userId="cddb16d0-b6f9-4161-a1a6-91a003280c7c" providerId="ADAL" clId="{3845866D-5939-4127-96CB-16F82AF0CEA1}" dt="2024-12-12T21:53:24.643" v="24" actId="20577"/>
      <pc:docMkLst>
        <pc:docMk/>
      </pc:docMkLst>
      <pc:sldChg chg="addSp delSp modSp new mod modClrScheme chgLayout">
        <pc:chgData name="Mondragon, Desiree - DEN" userId="cddb16d0-b6f9-4161-a1a6-91a003280c7c" providerId="ADAL" clId="{3845866D-5939-4127-96CB-16F82AF0CEA1}" dt="2024-12-12T21:53:17.882" v="20" actId="20577"/>
        <pc:sldMkLst>
          <pc:docMk/>
          <pc:sldMk cId="3864415295" sldId="104978"/>
        </pc:sldMkLst>
      </pc:sldChg>
      <pc:sldChg chg="addSp delSp modSp new mod modClrScheme chgLayout">
        <pc:chgData name="Mondragon, Desiree - DEN" userId="cddb16d0-b6f9-4161-a1a6-91a003280c7c" providerId="ADAL" clId="{3845866D-5939-4127-96CB-16F82AF0CEA1}" dt="2024-12-12T21:53:24.643" v="24" actId="20577"/>
        <pc:sldMkLst>
          <pc:docMk/>
          <pc:sldMk cId="1096096808" sldId="104979"/>
        </pc:sldMkLst>
      </pc:sldChg>
      <pc:sldChg chg="del">
        <pc:chgData name="Mondragon, Desiree - DEN" userId="cddb16d0-b6f9-4161-a1a6-91a003280c7c" providerId="ADAL" clId="{3845866D-5939-4127-96CB-16F82AF0CEA1}" dt="2024-12-12T21:51:24.698" v="2" actId="2696"/>
        <pc:sldMkLst>
          <pc:docMk/>
          <pc:sldMk cId="1288140974" sldId="104979"/>
        </pc:sldMkLst>
      </pc:sldChg>
    </pc:docChg>
  </pc:docChgLst>
  <pc:docChgLst>
    <pc:chgData name="Wilson, Jacqueline - DEN" userId="S::jacqueline.wilson@flydenver.com::5f28639e-e6e2-4f52-bca5-5752d2892216" providerId="AD" clId="Web-{6C1D894F-498C-1072-3476-18B7E09C4F1B}"/>
    <pc:docChg chg="modSld">
      <pc:chgData name="Wilson, Jacqueline - DEN" userId="S::jacqueline.wilson@flydenver.com::5f28639e-e6e2-4f52-bca5-5752d2892216" providerId="AD" clId="Web-{6C1D894F-498C-1072-3476-18B7E09C4F1B}" dt="2024-11-08T16:44:25.099" v="95" actId="20577"/>
      <pc:docMkLst>
        <pc:docMk/>
      </pc:docMkLst>
      <pc:sldChg chg="modSp">
        <pc:chgData name="Wilson, Jacqueline - DEN" userId="S::jacqueline.wilson@flydenver.com::5f28639e-e6e2-4f52-bca5-5752d2892216" providerId="AD" clId="Web-{6C1D894F-498C-1072-3476-18B7E09C4F1B}" dt="2024-11-08T16:44:25.099" v="95" actId="20577"/>
        <pc:sldMkLst>
          <pc:docMk/>
          <pc:sldMk cId="2228811327" sldId="11193"/>
        </pc:sldMkLst>
      </pc:sldChg>
    </pc:docChg>
  </pc:docChgLst>
  <pc:docChgLst>
    <pc:chgData name="Reichert, Pam - DEN" userId="S::pam.reichert@flydenver.com::656692cc-3d51-4432-93a2-57771d49d7ab" providerId="AD" clId="Web-{034FF6A8-E8D7-2EF8-E48E-90B5887AA9D8}"/>
    <pc:docChg chg="addSld modSld modSection">
      <pc:chgData name="Reichert, Pam - DEN" userId="S::pam.reichert@flydenver.com::656692cc-3d51-4432-93a2-57771d49d7ab" providerId="AD" clId="Web-{034FF6A8-E8D7-2EF8-E48E-90B5887AA9D8}" dt="2024-12-06T22:44:22.916" v="723" actId="20577"/>
      <pc:docMkLst>
        <pc:docMk/>
      </pc:docMkLst>
      <pc:sldChg chg="modSp">
        <pc:chgData name="Reichert, Pam - DEN" userId="S::pam.reichert@flydenver.com::656692cc-3d51-4432-93a2-57771d49d7ab" providerId="AD" clId="Web-{034FF6A8-E8D7-2EF8-E48E-90B5887AA9D8}" dt="2024-12-06T22:44:22.916" v="723" actId="20577"/>
        <pc:sldMkLst>
          <pc:docMk/>
          <pc:sldMk cId="3247762073" sldId="104957"/>
        </pc:sldMkLst>
      </pc:sldChg>
      <pc:sldChg chg="modSp add replId">
        <pc:chgData name="Reichert, Pam - DEN" userId="S::pam.reichert@flydenver.com::656692cc-3d51-4432-93a2-57771d49d7ab" providerId="AD" clId="Web-{034FF6A8-E8D7-2EF8-E48E-90B5887AA9D8}" dt="2024-12-06T22:42:44.026" v="715" actId="14100"/>
        <pc:sldMkLst>
          <pc:docMk/>
          <pc:sldMk cId="627815752" sldId="104965"/>
        </pc:sldMkLst>
      </pc:sldChg>
    </pc:docChg>
  </pc:docChgLst>
  <pc:docChgLst>
    <pc:chgData name="Weston, Samantha - DEN" userId="S::samantha.weston@flydenver.com::e9574f21-a6b2-4403-8fe1-f3d2192a176b" providerId="AD" clId="Web-{7343E0F6-8BC9-83A9-CE69-363D5F83470C}"/>
    <pc:docChg chg="modSld">
      <pc:chgData name="Weston, Samantha - DEN" userId="S::samantha.weston@flydenver.com::e9574f21-a6b2-4403-8fe1-f3d2192a176b" providerId="AD" clId="Web-{7343E0F6-8BC9-83A9-CE69-363D5F83470C}" dt="2024-11-08T02:25:38.792" v="10" actId="20577"/>
      <pc:docMkLst>
        <pc:docMk/>
      </pc:docMkLst>
    </pc:docChg>
  </pc:docChgLst>
  <pc:docChgLst>
    <pc:chgData name="Farber, Brittany - DEN" userId="S::brittany.farber@flydenver.com::f3e8b856-fea1-471e-99ae-1ab598d7e32e" providerId="AD" clId="Web-{1DECEF0E-6270-DFA0-92CA-8B127E6C66FB}"/>
    <pc:docChg chg="modSld">
      <pc:chgData name="Farber, Brittany - DEN" userId="S::brittany.farber@flydenver.com::f3e8b856-fea1-471e-99ae-1ab598d7e32e" providerId="AD" clId="Web-{1DECEF0E-6270-DFA0-92CA-8B127E6C66FB}" dt="2025-05-07T16:56:30.677" v="0" actId="20577"/>
      <pc:docMkLst>
        <pc:docMk/>
      </pc:docMkLst>
      <pc:sldChg chg="modSp">
        <pc:chgData name="Farber, Brittany - DEN" userId="S::brittany.farber@flydenver.com::f3e8b856-fea1-471e-99ae-1ab598d7e32e" providerId="AD" clId="Web-{1DECEF0E-6270-DFA0-92CA-8B127E6C66FB}" dt="2025-05-07T16:56:30.677" v="0" actId="20577"/>
        <pc:sldMkLst>
          <pc:docMk/>
          <pc:sldMk cId="3782351488" sldId="105085"/>
        </pc:sldMkLst>
      </pc:sldChg>
    </pc:docChg>
  </pc:docChgLst>
  <pc:docChgLst>
    <pc:chgData name="Mondragon, Desiree - DEN" userId="cddb16d0-b6f9-4161-a1a6-91a003280c7c" providerId="ADAL" clId="{4DE8FC62-8ECC-44A5-952D-1EDB07B5F273}"/>
    <pc:docChg chg="undo custSel addSld delSld modSld sldOrd addSection modSection">
      <pc:chgData name="Mondragon, Desiree - DEN" userId="cddb16d0-b6f9-4161-a1a6-91a003280c7c" providerId="ADAL" clId="{4DE8FC62-8ECC-44A5-952D-1EDB07B5F273}" dt="2025-01-15T20:59:31.588" v="336" actId="113"/>
      <pc:docMkLst>
        <pc:docMk/>
      </pc:docMkLst>
      <pc:sldChg chg="modSp mod">
        <pc:chgData name="Mondragon, Desiree - DEN" userId="cddb16d0-b6f9-4161-a1a6-91a003280c7c" providerId="ADAL" clId="{4DE8FC62-8ECC-44A5-952D-1EDB07B5F273}" dt="2025-01-15T20:39:50.230" v="7" actId="962"/>
        <pc:sldMkLst>
          <pc:docMk/>
          <pc:sldMk cId="3247762073" sldId="104957"/>
        </pc:sldMkLst>
      </pc:sldChg>
      <pc:sldChg chg="del">
        <pc:chgData name="Mondragon, Desiree - DEN" userId="cddb16d0-b6f9-4161-a1a6-91a003280c7c" providerId="ADAL" clId="{4DE8FC62-8ECC-44A5-952D-1EDB07B5F273}" dt="2025-01-15T20:42:53.394" v="22" actId="2696"/>
        <pc:sldMkLst>
          <pc:docMk/>
          <pc:sldMk cId="2644672742" sldId="104973"/>
        </pc:sldMkLst>
      </pc:sldChg>
      <pc:sldChg chg="del">
        <pc:chgData name="Mondragon, Desiree - DEN" userId="cddb16d0-b6f9-4161-a1a6-91a003280c7c" providerId="ADAL" clId="{4DE8FC62-8ECC-44A5-952D-1EDB07B5F273}" dt="2025-01-15T20:42:53.394" v="22" actId="2696"/>
        <pc:sldMkLst>
          <pc:docMk/>
          <pc:sldMk cId="3901497962" sldId="104974"/>
        </pc:sldMkLst>
      </pc:sldChg>
      <pc:sldChg chg="modSp mod">
        <pc:chgData name="Mondragon, Desiree - DEN" userId="cddb16d0-b6f9-4161-a1a6-91a003280c7c" providerId="ADAL" clId="{4DE8FC62-8ECC-44A5-952D-1EDB07B5F273}" dt="2025-01-15T20:40:56.946" v="11" actId="20577"/>
        <pc:sldMkLst>
          <pc:docMk/>
          <pc:sldMk cId="3251887184" sldId="104994"/>
        </pc:sldMkLst>
      </pc:sldChg>
      <pc:sldChg chg="modSp mod">
        <pc:chgData name="Mondragon, Desiree - DEN" userId="cddb16d0-b6f9-4161-a1a6-91a003280c7c" providerId="ADAL" clId="{4DE8FC62-8ECC-44A5-952D-1EDB07B5F273}" dt="2025-01-15T20:41:07.907" v="12" actId="20577"/>
        <pc:sldMkLst>
          <pc:docMk/>
          <pc:sldMk cId="4092177147" sldId="104998"/>
        </pc:sldMkLst>
      </pc:sldChg>
      <pc:sldChg chg="modSp mod">
        <pc:chgData name="Mondragon, Desiree - DEN" userId="cddb16d0-b6f9-4161-a1a6-91a003280c7c" providerId="ADAL" clId="{4DE8FC62-8ECC-44A5-952D-1EDB07B5F273}" dt="2025-01-15T20:57:09.639" v="264"/>
        <pc:sldMkLst>
          <pc:docMk/>
          <pc:sldMk cId="1213173365" sldId="104999"/>
        </pc:sldMkLst>
      </pc:sldChg>
      <pc:sldChg chg="add">
        <pc:chgData name="Mondragon, Desiree - DEN" userId="cddb16d0-b6f9-4161-a1a6-91a003280c7c" providerId="ADAL" clId="{4DE8FC62-8ECC-44A5-952D-1EDB07B5F273}" dt="2025-01-15T20:43:00.020" v="23" actId="2890"/>
        <pc:sldMkLst>
          <pc:docMk/>
          <pc:sldMk cId="270325614" sldId="105002"/>
        </pc:sldMkLst>
      </pc:sldChg>
      <pc:sldChg chg="new del">
        <pc:chgData name="Mondragon, Desiree - DEN" userId="cddb16d0-b6f9-4161-a1a6-91a003280c7c" providerId="ADAL" clId="{4DE8FC62-8ECC-44A5-952D-1EDB07B5F273}" dt="2025-01-15T20:42:22.572" v="17" actId="680"/>
        <pc:sldMkLst>
          <pc:docMk/>
          <pc:sldMk cId="3757038592" sldId="105002"/>
        </pc:sldMkLst>
      </pc:sldChg>
      <pc:sldChg chg="addSp delSp modSp new del mod modClrScheme chgLayout">
        <pc:chgData name="Mondragon, Desiree - DEN" userId="cddb16d0-b6f9-4161-a1a6-91a003280c7c" providerId="ADAL" clId="{4DE8FC62-8ECC-44A5-952D-1EDB07B5F273}" dt="2025-01-15T20:44:22.241" v="32" actId="2696"/>
        <pc:sldMkLst>
          <pc:docMk/>
          <pc:sldMk cId="2795961571" sldId="105003"/>
        </pc:sldMkLst>
      </pc:sldChg>
      <pc:sldChg chg="add">
        <pc:chgData name="Mondragon, Desiree - DEN" userId="cddb16d0-b6f9-4161-a1a6-91a003280c7c" providerId="ADAL" clId="{4DE8FC62-8ECC-44A5-952D-1EDB07B5F273}" dt="2025-01-15T20:44:18.539" v="29" actId="2890"/>
        <pc:sldMkLst>
          <pc:docMk/>
          <pc:sldMk cId="1569883291" sldId="105004"/>
        </pc:sldMkLst>
      </pc:sldChg>
      <pc:sldChg chg="modSp add mod">
        <pc:chgData name="Mondragon, Desiree - DEN" userId="cddb16d0-b6f9-4161-a1a6-91a003280c7c" providerId="ADAL" clId="{4DE8FC62-8ECC-44A5-952D-1EDB07B5F273}" dt="2025-01-15T20:48:38.002" v="127"/>
        <pc:sldMkLst>
          <pc:docMk/>
          <pc:sldMk cId="2620443658" sldId="105005"/>
        </pc:sldMkLst>
      </pc:sldChg>
      <pc:sldChg chg="modSp add mod replId">
        <pc:chgData name="Mondragon, Desiree - DEN" userId="cddb16d0-b6f9-4161-a1a6-91a003280c7c" providerId="ADAL" clId="{4DE8FC62-8ECC-44A5-952D-1EDB07B5F273}" dt="2025-01-15T20:56:10.044" v="257" actId="13926"/>
        <pc:sldMkLst>
          <pc:docMk/>
          <pc:sldMk cId="501188086" sldId="105006"/>
        </pc:sldMkLst>
      </pc:sldChg>
      <pc:sldChg chg="modSp add mod">
        <pc:chgData name="Mondragon, Desiree - DEN" userId="cddb16d0-b6f9-4161-a1a6-91a003280c7c" providerId="ADAL" clId="{4DE8FC62-8ECC-44A5-952D-1EDB07B5F273}" dt="2025-01-15T20:49:05.654" v="132"/>
        <pc:sldMkLst>
          <pc:docMk/>
          <pc:sldMk cId="1085335035" sldId="105007"/>
        </pc:sldMkLst>
      </pc:sldChg>
      <pc:sldChg chg="addSp modSp add mod replId">
        <pc:chgData name="Mondragon, Desiree - DEN" userId="cddb16d0-b6f9-4161-a1a6-91a003280c7c" providerId="ADAL" clId="{4DE8FC62-8ECC-44A5-952D-1EDB07B5F273}" dt="2025-01-15T20:56:16.448" v="258"/>
        <pc:sldMkLst>
          <pc:docMk/>
          <pc:sldMk cId="1292398166" sldId="105008"/>
        </pc:sldMkLst>
      </pc:sldChg>
      <pc:sldChg chg="add">
        <pc:chgData name="Mondragon, Desiree - DEN" userId="cddb16d0-b6f9-4161-a1a6-91a003280c7c" providerId="ADAL" clId="{4DE8FC62-8ECC-44A5-952D-1EDB07B5F273}" dt="2025-01-15T20:56:40.428" v="260" actId="2890"/>
        <pc:sldMkLst>
          <pc:docMk/>
          <pc:sldMk cId="1905970345" sldId="105009"/>
        </pc:sldMkLst>
      </pc:sldChg>
      <pc:sldChg chg="add replId">
        <pc:chgData name="Mondragon, Desiree - DEN" userId="cddb16d0-b6f9-4161-a1a6-91a003280c7c" providerId="ADAL" clId="{4DE8FC62-8ECC-44A5-952D-1EDB07B5F273}" dt="2025-01-15T20:56:40.428" v="260" actId="2890"/>
        <pc:sldMkLst>
          <pc:docMk/>
          <pc:sldMk cId="1379504565" sldId="105010"/>
        </pc:sldMkLst>
      </pc:sldChg>
    </pc:docChg>
  </pc:docChgLst>
  <pc:docChgLst>
    <pc:chgData name="Brenninkmeyer, Elise - DEN" userId="S::elise.brenninkmeyer@flydenver.com::35b16894-8ddd-41a4-858d-3aacba4dccdc" providerId="AD" clId="Web-{4D0B133A-232A-3733-FF21-F703606D1EB0}"/>
    <pc:docChg chg="modSld">
      <pc:chgData name="Brenninkmeyer, Elise - DEN" userId="S::elise.brenninkmeyer@flydenver.com::35b16894-8ddd-41a4-858d-3aacba4dccdc" providerId="AD" clId="Web-{4D0B133A-232A-3733-FF21-F703606D1EB0}" dt="2025-05-08T19:29:47.691" v="17" actId="20577"/>
      <pc:docMkLst>
        <pc:docMk/>
      </pc:docMkLst>
      <pc:sldChg chg="modSp">
        <pc:chgData name="Brenninkmeyer, Elise - DEN" userId="S::elise.brenninkmeyer@flydenver.com::35b16894-8ddd-41a4-858d-3aacba4dccdc" providerId="AD" clId="Web-{4D0B133A-232A-3733-FF21-F703606D1EB0}" dt="2025-05-08T19:29:47.691" v="17" actId="20577"/>
        <pc:sldMkLst>
          <pc:docMk/>
          <pc:sldMk cId="3392866080" sldId="105092"/>
        </pc:sldMkLst>
      </pc:sldChg>
    </pc:docChg>
  </pc:docChgLst>
  <pc:docChgLst>
    <pc:chgData name="Sandoval, Michelle - DEN" userId="f0650d86-7cc7-4460-9b70-7b2d35e24aab" providerId="ADAL" clId="{B40C8D8C-ABF3-450D-82B9-E3421B78D234}"/>
    <pc:docChg chg="undo custSel addSld delSld modSld sldOrd">
      <pc:chgData name="Sandoval, Michelle - DEN" userId="f0650d86-7cc7-4460-9b70-7b2d35e24aab" providerId="ADAL" clId="{B40C8D8C-ABF3-450D-82B9-E3421B78D234}" dt="2024-08-07T21:27:51.862" v="230" actId="20577"/>
      <pc:docMkLst>
        <pc:docMk/>
      </pc:docMkLst>
      <pc:sldChg chg="modSp mod">
        <pc:chgData name="Sandoval, Michelle - DEN" userId="f0650d86-7cc7-4460-9b70-7b2d35e24aab" providerId="ADAL" clId="{B40C8D8C-ABF3-450D-82B9-E3421B78D234}" dt="2024-08-07T20:58:56.593" v="92" actId="6549"/>
        <pc:sldMkLst>
          <pc:docMk/>
          <pc:sldMk cId="4103528895" sldId="11072"/>
        </pc:sldMkLst>
      </pc:sldChg>
      <pc:sldChg chg="modSp mod">
        <pc:chgData name="Sandoval, Michelle - DEN" userId="f0650d86-7cc7-4460-9b70-7b2d35e24aab" providerId="ADAL" clId="{B40C8D8C-ABF3-450D-82B9-E3421B78D234}" dt="2024-08-07T20:58:17.463" v="89" actId="20577"/>
        <pc:sldMkLst>
          <pc:docMk/>
          <pc:sldMk cId="1095214164" sldId="11153"/>
        </pc:sldMkLst>
      </pc:sldChg>
      <pc:sldChg chg="mod modShow modNotesTx">
        <pc:chgData name="Sandoval, Michelle - DEN" userId="f0650d86-7cc7-4460-9b70-7b2d35e24aab" providerId="ADAL" clId="{B40C8D8C-ABF3-450D-82B9-E3421B78D234}" dt="2024-08-05T17:52:46.765" v="60" actId="13926"/>
        <pc:sldMkLst>
          <pc:docMk/>
          <pc:sldMk cId="471413351" sldId="11168"/>
        </pc:sldMkLst>
      </pc:sldChg>
      <pc:sldChg chg="mod modShow modNotesTx">
        <pc:chgData name="Sandoval, Michelle - DEN" userId="f0650d86-7cc7-4460-9b70-7b2d35e24aab" providerId="ADAL" clId="{B40C8D8C-ABF3-450D-82B9-E3421B78D234}" dt="2024-08-05T17:53:14.292" v="61"/>
        <pc:sldMkLst>
          <pc:docMk/>
          <pc:sldMk cId="1859912748" sldId="11169"/>
        </pc:sldMkLst>
      </pc:sldChg>
      <pc:sldChg chg="add del">
        <pc:chgData name="Sandoval, Michelle - DEN" userId="f0650d86-7cc7-4460-9b70-7b2d35e24aab" providerId="ADAL" clId="{B40C8D8C-ABF3-450D-82B9-E3421B78D234}" dt="2024-08-07T21:17:27.962" v="97" actId="47"/>
        <pc:sldMkLst>
          <pc:docMk/>
          <pc:sldMk cId="1244786562" sldId="11180"/>
        </pc:sldMkLst>
      </pc:sldChg>
      <pc:sldChg chg="modSp add mod ord">
        <pc:chgData name="Sandoval, Michelle - DEN" userId="f0650d86-7cc7-4460-9b70-7b2d35e24aab" providerId="ADAL" clId="{B40C8D8C-ABF3-450D-82B9-E3421B78D234}" dt="2024-08-07T21:26:52.861" v="186"/>
        <pc:sldMkLst>
          <pc:docMk/>
          <pc:sldMk cId="1550345669" sldId="11181"/>
        </pc:sldMkLst>
      </pc:sldChg>
      <pc:sldChg chg="add del ord">
        <pc:chgData name="Sandoval, Michelle - DEN" userId="f0650d86-7cc7-4460-9b70-7b2d35e24aab" providerId="ADAL" clId="{B40C8D8C-ABF3-450D-82B9-E3421B78D234}" dt="2024-08-07T21:18:40.115" v="107" actId="47"/>
        <pc:sldMkLst>
          <pc:docMk/>
          <pc:sldMk cId="1531877774" sldId="11182"/>
        </pc:sldMkLst>
      </pc:sldChg>
      <pc:sldChg chg="modSp add mod ord">
        <pc:chgData name="Sandoval, Michelle - DEN" userId="f0650d86-7cc7-4460-9b70-7b2d35e24aab" providerId="ADAL" clId="{B40C8D8C-ABF3-450D-82B9-E3421B78D234}" dt="2024-08-07T21:26:52.861" v="186"/>
        <pc:sldMkLst>
          <pc:docMk/>
          <pc:sldMk cId="181446330" sldId="11183"/>
        </pc:sldMkLst>
      </pc:sldChg>
      <pc:sldMasterChg chg="delSldLayout">
        <pc:chgData name="Sandoval, Michelle - DEN" userId="f0650d86-7cc7-4460-9b70-7b2d35e24aab" providerId="ADAL" clId="{B40C8D8C-ABF3-450D-82B9-E3421B78D234}" dt="2024-08-07T21:17:27.962" v="97" actId="47"/>
        <pc:sldMasterMkLst>
          <pc:docMk/>
          <pc:sldMasterMk cId="1513061211" sldId="2147483689"/>
        </pc:sldMasterMkLst>
        <pc:sldLayoutChg chg="del">
          <pc:chgData name="Sandoval, Michelle - DEN" userId="f0650d86-7cc7-4460-9b70-7b2d35e24aab" providerId="ADAL" clId="{B40C8D8C-ABF3-450D-82B9-E3421B78D234}" dt="2024-08-07T21:17:27.962" v="97" actId="47"/>
          <pc:sldLayoutMkLst>
            <pc:docMk/>
            <pc:sldMasterMk cId="1513061211" sldId="2147483689"/>
            <pc:sldLayoutMk cId="938893068" sldId="2147483726"/>
          </pc:sldLayoutMkLst>
        </pc:sldLayoutChg>
      </pc:sldMasterChg>
    </pc:docChg>
  </pc:docChgLst>
  <pc:docChgLst>
    <pc:chgData name="Ybarra, Sol - GS CA2307 Administrator I" userId="S::sol.ybarra_denvergov.org#ext#@flyden.onmicrosoft.com::c2c845fc-5c9f-4a04-81a7-38fa8671f91f" providerId="AD" clId="Web-{003C4229-B3D2-53F5-7AD8-9AB4D1904145}"/>
    <pc:docChg chg="modSld">
      <pc:chgData name="Ybarra, Sol - GS CA2307 Administrator I" userId="S::sol.ybarra_denvergov.org#ext#@flyden.onmicrosoft.com::c2c845fc-5c9f-4a04-81a7-38fa8671f91f" providerId="AD" clId="Web-{003C4229-B3D2-53F5-7AD8-9AB4D1904145}" dt="2025-04-07T19:09:25.338" v="93" actId="1076"/>
      <pc:docMkLst>
        <pc:docMk/>
      </pc:docMkLst>
    </pc:docChg>
  </pc:docChgLst>
  <pc:docChgLst>
    <pc:chgData name="Murray, James - DEN" userId="S::james.murray@flydenver.com::a8146027-a084-4cf3-b917-86071c997e85" providerId="AD" clId="Web-{5DF92FCE-2CD6-28C0-ACB5-62ADCB236087}"/>
    <pc:docChg chg="modSld">
      <pc:chgData name="Murray, James - DEN" userId="S::james.murray@flydenver.com::a8146027-a084-4cf3-b917-86071c997e85" providerId="AD" clId="Web-{5DF92FCE-2CD6-28C0-ACB5-62ADCB236087}" dt="2024-07-05T16:12:27.965" v="17" actId="20577"/>
      <pc:docMkLst>
        <pc:docMk/>
      </pc:docMkLst>
      <pc:sldChg chg="modSp">
        <pc:chgData name="Murray, James - DEN" userId="S::james.murray@flydenver.com::a8146027-a084-4cf3-b917-86071c997e85" providerId="AD" clId="Web-{5DF92FCE-2CD6-28C0-ACB5-62ADCB236087}" dt="2024-07-05T16:12:27.965" v="17" actId="20577"/>
        <pc:sldMkLst>
          <pc:docMk/>
          <pc:sldMk cId="703172498" sldId="11024"/>
        </pc:sldMkLst>
      </pc:sldChg>
    </pc:docChg>
  </pc:docChgLst>
  <pc:docChgLst>
    <pc:chgData name="Mondragon, Desiree - DEN" userId="cddb16d0-b6f9-4161-a1a6-91a003280c7c" providerId="ADAL" clId="{986464A7-6834-4B09-A74C-F903753119B2}"/>
    <pc:docChg chg="modSld">
      <pc:chgData name="Mondragon, Desiree - DEN" userId="cddb16d0-b6f9-4161-a1a6-91a003280c7c" providerId="ADAL" clId="{986464A7-6834-4B09-A74C-F903753119B2}" dt="2024-10-25T17:03:08.803" v="1"/>
      <pc:docMkLst>
        <pc:docMk/>
      </pc:docMkLst>
    </pc:docChg>
  </pc:docChgLst>
  <pc:docChgLst>
    <pc:chgData name="Cooper, Ken - DEN" userId="S::ken.cooper@flydenver.com::e1f9ed93-e0e1-4049-baf3-a58500e243de" providerId="AD" clId="Web-{84AC1AA6-5FB2-765F-398D-CECE7019B75D}"/>
    <pc:docChg chg="sldOrd">
      <pc:chgData name="Cooper, Ken - DEN" userId="S::ken.cooper@flydenver.com::e1f9ed93-e0e1-4049-baf3-a58500e243de" providerId="AD" clId="Web-{84AC1AA6-5FB2-765F-398D-CECE7019B75D}" dt="2025-03-13T18:26:01.759" v="0"/>
      <pc:docMkLst>
        <pc:docMk/>
      </pc:docMkLst>
      <pc:sldChg chg="ord">
        <pc:chgData name="Cooper, Ken - DEN" userId="S::ken.cooper@flydenver.com::e1f9ed93-e0e1-4049-baf3-a58500e243de" providerId="AD" clId="Web-{84AC1AA6-5FB2-765F-398D-CECE7019B75D}" dt="2025-03-13T18:26:01.759" v="0"/>
        <pc:sldMkLst>
          <pc:docMk/>
          <pc:sldMk cId="1890452430" sldId="11112"/>
        </pc:sldMkLst>
      </pc:sldChg>
    </pc:docChg>
  </pc:docChgLst>
  <pc:docChgLst>
    <pc:chgData name="Anduaga Bocanegra, Omar Antonio - DEN" userId="S::omarantonio.anduagabocanegra@flydenver.com::a02ccc7b-8ed7-4105-95fa-546fb49e3972" providerId="AD" clId="Web-{01DA1C88-2558-A769-23E2-E3198A761D86}"/>
    <pc:docChg chg="modSld">
      <pc:chgData name="Anduaga Bocanegra, Omar Antonio - DEN" userId="S::omarantonio.anduagabocanegra@flydenver.com::a02ccc7b-8ed7-4105-95fa-546fb49e3972" providerId="AD" clId="Web-{01DA1C88-2558-A769-23E2-E3198A761D86}" dt="2024-09-10T02:33:58.949" v="17" actId="20577"/>
      <pc:docMkLst>
        <pc:docMk/>
      </pc:docMkLst>
      <pc:sldChg chg="modSp">
        <pc:chgData name="Anduaga Bocanegra, Omar Antonio - DEN" userId="S::omarantonio.anduagabocanegra@flydenver.com::a02ccc7b-8ed7-4105-95fa-546fb49e3972" providerId="AD" clId="Web-{01DA1C88-2558-A769-23E2-E3198A761D86}" dt="2024-09-10T02:33:58.949" v="17" actId="20577"/>
        <pc:sldMkLst>
          <pc:docMk/>
          <pc:sldMk cId="1479189825" sldId="11196"/>
        </pc:sldMkLst>
      </pc:sldChg>
    </pc:docChg>
  </pc:docChgLst>
  <pc:docChgLst>
    <pc:chgData name="Rodriguez, Nicole - DEN" userId="edce7eb7-41d3-4b21-8d93-85b303938bcd" providerId="ADAL" clId="{F162A19B-E61A-4F54-A760-BC133B963AC2}"/>
    <pc:docChg chg="modSld">
      <pc:chgData name="Rodriguez, Nicole - DEN" userId="edce7eb7-41d3-4b21-8d93-85b303938bcd" providerId="ADAL" clId="{F162A19B-E61A-4F54-A760-BC133B963AC2}" dt="2024-11-14T19:43:33.103" v="6"/>
      <pc:docMkLst>
        <pc:docMk/>
      </pc:docMkLst>
      <pc:sldChg chg="addSp delSp modSp mod">
        <pc:chgData name="Rodriguez, Nicole - DEN" userId="edce7eb7-41d3-4b21-8d93-85b303938bcd" providerId="ADAL" clId="{F162A19B-E61A-4F54-A760-BC133B963AC2}" dt="2024-11-14T19:43:33.103" v="6"/>
        <pc:sldMkLst>
          <pc:docMk/>
          <pc:sldMk cId="3490488679" sldId="11217"/>
        </pc:sldMkLst>
      </pc:sldChg>
    </pc:docChg>
  </pc:docChgLst>
  <pc:docChgLst>
    <pc:chgData name="Gonzales, Nicolette - DEN" userId="S::nicolette.gonzales@flydenver.com::7edef55a-e2da-42a9-904e-a807a7548600" providerId="AD" clId="Web-{B81AF60C-3D5D-A192-F7A2-EEC4BD96767C}"/>
    <pc:docChg chg="modSld">
      <pc:chgData name="Gonzales, Nicolette - DEN" userId="S::nicolette.gonzales@flydenver.com::7edef55a-e2da-42a9-904e-a807a7548600" providerId="AD" clId="Web-{B81AF60C-3D5D-A192-F7A2-EEC4BD96767C}" dt="2024-06-13T18:10:40.821" v="2" actId="20577"/>
      <pc:docMkLst>
        <pc:docMk/>
      </pc:docMkLst>
    </pc:docChg>
  </pc:docChgLst>
  <pc:docChgLst>
    <pc:chgData name="Cooper, Ken - DEN" userId="S::ken.cooper@flydenver.com::e1f9ed93-e0e1-4049-baf3-a58500e243de" providerId="AD" clId="Web-{91A63923-78A8-3915-D5F7-80B69F71DFD4}"/>
    <pc:docChg chg="modSld">
      <pc:chgData name="Cooper, Ken - DEN" userId="S::ken.cooper@flydenver.com::e1f9ed93-e0e1-4049-baf3-a58500e243de" providerId="AD" clId="Web-{91A63923-78A8-3915-D5F7-80B69F71DFD4}" dt="2025-03-13T15:36:55.203" v="21" actId="14100"/>
      <pc:docMkLst>
        <pc:docMk/>
      </pc:docMkLst>
    </pc:docChg>
  </pc:docChgLst>
  <pc:docChgLst>
    <pc:chgData name="Schook, Tea - DEN" userId="S::tea.schook@flydenver.com::fe509f54-773c-4cc5-9c42-de24e205ce5a" providerId="AD" clId="Web-{D169E199-48AE-0B5E-4E84-8B8F5E283E28}"/>
    <pc:docChg chg="modSld">
      <pc:chgData name="Schook, Tea - DEN" userId="S::tea.schook@flydenver.com::fe509f54-773c-4cc5-9c42-de24e205ce5a" providerId="AD" clId="Web-{D169E199-48AE-0B5E-4E84-8B8F5E283E28}" dt="2024-08-02T15:03:36.621" v="13" actId="20577"/>
      <pc:docMkLst>
        <pc:docMk/>
      </pc:docMkLst>
      <pc:sldChg chg="modSp">
        <pc:chgData name="Schook, Tea - DEN" userId="S::tea.schook@flydenver.com::fe509f54-773c-4cc5-9c42-de24e205ce5a" providerId="AD" clId="Web-{D169E199-48AE-0B5E-4E84-8B8F5E283E28}" dt="2024-08-02T15:03:36.621" v="13" actId="20577"/>
        <pc:sldMkLst>
          <pc:docMk/>
          <pc:sldMk cId="4103528895" sldId="11072"/>
        </pc:sldMkLst>
      </pc:sldChg>
    </pc:docChg>
  </pc:docChgLst>
  <pc:docChgLst>
    <pc:chgData name="Mercier, Lindsay - DEN" userId="S::lindsay.mercier@flydenver.com::6c034bef-34e9-480e-ba53-e158c8a659e7" providerId="AD" clId="Web-{BA3474B6-1353-2D21-810A-2233D76FD26A}"/>
    <pc:docChg chg="modSld sldOrd">
      <pc:chgData name="Mercier, Lindsay - DEN" userId="S::lindsay.mercier@flydenver.com::6c034bef-34e9-480e-ba53-e158c8a659e7" providerId="AD" clId="Web-{BA3474B6-1353-2D21-810A-2233D76FD26A}" dt="2025-06-12T18:23:11.723" v="24"/>
      <pc:docMkLst>
        <pc:docMk/>
      </pc:docMkLst>
      <pc:sldChg chg="modSp ord">
        <pc:chgData name="Mercier, Lindsay - DEN" userId="S::lindsay.mercier@flydenver.com::6c034bef-34e9-480e-ba53-e158c8a659e7" providerId="AD" clId="Web-{BA3474B6-1353-2D21-810A-2233D76FD26A}" dt="2025-06-12T18:23:02.332" v="21" actId="20577"/>
        <pc:sldMkLst>
          <pc:docMk/>
          <pc:sldMk cId="3021926575" sldId="105132"/>
        </pc:sldMkLst>
        <pc:spChg chg="mod">
          <ac:chgData name="Mercier, Lindsay - DEN" userId="S::lindsay.mercier@flydenver.com::6c034bef-34e9-480e-ba53-e158c8a659e7" providerId="AD" clId="Web-{BA3474B6-1353-2D21-810A-2233D76FD26A}" dt="2025-06-12T18:21:41.643" v="2" actId="20577"/>
          <ac:spMkLst>
            <pc:docMk/>
            <pc:sldMk cId="3021926575" sldId="105132"/>
            <ac:spMk id="3" creationId="{85A62857-8856-822A-4117-8F35CA7E0DCD}"/>
          </ac:spMkLst>
        </pc:spChg>
        <pc:spChg chg="mod">
          <ac:chgData name="Mercier, Lindsay - DEN" userId="S::lindsay.mercier@flydenver.com::6c034bef-34e9-480e-ba53-e158c8a659e7" providerId="AD" clId="Web-{BA3474B6-1353-2D21-810A-2233D76FD26A}" dt="2025-06-12T18:23:02.332" v="21" actId="20577"/>
          <ac:spMkLst>
            <pc:docMk/>
            <pc:sldMk cId="3021926575" sldId="105132"/>
            <ac:spMk id="5" creationId="{133A0FA5-F860-FCA6-1793-FC73760C4818}"/>
          </ac:spMkLst>
        </pc:spChg>
      </pc:sldChg>
      <pc:sldChg chg="ord">
        <pc:chgData name="Mercier, Lindsay - DEN" userId="S::lindsay.mercier@flydenver.com::6c034bef-34e9-480e-ba53-e158c8a659e7" providerId="AD" clId="Web-{BA3474B6-1353-2D21-810A-2233D76FD26A}" dt="2025-06-12T18:23:10.083" v="23"/>
        <pc:sldMkLst>
          <pc:docMk/>
          <pc:sldMk cId="2560345158" sldId="105135"/>
        </pc:sldMkLst>
      </pc:sldChg>
      <pc:sldChg chg="ord">
        <pc:chgData name="Mercier, Lindsay - DEN" userId="S::lindsay.mercier@flydenver.com::6c034bef-34e9-480e-ba53-e158c8a659e7" providerId="AD" clId="Web-{BA3474B6-1353-2D21-810A-2233D76FD26A}" dt="2025-06-12T18:23:08.286" v="22"/>
        <pc:sldMkLst>
          <pc:docMk/>
          <pc:sldMk cId="367901350" sldId="105136"/>
        </pc:sldMkLst>
      </pc:sldChg>
      <pc:sldChg chg="ord">
        <pc:chgData name="Mercier, Lindsay - DEN" userId="S::lindsay.mercier@flydenver.com::6c034bef-34e9-480e-ba53-e158c8a659e7" providerId="AD" clId="Web-{BA3474B6-1353-2D21-810A-2233D76FD26A}" dt="2025-06-12T18:23:11.723" v="24"/>
        <pc:sldMkLst>
          <pc:docMk/>
          <pc:sldMk cId="1381377063" sldId="105137"/>
        </pc:sldMkLst>
      </pc:sldChg>
    </pc:docChg>
  </pc:docChgLst>
  <pc:docChgLst>
    <pc:chgData name="Mercier, Lindsay - DEN" userId="S::lindsay.mercier@flydenver.com::6c034bef-34e9-480e-ba53-e158c8a659e7" providerId="AD" clId="Web-{BDBF3F7C-A58A-C431-C9A8-760D22DEA874}"/>
    <pc:docChg chg="delSld modSld sldOrd modSection">
      <pc:chgData name="Mercier, Lindsay - DEN" userId="S::lindsay.mercier@flydenver.com::6c034bef-34e9-480e-ba53-e158c8a659e7" providerId="AD" clId="Web-{BDBF3F7C-A58A-C431-C9A8-760D22DEA874}" dt="2025-06-11T21:13:56.437" v="4" actId="20577"/>
      <pc:docMkLst>
        <pc:docMk/>
      </pc:docMkLst>
      <pc:sldChg chg="ord">
        <pc:chgData name="Mercier, Lindsay - DEN" userId="S::lindsay.mercier@flydenver.com::6c034bef-34e9-480e-ba53-e158c8a659e7" providerId="AD" clId="Web-{BDBF3F7C-A58A-C431-C9A8-760D22DEA874}" dt="2025-06-11T21:11:12.837" v="2"/>
        <pc:sldMkLst>
          <pc:docMk/>
          <pc:sldMk cId="936721277" sldId="11229"/>
        </pc:sldMkLst>
      </pc:sldChg>
      <pc:sldChg chg="del">
        <pc:chgData name="Mercier, Lindsay - DEN" userId="S::lindsay.mercier@flydenver.com::6c034bef-34e9-480e-ba53-e158c8a659e7" providerId="AD" clId="Web-{BDBF3F7C-A58A-C431-C9A8-760D22DEA874}" dt="2025-06-11T21:11:07.197" v="0"/>
        <pc:sldMkLst>
          <pc:docMk/>
          <pc:sldMk cId="3838893043" sldId="104952"/>
        </pc:sldMkLst>
      </pc:sldChg>
      <pc:sldChg chg="modSp ord">
        <pc:chgData name="Mercier, Lindsay - DEN" userId="S::lindsay.mercier@flydenver.com::6c034bef-34e9-480e-ba53-e158c8a659e7" providerId="AD" clId="Web-{BDBF3F7C-A58A-C431-C9A8-760D22DEA874}" dt="2025-06-11T21:13:56.437" v="4" actId="20577"/>
        <pc:sldMkLst>
          <pc:docMk/>
          <pc:sldMk cId="3021926575" sldId="105132"/>
        </pc:sldMkLst>
        <pc:spChg chg="mod">
          <ac:chgData name="Mercier, Lindsay - DEN" userId="S::lindsay.mercier@flydenver.com::6c034bef-34e9-480e-ba53-e158c8a659e7" providerId="AD" clId="Web-{BDBF3F7C-A58A-C431-C9A8-760D22DEA874}" dt="2025-06-11T21:13:56.437" v="4" actId="20577"/>
          <ac:spMkLst>
            <pc:docMk/>
            <pc:sldMk cId="3021926575" sldId="105132"/>
            <ac:spMk id="5" creationId="{133A0FA5-F860-FCA6-1793-FC73760C4818}"/>
          </ac:spMkLst>
        </pc:spChg>
      </pc:sldChg>
    </pc:docChg>
  </pc:docChgLst>
  <pc:docChgLst>
    <pc:chgData name="Folken, Diane - DEN" userId="S::diane.folken@flydenver.com::81bb498f-79df-41df-a879-d0ad8ba47cd0" providerId="AD" clId="Web-{03EF4CC9-506B-1068-4578-EF04BD2F8845}"/>
    <pc:docChg chg="modSld">
      <pc:chgData name="Folken, Diane - DEN" userId="S::diane.folken@flydenver.com::81bb498f-79df-41df-a879-d0ad8ba47cd0" providerId="AD" clId="Web-{03EF4CC9-506B-1068-4578-EF04BD2F8845}" dt="2024-06-13T18:17:07.599" v="1" actId="20577"/>
      <pc:docMkLst>
        <pc:docMk/>
      </pc:docMkLst>
    </pc:docChg>
  </pc:docChgLst>
  <pc:docChgLst>
    <pc:chgData name="Abbott, Ryan - DEN" userId="S::ryan.abbott@flydenver.com::bb2cb36f-e4ff-4675-9789-69868c7875f2" providerId="AD" clId="Web-{4444C071-406B-147B-2895-99CC3D684E6A}"/>
    <pc:docChg chg="modSld">
      <pc:chgData name="Abbott, Ryan - DEN" userId="S::ryan.abbott@flydenver.com::bb2cb36f-e4ff-4675-9789-69868c7875f2" providerId="AD" clId="Web-{4444C071-406B-147B-2895-99CC3D684E6A}" dt="2024-09-23T15:29:50.968" v="1" actId="20577"/>
      <pc:docMkLst>
        <pc:docMk/>
      </pc:docMkLst>
      <pc:sldChg chg="modSp">
        <pc:chgData name="Abbott, Ryan - DEN" userId="S::ryan.abbott@flydenver.com::bb2cb36f-e4ff-4675-9789-69868c7875f2" providerId="AD" clId="Web-{4444C071-406B-147B-2895-99CC3D684E6A}" dt="2024-09-23T15:29:50.968" v="1" actId="20577"/>
        <pc:sldMkLst>
          <pc:docMk/>
          <pc:sldMk cId="2748581706" sldId="11215"/>
        </pc:sldMkLst>
      </pc:sldChg>
    </pc:docChg>
  </pc:docChgLst>
  <pc:docChgLst>
    <pc:chgData name="Mondragon, Desiree - DEN" userId="cddb16d0-b6f9-4161-a1a6-91a003280c7c" providerId="ADAL" clId="{1E7F988B-94DF-4C04-9AC6-360AD2C4C904}"/>
    <pc:docChg chg="undo custSel addSld delSld modSld modSection">
      <pc:chgData name="Mondragon, Desiree - DEN" userId="cddb16d0-b6f9-4161-a1a6-91a003280c7c" providerId="ADAL" clId="{1E7F988B-94DF-4C04-9AC6-360AD2C4C904}" dt="2025-01-23T19:11:28.571" v="870" actId="1076"/>
      <pc:docMkLst>
        <pc:docMk/>
      </pc:docMkLst>
      <pc:sldChg chg="add del">
        <pc:chgData name="Mondragon, Desiree - DEN" userId="cddb16d0-b6f9-4161-a1a6-91a003280c7c" providerId="ADAL" clId="{1E7F988B-94DF-4C04-9AC6-360AD2C4C904}" dt="2025-01-23T18:58:49.838" v="553" actId="2696"/>
        <pc:sldMkLst>
          <pc:docMk/>
          <pc:sldMk cId="0" sldId="256"/>
        </pc:sldMkLst>
      </pc:sldChg>
      <pc:sldChg chg="modSp mod">
        <pc:chgData name="Mondragon, Desiree - DEN" userId="cddb16d0-b6f9-4161-a1a6-91a003280c7c" providerId="ADAL" clId="{1E7F988B-94DF-4C04-9AC6-360AD2C4C904}" dt="2025-01-23T18:52:40.275" v="432" actId="20577"/>
        <pc:sldMkLst>
          <pc:docMk/>
          <pc:sldMk cId="3534765577" sldId="11214"/>
        </pc:sldMkLst>
      </pc:sldChg>
      <pc:sldChg chg="addSp modSp mod">
        <pc:chgData name="Mondragon, Desiree - DEN" userId="cddb16d0-b6f9-4161-a1a6-91a003280c7c" providerId="ADAL" clId="{1E7F988B-94DF-4C04-9AC6-360AD2C4C904}" dt="2025-01-23T18:57:01.479" v="540" actId="113"/>
        <pc:sldMkLst>
          <pc:docMk/>
          <pc:sldMk cId="0" sldId="11236"/>
        </pc:sldMkLst>
      </pc:sldChg>
      <pc:sldChg chg="delSp mod">
        <pc:chgData name="Mondragon, Desiree - DEN" userId="cddb16d0-b6f9-4161-a1a6-91a003280c7c" providerId="ADAL" clId="{1E7F988B-94DF-4C04-9AC6-360AD2C4C904}" dt="2025-01-23T18:55:54.639" v="499" actId="478"/>
        <pc:sldMkLst>
          <pc:docMk/>
          <pc:sldMk cId="2339383494" sldId="11246"/>
        </pc:sldMkLst>
      </pc:sldChg>
      <pc:sldChg chg="delSp mod">
        <pc:chgData name="Mondragon, Desiree - DEN" userId="cddb16d0-b6f9-4161-a1a6-91a003280c7c" providerId="ADAL" clId="{1E7F988B-94DF-4C04-9AC6-360AD2C4C904}" dt="2025-01-23T18:55:52.750" v="498" actId="478"/>
        <pc:sldMkLst>
          <pc:docMk/>
          <pc:sldMk cId="1764207322" sldId="104932"/>
        </pc:sldMkLst>
      </pc:sldChg>
      <pc:sldChg chg="delSp add del mod">
        <pc:chgData name="Mondragon, Desiree - DEN" userId="cddb16d0-b6f9-4161-a1a6-91a003280c7c" providerId="ADAL" clId="{1E7F988B-94DF-4C04-9AC6-360AD2C4C904}" dt="2025-01-23T19:02:03.957" v="576" actId="478"/>
        <pc:sldMkLst>
          <pc:docMk/>
          <pc:sldMk cId="811872395" sldId="104944"/>
        </pc:sldMkLst>
      </pc:sldChg>
      <pc:sldChg chg="delSp mod">
        <pc:chgData name="Mondragon, Desiree - DEN" userId="cddb16d0-b6f9-4161-a1a6-91a003280c7c" providerId="ADAL" clId="{1E7F988B-94DF-4C04-9AC6-360AD2C4C904}" dt="2025-01-23T18:55:57.859" v="500" actId="478"/>
        <pc:sldMkLst>
          <pc:docMk/>
          <pc:sldMk cId="1178326056" sldId="104956"/>
        </pc:sldMkLst>
      </pc:sldChg>
      <pc:sldChg chg="modSp mod">
        <pc:chgData name="Mondragon, Desiree - DEN" userId="cddb16d0-b6f9-4161-a1a6-91a003280c7c" providerId="ADAL" clId="{1E7F988B-94DF-4C04-9AC6-360AD2C4C904}" dt="2025-01-23T18:42:34.317" v="64" actId="20577"/>
        <pc:sldMkLst>
          <pc:docMk/>
          <pc:sldMk cId="409671137" sldId="104959"/>
        </pc:sldMkLst>
      </pc:sldChg>
      <pc:sldChg chg="delSp mod">
        <pc:chgData name="Mondragon, Desiree - DEN" userId="cddb16d0-b6f9-4161-a1a6-91a003280c7c" providerId="ADAL" clId="{1E7F988B-94DF-4C04-9AC6-360AD2C4C904}" dt="2025-01-23T18:55:42.887" v="494" actId="478"/>
        <pc:sldMkLst>
          <pc:docMk/>
          <pc:sldMk cId="2682477811" sldId="104963"/>
        </pc:sldMkLst>
      </pc:sldChg>
      <pc:sldChg chg="delSp mod">
        <pc:chgData name="Mondragon, Desiree - DEN" userId="cddb16d0-b6f9-4161-a1a6-91a003280c7c" providerId="ADAL" clId="{1E7F988B-94DF-4C04-9AC6-360AD2C4C904}" dt="2025-01-23T18:55:46.582" v="496" actId="478"/>
        <pc:sldMkLst>
          <pc:docMk/>
          <pc:sldMk cId="3780156167" sldId="104964"/>
        </pc:sldMkLst>
      </pc:sldChg>
      <pc:sldChg chg="delSp mod">
        <pc:chgData name="Mondragon, Desiree - DEN" userId="cddb16d0-b6f9-4161-a1a6-91a003280c7c" providerId="ADAL" clId="{1E7F988B-94DF-4C04-9AC6-360AD2C4C904}" dt="2025-01-23T18:55:44.606" v="495" actId="478"/>
        <pc:sldMkLst>
          <pc:docMk/>
          <pc:sldMk cId="2468848763" sldId="104968"/>
        </pc:sldMkLst>
      </pc:sldChg>
      <pc:sldChg chg="modNotesTx">
        <pc:chgData name="Mondragon, Desiree - DEN" userId="cddb16d0-b6f9-4161-a1a6-91a003280c7c" providerId="ADAL" clId="{1E7F988B-94DF-4C04-9AC6-360AD2C4C904}" dt="2025-01-23T19:05:42.771" v="852"/>
        <pc:sldMkLst>
          <pc:docMk/>
          <pc:sldMk cId="1962487920" sldId="104969"/>
        </pc:sldMkLst>
      </pc:sldChg>
      <pc:sldChg chg="del">
        <pc:chgData name="Mondragon, Desiree - DEN" userId="cddb16d0-b6f9-4161-a1a6-91a003280c7c" providerId="ADAL" clId="{1E7F988B-94DF-4C04-9AC6-360AD2C4C904}" dt="2025-01-23T18:58:29.671" v="551" actId="2696"/>
        <pc:sldMkLst>
          <pc:docMk/>
          <pc:sldMk cId="29048873" sldId="104984"/>
        </pc:sldMkLst>
      </pc:sldChg>
      <pc:sldChg chg="delSp modSp del mod">
        <pc:chgData name="Mondragon, Desiree - DEN" userId="cddb16d0-b6f9-4161-a1a6-91a003280c7c" providerId="ADAL" clId="{1E7F988B-94DF-4C04-9AC6-360AD2C4C904}" dt="2025-01-23T19:00:41.443" v="563" actId="2696"/>
        <pc:sldMkLst>
          <pc:docMk/>
          <pc:sldMk cId="1071905921" sldId="104985"/>
        </pc:sldMkLst>
      </pc:sldChg>
      <pc:sldChg chg="delSp modSp del mod">
        <pc:chgData name="Mondragon, Desiree - DEN" userId="cddb16d0-b6f9-4161-a1a6-91a003280c7c" providerId="ADAL" clId="{1E7F988B-94DF-4C04-9AC6-360AD2C4C904}" dt="2025-01-23T19:00:28.463" v="562" actId="2696"/>
        <pc:sldMkLst>
          <pc:docMk/>
          <pc:sldMk cId="303137062" sldId="104986"/>
        </pc:sldMkLst>
      </pc:sldChg>
      <pc:sldChg chg="delSp del mod">
        <pc:chgData name="Mondragon, Desiree - DEN" userId="cddb16d0-b6f9-4161-a1a6-91a003280c7c" providerId="ADAL" clId="{1E7F988B-94DF-4C04-9AC6-360AD2C4C904}" dt="2025-01-23T19:00:41.443" v="563" actId="2696"/>
        <pc:sldMkLst>
          <pc:docMk/>
          <pc:sldMk cId="2134882014" sldId="104987"/>
        </pc:sldMkLst>
      </pc:sldChg>
      <pc:sldChg chg="delSp modSp del mod">
        <pc:chgData name="Mondragon, Desiree - DEN" userId="cddb16d0-b6f9-4161-a1a6-91a003280c7c" providerId="ADAL" clId="{1E7F988B-94DF-4C04-9AC6-360AD2C4C904}" dt="2025-01-23T19:00:41.443" v="563" actId="2696"/>
        <pc:sldMkLst>
          <pc:docMk/>
          <pc:sldMk cId="2791949229" sldId="104988"/>
        </pc:sldMkLst>
      </pc:sldChg>
      <pc:sldChg chg="delSp mod">
        <pc:chgData name="Mondragon, Desiree - DEN" userId="cddb16d0-b6f9-4161-a1a6-91a003280c7c" providerId="ADAL" clId="{1E7F988B-94DF-4C04-9AC6-360AD2C4C904}" dt="2025-01-23T19:02:14.493" v="578" actId="478"/>
        <pc:sldMkLst>
          <pc:docMk/>
          <pc:sldMk cId="536080091" sldId="104989"/>
        </pc:sldMkLst>
      </pc:sldChg>
      <pc:sldChg chg="modSp mod">
        <pc:chgData name="Mondragon, Desiree - DEN" userId="cddb16d0-b6f9-4161-a1a6-91a003280c7c" providerId="ADAL" clId="{1E7F988B-94DF-4C04-9AC6-360AD2C4C904}" dt="2025-01-23T18:41:30.717" v="26" actId="20577"/>
        <pc:sldMkLst>
          <pc:docMk/>
          <pc:sldMk cId="1273773083" sldId="104993"/>
        </pc:sldMkLst>
      </pc:sldChg>
      <pc:sldChg chg="modSp mod">
        <pc:chgData name="Mondragon, Desiree - DEN" userId="cddb16d0-b6f9-4161-a1a6-91a003280c7c" providerId="ADAL" clId="{1E7F988B-94DF-4C04-9AC6-360AD2C4C904}" dt="2025-01-23T18:41:50.552" v="37" actId="20577"/>
        <pc:sldMkLst>
          <pc:docMk/>
          <pc:sldMk cId="2178806321" sldId="104997"/>
        </pc:sldMkLst>
      </pc:sldChg>
      <pc:sldChg chg="modSp mod">
        <pc:chgData name="Mondragon, Desiree - DEN" userId="cddb16d0-b6f9-4161-a1a6-91a003280c7c" providerId="ADAL" clId="{1E7F988B-94DF-4C04-9AC6-360AD2C4C904}" dt="2025-01-23T18:41:47.133" v="36" actId="20577"/>
        <pc:sldMkLst>
          <pc:docMk/>
          <pc:sldMk cId="1213173365" sldId="104999"/>
        </pc:sldMkLst>
      </pc:sldChg>
      <pc:sldChg chg="modSp mod">
        <pc:chgData name="Mondragon, Desiree - DEN" userId="cddb16d0-b6f9-4161-a1a6-91a003280c7c" providerId="ADAL" clId="{1E7F988B-94DF-4C04-9AC6-360AD2C4C904}" dt="2025-01-23T18:42:23.748" v="57" actId="20577"/>
        <pc:sldMkLst>
          <pc:docMk/>
          <pc:sldMk cId="717657605" sldId="105001"/>
        </pc:sldMkLst>
      </pc:sldChg>
      <pc:sldChg chg="modSp mod">
        <pc:chgData name="Mondragon, Desiree - DEN" userId="cddb16d0-b6f9-4161-a1a6-91a003280c7c" providerId="ADAL" clId="{1E7F988B-94DF-4C04-9AC6-360AD2C4C904}" dt="2025-01-23T18:42:16.589" v="53" actId="20577"/>
        <pc:sldMkLst>
          <pc:docMk/>
          <pc:sldMk cId="270325614" sldId="105002"/>
        </pc:sldMkLst>
      </pc:sldChg>
      <pc:sldChg chg="delSp mod">
        <pc:chgData name="Mondragon, Desiree - DEN" userId="cddb16d0-b6f9-4161-a1a6-91a003280c7c" providerId="ADAL" clId="{1E7F988B-94DF-4C04-9AC6-360AD2C4C904}" dt="2025-01-23T18:55:59.662" v="501" actId="478"/>
        <pc:sldMkLst>
          <pc:docMk/>
          <pc:sldMk cId="1569883291" sldId="105004"/>
        </pc:sldMkLst>
      </pc:sldChg>
      <pc:sldChg chg="modSp mod">
        <pc:chgData name="Mondragon, Desiree - DEN" userId="cddb16d0-b6f9-4161-a1a6-91a003280c7c" providerId="ADAL" clId="{1E7F988B-94DF-4C04-9AC6-360AD2C4C904}" dt="2025-01-23T18:42:05.595" v="45" actId="20577"/>
        <pc:sldMkLst>
          <pc:docMk/>
          <pc:sldMk cId="2620443658" sldId="105005"/>
        </pc:sldMkLst>
      </pc:sldChg>
      <pc:sldChg chg="delSp mod">
        <pc:chgData name="Mondragon, Desiree - DEN" userId="cddb16d0-b6f9-4161-a1a6-91a003280c7c" providerId="ADAL" clId="{1E7F988B-94DF-4C04-9AC6-360AD2C4C904}" dt="2025-01-23T18:56:05.366" v="503" actId="478"/>
        <pc:sldMkLst>
          <pc:docMk/>
          <pc:sldMk cId="501188086" sldId="105006"/>
        </pc:sldMkLst>
      </pc:sldChg>
      <pc:sldChg chg="modSp mod">
        <pc:chgData name="Mondragon, Desiree - DEN" userId="cddb16d0-b6f9-4161-a1a6-91a003280c7c" providerId="ADAL" clId="{1E7F988B-94DF-4C04-9AC6-360AD2C4C904}" dt="2025-01-23T18:42:10.341" v="49" actId="20577"/>
        <pc:sldMkLst>
          <pc:docMk/>
          <pc:sldMk cId="1085335035" sldId="105007"/>
        </pc:sldMkLst>
      </pc:sldChg>
      <pc:sldChg chg="modSp mod">
        <pc:chgData name="Mondragon, Desiree - DEN" userId="cddb16d0-b6f9-4161-a1a6-91a003280c7c" providerId="ADAL" clId="{1E7F988B-94DF-4C04-9AC6-360AD2C4C904}" dt="2025-01-23T18:41:57.917" v="41" actId="20577"/>
        <pc:sldMkLst>
          <pc:docMk/>
          <pc:sldMk cId="1905970345" sldId="105009"/>
        </pc:sldMkLst>
      </pc:sldChg>
      <pc:sldChg chg="delSp mod">
        <pc:chgData name="Mondragon, Desiree - DEN" userId="cddb16d0-b6f9-4161-a1a6-91a003280c7c" providerId="ADAL" clId="{1E7F988B-94DF-4C04-9AC6-360AD2C4C904}" dt="2025-01-23T18:39:06.537" v="2" actId="478"/>
        <pc:sldMkLst>
          <pc:docMk/>
          <pc:sldMk cId="1379504565" sldId="105010"/>
        </pc:sldMkLst>
      </pc:sldChg>
      <pc:sldChg chg="delSp mod">
        <pc:chgData name="Mondragon, Desiree - DEN" userId="cddb16d0-b6f9-4161-a1a6-91a003280c7c" providerId="ADAL" clId="{1E7F988B-94DF-4C04-9AC6-360AD2C4C904}" dt="2025-01-23T18:39:10.055" v="3" actId="478"/>
        <pc:sldMkLst>
          <pc:docMk/>
          <pc:sldMk cId="3814010869" sldId="105011"/>
        </pc:sldMkLst>
      </pc:sldChg>
      <pc:sldChg chg="addSp delSp modSp add mod modClrScheme chgLayout modNotesTx">
        <pc:chgData name="Mondragon, Desiree - DEN" userId="cddb16d0-b6f9-4161-a1a6-91a003280c7c" providerId="ADAL" clId="{1E7F988B-94DF-4C04-9AC6-360AD2C4C904}" dt="2025-01-23T19:08:29.373" v="869" actId="20577"/>
        <pc:sldMkLst>
          <pc:docMk/>
          <pc:sldMk cId="0" sldId="105012"/>
        </pc:sldMkLst>
      </pc:sldChg>
      <pc:sldChg chg="addSp delSp modSp new del mod modClrScheme chgLayout">
        <pc:chgData name="Mondragon, Desiree - DEN" userId="cddb16d0-b6f9-4161-a1a6-91a003280c7c" providerId="ADAL" clId="{1E7F988B-94DF-4C04-9AC6-360AD2C4C904}" dt="2025-01-23T19:01:27.642" v="571" actId="2696"/>
        <pc:sldMkLst>
          <pc:docMk/>
          <pc:sldMk cId="2198197348" sldId="105013"/>
        </pc:sldMkLst>
      </pc:sldChg>
      <pc:sldMasterChg chg="delSldLayout">
        <pc:chgData name="Mondragon, Desiree - DEN" userId="cddb16d0-b6f9-4161-a1a6-91a003280c7c" providerId="ADAL" clId="{1E7F988B-94DF-4C04-9AC6-360AD2C4C904}" dt="2025-01-23T18:58:49.838" v="553" actId="2696"/>
        <pc:sldMasterMkLst>
          <pc:docMk/>
          <pc:sldMasterMk cId="1513061211" sldId="2147483689"/>
        </pc:sldMasterMkLst>
        <pc:sldLayoutChg chg="del">
          <pc:chgData name="Mondragon, Desiree - DEN" userId="cddb16d0-b6f9-4161-a1a6-91a003280c7c" providerId="ADAL" clId="{1E7F988B-94DF-4C04-9AC6-360AD2C4C904}" dt="2025-01-23T18:58:49.838" v="553" actId="2696"/>
          <pc:sldLayoutMkLst>
            <pc:docMk/>
            <pc:sldMasterMk cId="1513061211" sldId="2147483689"/>
            <pc:sldLayoutMk cId="1995570100" sldId="2147483732"/>
          </pc:sldLayoutMkLst>
        </pc:sldLayoutChg>
      </pc:sldMasterChg>
    </pc:docChg>
  </pc:docChgLst>
  <pc:docChgLst>
    <pc:chgData name="Sandoval, Michelle - DEN" userId="f0650d86-7cc7-4460-9b70-7b2d35e24aab" providerId="ADAL" clId="{A7091732-C60F-4E27-9CE8-D87997303FE3}"/>
    <pc:docChg chg="custSel modSld">
      <pc:chgData name="Sandoval, Michelle - DEN" userId="f0650d86-7cc7-4460-9b70-7b2d35e24aab" providerId="ADAL" clId="{A7091732-C60F-4E27-9CE8-D87997303FE3}" dt="2025-06-12T20:20:53.530" v="128" actId="20577"/>
      <pc:docMkLst>
        <pc:docMk/>
      </pc:docMkLst>
      <pc:sldChg chg="modSp mod">
        <pc:chgData name="Sandoval, Michelle - DEN" userId="f0650d86-7cc7-4460-9b70-7b2d35e24aab" providerId="ADAL" clId="{A7091732-C60F-4E27-9CE8-D87997303FE3}" dt="2025-06-12T20:20:53.530" v="128" actId="20577"/>
        <pc:sldMkLst>
          <pc:docMk/>
          <pc:sldMk cId="2923033860" sldId="104948"/>
        </pc:sldMkLst>
        <pc:graphicFrameChg chg="mod modGraphic">
          <ac:chgData name="Sandoval, Michelle - DEN" userId="f0650d86-7cc7-4460-9b70-7b2d35e24aab" providerId="ADAL" clId="{A7091732-C60F-4E27-9CE8-D87997303FE3}" dt="2025-06-12T20:20:53.530" v="128" actId="20577"/>
          <ac:graphicFrameMkLst>
            <pc:docMk/>
            <pc:sldMk cId="2923033860" sldId="104948"/>
            <ac:graphicFrameMk id="11" creationId="{FE98C0E2-4015-4368-50E8-1644E71903AC}"/>
          </ac:graphicFrameMkLst>
        </pc:graphicFrameChg>
      </pc:sldChg>
    </pc:docChg>
  </pc:docChgLst>
  <pc:docChgLst>
    <pc:chgData clId="Web-{BEBDF894-D567-C684-948C-DC589B1ECA5F}"/>
    <pc:docChg chg="modSld">
      <pc:chgData name="" userId="" providerId="" clId="Web-{BEBDF894-D567-C684-948C-DC589B1ECA5F}" dt="2025-02-10T16:58:39.947" v="3" actId="20577"/>
      <pc:docMkLst>
        <pc:docMk/>
      </pc:docMkLst>
      <pc:sldChg chg="modSp">
        <pc:chgData name="" userId="" providerId="" clId="Web-{BEBDF894-D567-C684-948C-DC589B1ECA5F}" dt="2025-02-10T16:58:39.947" v="3" actId="20577"/>
        <pc:sldMkLst>
          <pc:docMk/>
          <pc:sldMk cId="170341230" sldId="11200"/>
        </pc:sldMkLst>
      </pc:sldChg>
    </pc:docChg>
  </pc:docChgLst>
  <pc:docChgLst>
    <pc:chgData name="Gutierrez, Danika - DEN" userId="S::danika.gutierrez@flydenver.com::4bdba7a4-8474-47a2-bd26-08e24619b47c" providerId="AD" clId="Web-{DAFDDD2E-F9E0-534B-C0C8-B2CD4C419C5C}"/>
    <pc:docChg chg="addSld modSld">
      <pc:chgData name="Gutierrez, Danika - DEN" userId="S::danika.gutierrez@flydenver.com::4bdba7a4-8474-47a2-bd26-08e24619b47c" providerId="AD" clId="Web-{DAFDDD2E-F9E0-534B-C0C8-B2CD4C419C5C}" dt="2024-09-18T15:25:57.837" v="139"/>
      <pc:docMkLst>
        <pc:docMk/>
      </pc:docMkLst>
      <pc:sldChg chg="modSp">
        <pc:chgData name="Gutierrez, Danika - DEN" userId="S::danika.gutierrez@flydenver.com::4bdba7a4-8474-47a2-bd26-08e24619b47c" providerId="AD" clId="Web-{DAFDDD2E-F9E0-534B-C0C8-B2CD4C419C5C}" dt="2024-09-18T15:18:50.673" v="17" actId="20577"/>
        <pc:sldMkLst>
          <pc:docMk/>
          <pc:sldMk cId="3396810761" sldId="11218"/>
        </pc:sldMkLst>
      </pc:sldChg>
      <pc:sldChg chg="addSp modSp">
        <pc:chgData name="Gutierrez, Danika - DEN" userId="S::danika.gutierrez@flydenver.com::4bdba7a4-8474-47a2-bd26-08e24619b47c" providerId="AD" clId="Web-{DAFDDD2E-F9E0-534B-C0C8-B2CD4C419C5C}" dt="2024-09-18T15:25:23.055" v="133" actId="1076"/>
        <pc:sldMkLst>
          <pc:docMk/>
          <pc:sldMk cId="2487797668" sldId="11219"/>
        </pc:sldMkLst>
      </pc:sldChg>
      <pc:sldChg chg="addSp delSp modSp add replId">
        <pc:chgData name="Gutierrez, Danika - DEN" userId="S::danika.gutierrez@flydenver.com::4bdba7a4-8474-47a2-bd26-08e24619b47c" providerId="AD" clId="Web-{DAFDDD2E-F9E0-534B-C0C8-B2CD4C419C5C}" dt="2024-09-18T15:25:57.837" v="139"/>
        <pc:sldMkLst>
          <pc:docMk/>
          <pc:sldMk cId="823359515" sldId="11232"/>
        </pc:sldMkLst>
      </pc:sldChg>
    </pc:docChg>
  </pc:docChgLst>
  <pc:docChgLst>
    <pc:chgData name="Bronshtein, Jordan - DEN" userId="S::jordan.bronshtein@flydenver.com::c35be059-5271-4a61-acf4-8d21cb21ab5b" providerId="AD" clId="Web-{8054A445-6501-9F36-B218-414A6E661D0D}"/>
    <pc:docChg chg="modSld">
      <pc:chgData name="Bronshtein, Jordan - DEN" userId="S::jordan.bronshtein@flydenver.com::c35be059-5271-4a61-acf4-8d21cb21ab5b" providerId="AD" clId="Web-{8054A445-6501-9F36-B218-414A6E661D0D}" dt="2024-08-07T18:37:53.828" v="41" actId="20577"/>
      <pc:docMkLst>
        <pc:docMk/>
      </pc:docMkLst>
      <pc:sldChg chg="modSp">
        <pc:chgData name="Bronshtein, Jordan - DEN" userId="S::jordan.bronshtein@flydenver.com::c35be059-5271-4a61-acf4-8d21cb21ab5b" providerId="AD" clId="Web-{8054A445-6501-9F36-B218-414A6E661D0D}" dt="2024-08-07T18:37:53.828" v="41" actId="20577"/>
        <pc:sldMkLst>
          <pc:docMk/>
          <pc:sldMk cId="1520934569" sldId="11145"/>
        </pc:sldMkLst>
      </pc:sldChg>
    </pc:docChg>
  </pc:docChgLst>
  <pc:docChgLst>
    <pc:chgData name="Fraundorfer, John - DEDO CA2308 Administrator II" userId="S::john.fraundorfer_denvergov.org#ext#@flyden.onmicrosoft.com::1fe78a6d-fd52-4714-900f-ab264945199c" providerId="AD" clId="Web-{3B4EF883-7DFC-F3AB-4EF2-83F9DA9CB0F5}"/>
    <pc:docChg chg="delMainMaster">
      <pc:chgData name="Fraundorfer, John - DEDO CA2308 Administrator II" userId="S::john.fraundorfer_denvergov.org#ext#@flyden.onmicrosoft.com::1fe78a6d-fd52-4714-900f-ab264945199c" providerId="AD" clId="Web-{3B4EF883-7DFC-F3AB-4EF2-83F9DA9CB0F5}" dt="2024-06-13T16:25:04.109" v="77"/>
      <pc:docMkLst>
        <pc:docMk/>
      </pc:docMkLst>
      <pc:sldMasterChg chg="del delSldLayout">
        <pc:chgData name="Fraundorfer, John - DEDO CA2308 Administrator II" userId="S::john.fraundorfer_denvergov.org#ext#@flyden.onmicrosoft.com::1fe78a6d-fd52-4714-900f-ab264945199c" providerId="AD" clId="Web-{3B4EF883-7DFC-F3AB-4EF2-83F9DA9CB0F5}" dt="2024-06-13T16:25:04.093" v="1"/>
        <pc:sldMasterMkLst>
          <pc:docMk/>
          <pc:sldMasterMk cId="2447691070" sldId="2147483654"/>
        </pc:sldMasterMkLst>
        <pc:sldLayoutChg chg="del">
          <pc:chgData name="Fraundorfer, John - DEDO CA2308 Administrator II" userId="S::john.fraundorfer_denvergov.org#ext#@flyden.onmicrosoft.com::1fe78a6d-fd52-4714-900f-ab264945199c" providerId="AD" clId="Web-{3B4EF883-7DFC-F3AB-4EF2-83F9DA9CB0F5}" dt="2024-06-13T16:25:04.093" v="1"/>
          <pc:sldLayoutMkLst>
            <pc:docMk/>
            <pc:sldMasterMk cId="2447691070" sldId="2147483654"/>
            <pc:sldLayoutMk cId="689957113" sldId="2147483655"/>
          </pc:sldLayoutMkLst>
        </pc:sldLayoutChg>
        <pc:sldLayoutChg chg="del">
          <pc:chgData name="Fraundorfer, John - DEDO CA2308 Administrator II" userId="S::john.fraundorfer_denvergov.org#ext#@flyden.onmicrosoft.com::1fe78a6d-fd52-4714-900f-ab264945199c" providerId="AD" clId="Web-{3B4EF883-7DFC-F3AB-4EF2-83F9DA9CB0F5}" dt="2024-06-13T16:25:04.093" v="1"/>
          <pc:sldLayoutMkLst>
            <pc:docMk/>
            <pc:sldMasterMk cId="2447691070" sldId="2147483654"/>
            <pc:sldLayoutMk cId="2999019851" sldId="2147483670"/>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109" v="8"/>
        <pc:sldMasterMkLst>
          <pc:docMk/>
          <pc:sldMasterMk cId="4284324250" sldId="2147483656"/>
        </pc:sldMasterMkLst>
        <pc:sldLayoutChg chg="del">
          <pc:chgData name="Fraundorfer, John - DEDO CA2308 Administrator II" userId="S::john.fraundorfer_denvergov.org#ext#@flyden.onmicrosoft.com::1fe78a6d-fd52-4714-900f-ab264945199c" providerId="AD" clId="Web-{3B4EF883-7DFC-F3AB-4EF2-83F9DA9CB0F5}" dt="2024-06-13T16:25:04.109" v="8"/>
          <pc:sldLayoutMkLst>
            <pc:docMk/>
            <pc:sldMasterMk cId="4284324250" sldId="2147483656"/>
            <pc:sldLayoutMk cId="4101522145" sldId="2147483657"/>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093" v="5"/>
        <pc:sldMasterMkLst>
          <pc:docMk/>
          <pc:sldMasterMk cId="2824664314" sldId="2147483660"/>
        </pc:sldMasterMkLst>
        <pc:sldLayoutChg chg="del">
          <pc:chgData name="Fraundorfer, John - DEDO CA2308 Administrator II" userId="S::john.fraundorfer_denvergov.org#ext#@flyden.onmicrosoft.com::1fe78a6d-fd52-4714-900f-ab264945199c" providerId="AD" clId="Web-{3B4EF883-7DFC-F3AB-4EF2-83F9DA9CB0F5}" dt="2024-06-13T16:25:04.093" v="5"/>
          <pc:sldLayoutMkLst>
            <pc:docMk/>
            <pc:sldMasterMk cId="2824664314" sldId="2147483660"/>
            <pc:sldLayoutMk cId="72926715" sldId="2147483661"/>
          </pc:sldLayoutMkLst>
        </pc:sldLayoutChg>
        <pc:sldLayoutChg chg="del">
          <pc:chgData name="Fraundorfer, John - DEDO CA2308 Administrator II" userId="S::john.fraundorfer_denvergov.org#ext#@flyden.onmicrosoft.com::1fe78a6d-fd52-4714-900f-ab264945199c" providerId="AD" clId="Web-{3B4EF883-7DFC-F3AB-4EF2-83F9DA9CB0F5}" dt="2024-06-13T16:25:04.093" v="5"/>
          <pc:sldLayoutMkLst>
            <pc:docMk/>
            <pc:sldMasterMk cId="2824664314" sldId="2147483660"/>
            <pc:sldLayoutMk cId="3320970796" sldId="2147483663"/>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109" v="10"/>
        <pc:sldMasterMkLst>
          <pc:docMk/>
          <pc:sldMasterMk cId="3912814784" sldId="2147483665"/>
        </pc:sldMasterMkLst>
        <pc:sldLayoutChg chg="del">
          <pc:chgData name="Fraundorfer, John - DEDO CA2308 Administrator II" userId="S::john.fraundorfer_denvergov.org#ext#@flyden.onmicrosoft.com::1fe78a6d-fd52-4714-900f-ab264945199c" providerId="AD" clId="Web-{3B4EF883-7DFC-F3AB-4EF2-83F9DA9CB0F5}" dt="2024-06-13T16:25:04.109" v="10"/>
          <pc:sldLayoutMkLst>
            <pc:docMk/>
            <pc:sldMasterMk cId="3912814784" sldId="2147483665"/>
            <pc:sldLayoutMk cId="945938124" sldId="2147483666"/>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093" v="3"/>
        <pc:sldMasterMkLst>
          <pc:docMk/>
          <pc:sldMasterMk cId="1499075028" sldId="2147483667"/>
        </pc:sldMasterMkLst>
        <pc:sldLayoutChg chg="del">
          <pc:chgData name="Fraundorfer, John - DEDO CA2308 Administrator II" userId="S::john.fraundorfer_denvergov.org#ext#@flyden.onmicrosoft.com::1fe78a6d-fd52-4714-900f-ab264945199c" providerId="AD" clId="Web-{3B4EF883-7DFC-F3AB-4EF2-83F9DA9CB0F5}" dt="2024-06-13T16:25:04.093" v="3"/>
          <pc:sldLayoutMkLst>
            <pc:docMk/>
            <pc:sldMasterMk cId="1499075028" sldId="2147483667"/>
            <pc:sldLayoutMk cId="668176852" sldId="2147483668"/>
          </pc:sldLayoutMkLst>
        </pc:sldLayoutChg>
        <pc:sldLayoutChg chg="del">
          <pc:chgData name="Fraundorfer, John - DEDO CA2308 Administrator II" userId="S::john.fraundorfer_denvergov.org#ext#@flyden.onmicrosoft.com::1fe78a6d-fd52-4714-900f-ab264945199c" providerId="AD" clId="Web-{3B4EF883-7DFC-F3AB-4EF2-83F9DA9CB0F5}" dt="2024-06-13T16:25:04.093" v="3"/>
          <pc:sldLayoutMkLst>
            <pc:docMk/>
            <pc:sldMasterMk cId="1499075028" sldId="2147483667"/>
            <pc:sldLayoutMk cId="2897488720" sldId="2147483669"/>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093" v="0"/>
        <pc:sldMasterMkLst>
          <pc:docMk/>
          <pc:sldMasterMk cId="1448761248" sldId="2147483671"/>
        </pc:sldMasterMkLst>
        <pc:sldLayoutChg chg="del">
          <pc:chgData name="Fraundorfer, John - DEDO CA2308 Administrator II" userId="S::john.fraundorfer_denvergov.org#ext#@flyden.onmicrosoft.com::1fe78a6d-fd52-4714-900f-ab264945199c" providerId="AD" clId="Web-{3B4EF883-7DFC-F3AB-4EF2-83F9DA9CB0F5}" dt="2024-06-13T16:25:04.093" v="0"/>
          <pc:sldLayoutMkLst>
            <pc:docMk/>
            <pc:sldMasterMk cId="1448761248" sldId="2147483671"/>
            <pc:sldLayoutMk cId="1922142854" sldId="2147483672"/>
          </pc:sldLayoutMkLst>
        </pc:sldLayoutChg>
        <pc:sldLayoutChg chg="del">
          <pc:chgData name="Fraundorfer, John - DEDO CA2308 Administrator II" userId="S::john.fraundorfer_denvergov.org#ext#@flyden.onmicrosoft.com::1fe78a6d-fd52-4714-900f-ab264945199c" providerId="AD" clId="Web-{3B4EF883-7DFC-F3AB-4EF2-83F9DA9CB0F5}" dt="2024-06-13T16:25:04.093" v="0"/>
          <pc:sldLayoutMkLst>
            <pc:docMk/>
            <pc:sldMasterMk cId="1448761248" sldId="2147483671"/>
            <pc:sldLayoutMk cId="3363487396" sldId="2147483675"/>
          </pc:sldLayoutMkLst>
        </pc:sldLayoutChg>
        <pc:sldLayoutChg chg="del">
          <pc:chgData name="Fraundorfer, John - DEDO CA2308 Administrator II" userId="S::john.fraundorfer_denvergov.org#ext#@flyden.onmicrosoft.com::1fe78a6d-fd52-4714-900f-ab264945199c" providerId="AD" clId="Web-{3B4EF883-7DFC-F3AB-4EF2-83F9DA9CB0F5}" dt="2024-06-13T16:25:04.093" v="0"/>
          <pc:sldLayoutMkLst>
            <pc:docMk/>
            <pc:sldMasterMk cId="1448761248" sldId="2147483671"/>
            <pc:sldLayoutMk cId="3927155176" sldId="2147483676"/>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093" v="6"/>
        <pc:sldMasterMkLst>
          <pc:docMk/>
          <pc:sldMasterMk cId="2855902765" sldId="2147483679"/>
        </pc:sldMasterMkLst>
        <pc:sldLayoutChg chg="del">
          <pc:chgData name="Fraundorfer, John - DEDO CA2308 Administrator II" userId="S::john.fraundorfer_denvergov.org#ext#@flyden.onmicrosoft.com::1fe78a6d-fd52-4714-900f-ab264945199c" providerId="AD" clId="Web-{3B4EF883-7DFC-F3AB-4EF2-83F9DA9CB0F5}" dt="2024-06-13T16:25:04.093" v="6"/>
          <pc:sldLayoutMkLst>
            <pc:docMk/>
            <pc:sldMasterMk cId="2855902765" sldId="2147483679"/>
            <pc:sldLayoutMk cId="1989856947" sldId="2147483680"/>
          </pc:sldLayoutMkLst>
        </pc:sldLayoutChg>
        <pc:sldLayoutChg chg="del">
          <pc:chgData name="Fraundorfer, John - DEDO CA2308 Administrator II" userId="S::john.fraundorfer_denvergov.org#ext#@flyden.onmicrosoft.com::1fe78a6d-fd52-4714-900f-ab264945199c" providerId="AD" clId="Web-{3B4EF883-7DFC-F3AB-4EF2-83F9DA9CB0F5}" dt="2024-06-13T16:25:04.093" v="6"/>
          <pc:sldLayoutMkLst>
            <pc:docMk/>
            <pc:sldMasterMk cId="2855902765" sldId="2147483679"/>
            <pc:sldLayoutMk cId="2551277429" sldId="2147483681"/>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109" v="11"/>
        <pc:sldMasterMkLst>
          <pc:docMk/>
          <pc:sldMasterMk cId="876003664" sldId="2147483684"/>
        </pc:sldMasterMkLst>
        <pc:sldLayoutChg chg="del">
          <pc:chgData name="Fraundorfer, John - DEDO CA2308 Administrator II" userId="S::john.fraundorfer_denvergov.org#ext#@flyden.onmicrosoft.com::1fe78a6d-fd52-4714-900f-ab264945199c" providerId="AD" clId="Web-{3B4EF883-7DFC-F3AB-4EF2-83F9DA9CB0F5}" dt="2024-06-13T16:25:04.109" v="11"/>
          <pc:sldLayoutMkLst>
            <pc:docMk/>
            <pc:sldMasterMk cId="876003664" sldId="2147483684"/>
            <pc:sldLayoutMk cId="129150506" sldId="2147483685"/>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093" v="2"/>
        <pc:sldMasterMkLst>
          <pc:docMk/>
          <pc:sldMasterMk cId="1115554415" sldId="2147483692"/>
        </pc:sldMasterMkLst>
        <pc:sldLayoutChg chg="del">
          <pc:chgData name="Fraundorfer, John - DEDO CA2308 Administrator II" userId="S::john.fraundorfer_denvergov.org#ext#@flyden.onmicrosoft.com::1fe78a6d-fd52-4714-900f-ab264945199c" providerId="AD" clId="Web-{3B4EF883-7DFC-F3AB-4EF2-83F9DA9CB0F5}" dt="2024-06-13T16:25:04.093" v="2"/>
          <pc:sldLayoutMkLst>
            <pc:docMk/>
            <pc:sldMasterMk cId="1115554415" sldId="2147483692"/>
            <pc:sldLayoutMk cId="1241625338" sldId="2147483693"/>
          </pc:sldLayoutMkLst>
        </pc:sldLayoutChg>
        <pc:sldLayoutChg chg="del">
          <pc:chgData name="Fraundorfer, John - DEDO CA2308 Administrator II" userId="S::john.fraundorfer_denvergov.org#ext#@flyden.onmicrosoft.com::1fe78a6d-fd52-4714-900f-ab264945199c" providerId="AD" clId="Web-{3B4EF883-7DFC-F3AB-4EF2-83F9DA9CB0F5}" dt="2024-06-13T16:25:04.093" v="2"/>
          <pc:sldLayoutMkLst>
            <pc:docMk/>
            <pc:sldMasterMk cId="1115554415" sldId="2147483692"/>
            <pc:sldLayoutMk cId="3000646394" sldId="2147483694"/>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093" v="4"/>
        <pc:sldMasterMkLst>
          <pc:docMk/>
          <pc:sldMasterMk cId="1533290496" sldId="2147483695"/>
        </pc:sldMasterMkLst>
        <pc:sldLayoutChg chg="del">
          <pc:chgData name="Fraundorfer, John - DEDO CA2308 Administrator II" userId="S::john.fraundorfer_denvergov.org#ext#@flyden.onmicrosoft.com::1fe78a6d-fd52-4714-900f-ab264945199c" providerId="AD" clId="Web-{3B4EF883-7DFC-F3AB-4EF2-83F9DA9CB0F5}" dt="2024-06-13T16:25:04.093" v="4"/>
          <pc:sldLayoutMkLst>
            <pc:docMk/>
            <pc:sldMasterMk cId="1533290496" sldId="2147483695"/>
            <pc:sldLayoutMk cId="1595662239" sldId="2147483696"/>
          </pc:sldLayoutMkLst>
        </pc:sldLayoutChg>
        <pc:sldLayoutChg chg="del">
          <pc:chgData name="Fraundorfer, John - DEDO CA2308 Administrator II" userId="S::john.fraundorfer_denvergov.org#ext#@flyden.onmicrosoft.com::1fe78a6d-fd52-4714-900f-ab264945199c" providerId="AD" clId="Web-{3B4EF883-7DFC-F3AB-4EF2-83F9DA9CB0F5}" dt="2024-06-13T16:25:04.093" v="4"/>
          <pc:sldLayoutMkLst>
            <pc:docMk/>
            <pc:sldMasterMk cId="1533290496" sldId="2147483695"/>
            <pc:sldLayoutMk cId="2541124480" sldId="2147483697"/>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109" v="7"/>
        <pc:sldMasterMkLst>
          <pc:docMk/>
          <pc:sldMasterMk cId="1960732267" sldId="2147483698"/>
        </pc:sldMasterMkLst>
        <pc:sldLayoutChg chg="del">
          <pc:chgData name="Fraundorfer, John - DEDO CA2308 Administrator II" userId="S::john.fraundorfer_denvergov.org#ext#@flyden.onmicrosoft.com::1fe78a6d-fd52-4714-900f-ab264945199c" providerId="AD" clId="Web-{3B4EF883-7DFC-F3AB-4EF2-83F9DA9CB0F5}" dt="2024-06-13T16:25:04.109" v="7"/>
          <pc:sldLayoutMkLst>
            <pc:docMk/>
            <pc:sldMasterMk cId="1960732267" sldId="2147483698"/>
            <pc:sldLayoutMk cId="587411486" sldId="2147483699"/>
          </pc:sldLayoutMkLst>
        </pc:sldLayoutChg>
        <pc:sldLayoutChg chg="del">
          <pc:chgData name="Fraundorfer, John - DEDO CA2308 Administrator II" userId="S::john.fraundorfer_denvergov.org#ext#@flyden.onmicrosoft.com::1fe78a6d-fd52-4714-900f-ab264945199c" providerId="AD" clId="Web-{3B4EF883-7DFC-F3AB-4EF2-83F9DA9CB0F5}" dt="2024-06-13T16:25:04.109" v="7"/>
          <pc:sldLayoutMkLst>
            <pc:docMk/>
            <pc:sldMasterMk cId="1960732267" sldId="2147483698"/>
            <pc:sldLayoutMk cId="3902589246" sldId="2147483700"/>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109" v="9"/>
        <pc:sldMasterMkLst>
          <pc:docMk/>
          <pc:sldMasterMk cId="1029739027" sldId="2147483701"/>
        </pc:sldMasterMkLst>
        <pc:sldLayoutChg chg="del">
          <pc:chgData name="Fraundorfer, John - DEDO CA2308 Administrator II" userId="S::john.fraundorfer_denvergov.org#ext#@flyden.onmicrosoft.com::1fe78a6d-fd52-4714-900f-ab264945199c" providerId="AD" clId="Web-{3B4EF883-7DFC-F3AB-4EF2-83F9DA9CB0F5}" dt="2024-06-13T16:25:04.109" v="9"/>
          <pc:sldLayoutMkLst>
            <pc:docMk/>
            <pc:sldMasterMk cId="1029739027" sldId="2147483701"/>
            <pc:sldLayoutMk cId="1886872522" sldId="2147483702"/>
          </pc:sldLayoutMkLst>
        </pc:sldLayoutChg>
      </pc:sldMasterChg>
      <pc:sldMasterChg chg="del delSldLayout">
        <pc:chgData name="Fraundorfer, John - DEDO CA2308 Administrator II" userId="S::john.fraundorfer_denvergov.org#ext#@flyden.onmicrosoft.com::1fe78a6d-fd52-4714-900f-ab264945199c" providerId="AD" clId="Web-{3B4EF883-7DFC-F3AB-4EF2-83F9DA9CB0F5}" dt="2024-06-13T16:25:04.109" v="12"/>
        <pc:sldMasterMkLst>
          <pc:docMk/>
          <pc:sldMasterMk cId="3207504019" sldId="2147483703"/>
        </pc:sldMasterMkLst>
        <pc:sldLayoutChg chg="del">
          <pc:chgData name="Fraundorfer, John - DEDO CA2308 Administrator II" userId="S::john.fraundorfer_denvergov.org#ext#@flyden.onmicrosoft.com::1fe78a6d-fd52-4714-900f-ab264945199c" providerId="AD" clId="Web-{3B4EF883-7DFC-F3AB-4EF2-83F9DA9CB0F5}" dt="2024-06-13T16:25:04.109" v="12"/>
          <pc:sldLayoutMkLst>
            <pc:docMk/>
            <pc:sldMasterMk cId="3207504019" sldId="2147483703"/>
            <pc:sldLayoutMk cId="2046600657" sldId="2147483704"/>
          </pc:sldLayoutMkLst>
        </pc:sldLayoutChg>
      </pc:sldMasterChg>
    </pc:docChg>
  </pc:docChgLst>
  <pc:docChgLst>
    <pc:chgData name="Mondragon, Desiree - DEN" userId="cddb16d0-b6f9-4161-a1a6-91a003280c7c" providerId="ADAL" clId="{8CCF8DD6-AB18-4AD8-80C7-D4E5B0860BD1}"/>
    <pc:docChg chg="addSld delSld modSld sldOrd modSection">
      <pc:chgData name="Mondragon, Desiree - DEN" userId="cddb16d0-b6f9-4161-a1a6-91a003280c7c" providerId="ADAL" clId="{8CCF8DD6-AB18-4AD8-80C7-D4E5B0860BD1}" dt="2025-05-08T21:41:44.723" v="13"/>
      <pc:docMkLst>
        <pc:docMk/>
      </pc:docMkLst>
      <pc:sldChg chg="modSp mod">
        <pc:chgData name="Mondragon, Desiree - DEN" userId="cddb16d0-b6f9-4161-a1a6-91a003280c7c" providerId="ADAL" clId="{8CCF8DD6-AB18-4AD8-80C7-D4E5B0860BD1}" dt="2025-05-08T21:19:07.738" v="2" actId="108"/>
        <pc:sldMkLst>
          <pc:docMk/>
          <pc:sldMk cId="1363623318" sldId="11137"/>
        </pc:sldMkLst>
        <pc:spChg chg="mod">
          <ac:chgData name="Mondragon, Desiree - DEN" userId="cddb16d0-b6f9-4161-a1a6-91a003280c7c" providerId="ADAL" clId="{8CCF8DD6-AB18-4AD8-80C7-D4E5B0860BD1}" dt="2025-05-08T21:19:07.738" v="2" actId="108"/>
          <ac:spMkLst>
            <pc:docMk/>
            <pc:sldMk cId="1363623318" sldId="11137"/>
            <ac:spMk id="9" creationId="{33E76785-83AF-EDB4-F909-25B4EBEBB89B}"/>
          </ac:spMkLst>
        </pc:spChg>
      </pc:sldChg>
      <pc:sldChg chg="modSp mod">
        <pc:chgData name="Mondragon, Desiree - DEN" userId="cddb16d0-b6f9-4161-a1a6-91a003280c7c" providerId="ADAL" clId="{8CCF8DD6-AB18-4AD8-80C7-D4E5B0860BD1}" dt="2025-05-08T21:41:13.371" v="10" actId="1076"/>
        <pc:sldMkLst>
          <pc:docMk/>
          <pc:sldMk cId="2917361468" sldId="11192"/>
        </pc:sldMkLst>
        <pc:spChg chg="mod">
          <ac:chgData name="Mondragon, Desiree - DEN" userId="cddb16d0-b6f9-4161-a1a6-91a003280c7c" providerId="ADAL" clId="{8CCF8DD6-AB18-4AD8-80C7-D4E5B0860BD1}" dt="2025-05-08T21:41:13.371" v="10" actId="1076"/>
          <ac:spMkLst>
            <pc:docMk/>
            <pc:sldMk cId="2917361468" sldId="11192"/>
            <ac:spMk id="5" creationId="{E31A49D9-D488-963E-D252-8840B6E0167D}"/>
          </ac:spMkLst>
        </pc:spChg>
      </pc:sldChg>
      <pc:sldChg chg="modSp mod">
        <pc:chgData name="Mondragon, Desiree - DEN" userId="cddb16d0-b6f9-4161-a1a6-91a003280c7c" providerId="ADAL" clId="{8CCF8DD6-AB18-4AD8-80C7-D4E5B0860BD1}" dt="2025-05-08T21:19:20.958" v="7" actId="20577"/>
        <pc:sldMkLst>
          <pc:docMk/>
          <pc:sldMk cId="170341230" sldId="11200"/>
        </pc:sldMkLst>
        <pc:spChg chg="mod">
          <ac:chgData name="Mondragon, Desiree - DEN" userId="cddb16d0-b6f9-4161-a1a6-91a003280c7c" providerId="ADAL" clId="{8CCF8DD6-AB18-4AD8-80C7-D4E5B0860BD1}" dt="2025-05-08T21:19:20.958" v="7" actId="20577"/>
          <ac:spMkLst>
            <pc:docMk/>
            <pc:sldMk cId="170341230" sldId="11200"/>
            <ac:spMk id="2" creationId="{5CF596FF-602A-92B7-11D4-E6638E367E24}"/>
          </ac:spMkLst>
        </pc:spChg>
      </pc:sldChg>
      <pc:sldChg chg="modSp mod">
        <pc:chgData name="Mondragon, Desiree - DEN" userId="cddb16d0-b6f9-4161-a1a6-91a003280c7c" providerId="ADAL" clId="{8CCF8DD6-AB18-4AD8-80C7-D4E5B0860BD1}" dt="2025-05-08T21:19:34.102" v="9" actId="1076"/>
        <pc:sldMkLst>
          <pc:docMk/>
          <pc:sldMk cId="3513850668" sldId="11237"/>
        </pc:sldMkLst>
        <pc:spChg chg="mod">
          <ac:chgData name="Mondragon, Desiree - DEN" userId="cddb16d0-b6f9-4161-a1a6-91a003280c7c" providerId="ADAL" clId="{8CCF8DD6-AB18-4AD8-80C7-D4E5B0860BD1}" dt="2025-05-08T21:19:30.409" v="8" actId="1076"/>
          <ac:spMkLst>
            <pc:docMk/>
            <pc:sldMk cId="3513850668" sldId="11237"/>
            <ac:spMk id="5" creationId="{AFE13467-AD9E-214E-2D05-4C9C0E5889B3}"/>
          </ac:spMkLst>
        </pc:spChg>
        <pc:picChg chg="mod">
          <ac:chgData name="Mondragon, Desiree - DEN" userId="cddb16d0-b6f9-4161-a1a6-91a003280c7c" providerId="ADAL" clId="{8CCF8DD6-AB18-4AD8-80C7-D4E5B0860BD1}" dt="2025-05-08T21:19:34.102" v="9" actId="1076"/>
          <ac:picMkLst>
            <pc:docMk/>
            <pc:sldMk cId="3513850668" sldId="11237"/>
            <ac:picMk id="2" creationId="{2B3FAF1E-12FB-C969-44FE-218ED73644A9}"/>
          </ac:picMkLst>
        </pc:picChg>
      </pc:sldChg>
      <pc:sldChg chg="ord">
        <pc:chgData name="Mondragon, Desiree - DEN" userId="cddb16d0-b6f9-4161-a1a6-91a003280c7c" providerId="ADAL" clId="{8CCF8DD6-AB18-4AD8-80C7-D4E5B0860BD1}" dt="2025-05-08T21:18:33.977" v="0" actId="20578"/>
        <pc:sldMkLst>
          <pc:docMk/>
          <pc:sldMk cId="0" sldId="105012"/>
        </pc:sldMkLst>
      </pc:sldChg>
      <pc:sldChg chg="del">
        <pc:chgData name="Mondragon, Desiree - DEN" userId="cddb16d0-b6f9-4161-a1a6-91a003280c7c" providerId="ADAL" clId="{8CCF8DD6-AB18-4AD8-80C7-D4E5B0860BD1}" dt="2025-05-08T21:19:14.633" v="3" actId="2696"/>
        <pc:sldMkLst>
          <pc:docMk/>
          <pc:sldMk cId="2260674282" sldId="105026"/>
        </pc:sldMkLst>
      </pc:sldChg>
      <pc:sldChg chg="add del">
        <pc:chgData name="Mondragon, Desiree - DEN" userId="cddb16d0-b6f9-4161-a1a6-91a003280c7c" providerId="ADAL" clId="{8CCF8DD6-AB18-4AD8-80C7-D4E5B0860BD1}" dt="2025-05-08T21:41:31.190" v="12"/>
        <pc:sldMkLst>
          <pc:docMk/>
          <pc:sldMk cId="2534504511" sldId="105112"/>
        </pc:sldMkLst>
      </pc:sldChg>
      <pc:sldChg chg="add">
        <pc:chgData name="Mondragon, Desiree - DEN" userId="cddb16d0-b6f9-4161-a1a6-91a003280c7c" providerId="ADAL" clId="{8CCF8DD6-AB18-4AD8-80C7-D4E5B0860BD1}" dt="2025-05-08T21:41:44.723" v="13"/>
        <pc:sldMkLst>
          <pc:docMk/>
          <pc:sldMk cId="2653344423" sldId="105112"/>
        </pc:sldMkLst>
      </pc:sldChg>
    </pc:docChg>
  </pc:docChgLst>
  <pc:docChgLst>
    <pc:chgData name="Sandoval, Michelle - DEN" userId="f0650d86-7cc7-4460-9b70-7b2d35e24aab" providerId="ADAL" clId="{F40EE89B-D7B4-4FAD-A0E5-D8BA9B00C91F}"/>
    <pc:docChg chg="custSel modSld">
      <pc:chgData name="Sandoval, Michelle - DEN" userId="f0650d86-7cc7-4460-9b70-7b2d35e24aab" providerId="ADAL" clId="{F40EE89B-D7B4-4FAD-A0E5-D8BA9B00C91F}" dt="2024-11-14T19:48:03.415" v="220" actId="6549"/>
      <pc:docMkLst>
        <pc:docMk/>
      </pc:docMkLst>
      <pc:sldChg chg="modSp mod">
        <pc:chgData name="Sandoval, Michelle - DEN" userId="f0650d86-7cc7-4460-9b70-7b2d35e24aab" providerId="ADAL" clId="{F40EE89B-D7B4-4FAD-A0E5-D8BA9B00C91F}" dt="2024-11-14T19:47:57.880" v="219" actId="6549"/>
        <pc:sldMkLst>
          <pc:docMk/>
          <pc:sldMk cId="3490488679" sldId="11217"/>
        </pc:sldMkLst>
      </pc:sldChg>
      <pc:sldChg chg="modSp mod">
        <pc:chgData name="Sandoval, Michelle - DEN" userId="f0650d86-7cc7-4460-9b70-7b2d35e24aab" providerId="ADAL" clId="{F40EE89B-D7B4-4FAD-A0E5-D8BA9B00C91F}" dt="2024-11-14T19:48:03.415" v="220" actId="6549"/>
        <pc:sldMkLst>
          <pc:docMk/>
          <pc:sldMk cId="2487797668" sldId="11219"/>
        </pc:sldMkLst>
      </pc:sldChg>
      <pc:sldChg chg="modSp mod">
        <pc:chgData name="Sandoval, Michelle - DEN" userId="f0650d86-7cc7-4460-9b70-7b2d35e24aab" providerId="ADAL" clId="{F40EE89B-D7B4-4FAD-A0E5-D8BA9B00C91F}" dt="2024-11-14T19:47:48.531" v="218" actId="6549"/>
        <pc:sldMkLst>
          <pc:docMk/>
          <pc:sldMk cId="1648746472" sldId="11223"/>
        </pc:sldMkLst>
      </pc:sldChg>
      <pc:sldChg chg="modSp mod">
        <pc:chgData name="Sandoval, Michelle - DEN" userId="f0650d86-7cc7-4460-9b70-7b2d35e24aab" providerId="ADAL" clId="{F40EE89B-D7B4-4FAD-A0E5-D8BA9B00C91F}" dt="2024-11-14T19:47:32.594" v="215" actId="6549"/>
        <pc:sldMkLst>
          <pc:docMk/>
          <pc:sldMk cId="264350020" sldId="11227"/>
        </pc:sldMkLst>
      </pc:sldChg>
      <pc:sldChg chg="modSp mod">
        <pc:chgData name="Sandoval, Michelle - DEN" userId="f0650d86-7cc7-4460-9b70-7b2d35e24aab" providerId="ADAL" clId="{F40EE89B-D7B4-4FAD-A0E5-D8BA9B00C91F}" dt="2024-11-14T19:47:39.485" v="216" actId="6549"/>
        <pc:sldMkLst>
          <pc:docMk/>
          <pc:sldMk cId="936721277" sldId="11229"/>
        </pc:sldMkLst>
      </pc:sldChg>
      <pc:sldChg chg="modSp mod">
        <pc:chgData name="Sandoval, Michelle - DEN" userId="f0650d86-7cc7-4460-9b70-7b2d35e24aab" providerId="ADAL" clId="{F40EE89B-D7B4-4FAD-A0E5-D8BA9B00C91F}" dt="2024-11-14T19:47:43.965" v="217" actId="6549"/>
        <pc:sldMkLst>
          <pc:docMk/>
          <pc:sldMk cId="4067118518" sldId="11231"/>
        </pc:sldMkLst>
      </pc:sldChg>
      <pc:sldChg chg="modSp mod">
        <pc:chgData name="Sandoval, Michelle - DEN" userId="f0650d86-7cc7-4460-9b70-7b2d35e24aab" providerId="ADAL" clId="{F40EE89B-D7B4-4FAD-A0E5-D8BA9B00C91F}" dt="2024-11-14T19:05:45.163" v="0" actId="2085"/>
        <pc:sldMkLst>
          <pc:docMk/>
          <pc:sldMk cId="3513850668" sldId="11237"/>
        </pc:sldMkLst>
      </pc:sldChg>
    </pc:docChg>
  </pc:docChgLst>
  <pc:docChgLst>
    <pc:chgData name="Parker, Anne - DEDO Certification Supervisor" userId="S::anne.parker_denvergov.org#ext#@flyden.onmicrosoft.com::ee51206b-dadc-4b29-b160-ce77571b5295" providerId="AD" clId="Web-{8339E940-BB98-BEC3-CB4B-3152DEF591DE}"/>
    <pc:docChg chg="sldOrd">
      <pc:chgData name="Parker, Anne - DEDO Certification Supervisor" userId="S::anne.parker_denvergov.org#ext#@flyden.onmicrosoft.com::ee51206b-dadc-4b29-b160-ce77571b5295" providerId="AD" clId="Web-{8339E940-BB98-BEC3-CB4B-3152DEF591DE}" dt="2024-09-12T19:03:50.393" v="0"/>
      <pc:docMkLst>
        <pc:docMk/>
      </pc:docMkLst>
      <pc:sldChg chg="ord">
        <pc:chgData name="Parker, Anne - DEDO Certification Supervisor" userId="S::anne.parker_denvergov.org#ext#@flyden.onmicrosoft.com::ee51206b-dadc-4b29-b160-ce77571b5295" providerId="AD" clId="Web-{8339E940-BB98-BEC3-CB4B-3152DEF591DE}" dt="2024-09-12T19:03:50.393" v="0"/>
        <pc:sldMkLst>
          <pc:docMk/>
          <pc:sldMk cId="640101126" sldId="291"/>
        </pc:sldMkLst>
      </pc:sldChg>
    </pc:docChg>
  </pc:docChgLst>
  <pc:docChgLst>
    <pc:chgData name="Wieczorek, Alec - DEN" userId="S::alec.wieczorek@flydenver.com::049d5cba-0eb7-4924-b733-9f662b9bbd26" providerId="AD" clId="Web-{5C45BA45-0430-4DEB-E494-3F1B69670B71}"/>
    <pc:docChg chg="modSld">
      <pc:chgData name="Wieczorek, Alec - DEN" userId="S::alec.wieczorek@flydenver.com::049d5cba-0eb7-4924-b733-9f662b9bbd26" providerId="AD" clId="Web-{5C45BA45-0430-4DEB-E494-3F1B69670B71}" dt="2024-07-30T19:58:19.852" v="3" actId="20577"/>
      <pc:docMkLst>
        <pc:docMk/>
      </pc:docMkLst>
      <pc:sldChg chg="modSp">
        <pc:chgData name="Wieczorek, Alec - DEN" userId="S::alec.wieczorek@flydenver.com::049d5cba-0eb7-4924-b733-9f662b9bbd26" providerId="AD" clId="Web-{5C45BA45-0430-4DEB-E494-3F1B69670B71}" dt="2024-07-30T19:58:19.852" v="3" actId="20577"/>
        <pc:sldMkLst>
          <pc:docMk/>
          <pc:sldMk cId="3802137353" sldId="11142"/>
        </pc:sldMkLst>
      </pc:sldChg>
    </pc:docChg>
  </pc:docChgLst>
  <pc:docChgLst>
    <pc:chgData name="Mondragon, Desiree - DEN" userId="cddb16d0-b6f9-4161-a1a6-91a003280c7c" providerId="ADAL" clId="{353EBA94-C5F6-48BC-8AE8-A10305C86F3C}"/>
    <pc:docChg chg="custSel modSld">
      <pc:chgData name="Mondragon, Desiree - DEN" userId="cddb16d0-b6f9-4161-a1a6-91a003280c7c" providerId="ADAL" clId="{353EBA94-C5F6-48BC-8AE8-A10305C86F3C}" dt="2025-05-08T20:38:32.336" v="1052" actId="113"/>
      <pc:docMkLst>
        <pc:docMk/>
      </pc:docMkLst>
      <pc:sldChg chg="modSp mod">
        <pc:chgData name="Mondragon, Desiree - DEN" userId="cddb16d0-b6f9-4161-a1a6-91a003280c7c" providerId="ADAL" clId="{353EBA94-C5F6-48BC-8AE8-A10305C86F3C}" dt="2025-05-08T18:11:41.647" v="82" actId="20577"/>
        <pc:sldMkLst>
          <pc:docMk/>
          <pc:sldMk cId="1126909354" sldId="11124"/>
        </pc:sldMkLst>
        <pc:spChg chg="mod">
          <ac:chgData name="Mondragon, Desiree - DEN" userId="cddb16d0-b6f9-4161-a1a6-91a003280c7c" providerId="ADAL" clId="{353EBA94-C5F6-48BC-8AE8-A10305C86F3C}" dt="2025-05-08T18:11:41.647" v="82" actId="20577"/>
          <ac:spMkLst>
            <pc:docMk/>
            <pc:sldMk cId="1126909354" sldId="11124"/>
            <ac:spMk id="12" creationId="{F932734F-A43A-1ADB-F3B4-C62F526756C4}"/>
          </ac:spMkLst>
        </pc:spChg>
      </pc:sldChg>
      <pc:sldChg chg="modSp mod">
        <pc:chgData name="Mondragon, Desiree - DEN" userId="cddb16d0-b6f9-4161-a1a6-91a003280c7c" providerId="ADAL" clId="{353EBA94-C5F6-48BC-8AE8-A10305C86F3C}" dt="2025-05-08T18:11:49.610" v="85" actId="20577"/>
        <pc:sldMkLst>
          <pc:docMk/>
          <pc:sldMk cId="3751132723" sldId="11125"/>
        </pc:sldMkLst>
        <pc:spChg chg="mod">
          <ac:chgData name="Mondragon, Desiree - DEN" userId="cddb16d0-b6f9-4161-a1a6-91a003280c7c" providerId="ADAL" clId="{353EBA94-C5F6-48BC-8AE8-A10305C86F3C}" dt="2025-05-08T18:11:49.610" v="85" actId="20577"/>
          <ac:spMkLst>
            <pc:docMk/>
            <pc:sldMk cId="3751132723" sldId="11125"/>
            <ac:spMk id="12" creationId="{F932734F-A43A-1ADB-F3B4-C62F526756C4}"/>
          </ac:spMkLst>
        </pc:spChg>
      </pc:sldChg>
      <pc:sldChg chg="modSp mod">
        <pc:chgData name="Mondragon, Desiree - DEN" userId="cddb16d0-b6f9-4161-a1a6-91a003280c7c" providerId="ADAL" clId="{353EBA94-C5F6-48BC-8AE8-A10305C86F3C}" dt="2025-05-08T18:12:00.727" v="91" actId="20577"/>
        <pc:sldMkLst>
          <pc:docMk/>
          <pc:sldMk cId="304383958" sldId="11126"/>
        </pc:sldMkLst>
        <pc:spChg chg="mod">
          <ac:chgData name="Mondragon, Desiree - DEN" userId="cddb16d0-b6f9-4161-a1a6-91a003280c7c" providerId="ADAL" clId="{353EBA94-C5F6-48BC-8AE8-A10305C86F3C}" dt="2025-05-08T18:12:00.727" v="91" actId="20577"/>
          <ac:spMkLst>
            <pc:docMk/>
            <pc:sldMk cId="304383958" sldId="11126"/>
            <ac:spMk id="12" creationId="{F932734F-A43A-1ADB-F3B4-C62F526756C4}"/>
          </ac:spMkLst>
        </pc:spChg>
      </pc:sldChg>
      <pc:sldChg chg="modSp mod">
        <pc:chgData name="Mondragon, Desiree - DEN" userId="cddb16d0-b6f9-4161-a1a6-91a003280c7c" providerId="ADAL" clId="{353EBA94-C5F6-48BC-8AE8-A10305C86F3C}" dt="2025-05-08T18:12:05.392" v="94" actId="20577"/>
        <pc:sldMkLst>
          <pc:docMk/>
          <pc:sldMk cId="2125040398" sldId="11127"/>
        </pc:sldMkLst>
        <pc:spChg chg="mod">
          <ac:chgData name="Mondragon, Desiree - DEN" userId="cddb16d0-b6f9-4161-a1a6-91a003280c7c" providerId="ADAL" clId="{353EBA94-C5F6-48BC-8AE8-A10305C86F3C}" dt="2025-05-08T18:12:05.392" v="94" actId="20577"/>
          <ac:spMkLst>
            <pc:docMk/>
            <pc:sldMk cId="2125040398" sldId="11127"/>
            <ac:spMk id="12" creationId="{F932734F-A43A-1ADB-F3B4-C62F526756C4}"/>
          </ac:spMkLst>
        </pc:spChg>
      </pc:sldChg>
      <pc:sldChg chg="modSp mod">
        <pc:chgData name="Mondragon, Desiree - DEN" userId="cddb16d0-b6f9-4161-a1a6-91a003280c7c" providerId="ADAL" clId="{353EBA94-C5F6-48BC-8AE8-A10305C86F3C}" dt="2025-05-08T20:38:32.336" v="1052" actId="113"/>
        <pc:sldMkLst>
          <pc:docMk/>
          <pc:sldMk cId="2923033860" sldId="104948"/>
        </pc:sldMkLst>
        <pc:graphicFrameChg chg="mod modGraphic">
          <ac:chgData name="Mondragon, Desiree - DEN" userId="cddb16d0-b6f9-4161-a1a6-91a003280c7c" providerId="ADAL" clId="{353EBA94-C5F6-48BC-8AE8-A10305C86F3C}" dt="2025-05-08T20:38:32.336" v="1052" actId="113"/>
          <ac:graphicFrameMkLst>
            <pc:docMk/>
            <pc:sldMk cId="2923033860" sldId="104948"/>
            <ac:graphicFrameMk id="11" creationId="{FE98C0E2-4015-4368-50E8-1644E71903AC}"/>
          </ac:graphicFrameMkLst>
        </pc:graphicFrameChg>
        <pc:picChg chg="mod modCrop">
          <ac:chgData name="Mondragon, Desiree - DEN" userId="cddb16d0-b6f9-4161-a1a6-91a003280c7c" providerId="ADAL" clId="{353EBA94-C5F6-48BC-8AE8-A10305C86F3C}" dt="2025-05-08T18:26:12.181" v="793" actId="732"/>
          <ac:picMkLst>
            <pc:docMk/>
            <pc:sldMk cId="2923033860" sldId="104948"/>
            <ac:picMk id="15" creationId="{CD1FD3C4-5508-8FA5-2ACB-3EC6796A92F6}"/>
          </ac:picMkLst>
        </pc:picChg>
      </pc:sldChg>
      <pc:sldChg chg="modSp mod">
        <pc:chgData name="Mondragon, Desiree - DEN" userId="cddb16d0-b6f9-4161-a1a6-91a003280c7c" providerId="ADAL" clId="{353EBA94-C5F6-48BC-8AE8-A10305C86F3C}" dt="2025-05-08T18:11:08.296" v="59" actId="20577"/>
        <pc:sldMkLst>
          <pc:docMk/>
          <pc:sldMk cId="2483259160" sldId="104961"/>
        </pc:sldMkLst>
        <pc:spChg chg="mod">
          <ac:chgData name="Mondragon, Desiree - DEN" userId="cddb16d0-b6f9-4161-a1a6-91a003280c7c" providerId="ADAL" clId="{353EBA94-C5F6-48BC-8AE8-A10305C86F3C}" dt="2025-05-08T18:11:08.296" v="59" actId="20577"/>
          <ac:spMkLst>
            <pc:docMk/>
            <pc:sldMk cId="2483259160" sldId="104961"/>
            <ac:spMk id="12" creationId="{F932734F-A43A-1ADB-F3B4-C62F526756C4}"/>
          </ac:spMkLst>
        </pc:spChg>
      </pc:sldChg>
      <pc:sldChg chg="modSp mod">
        <pc:chgData name="Mondragon, Desiree - DEN" userId="cddb16d0-b6f9-4161-a1a6-91a003280c7c" providerId="ADAL" clId="{353EBA94-C5F6-48BC-8AE8-A10305C86F3C}" dt="2025-05-08T18:09:39.039" v="21" actId="2711"/>
        <pc:sldMkLst>
          <pc:docMk/>
          <pc:sldMk cId="105786482" sldId="104995"/>
        </pc:sldMkLst>
      </pc:sldChg>
      <pc:sldChg chg="modSp mod">
        <pc:chgData name="Mondragon, Desiree - DEN" userId="cddb16d0-b6f9-4161-a1a6-91a003280c7c" providerId="ADAL" clId="{353EBA94-C5F6-48BC-8AE8-A10305C86F3C}" dt="2025-05-08T18:11:02.730" v="55" actId="20577"/>
        <pc:sldMkLst>
          <pc:docMk/>
          <pc:sldMk cId="1213173365" sldId="104999"/>
        </pc:sldMkLst>
        <pc:spChg chg="mod">
          <ac:chgData name="Mondragon, Desiree - DEN" userId="cddb16d0-b6f9-4161-a1a6-91a003280c7c" providerId="ADAL" clId="{353EBA94-C5F6-48BC-8AE8-A10305C86F3C}" dt="2025-05-08T18:11:02.730" v="55" actId="20577"/>
          <ac:spMkLst>
            <pc:docMk/>
            <pc:sldMk cId="1213173365" sldId="104999"/>
            <ac:spMk id="12" creationId="{E88EDCC7-D39D-D2E0-5BB8-EEB17D8EE834}"/>
          </ac:spMkLst>
        </pc:spChg>
      </pc:sldChg>
      <pc:sldChg chg="modSp mod">
        <pc:chgData name="Mondragon, Desiree - DEN" userId="cddb16d0-b6f9-4161-a1a6-91a003280c7c" providerId="ADAL" clId="{353EBA94-C5F6-48BC-8AE8-A10305C86F3C}" dt="2025-05-08T18:11:13.966" v="63" actId="20577"/>
        <pc:sldMkLst>
          <pc:docMk/>
          <pc:sldMk cId="4231972157" sldId="105039"/>
        </pc:sldMkLst>
        <pc:spChg chg="mod">
          <ac:chgData name="Mondragon, Desiree - DEN" userId="cddb16d0-b6f9-4161-a1a6-91a003280c7c" providerId="ADAL" clId="{353EBA94-C5F6-48BC-8AE8-A10305C86F3C}" dt="2025-05-08T18:11:13.966" v="63" actId="20577"/>
          <ac:spMkLst>
            <pc:docMk/>
            <pc:sldMk cId="4231972157" sldId="105039"/>
            <ac:spMk id="12" creationId="{02C9815A-5C93-FE58-5A08-5258529BE525}"/>
          </ac:spMkLst>
        </pc:spChg>
      </pc:sldChg>
      <pc:sldChg chg="modSp mod">
        <pc:chgData name="Mondragon, Desiree - DEN" userId="cddb16d0-b6f9-4161-a1a6-91a003280c7c" providerId="ADAL" clId="{353EBA94-C5F6-48BC-8AE8-A10305C86F3C}" dt="2025-05-08T18:09:57.759" v="31" actId="20577"/>
        <pc:sldMkLst>
          <pc:docMk/>
          <pc:sldMk cId="4075703870" sldId="105053"/>
        </pc:sldMkLst>
      </pc:sldChg>
      <pc:sldChg chg="modSp mod">
        <pc:chgData name="Mondragon, Desiree - DEN" userId="cddb16d0-b6f9-4161-a1a6-91a003280c7c" providerId="ADAL" clId="{353EBA94-C5F6-48BC-8AE8-A10305C86F3C}" dt="2025-05-08T18:11:55.711" v="88" actId="20577"/>
        <pc:sldMkLst>
          <pc:docMk/>
          <pc:sldMk cId="2331744361" sldId="105059"/>
        </pc:sldMkLst>
        <pc:spChg chg="mod">
          <ac:chgData name="Mondragon, Desiree - DEN" userId="cddb16d0-b6f9-4161-a1a6-91a003280c7c" providerId="ADAL" clId="{353EBA94-C5F6-48BC-8AE8-A10305C86F3C}" dt="2025-05-08T18:11:55.711" v="88" actId="20577"/>
          <ac:spMkLst>
            <pc:docMk/>
            <pc:sldMk cId="2331744361" sldId="105059"/>
            <ac:spMk id="12" creationId="{19720A6F-B9A9-99FE-41D8-FA2C24B397D6}"/>
          </ac:spMkLst>
        </pc:spChg>
      </pc:sldChg>
      <pc:sldChg chg="modSp mod">
        <pc:chgData name="Mondragon, Desiree - DEN" userId="cddb16d0-b6f9-4161-a1a6-91a003280c7c" providerId="ADAL" clId="{353EBA94-C5F6-48BC-8AE8-A10305C86F3C}" dt="2025-05-08T18:12:11.758" v="99" actId="20577"/>
        <pc:sldMkLst>
          <pc:docMk/>
          <pc:sldMk cId="95087388" sldId="105070"/>
        </pc:sldMkLst>
        <pc:spChg chg="mod">
          <ac:chgData name="Mondragon, Desiree - DEN" userId="cddb16d0-b6f9-4161-a1a6-91a003280c7c" providerId="ADAL" clId="{353EBA94-C5F6-48BC-8AE8-A10305C86F3C}" dt="2025-05-08T18:12:11.758" v="99" actId="20577"/>
          <ac:spMkLst>
            <pc:docMk/>
            <pc:sldMk cId="95087388" sldId="105070"/>
            <ac:spMk id="12" creationId="{81CD92EA-6EE9-61CB-B890-BBC54AEE2593}"/>
          </ac:spMkLst>
        </pc:spChg>
      </pc:sldChg>
      <pc:sldChg chg="modSp mod">
        <pc:chgData name="Mondragon, Desiree - DEN" userId="cddb16d0-b6f9-4161-a1a6-91a003280c7c" providerId="ADAL" clId="{353EBA94-C5F6-48BC-8AE8-A10305C86F3C}" dt="2025-05-08T18:10:05.527" v="34" actId="20577"/>
        <pc:sldMkLst>
          <pc:docMk/>
          <pc:sldMk cId="1050461221" sldId="105075"/>
        </pc:sldMkLst>
        <pc:spChg chg="mod">
          <ac:chgData name="Mondragon, Desiree - DEN" userId="cddb16d0-b6f9-4161-a1a6-91a003280c7c" providerId="ADAL" clId="{353EBA94-C5F6-48BC-8AE8-A10305C86F3C}" dt="2025-05-08T18:10:05.527" v="34" actId="20577"/>
          <ac:spMkLst>
            <pc:docMk/>
            <pc:sldMk cId="1050461221" sldId="105075"/>
            <ac:spMk id="12" creationId="{99E8893A-1F0F-C769-CD83-337C1E4A8720}"/>
          </ac:spMkLst>
        </pc:spChg>
      </pc:sldChg>
      <pc:sldChg chg="modSp mod">
        <pc:chgData name="Mondragon, Desiree - DEN" userId="cddb16d0-b6f9-4161-a1a6-91a003280c7c" providerId="ADAL" clId="{353EBA94-C5F6-48BC-8AE8-A10305C86F3C}" dt="2025-05-08T18:09:45.031" v="25" actId="20577"/>
        <pc:sldMkLst>
          <pc:docMk/>
          <pc:sldMk cId="1715748080" sldId="105082"/>
        </pc:sldMkLst>
      </pc:sldChg>
      <pc:sldChg chg="modSp mod">
        <pc:chgData name="Mondragon, Desiree - DEN" userId="cddb16d0-b6f9-4161-a1a6-91a003280c7c" providerId="ADAL" clId="{353EBA94-C5F6-48BC-8AE8-A10305C86F3C}" dt="2025-05-08T18:11:28.495" v="75" actId="20577"/>
        <pc:sldMkLst>
          <pc:docMk/>
          <pc:sldMk cId="108388619" sldId="105084"/>
        </pc:sldMkLst>
      </pc:sldChg>
      <pc:sldChg chg="modSp mod">
        <pc:chgData name="Mondragon, Desiree - DEN" userId="cddb16d0-b6f9-4161-a1a6-91a003280c7c" providerId="ADAL" clId="{353EBA94-C5F6-48BC-8AE8-A10305C86F3C}" dt="2025-05-08T18:10:35.511" v="47" actId="20577"/>
        <pc:sldMkLst>
          <pc:docMk/>
          <pc:sldMk cId="1421917509" sldId="105087"/>
        </pc:sldMkLst>
        <pc:spChg chg="mod">
          <ac:chgData name="Mondragon, Desiree - DEN" userId="cddb16d0-b6f9-4161-a1a6-91a003280c7c" providerId="ADAL" clId="{353EBA94-C5F6-48BC-8AE8-A10305C86F3C}" dt="2025-05-08T18:10:35.511" v="47" actId="20577"/>
          <ac:spMkLst>
            <pc:docMk/>
            <pc:sldMk cId="1421917509" sldId="105087"/>
            <ac:spMk id="12" creationId="{D3A00411-52E3-53CA-DC1B-F254E27B368B}"/>
          </ac:spMkLst>
        </pc:spChg>
      </pc:sldChg>
      <pc:sldChg chg="modSp mod">
        <pc:chgData name="Mondragon, Desiree - DEN" userId="cddb16d0-b6f9-4161-a1a6-91a003280c7c" providerId="ADAL" clId="{353EBA94-C5F6-48BC-8AE8-A10305C86F3C}" dt="2025-05-08T18:10:21.855" v="44" actId="20577"/>
        <pc:sldMkLst>
          <pc:docMk/>
          <pc:sldMk cId="1891852220" sldId="105093"/>
        </pc:sldMkLst>
        <pc:spChg chg="mod">
          <ac:chgData name="Mondragon, Desiree - DEN" userId="cddb16d0-b6f9-4161-a1a6-91a003280c7c" providerId="ADAL" clId="{353EBA94-C5F6-48BC-8AE8-A10305C86F3C}" dt="2025-05-08T18:10:21.855" v="44" actId="20577"/>
          <ac:spMkLst>
            <pc:docMk/>
            <pc:sldMk cId="1891852220" sldId="105093"/>
            <ac:spMk id="12" creationId="{CDC332EF-B25E-366C-93FB-36FD1AA74BD9}"/>
          </ac:spMkLst>
        </pc:spChg>
      </pc:sldChg>
      <pc:sldChg chg="modSp mod">
        <pc:chgData name="Mondragon, Desiree - DEN" userId="cddb16d0-b6f9-4161-a1a6-91a003280c7c" providerId="ADAL" clId="{353EBA94-C5F6-48BC-8AE8-A10305C86F3C}" dt="2025-05-08T18:10:53.673" v="50" actId="20577"/>
        <pc:sldMkLst>
          <pc:docMk/>
          <pc:sldMk cId="4056689825" sldId="105095"/>
        </pc:sldMkLst>
      </pc:sldChg>
      <pc:sldChg chg="modSp mod">
        <pc:chgData name="Mondragon, Desiree - DEN" userId="cddb16d0-b6f9-4161-a1a6-91a003280c7c" providerId="ADAL" clId="{353EBA94-C5F6-48BC-8AE8-A10305C86F3C}" dt="2025-05-08T18:10:16.703" v="41" actId="20577"/>
        <pc:sldMkLst>
          <pc:docMk/>
          <pc:sldMk cId="75588290" sldId="105097"/>
        </pc:sldMkLst>
      </pc:sldChg>
      <pc:sldChg chg="modSp mod">
        <pc:chgData name="Mondragon, Desiree - DEN" userId="cddb16d0-b6f9-4161-a1a6-91a003280c7c" providerId="ADAL" clId="{353EBA94-C5F6-48BC-8AE8-A10305C86F3C}" dt="2025-05-08T18:10:10.386" v="38" actId="20577"/>
        <pc:sldMkLst>
          <pc:docMk/>
          <pc:sldMk cId="509311719" sldId="105099"/>
        </pc:sldMkLst>
        <pc:spChg chg="mod">
          <ac:chgData name="Mondragon, Desiree - DEN" userId="cddb16d0-b6f9-4161-a1a6-91a003280c7c" providerId="ADAL" clId="{353EBA94-C5F6-48BC-8AE8-A10305C86F3C}" dt="2025-05-08T18:10:10.386" v="38" actId="20577"/>
          <ac:spMkLst>
            <pc:docMk/>
            <pc:sldMk cId="509311719" sldId="105099"/>
            <ac:spMk id="12" creationId="{C3C3C2AC-2E2C-74C0-7FE2-F79803D7A6BD}"/>
          </ac:spMkLst>
        </pc:spChg>
      </pc:sldChg>
      <pc:sldChg chg="modSp mod">
        <pc:chgData name="Mondragon, Desiree - DEN" userId="cddb16d0-b6f9-4161-a1a6-91a003280c7c" providerId="ADAL" clId="{353EBA94-C5F6-48BC-8AE8-A10305C86F3C}" dt="2025-05-08T18:11:24.039" v="71" actId="20577"/>
        <pc:sldMkLst>
          <pc:docMk/>
          <pc:sldMk cId="1117026620" sldId="105101"/>
        </pc:sldMkLst>
        <pc:spChg chg="mod">
          <ac:chgData name="Mondragon, Desiree - DEN" userId="cddb16d0-b6f9-4161-a1a6-91a003280c7c" providerId="ADAL" clId="{353EBA94-C5F6-48BC-8AE8-A10305C86F3C}" dt="2025-05-08T18:11:24.039" v="71" actId="20577"/>
          <ac:spMkLst>
            <pc:docMk/>
            <pc:sldMk cId="1117026620" sldId="105101"/>
            <ac:spMk id="12" creationId="{2FEDD2D0-4905-0F68-4047-883EB2814F31}"/>
          </ac:spMkLst>
        </pc:spChg>
      </pc:sldChg>
      <pc:sldChg chg="modSp mod">
        <pc:chgData name="Mondragon, Desiree - DEN" userId="cddb16d0-b6f9-4161-a1a6-91a003280c7c" providerId="ADAL" clId="{353EBA94-C5F6-48BC-8AE8-A10305C86F3C}" dt="2025-05-08T18:11:19.662" v="67" actId="20577"/>
        <pc:sldMkLst>
          <pc:docMk/>
          <pc:sldMk cId="1776626812" sldId="105103"/>
        </pc:sldMkLst>
        <pc:spChg chg="mod">
          <ac:chgData name="Mondragon, Desiree - DEN" userId="cddb16d0-b6f9-4161-a1a6-91a003280c7c" providerId="ADAL" clId="{353EBA94-C5F6-48BC-8AE8-A10305C86F3C}" dt="2025-05-08T18:11:19.662" v="67" actId="20577"/>
          <ac:spMkLst>
            <pc:docMk/>
            <pc:sldMk cId="1776626812" sldId="105103"/>
            <ac:spMk id="12" creationId="{0D097DAB-32BA-B53D-DF36-AA3EDD87DF14}"/>
          </ac:spMkLst>
        </pc:spChg>
      </pc:sldChg>
      <pc:sldChg chg="modSp mod">
        <pc:chgData name="Mondragon, Desiree - DEN" userId="cddb16d0-b6f9-4161-a1a6-91a003280c7c" providerId="ADAL" clId="{353EBA94-C5F6-48BC-8AE8-A10305C86F3C}" dt="2025-05-08T18:09:52.616" v="28" actId="20577"/>
        <pc:sldMkLst>
          <pc:docMk/>
          <pc:sldMk cId="4044631885" sldId="105105"/>
        </pc:sldMkLst>
      </pc:sldChg>
      <pc:sldChg chg="modSp mod">
        <pc:chgData name="Mondragon, Desiree - DEN" userId="cddb16d0-b6f9-4161-a1a6-91a003280c7c" providerId="ADAL" clId="{353EBA94-C5F6-48BC-8AE8-A10305C86F3C}" dt="2025-05-08T18:11:35.279" v="79" actId="20577"/>
        <pc:sldMkLst>
          <pc:docMk/>
          <pc:sldMk cId="1328794757" sldId="105107"/>
        </pc:sldMkLst>
        <pc:spChg chg="mod">
          <ac:chgData name="Mondragon, Desiree - DEN" userId="cddb16d0-b6f9-4161-a1a6-91a003280c7c" providerId="ADAL" clId="{353EBA94-C5F6-48BC-8AE8-A10305C86F3C}" dt="2025-05-08T18:11:35.279" v="79" actId="20577"/>
          <ac:spMkLst>
            <pc:docMk/>
            <pc:sldMk cId="1328794757" sldId="105107"/>
            <ac:spMk id="2" creationId="{29267011-3914-813E-0B4C-01A45E23D39B}"/>
          </ac:spMkLst>
        </pc:spChg>
      </pc:sldChg>
    </pc:docChg>
  </pc:docChgLst>
  <pc:docChgLst>
    <pc:chgData name="Feekes, Matthew - DEN" userId="S::matthew.feekes@flydenver.com::1a2b0ad2-109f-446d-8017-d19d89f03200" providerId="AD" clId="Web-{D4210290-731A-3489-E96B-B21AE66CDBB3}"/>
    <pc:docChg chg="modSld sldOrd">
      <pc:chgData name="Feekes, Matthew - DEN" userId="S::matthew.feekes@flydenver.com::1a2b0ad2-109f-446d-8017-d19d89f03200" providerId="AD" clId="Web-{D4210290-731A-3489-E96B-B21AE66CDBB3}" dt="2025-03-13T15:57:16.316" v="2"/>
      <pc:docMkLst>
        <pc:docMk/>
      </pc:docMkLst>
    </pc:docChg>
  </pc:docChgLst>
  <pc:docChgLst>
    <pc:chgData name="Tischler Ward, Maddison - DEN" userId="S::maddison.tischlerward@flydenver.com::c048689f-911e-4e1d-9dc4-24b4ff1c7c64" providerId="AD" clId="Web-{A88BBC14-0F53-EA84-D63C-60991C062C81}"/>
    <pc:docChg chg="modSld">
      <pc:chgData name="Tischler Ward, Maddison - DEN" userId="S::maddison.tischlerward@flydenver.com::c048689f-911e-4e1d-9dc4-24b4ff1c7c64" providerId="AD" clId="Web-{A88BBC14-0F53-EA84-D63C-60991C062C81}" dt="2025-02-13T19:40:37.588" v="49" actId="20577"/>
      <pc:docMkLst>
        <pc:docMk/>
      </pc:docMkLst>
      <pc:sldChg chg="modSp">
        <pc:chgData name="Tischler Ward, Maddison - DEN" userId="S::maddison.tischlerward@flydenver.com::c048689f-911e-4e1d-9dc4-24b4ff1c7c64" providerId="AD" clId="Web-{A88BBC14-0F53-EA84-D63C-60991C062C81}" dt="2025-02-13T19:40:37.588" v="49" actId="20577"/>
        <pc:sldMkLst>
          <pc:docMk/>
          <pc:sldMk cId="4092177147" sldId="104998"/>
        </pc:sldMkLst>
      </pc:sldChg>
      <pc:sldChg chg="modSp">
        <pc:chgData name="Tischler Ward, Maddison - DEN" userId="S::maddison.tischlerward@flydenver.com::c048689f-911e-4e1d-9dc4-24b4ff1c7c64" providerId="AD" clId="Web-{A88BBC14-0F53-EA84-D63C-60991C062C81}" dt="2025-02-13T19:38:09.135" v="46" actId="20577"/>
        <pc:sldMkLst>
          <pc:docMk/>
          <pc:sldMk cId="2360375060" sldId="105030"/>
        </pc:sldMkLst>
      </pc:sldChg>
    </pc:docChg>
  </pc:docChgLst>
  <pc:docChgLst>
    <pc:chgData name="Mondragon, Desiree - DEN" userId="cddb16d0-b6f9-4161-a1a6-91a003280c7c" providerId="ADAL" clId="{7038BDD8-7429-4E2D-B1C6-A414119BA178}"/>
    <pc:docChg chg="custSel addSld delSld modSld modSection">
      <pc:chgData name="Mondragon, Desiree - DEN" userId="cddb16d0-b6f9-4161-a1a6-91a003280c7c" providerId="ADAL" clId="{7038BDD8-7429-4E2D-B1C6-A414119BA178}" dt="2025-04-01T20:30:06.793" v="17" actId="700"/>
      <pc:docMkLst>
        <pc:docMk/>
      </pc:docMkLst>
      <pc:sldChg chg="del">
        <pc:chgData name="Mondragon, Desiree - DEN" userId="cddb16d0-b6f9-4161-a1a6-91a003280c7c" providerId="ADAL" clId="{7038BDD8-7429-4E2D-B1C6-A414119BA178}" dt="2025-04-01T20:08:21.568" v="2" actId="2696"/>
        <pc:sldMkLst>
          <pc:docMk/>
          <pc:sldMk cId="811872395" sldId="104944"/>
        </pc:sldMkLst>
      </pc:sldChg>
      <pc:sldChg chg="addSp delSp modSp new mod modClrScheme chgLayout">
        <pc:chgData name="Mondragon, Desiree - DEN" userId="cddb16d0-b6f9-4161-a1a6-91a003280c7c" providerId="ADAL" clId="{7038BDD8-7429-4E2D-B1C6-A414119BA178}" dt="2025-04-01T20:30:06.793" v="17" actId="700"/>
        <pc:sldMkLst>
          <pc:docMk/>
          <pc:sldMk cId="2383522274" sldId="105060"/>
        </pc:sldMkLst>
      </pc:sldChg>
    </pc:docChg>
  </pc:docChgLst>
  <pc:docChgLst>
    <pc:chgData name="Wilson, Jacqueline - DEN" userId="S::jacqueline.wilson@flydenver.com::5f28639e-e6e2-4f52-bca5-5752d2892216" providerId="AD" clId="Web-{BC96760F-F7E1-A20F-CAC3-9E605781F16E}"/>
    <pc:docChg chg="modSld">
      <pc:chgData name="Wilson, Jacqueline - DEN" userId="S::jacqueline.wilson@flydenver.com::5f28639e-e6e2-4f52-bca5-5752d2892216" providerId="AD" clId="Web-{BC96760F-F7E1-A20F-CAC3-9E605781F16E}" dt="2024-09-12T18:54:17.069" v="1" actId="1076"/>
      <pc:docMkLst>
        <pc:docMk/>
      </pc:docMkLst>
      <pc:sldChg chg="modSp">
        <pc:chgData name="Wilson, Jacqueline - DEN" userId="S::jacqueline.wilson@flydenver.com::5f28639e-e6e2-4f52-bca5-5752d2892216" providerId="AD" clId="Web-{BC96760F-F7E1-A20F-CAC3-9E605781F16E}" dt="2024-09-12T18:54:17.069" v="1" actId="1076"/>
        <pc:sldMkLst>
          <pc:docMk/>
          <pc:sldMk cId="3736485398" sldId="11082"/>
        </pc:sldMkLst>
      </pc:sldChg>
      <pc:sldChg chg="modSp">
        <pc:chgData name="Wilson, Jacqueline - DEN" userId="S::jacqueline.wilson@flydenver.com::5f28639e-e6e2-4f52-bca5-5752d2892216" providerId="AD" clId="Web-{BC96760F-F7E1-A20F-CAC3-9E605781F16E}" dt="2024-09-12T18:52:33.098" v="0" actId="1076"/>
        <pc:sldMkLst>
          <pc:docMk/>
          <pc:sldMk cId="4001596926" sldId="11186"/>
        </pc:sldMkLst>
      </pc:sldChg>
    </pc:docChg>
  </pc:docChgLst>
  <pc:docChgLst>
    <pc:chgData name="Berry, Shelley - DEN" userId="S::shelley.berry@flydenver.com::d0a68758-6f03-4d75-9ed4-84d2a4f02e19" providerId="AD" clId="Web-{1AE432EF-A388-2757-96AC-AC630160A01E}"/>
    <pc:docChg chg="modSld">
      <pc:chgData name="Berry, Shelley - DEN" userId="S::shelley.berry@flydenver.com::d0a68758-6f03-4d75-9ed4-84d2a4f02e19" providerId="AD" clId="Web-{1AE432EF-A388-2757-96AC-AC630160A01E}" dt="2025-02-12T22:20:37.942" v="0" actId="14100"/>
      <pc:docMkLst>
        <pc:docMk/>
      </pc:docMkLst>
      <pc:sldChg chg="modSp">
        <pc:chgData name="Berry, Shelley - DEN" userId="S::shelley.berry@flydenver.com::d0a68758-6f03-4d75-9ed4-84d2a4f02e19" providerId="AD" clId="Web-{1AE432EF-A388-2757-96AC-AC630160A01E}" dt="2025-02-12T22:20:37.942" v="0" actId="14100"/>
        <pc:sldMkLst>
          <pc:docMk/>
          <pc:sldMk cId="888247115" sldId="11147"/>
        </pc:sldMkLst>
      </pc:sldChg>
    </pc:docChg>
  </pc:docChgLst>
  <pc:docChgLst>
    <pc:chgData name="Sarnecki, Maribeth - DEN Contingent Worker" userId="e8bd5f45-1a91-4119-9bee-2b1ee6fa3324" providerId="ADAL" clId="{9A175B4F-F9E5-4DEC-A3E8-7077B456CD10}"/>
    <pc:docChg chg="custSel addSld modSld">
      <pc:chgData name="Sarnecki, Maribeth - DEN Contingent Worker" userId="e8bd5f45-1a91-4119-9bee-2b1ee6fa3324" providerId="ADAL" clId="{9A175B4F-F9E5-4DEC-A3E8-7077B456CD10}" dt="2024-11-04T17:58:53.507" v="526" actId="1076"/>
      <pc:docMkLst>
        <pc:docMk/>
      </pc:docMkLst>
      <pc:sldChg chg="modSp mod">
        <pc:chgData name="Sarnecki, Maribeth - DEN Contingent Worker" userId="e8bd5f45-1a91-4119-9bee-2b1ee6fa3324" providerId="ADAL" clId="{9A175B4F-F9E5-4DEC-A3E8-7077B456CD10}" dt="2024-10-29T14:23:21.344" v="20" actId="207"/>
        <pc:sldMkLst>
          <pc:docMk/>
          <pc:sldMk cId="2339383494" sldId="11246"/>
        </pc:sldMkLst>
      </pc:sldChg>
      <pc:sldChg chg="addSp delSp modSp add mod">
        <pc:chgData name="Sarnecki, Maribeth - DEN Contingent Worker" userId="e8bd5f45-1a91-4119-9bee-2b1ee6fa3324" providerId="ADAL" clId="{9A175B4F-F9E5-4DEC-A3E8-7077B456CD10}" dt="2024-11-04T17:58:53.507" v="526" actId="1076"/>
        <pc:sldMkLst>
          <pc:docMk/>
          <pc:sldMk cId="1764207322" sldId="104932"/>
        </pc:sldMkLst>
      </pc:sldChg>
    </pc:docChg>
  </pc:docChgLst>
  <pc:docChgLst>
    <pc:chgData name="Mondragon, Desiree - DEN" userId="S::desiree.mondragon@flydenver.com::cddb16d0-b6f9-4161-a1a6-91a003280c7c" providerId="AD" clId="Web-{21198B45-321F-C19F-9D9C-6B59D3A2E4E2}"/>
    <pc:docChg chg="addSld modSld modSection">
      <pc:chgData name="Mondragon, Desiree - DEN" userId="S::desiree.mondragon@flydenver.com::cddb16d0-b6f9-4161-a1a6-91a003280c7c" providerId="AD" clId="Web-{21198B45-321F-C19F-9D9C-6B59D3A2E4E2}" dt="2024-12-31T18:57:27.787" v="45" actId="20577"/>
      <pc:docMkLst>
        <pc:docMk/>
      </pc:docMkLst>
      <pc:sldChg chg="modSp add replId">
        <pc:chgData name="Mondragon, Desiree - DEN" userId="S::desiree.mondragon@flydenver.com::cddb16d0-b6f9-4161-a1a6-91a003280c7c" providerId="AD" clId="Web-{21198B45-321F-C19F-9D9C-6B59D3A2E4E2}" dt="2024-12-31T18:57:27.787" v="45" actId="20577"/>
        <pc:sldMkLst>
          <pc:docMk/>
          <pc:sldMk cId="2189281661" sldId="104991"/>
        </pc:sldMkLst>
      </pc:sldChg>
      <pc:sldChg chg="modSp add replId">
        <pc:chgData name="Mondragon, Desiree - DEN" userId="S::desiree.mondragon@flydenver.com::cddb16d0-b6f9-4161-a1a6-91a003280c7c" providerId="AD" clId="Web-{21198B45-321F-C19F-9D9C-6B59D3A2E4E2}" dt="2024-12-31T18:56:26.225" v="4" actId="20577"/>
        <pc:sldMkLst>
          <pc:docMk/>
          <pc:sldMk cId="1577454984" sldId="104992"/>
        </pc:sldMkLst>
      </pc:sldChg>
    </pc:docChg>
  </pc:docChgLst>
  <pc:docChgLst>
    <pc:chgData name="Mondragon, Desiree - DEN" userId="S::desiree.mondragon@flydenver.com::cddb16d0-b6f9-4161-a1a6-91a003280c7c" providerId="AD" clId="Web-{BEBDF894-D567-C684-948C-DC589B1ECA5F}"/>
    <pc:docChg chg="modSld">
      <pc:chgData name="Mondragon, Desiree - DEN" userId="S::desiree.mondragon@flydenver.com::cddb16d0-b6f9-4161-a1a6-91a003280c7c" providerId="AD" clId="Web-{BEBDF894-D567-C684-948C-DC589B1ECA5F}" dt="2025-02-10T16:58:41.338" v="1" actId="20577"/>
      <pc:docMkLst>
        <pc:docMk/>
      </pc:docMkLst>
    </pc:docChg>
  </pc:docChgLst>
  <pc:docChgLst>
    <pc:chgData name="Macedo, Victor - DEN Contingent Worker" userId="12a0eb3d-43a9-424c-8877-42acfebdd78e" providerId="ADAL" clId="{BF122C8F-CA46-4408-B2CD-ACA400717E38}"/>
    <pc:docChg chg="modSld sldOrd">
      <pc:chgData name="Macedo, Victor - DEN Contingent Worker" userId="12a0eb3d-43a9-424c-8877-42acfebdd78e" providerId="ADAL" clId="{BF122C8F-CA46-4408-B2CD-ACA400717E38}" dt="2024-12-04T17:53:34.957" v="1"/>
      <pc:docMkLst>
        <pc:docMk/>
      </pc:docMkLst>
    </pc:docChg>
  </pc:docChgLst>
  <pc:docChgLst>
    <pc:chgData name="Choi, Cullen - DEN (he/him/his)" userId="55b6ba64-e371-4e10-b48f-94fa90183478" providerId="ADAL" clId="{8229CE42-DBA3-462D-872A-5D22A302E530}"/>
    <pc:docChg chg="modSld">
      <pc:chgData name="Choi, Cullen - DEN (he/him/his)" userId="55b6ba64-e371-4e10-b48f-94fa90183478" providerId="ADAL" clId="{8229CE42-DBA3-462D-872A-5D22A302E530}" dt="2024-10-03T18:41:10.395" v="53" actId="20577"/>
      <pc:docMkLst>
        <pc:docMk/>
      </pc:docMkLst>
    </pc:docChg>
  </pc:docChgLst>
  <pc:docChgLst>
    <pc:chgData name="Mondragon, Desiree - DEN" userId="S::desiree.mondragon@flydenver.com::cddb16d0-b6f9-4161-a1a6-91a003280c7c" providerId="AD" clId="Web-{8A77AC40-F146-CC21-F625-36982690409C}"/>
    <pc:docChg chg="modSld">
      <pc:chgData name="Mondragon, Desiree - DEN" userId="S::desiree.mondragon@flydenver.com::cddb16d0-b6f9-4161-a1a6-91a003280c7c" providerId="AD" clId="Web-{8A77AC40-F146-CC21-F625-36982690409C}" dt="2025-03-12T22:17:50.945" v="6" actId="20577"/>
      <pc:docMkLst>
        <pc:docMk/>
      </pc:docMkLst>
      <pc:sldChg chg="modSp">
        <pc:chgData name="Mondragon, Desiree - DEN" userId="S::desiree.mondragon@flydenver.com::cddb16d0-b6f9-4161-a1a6-91a003280c7c" providerId="AD" clId="Web-{8A77AC40-F146-CC21-F625-36982690409C}" dt="2025-03-12T22:17:50.945" v="6" actId="20577"/>
        <pc:sldMkLst>
          <pc:docMk/>
          <pc:sldMk cId="442236958" sldId="104927"/>
        </pc:sldMkLst>
      </pc:sldChg>
      <pc:sldChg chg="modSp">
        <pc:chgData name="Mondragon, Desiree - DEN" userId="S::desiree.mondragon@flydenver.com::cddb16d0-b6f9-4161-a1a6-91a003280c7c" providerId="AD" clId="Web-{8A77AC40-F146-CC21-F625-36982690409C}" dt="2025-03-12T22:16:27.194" v="1" actId="20577"/>
        <pc:sldMkLst>
          <pc:docMk/>
          <pc:sldMk cId="3094513286" sldId="105052"/>
        </pc:sldMkLst>
      </pc:sldChg>
    </pc:docChg>
  </pc:docChgLst>
  <pc:docChgLst>
    <pc:chgData name="Mondragon, Desiree - DEN" userId="cddb16d0-b6f9-4161-a1a6-91a003280c7c" providerId="ADAL" clId="{7378898F-3770-43E2-89A2-F7998C8C1499}"/>
    <pc:docChg chg="custSel addSld delSld modSld sldOrd">
      <pc:chgData name="Mondragon, Desiree - DEN" userId="cddb16d0-b6f9-4161-a1a6-91a003280c7c" providerId="ADAL" clId="{7378898F-3770-43E2-89A2-F7998C8C1499}" dt="2024-07-29T21:08:43.179" v="269" actId="729"/>
      <pc:docMkLst>
        <pc:docMk/>
      </pc:docMkLst>
      <pc:sldChg chg="modSp mod">
        <pc:chgData name="Mondragon, Desiree - DEN" userId="cddb16d0-b6f9-4161-a1a6-91a003280c7c" providerId="ADAL" clId="{7378898F-3770-43E2-89A2-F7998C8C1499}" dt="2024-07-29T21:06:50.803" v="249"/>
        <pc:sldMkLst>
          <pc:docMk/>
          <pc:sldMk cId="3371077155" sldId="259"/>
        </pc:sldMkLst>
      </pc:sldChg>
      <pc:sldChg chg="modSp mod">
        <pc:chgData name="Mondragon, Desiree - DEN" userId="cddb16d0-b6f9-4161-a1a6-91a003280c7c" providerId="ADAL" clId="{7378898F-3770-43E2-89A2-F7998C8C1499}" dt="2024-07-29T21:07:44.487" v="268" actId="962"/>
        <pc:sldMkLst>
          <pc:docMk/>
          <pc:sldMk cId="3053472938" sldId="279"/>
        </pc:sldMkLst>
      </pc:sldChg>
      <pc:sldChg chg="modSp mod">
        <pc:chgData name="Mondragon, Desiree - DEN" userId="cddb16d0-b6f9-4161-a1a6-91a003280c7c" providerId="ADAL" clId="{7378898F-3770-43E2-89A2-F7998C8C1499}" dt="2024-07-29T21:06:07.565" v="242" actId="207"/>
        <pc:sldMkLst>
          <pc:docMk/>
          <pc:sldMk cId="3585023571" sldId="1073"/>
        </pc:sldMkLst>
      </pc:sldChg>
      <pc:sldChg chg="ord">
        <pc:chgData name="Mondragon, Desiree - DEN" userId="cddb16d0-b6f9-4161-a1a6-91a003280c7c" providerId="ADAL" clId="{7378898F-3770-43E2-89A2-F7998C8C1499}" dt="2024-07-29T21:06:38.564" v="248"/>
        <pc:sldMkLst>
          <pc:docMk/>
          <pc:sldMk cId="4248998617" sldId="11074"/>
        </pc:sldMkLst>
      </pc:sldChg>
      <pc:sldChg chg="delSp modSp mod">
        <pc:chgData name="Mondragon, Desiree - DEN" userId="cddb16d0-b6f9-4161-a1a6-91a003280c7c" providerId="ADAL" clId="{7378898F-3770-43E2-89A2-F7998C8C1499}" dt="2024-07-29T21:05:25.424" v="235" actId="20577"/>
        <pc:sldMkLst>
          <pc:docMk/>
          <pc:sldMk cId="1591334633" sldId="11085"/>
        </pc:sldMkLst>
      </pc:sldChg>
      <pc:sldChg chg="mod modShow">
        <pc:chgData name="Mondragon, Desiree - DEN" userId="cddb16d0-b6f9-4161-a1a6-91a003280c7c" providerId="ADAL" clId="{7378898F-3770-43E2-89A2-F7998C8C1499}" dt="2024-07-29T21:08:43.179" v="269" actId="729"/>
        <pc:sldMkLst>
          <pc:docMk/>
          <pc:sldMk cId="217077955" sldId="11101"/>
        </pc:sldMkLst>
      </pc:sldChg>
      <pc:sldChg chg="mod modShow">
        <pc:chgData name="Mondragon, Desiree - DEN" userId="cddb16d0-b6f9-4161-a1a6-91a003280c7c" providerId="ADAL" clId="{7378898F-3770-43E2-89A2-F7998C8C1499}" dt="2024-07-29T21:08:43.179" v="269" actId="729"/>
        <pc:sldMkLst>
          <pc:docMk/>
          <pc:sldMk cId="1739419069" sldId="11102"/>
        </pc:sldMkLst>
      </pc:sldChg>
      <pc:sldChg chg="mod modShow">
        <pc:chgData name="Mondragon, Desiree - DEN" userId="cddb16d0-b6f9-4161-a1a6-91a003280c7c" providerId="ADAL" clId="{7378898F-3770-43E2-89A2-F7998C8C1499}" dt="2024-07-29T21:08:43.179" v="269" actId="729"/>
        <pc:sldMkLst>
          <pc:docMk/>
          <pc:sldMk cId="926823826" sldId="11109"/>
        </pc:sldMkLst>
      </pc:sldChg>
      <pc:sldChg chg="modSp del mod">
        <pc:chgData name="Mondragon, Desiree - DEN" userId="cddb16d0-b6f9-4161-a1a6-91a003280c7c" providerId="ADAL" clId="{7378898F-3770-43E2-89A2-F7998C8C1499}" dt="2024-07-26T20:21:45.869" v="1" actId="2696"/>
        <pc:sldMkLst>
          <pc:docMk/>
          <pc:sldMk cId="1435984400" sldId="11114"/>
        </pc:sldMkLst>
      </pc:sldChg>
      <pc:sldChg chg="modSp mod">
        <pc:chgData name="Mondragon, Desiree - DEN" userId="cddb16d0-b6f9-4161-a1a6-91a003280c7c" providerId="ADAL" clId="{7378898F-3770-43E2-89A2-F7998C8C1499}" dt="2024-07-29T21:01:32.401" v="218"/>
        <pc:sldMkLst>
          <pc:docMk/>
          <pc:sldMk cId="4164700554" sldId="11120"/>
        </pc:sldMkLst>
      </pc:sldChg>
      <pc:sldChg chg="mod modShow">
        <pc:chgData name="Mondragon, Desiree - DEN" userId="cddb16d0-b6f9-4161-a1a6-91a003280c7c" providerId="ADAL" clId="{7378898F-3770-43E2-89A2-F7998C8C1499}" dt="2024-07-29T21:08:43.179" v="269" actId="729"/>
        <pc:sldMkLst>
          <pc:docMk/>
          <pc:sldMk cId="1567306953" sldId="11130"/>
        </pc:sldMkLst>
      </pc:sldChg>
      <pc:sldChg chg="modSp mod">
        <pc:chgData name="Mondragon, Desiree - DEN" userId="cddb16d0-b6f9-4161-a1a6-91a003280c7c" providerId="ADAL" clId="{7378898F-3770-43E2-89A2-F7998C8C1499}" dt="2024-07-29T21:06:35.285" v="246" actId="962"/>
        <pc:sldMkLst>
          <pc:docMk/>
          <pc:sldMk cId="3010537312" sldId="11151"/>
        </pc:sldMkLst>
      </pc:sldChg>
      <pc:sldChg chg="mod modShow">
        <pc:chgData name="Mondragon, Desiree - DEN" userId="cddb16d0-b6f9-4161-a1a6-91a003280c7c" providerId="ADAL" clId="{7378898F-3770-43E2-89A2-F7998C8C1499}" dt="2024-07-29T21:08:43.179" v="269" actId="729"/>
        <pc:sldMkLst>
          <pc:docMk/>
          <pc:sldMk cId="437552280" sldId="11156"/>
        </pc:sldMkLst>
      </pc:sldChg>
      <pc:sldChg chg="add">
        <pc:chgData name="Mondragon, Desiree - DEN" userId="cddb16d0-b6f9-4161-a1a6-91a003280c7c" providerId="ADAL" clId="{7378898F-3770-43E2-89A2-F7998C8C1499}" dt="2024-07-29T20:54:13.013" v="129" actId="2890"/>
        <pc:sldMkLst>
          <pc:docMk/>
          <pc:sldMk cId="1310638494" sldId="11157"/>
        </pc:sldMkLst>
      </pc:sldChg>
      <pc:sldChg chg="add replId">
        <pc:chgData name="Mondragon, Desiree - DEN" userId="cddb16d0-b6f9-4161-a1a6-91a003280c7c" providerId="ADAL" clId="{7378898F-3770-43E2-89A2-F7998C8C1499}" dt="2024-07-29T20:54:13.013" v="129" actId="2890"/>
        <pc:sldMkLst>
          <pc:docMk/>
          <pc:sldMk cId="1140110083" sldId="11158"/>
        </pc:sldMkLst>
      </pc:sldChg>
      <pc:sldChg chg="modSp add mod">
        <pc:chgData name="Mondragon, Desiree - DEN" userId="cddb16d0-b6f9-4161-a1a6-91a003280c7c" providerId="ADAL" clId="{7378898F-3770-43E2-89A2-F7998C8C1499}" dt="2024-07-29T21:00:28.750" v="217" actId="20577"/>
        <pc:sldMkLst>
          <pc:docMk/>
          <pc:sldMk cId="3385099855" sldId="11159"/>
        </pc:sldMkLst>
      </pc:sldChg>
      <pc:sldChg chg="modSp add mod replId">
        <pc:chgData name="Mondragon, Desiree - DEN" userId="cddb16d0-b6f9-4161-a1a6-91a003280c7c" providerId="ADAL" clId="{7378898F-3770-43E2-89A2-F7998C8C1499}" dt="2024-07-29T20:57:18.774" v="215" actId="20577"/>
        <pc:sldMkLst>
          <pc:docMk/>
          <pc:sldMk cId="653361387" sldId="11160"/>
        </pc:sldMkLst>
      </pc:sldChg>
    </pc:docChg>
  </pc:docChgLst>
  <pc:docChgLst>
    <pc:chgData name="Folken, Diane - DEN" userId="S::diane.folken@flydenver.com::81bb498f-79df-41df-a879-d0ad8ba47cd0" providerId="AD" clId="Web-{6600DB4E-7977-028D-574E-13370213D688}"/>
    <pc:docChg chg="sldOrd">
      <pc:chgData name="Folken, Diane - DEN" userId="S::diane.folken@flydenver.com::81bb498f-79df-41df-a879-d0ad8ba47cd0" providerId="AD" clId="Web-{6600DB4E-7977-028D-574E-13370213D688}" dt="2025-06-12T18:41:25.132" v="0"/>
      <pc:docMkLst>
        <pc:docMk/>
      </pc:docMkLst>
      <pc:sldChg chg="ord">
        <pc:chgData name="Folken, Diane - DEN" userId="S::diane.folken@flydenver.com::81bb498f-79df-41df-a879-d0ad8ba47cd0" providerId="AD" clId="Web-{6600DB4E-7977-028D-574E-13370213D688}" dt="2025-06-12T18:41:25.132" v="0"/>
        <pc:sldMkLst>
          <pc:docMk/>
          <pc:sldMk cId="3755693697" sldId="11097"/>
        </pc:sldMkLst>
      </pc:sldChg>
    </pc:docChg>
  </pc:docChgLst>
  <pc:docChgLst>
    <pc:chgData name="Mondragon, Desiree - DEN" userId="cddb16d0-b6f9-4161-a1a6-91a003280c7c" providerId="ADAL" clId="{6E64635B-6B27-44E4-AB8C-713B595ECE9A}"/>
    <pc:docChg chg="undo custSel addSld delSld modSld">
      <pc:chgData name="Mondragon, Desiree - DEN" userId="cddb16d0-b6f9-4161-a1a6-91a003280c7c" providerId="ADAL" clId="{6E64635B-6B27-44E4-AB8C-713B595ECE9A}" dt="2024-07-25T16:45:30.571" v="717" actId="1035"/>
      <pc:docMkLst>
        <pc:docMk/>
      </pc:docMkLst>
      <pc:sldChg chg="delSp modSp mod">
        <pc:chgData name="Mondragon, Desiree - DEN" userId="cddb16d0-b6f9-4161-a1a6-91a003280c7c" providerId="ADAL" clId="{6E64635B-6B27-44E4-AB8C-713B595ECE9A}" dt="2024-07-25T16:35:28.577" v="650" actId="478"/>
        <pc:sldMkLst>
          <pc:docMk/>
          <pc:sldMk cId="3371077155" sldId="259"/>
        </pc:sldMkLst>
      </pc:sldChg>
      <pc:sldChg chg="modSp mod">
        <pc:chgData name="Mondragon, Desiree - DEN" userId="cddb16d0-b6f9-4161-a1a6-91a003280c7c" providerId="ADAL" clId="{6E64635B-6B27-44E4-AB8C-713B595ECE9A}" dt="2024-07-25T13:27:58.359" v="108" actId="33553"/>
        <pc:sldMkLst>
          <pc:docMk/>
          <pc:sldMk cId="2136127173" sldId="271"/>
        </pc:sldMkLst>
      </pc:sldChg>
      <pc:sldChg chg="delSp modSp add mod">
        <pc:chgData name="Mondragon, Desiree - DEN" userId="cddb16d0-b6f9-4161-a1a6-91a003280c7c" providerId="ADAL" clId="{6E64635B-6B27-44E4-AB8C-713B595ECE9A}" dt="2024-07-25T16:44:10.139" v="708" actId="962"/>
        <pc:sldMkLst>
          <pc:docMk/>
          <pc:sldMk cId="3053472938" sldId="279"/>
        </pc:sldMkLst>
      </pc:sldChg>
      <pc:sldChg chg="modSp mod">
        <pc:chgData name="Mondragon, Desiree - DEN" userId="cddb16d0-b6f9-4161-a1a6-91a003280c7c" providerId="ADAL" clId="{6E64635B-6B27-44E4-AB8C-713B595ECE9A}" dt="2024-07-25T16:08:00.361" v="536" actId="962"/>
        <pc:sldMkLst>
          <pc:docMk/>
          <pc:sldMk cId="446503946" sldId="1070"/>
        </pc:sldMkLst>
      </pc:sldChg>
      <pc:sldChg chg="modSp mod">
        <pc:chgData name="Mondragon, Desiree - DEN" userId="cddb16d0-b6f9-4161-a1a6-91a003280c7c" providerId="ADAL" clId="{6E64635B-6B27-44E4-AB8C-713B595ECE9A}" dt="2024-07-25T13:27:56.647" v="107" actId="33553"/>
        <pc:sldMkLst>
          <pc:docMk/>
          <pc:sldMk cId="3585023571" sldId="1073"/>
        </pc:sldMkLst>
      </pc:sldChg>
      <pc:sldChg chg="add">
        <pc:chgData name="Mondragon, Desiree - DEN" userId="cddb16d0-b6f9-4161-a1a6-91a003280c7c" providerId="ADAL" clId="{6E64635B-6B27-44E4-AB8C-713B595ECE9A}" dt="2024-07-25T13:31:26.264" v="113"/>
        <pc:sldMkLst>
          <pc:docMk/>
          <pc:sldMk cId="1149856924" sldId="1186"/>
        </pc:sldMkLst>
      </pc:sldChg>
      <pc:sldChg chg="addSp delSp modSp add del mod">
        <pc:chgData name="Mondragon, Desiree - DEN" userId="cddb16d0-b6f9-4161-a1a6-91a003280c7c" providerId="ADAL" clId="{6E64635B-6B27-44E4-AB8C-713B595ECE9A}" dt="2024-07-25T16:22:34.826" v="618" actId="2696"/>
        <pc:sldMkLst>
          <pc:docMk/>
          <pc:sldMk cId="703172498" sldId="11024"/>
        </pc:sldMkLst>
      </pc:sldChg>
      <pc:sldChg chg="modSp add del">
        <pc:chgData name="Mondragon, Desiree - DEN" userId="cddb16d0-b6f9-4161-a1a6-91a003280c7c" providerId="ADAL" clId="{6E64635B-6B27-44E4-AB8C-713B595ECE9A}" dt="2024-07-25T15:54:13.868" v="374" actId="962"/>
        <pc:sldMkLst>
          <pc:docMk/>
          <pc:sldMk cId="430740818" sldId="11071"/>
        </pc:sldMkLst>
      </pc:sldChg>
      <pc:sldChg chg="addSp delSp modSp mod">
        <pc:chgData name="Mondragon, Desiree - DEN" userId="cddb16d0-b6f9-4161-a1a6-91a003280c7c" providerId="ADAL" clId="{6E64635B-6B27-44E4-AB8C-713B595ECE9A}" dt="2024-07-25T16:41:45.773" v="687" actId="20577"/>
        <pc:sldMkLst>
          <pc:docMk/>
          <pc:sldMk cId="4221093669" sldId="11073"/>
        </pc:sldMkLst>
      </pc:sldChg>
      <pc:sldChg chg="addSp delSp modSp mod">
        <pc:chgData name="Mondragon, Desiree - DEN" userId="cddb16d0-b6f9-4161-a1a6-91a003280c7c" providerId="ADAL" clId="{6E64635B-6B27-44E4-AB8C-713B595ECE9A}" dt="2024-07-25T16:41:50.075" v="688" actId="20577"/>
        <pc:sldMkLst>
          <pc:docMk/>
          <pc:sldMk cId="4248998617" sldId="11074"/>
        </pc:sldMkLst>
      </pc:sldChg>
      <pc:sldChg chg="addSp delSp modSp mod">
        <pc:chgData name="Mondragon, Desiree - DEN" userId="cddb16d0-b6f9-4161-a1a6-91a003280c7c" providerId="ADAL" clId="{6E64635B-6B27-44E4-AB8C-713B595ECE9A}" dt="2024-07-25T16:41:52.851" v="689" actId="20577"/>
        <pc:sldMkLst>
          <pc:docMk/>
          <pc:sldMk cId="3981395270" sldId="11075"/>
        </pc:sldMkLst>
      </pc:sldChg>
      <pc:sldChg chg="addSp delSp modSp mod">
        <pc:chgData name="Mondragon, Desiree - DEN" userId="cddb16d0-b6f9-4161-a1a6-91a003280c7c" providerId="ADAL" clId="{6E64635B-6B27-44E4-AB8C-713B595ECE9A}" dt="2024-07-25T16:41:57.309" v="690" actId="20577"/>
        <pc:sldMkLst>
          <pc:docMk/>
          <pc:sldMk cId="2969805811" sldId="11076"/>
        </pc:sldMkLst>
      </pc:sldChg>
      <pc:sldChg chg="addSp delSp modSp add del mod">
        <pc:chgData name="Mondragon, Desiree - DEN" userId="cddb16d0-b6f9-4161-a1a6-91a003280c7c" providerId="ADAL" clId="{6E64635B-6B27-44E4-AB8C-713B595ECE9A}" dt="2024-07-25T16:41:37.989" v="686" actId="20577"/>
        <pc:sldMkLst>
          <pc:docMk/>
          <pc:sldMk cId="2444930698" sldId="11077"/>
        </pc:sldMkLst>
      </pc:sldChg>
      <pc:sldChg chg="addSp delSp modSp mod">
        <pc:chgData name="Mondragon, Desiree - DEN" userId="cddb16d0-b6f9-4161-a1a6-91a003280c7c" providerId="ADAL" clId="{6E64635B-6B27-44E4-AB8C-713B595ECE9A}" dt="2024-07-25T16:41:59.928" v="691" actId="20577"/>
        <pc:sldMkLst>
          <pc:docMk/>
          <pc:sldMk cId="3015803363" sldId="11078"/>
        </pc:sldMkLst>
      </pc:sldChg>
      <pc:sldChg chg="addSp delSp modSp add del">
        <pc:chgData name="Mondragon, Desiree - DEN" userId="cddb16d0-b6f9-4161-a1a6-91a003280c7c" providerId="ADAL" clId="{6E64635B-6B27-44E4-AB8C-713B595ECE9A}" dt="2024-07-25T16:22:18.870" v="617" actId="2696"/>
        <pc:sldMkLst>
          <pc:docMk/>
          <pc:sldMk cId="1403175950" sldId="11079"/>
        </pc:sldMkLst>
      </pc:sldChg>
      <pc:sldChg chg="addSp delSp modSp">
        <pc:chgData name="Mondragon, Desiree - DEN" userId="cddb16d0-b6f9-4161-a1a6-91a003280c7c" providerId="ADAL" clId="{6E64635B-6B27-44E4-AB8C-713B595ECE9A}" dt="2024-07-25T16:17:32.446" v="604"/>
        <pc:sldMkLst>
          <pc:docMk/>
          <pc:sldMk cId="49989696" sldId="11080"/>
        </pc:sldMkLst>
      </pc:sldChg>
      <pc:sldChg chg="addSp delSp modSp">
        <pc:chgData name="Mondragon, Desiree - DEN" userId="cddb16d0-b6f9-4161-a1a6-91a003280c7c" providerId="ADAL" clId="{6E64635B-6B27-44E4-AB8C-713B595ECE9A}" dt="2024-07-25T16:17:25.586" v="601"/>
        <pc:sldMkLst>
          <pc:docMk/>
          <pc:sldMk cId="4166334292" sldId="11081"/>
        </pc:sldMkLst>
      </pc:sldChg>
      <pc:sldChg chg="addSp delSp modSp mod">
        <pc:chgData name="Mondragon, Desiree - DEN" userId="cddb16d0-b6f9-4161-a1a6-91a003280c7c" providerId="ADAL" clId="{6E64635B-6B27-44E4-AB8C-713B595ECE9A}" dt="2024-07-25T16:42:07.105" v="693" actId="20577"/>
        <pc:sldMkLst>
          <pc:docMk/>
          <pc:sldMk cId="620797630" sldId="11083"/>
        </pc:sldMkLst>
      </pc:sldChg>
      <pc:sldChg chg="delSp modSp mod">
        <pc:chgData name="Mondragon, Desiree - DEN" userId="cddb16d0-b6f9-4161-a1a6-91a003280c7c" providerId="ADAL" clId="{6E64635B-6B27-44E4-AB8C-713B595ECE9A}" dt="2024-07-25T16:42:20.879" v="695" actId="20577"/>
        <pc:sldMkLst>
          <pc:docMk/>
          <pc:sldMk cId="1196899830" sldId="11086"/>
        </pc:sldMkLst>
      </pc:sldChg>
      <pc:sldChg chg="addSp delSp modSp mod modClrScheme chgLayout">
        <pc:chgData name="Mondragon, Desiree - DEN" userId="cddb16d0-b6f9-4161-a1a6-91a003280c7c" providerId="ADAL" clId="{6E64635B-6B27-44E4-AB8C-713B595ECE9A}" dt="2024-07-25T16:06:41.990" v="524" actId="1076"/>
        <pc:sldMkLst>
          <pc:docMk/>
          <pc:sldMk cId="2889696399" sldId="11095"/>
        </pc:sldMkLst>
      </pc:sldChg>
      <pc:sldChg chg="addSp delSp modSp mod modClrScheme chgLayout">
        <pc:chgData name="Mondragon, Desiree - DEN" userId="cddb16d0-b6f9-4161-a1a6-91a003280c7c" providerId="ADAL" clId="{6E64635B-6B27-44E4-AB8C-713B595ECE9A}" dt="2024-07-25T16:07:18.502" v="531" actId="1076"/>
        <pc:sldMkLst>
          <pc:docMk/>
          <pc:sldMk cId="1808317534" sldId="11096"/>
        </pc:sldMkLst>
      </pc:sldChg>
      <pc:sldChg chg="modSp mod">
        <pc:chgData name="Mondragon, Desiree - DEN" userId="cddb16d0-b6f9-4161-a1a6-91a003280c7c" providerId="ADAL" clId="{6E64635B-6B27-44E4-AB8C-713B595ECE9A}" dt="2024-07-25T16:10:51.481" v="586" actId="20577"/>
        <pc:sldMkLst>
          <pc:docMk/>
          <pc:sldMk cId="3755693697" sldId="11097"/>
        </pc:sldMkLst>
      </pc:sldChg>
      <pc:sldChg chg="modSp mod">
        <pc:chgData name="Mondragon, Desiree - DEN" userId="cddb16d0-b6f9-4161-a1a6-91a003280c7c" providerId="ADAL" clId="{6E64635B-6B27-44E4-AB8C-713B595ECE9A}" dt="2024-07-25T13:27:36.374" v="100" actId="33553"/>
        <pc:sldMkLst>
          <pc:docMk/>
          <pc:sldMk cId="215590715" sldId="11098"/>
        </pc:sldMkLst>
      </pc:sldChg>
      <pc:sldChg chg="delSp modSp mod">
        <pc:chgData name="Mondragon, Desiree - DEN" userId="cddb16d0-b6f9-4161-a1a6-91a003280c7c" providerId="ADAL" clId="{6E64635B-6B27-44E4-AB8C-713B595ECE9A}" dt="2024-07-25T16:08:25.250" v="541" actId="478"/>
        <pc:sldMkLst>
          <pc:docMk/>
          <pc:sldMk cId="2089279026" sldId="11099"/>
        </pc:sldMkLst>
      </pc:sldChg>
      <pc:sldChg chg="delSp modSp mod">
        <pc:chgData name="Mondragon, Desiree - DEN" userId="cddb16d0-b6f9-4161-a1a6-91a003280c7c" providerId="ADAL" clId="{6E64635B-6B27-44E4-AB8C-713B595ECE9A}" dt="2024-07-25T16:08:30.647" v="542" actId="478"/>
        <pc:sldMkLst>
          <pc:docMk/>
          <pc:sldMk cId="938472897" sldId="11100"/>
        </pc:sldMkLst>
      </pc:sldChg>
      <pc:sldChg chg="delSp modSp mod modShow">
        <pc:chgData name="Mondragon, Desiree - DEN" userId="cddb16d0-b6f9-4161-a1a6-91a003280c7c" providerId="ADAL" clId="{6E64635B-6B27-44E4-AB8C-713B595ECE9A}" dt="2024-07-25T16:42:33.338" v="696" actId="729"/>
        <pc:sldMkLst>
          <pc:docMk/>
          <pc:sldMk cId="217077955" sldId="11101"/>
        </pc:sldMkLst>
      </pc:sldChg>
      <pc:sldChg chg="delSp modSp mod modShow">
        <pc:chgData name="Mondragon, Desiree - DEN" userId="cddb16d0-b6f9-4161-a1a6-91a003280c7c" providerId="ADAL" clId="{6E64635B-6B27-44E4-AB8C-713B595ECE9A}" dt="2024-07-25T16:42:33.338" v="696" actId="729"/>
        <pc:sldMkLst>
          <pc:docMk/>
          <pc:sldMk cId="1739419069" sldId="11102"/>
        </pc:sldMkLst>
      </pc:sldChg>
      <pc:sldChg chg="addSp delSp modSp mod modShow">
        <pc:chgData name="Mondragon, Desiree - DEN" userId="cddb16d0-b6f9-4161-a1a6-91a003280c7c" providerId="ADAL" clId="{6E64635B-6B27-44E4-AB8C-713B595ECE9A}" dt="2024-07-25T16:42:33.338" v="696" actId="729"/>
        <pc:sldMkLst>
          <pc:docMk/>
          <pc:sldMk cId="926823826" sldId="11109"/>
        </pc:sldMkLst>
      </pc:sldChg>
      <pc:sldChg chg="delSp modSp mod">
        <pc:chgData name="Mondragon, Desiree - DEN" userId="cddb16d0-b6f9-4161-a1a6-91a003280c7c" providerId="ADAL" clId="{6E64635B-6B27-44E4-AB8C-713B595ECE9A}" dt="2024-07-25T16:08:46.599" v="543" actId="478"/>
        <pc:sldMkLst>
          <pc:docMk/>
          <pc:sldMk cId="586891528" sldId="11110"/>
        </pc:sldMkLst>
      </pc:sldChg>
      <pc:sldChg chg="addSp delSp modSp mod">
        <pc:chgData name="Mondragon, Desiree - DEN" userId="cddb16d0-b6f9-4161-a1a6-91a003280c7c" providerId="ADAL" clId="{6E64635B-6B27-44E4-AB8C-713B595ECE9A}" dt="2024-07-25T16:00:32.420" v="452" actId="478"/>
        <pc:sldMkLst>
          <pc:docMk/>
          <pc:sldMk cId="46628132" sldId="11111"/>
        </pc:sldMkLst>
      </pc:sldChg>
      <pc:sldChg chg="delSp modSp mod">
        <pc:chgData name="Mondragon, Desiree - DEN" userId="cddb16d0-b6f9-4161-a1a6-91a003280c7c" providerId="ADAL" clId="{6E64635B-6B27-44E4-AB8C-713B595ECE9A}" dt="2024-07-25T16:35:32.987" v="654" actId="962"/>
        <pc:sldMkLst>
          <pc:docMk/>
          <pc:sldMk cId="1890452430" sldId="11112"/>
        </pc:sldMkLst>
      </pc:sldChg>
      <pc:sldChg chg="delSp modSp mod">
        <pc:chgData name="Mondragon, Desiree - DEN" userId="cddb16d0-b6f9-4161-a1a6-91a003280c7c" providerId="ADAL" clId="{6E64635B-6B27-44E4-AB8C-713B595ECE9A}" dt="2024-07-25T16:35:46.759" v="658" actId="962"/>
        <pc:sldMkLst>
          <pc:docMk/>
          <pc:sldMk cId="735330980" sldId="11113"/>
        </pc:sldMkLst>
      </pc:sldChg>
      <pc:sldChg chg="delSp modSp mod">
        <pc:chgData name="Mondragon, Desiree - DEN" userId="cddb16d0-b6f9-4161-a1a6-91a003280c7c" providerId="ADAL" clId="{6E64635B-6B27-44E4-AB8C-713B595ECE9A}" dt="2024-07-25T16:35:50.482" v="662" actId="962"/>
        <pc:sldMkLst>
          <pc:docMk/>
          <pc:sldMk cId="1435984400" sldId="11114"/>
        </pc:sldMkLst>
      </pc:sldChg>
      <pc:sldChg chg="delSp modSp add del">
        <pc:chgData name="Mondragon, Desiree - DEN" userId="cddb16d0-b6f9-4161-a1a6-91a003280c7c" providerId="ADAL" clId="{6E64635B-6B27-44E4-AB8C-713B595ECE9A}" dt="2024-07-25T16:22:34.826" v="618" actId="2696"/>
        <pc:sldMkLst>
          <pc:docMk/>
          <pc:sldMk cId="1242778345" sldId="11115"/>
        </pc:sldMkLst>
      </pc:sldChg>
      <pc:sldChg chg="delSp modSp add del mod">
        <pc:chgData name="Mondragon, Desiree - DEN" userId="cddb16d0-b6f9-4161-a1a6-91a003280c7c" providerId="ADAL" clId="{6E64635B-6B27-44E4-AB8C-713B595ECE9A}" dt="2024-07-25T16:22:18.870" v="617" actId="2696"/>
        <pc:sldMkLst>
          <pc:docMk/>
          <pc:sldMk cId="2374995449" sldId="11118"/>
        </pc:sldMkLst>
      </pc:sldChg>
      <pc:sldChg chg="delSp modSp">
        <pc:chgData name="Mondragon, Desiree - DEN" userId="cddb16d0-b6f9-4161-a1a6-91a003280c7c" providerId="ADAL" clId="{6E64635B-6B27-44E4-AB8C-713B595ECE9A}" dt="2024-07-25T15:59:28.111" v="444" actId="478"/>
        <pc:sldMkLst>
          <pc:docMk/>
          <pc:sldMk cId="3060206424" sldId="11119"/>
        </pc:sldMkLst>
      </pc:sldChg>
      <pc:sldChg chg="addSp delSp modSp mod">
        <pc:chgData name="Mondragon, Desiree - DEN" userId="cddb16d0-b6f9-4161-a1a6-91a003280c7c" providerId="ADAL" clId="{6E64635B-6B27-44E4-AB8C-713B595ECE9A}" dt="2024-07-25T16:10:24.712" v="569" actId="20577"/>
        <pc:sldMkLst>
          <pc:docMk/>
          <pc:sldMk cId="3012636638" sldId="11121"/>
        </pc:sldMkLst>
      </pc:sldChg>
      <pc:sldChg chg="addSp delSp modSp mod">
        <pc:chgData name="Mondragon, Desiree - DEN" userId="cddb16d0-b6f9-4161-a1a6-91a003280c7c" providerId="ADAL" clId="{6E64635B-6B27-44E4-AB8C-713B595ECE9A}" dt="2024-07-25T16:10:44.011" v="585" actId="21"/>
        <pc:sldMkLst>
          <pc:docMk/>
          <pc:sldMk cId="1126909354" sldId="11124"/>
        </pc:sldMkLst>
      </pc:sldChg>
      <pc:sldChg chg="addSp delSp modSp mod">
        <pc:chgData name="Mondragon, Desiree - DEN" userId="cddb16d0-b6f9-4161-a1a6-91a003280c7c" providerId="ADAL" clId="{6E64635B-6B27-44E4-AB8C-713B595ECE9A}" dt="2024-07-25T16:00:15.322" v="448" actId="478"/>
        <pc:sldMkLst>
          <pc:docMk/>
          <pc:sldMk cId="3751132723" sldId="11125"/>
        </pc:sldMkLst>
      </pc:sldChg>
      <pc:sldChg chg="delSp modSp mod">
        <pc:chgData name="Mondragon, Desiree - DEN" userId="cddb16d0-b6f9-4161-a1a6-91a003280c7c" providerId="ADAL" clId="{6E64635B-6B27-44E4-AB8C-713B595ECE9A}" dt="2024-07-25T16:00:27.457" v="450" actId="478"/>
        <pc:sldMkLst>
          <pc:docMk/>
          <pc:sldMk cId="304383958" sldId="11126"/>
        </pc:sldMkLst>
      </pc:sldChg>
      <pc:sldChg chg="addSp delSp modSp mod">
        <pc:chgData name="Mondragon, Desiree - DEN" userId="cddb16d0-b6f9-4161-a1a6-91a003280c7c" providerId="ADAL" clId="{6E64635B-6B27-44E4-AB8C-713B595ECE9A}" dt="2024-07-25T16:00:41.054" v="455" actId="478"/>
        <pc:sldMkLst>
          <pc:docMk/>
          <pc:sldMk cId="2125040398" sldId="11127"/>
        </pc:sldMkLst>
      </pc:sldChg>
      <pc:sldChg chg="delSp modSp mod modShow">
        <pc:chgData name="Mondragon, Desiree - DEN" userId="cddb16d0-b6f9-4161-a1a6-91a003280c7c" providerId="ADAL" clId="{6E64635B-6B27-44E4-AB8C-713B595ECE9A}" dt="2024-07-25T16:42:47.747" v="697" actId="478"/>
        <pc:sldMkLst>
          <pc:docMk/>
          <pc:sldMk cId="1567306953" sldId="11130"/>
        </pc:sldMkLst>
      </pc:sldChg>
      <pc:sldChg chg="add del">
        <pc:chgData name="Mondragon, Desiree - DEN" userId="cddb16d0-b6f9-4161-a1a6-91a003280c7c" providerId="ADAL" clId="{6E64635B-6B27-44E4-AB8C-713B595ECE9A}" dt="2024-07-25T13:31:26.264" v="113"/>
        <pc:sldMkLst>
          <pc:docMk/>
          <pc:sldMk cId="2147555840" sldId="11131"/>
        </pc:sldMkLst>
      </pc:sldChg>
      <pc:sldChg chg="delSp modSp mod">
        <pc:chgData name="Mondragon, Desiree - DEN" userId="cddb16d0-b6f9-4161-a1a6-91a003280c7c" providerId="ADAL" clId="{6E64635B-6B27-44E4-AB8C-713B595ECE9A}" dt="2024-07-25T16:10:22.014" v="568" actId="20577"/>
        <pc:sldMkLst>
          <pc:docMk/>
          <pc:sldMk cId="3164075328" sldId="11135"/>
        </pc:sldMkLst>
      </pc:sldChg>
      <pc:sldChg chg="delSp modSp add del mod">
        <pc:chgData name="Mondragon, Desiree - DEN" userId="cddb16d0-b6f9-4161-a1a6-91a003280c7c" providerId="ADAL" clId="{6E64635B-6B27-44E4-AB8C-713B595ECE9A}" dt="2024-07-25T16:41:13.288" v="684" actId="478"/>
        <pc:sldMkLst>
          <pc:docMk/>
          <pc:sldMk cId="1363623318" sldId="11137"/>
        </pc:sldMkLst>
      </pc:sldChg>
      <pc:sldChg chg="modSp add">
        <pc:chgData name="Mondragon, Desiree - DEN" userId="cddb16d0-b6f9-4161-a1a6-91a003280c7c" providerId="ADAL" clId="{6E64635B-6B27-44E4-AB8C-713B595ECE9A}" dt="2024-07-25T15:53:56.260" v="364" actId="962"/>
        <pc:sldMkLst>
          <pc:docMk/>
          <pc:sldMk cId="2627390745" sldId="11138"/>
        </pc:sldMkLst>
      </pc:sldChg>
      <pc:sldChg chg="addSp delSp modSp mod">
        <pc:chgData name="Mondragon, Desiree - DEN" userId="cddb16d0-b6f9-4161-a1a6-91a003280c7c" providerId="ADAL" clId="{6E64635B-6B27-44E4-AB8C-713B595ECE9A}" dt="2024-07-25T16:03:42.960" v="487" actId="20577"/>
        <pc:sldMkLst>
          <pc:docMk/>
          <pc:sldMk cId="3416400939" sldId="11139"/>
        </pc:sldMkLst>
      </pc:sldChg>
      <pc:sldChg chg="delSp modSp mod">
        <pc:chgData name="Mondragon, Desiree - DEN" userId="cddb16d0-b6f9-4161-a1a6-91a003280c7c" providerId="ADAL" clId="{6E64635B-6B27-44E4-AB8C-713B595ECE9A}" dt="2024-07-25T16:10:19.418" v="567" actId="20577"/>
        <pc:sldMkLst>
          <pc:docMk/>
          <pc:sldMk cId="3440017825" sldId="11140"/>
        </pc:sldMkLst>
      </pc:sldChg>
      <pc:sldChg chg="addSp delSp modSp mod">
        <pc:chgData name="Mondragon, Desiree - DEN" userId="cddb16d0-b6f9-4161-a1a6-91a003280c7c" providerId="ADAL" clId="{6E64635B-6B27-44E4-AB8C-713B595ECE9A}" dt="2024-07-25T16:02:59.696" v="482" actId="478"/>
        <pc:sldMkLst>
          <pc:docMk/>
          <pc:sldMk cId="1298934604" sldId="11141"/>
        </pc:sldMkLst>
      </pc:sldChg>
      <pc:sldChg chg="delSp modSp mod">
        <pc:chgData name="Mondragon, Desiree - DEN" userId="cddb16d0-b6f9-4161-a1a6-91a003280c7c" providerId="ADAL" clId="{6E64635B-6B27-44E4-AB8C-713B595ECE9A}" dt="2024-07-25T16:29:28.196" v="638" actId="20577"/>
        <pc:sldMkLst>
          <pc:docMk/>
          <pc:sldMk cId="3802137353" sldId="11142"/>
        </pc:sldMkLst>
      </pc:sldChg>
      <pc:sldChg chg="addSp delSp modSp add del">
        <pc:chgData name="Mondragon, Desiree - DEN" userId="cddb16d0-b6f9-4161-a1a6-91a003280c7c" providerId="ADAL" clId="{6E64635B-6B27-44E4-AB8C-713B595ECE9A}" dt="2024-07-25T16:22:18.870" v="617" actId="2696"/>
        <pc:sldMkLst>
          <pc:docMk/>
          <pc:sldMk cId="3635339707" sldId="11144"/>
        </pc:sldMkLst>
      </pc:sldChg>
      <pc:sldChg chg="modSp mod">
        <pc:chgData name="Mondragon, Desiree - DEN" userId="cddb16d0-b6f9-4161-a1a6-91a003280c7c" providerId="ADAL" clId="{6E64635B-6B27-44E4-AB8C-713B595ECE9A}" dt="2024-07-25T13:27:38.911" v="101" actId="33553"/>
        <pc:sldMkLst>
          <pc:docMk/>
          <pc:sldMk cId="888247115" sldId="11147"/>
        </pc:sldMkLst>
      </pc:sldChg>
      <pc:sldChg chg="addSp delSp modSp mod">
        <pc:chgData name="Mondragon, Desiree - DEN" userId="cddb16d0-b6f9-4161-a1a6-91a003280c7c" providerId="ADAL" clId="{6E64635B-6B27-44E4-AB8C-713B595ECE9A}" dt="2024-07-25T16:17:13.022" v="596"/>
        <pc:sldMkLst>
          <pc:docMk/>
          <pc:sldMk cId="147602828" sldId="11148"/>
        </pc:sldMkLst>
      </pc:sldChg>
      <pc:sldChg chg="delSp modSp add del mod">
        <pc:chgData name="Mondragon, Desiree - DEN" userId="cddb16d0-b6f9-4161-a1a6-91a003280c7c" providerId="ADAL" clId="{6E64635B-6B27-44E4-AB8C-713B595ECE9A}" dt="2024-07-25T16:22:18.870" v="617" actId="2696"/>
        <pc:sldMkLst>
          <pc:docMk/>
          <pc:sldMk cId="2097424154" sldId="11149"/>
        </pc:sldMkLst>
      </pc:sldChg>
      <pc:sldChg chg="addSp delSp modSp">
        <pc:chgData name="Mondragon, Desiree - DEN" userId="cddb16d0-b6f9-4161-a1a6-91a003280c7c" providerId="ADAL" clId="{6E64635B-6B27-44E4-AB8C-713B595ECE9A}" dt="2024-07-25T16:17:48.541" v="609"/>
        <pc:sldMkLst>
          <pc:docMk/>
          <pc:sldMk cId="3496095271" sldId="11150"/>
        </pc:sldMkLst>
      </pc:sldChg>
      <pc:sldChg chg="addSp delSp modSp">
        <pc:chgData name="Mondragon, Desiree - DEN" userId="cddb16d0-b6f9-4161-a1a6-91a003280c7c" providerId="ADAL" clId="{6E64635B-6B27-44E4-AB8C-713B595ECE9A}" dt="2024-07-25T16:17:46.252" v="608"/>
        <pc:sldMkLst>
          <pc:docMk/>
          <pc:sldMk cId="3010537312" sldId="11151"/>
        </pc:sldMkLst>
      </pc:sldChg>
      <pc:sldChg chg="modSp del">
        <pc:chgData name="Mondragon, Desiree - DEN" userId="cddb16d0-b6f9-4161-a1a6-91a003280c7c" providerId="ADAL" clId="{6E64635B-6B27-44E4-AB8C-713B595ECE9A}" dt="2024-07-25T13:31:16.978" v="112" actId="2696"/>
        <pc:sldMkLst>
          <pc:docMk/>
          <pc:sldMk cId="2627390745" sldId="11152"/>
        </pc:sldMkLst>
      </pc:sldChg>
      <pc:sldChg chg="delSp modSp add del">
        <pc:chgData name="Mondragon, Desiree - DEN" userId="cddb16d0-b6f9-4161-a1a6-91a003280c7c" providerId="ADAL" clId="{6E64635B-6B27-44E4-AB8C-713B595ECE9A}" dt="2024-07-25T16:40:04.375" v="664" actId="2696"/>
        <pc:sldMkLst>
          <pc:docMk/>
          <pc:sldMk cId="3250908506" sldId="11152"/>
        </pc:sldMkLst>
      </pc:sldChg>
      <pc:sldChg chg="delSp modSp add">
        <pc:chgData name="Mondragon, Desiree - DEN" userId="cddb16d0-b6f9-4161-a1a6-91a003280c7c" providerId="ADAL" clId="{6E64635B-6B27-44E4-AB8C-713B595ECE9A}" dt="2024-07-25T15:55:16.791" v="383" actId="478"/>
        <pc:sldMkLst>
          <pc:docMk/>
          <pc:sldMk cId="1095214164" sldId="11153"/>
        </pc:sldMkLst>
      </pc:sldChg>
      <pc:sldChg chg="modSp del">
        <pc:chgData name="Mondragon, Desiree - DEN" userId="cddb16d0-b6f9-4161-a1a6-91a003280c7c" providerId="ADAL" clId="{6E64635B-6B27-44E4-AB8C-713B595ECE9A}" dt="2024-07-25T13:31:16.978" v="112" actId="2696"/>
        <pc:sldMkLst>
          <pc:docMk/>
          <pc:sldMk cId="3975370874" sldId="11153"/>
        </pc:sldMkLst>
      </pc:sldChg>
      <pc:sldChg chg="modSp add">
        <pc:chgData name="Mondragon, Desiree - DEN" userId="cddb16d0-b6f9-4161-a1a6-91a003280c7c" providerId="ADAL" clId="{6E64635B-6B27-44E4-AB8C-713B595ECE9A}" dt="2024-07-25T15:56:33.199" v="399" actId="1038"/>
        <pc:sldMkLst>
          <pc:docMk/>
          <pc:sldMk cId="0" sldId="11154"/>
        </pc:sldMkLst>
      </pc:sldChg>
      <pc:sldChg chg="del">
        <pc:chgData name="Mondragon, Desiree - DEN" userId="cddb16d0-b6f9-4161-a1a6-91a003280c7c" providerId="ADAL" clId="{6E64635B-6B27-44E4-AB8C-713B595ECE9A}" dt="2024-07-25T13:31:16.978" v="112" actId="2696"/>
        <pc:sldMkLst>
          <pc:docMk/>
          <pc:sldMk cId="3532768464" sldId="11154"/>
        </pc:sldMkLst>
      </pc:sldChg>
      <pc:sldChg chg="delSp modSp add mod">
        <pc:chgData name="Mondragon, Desiree - DEN" userId="cddb16d0-b6f9-4161-a1a6-91a003280c7c" providerId="ADAL" clId="{6E64635B-6B27-44E4-AB8C-713B595ECE9A}" dt="2024-07-25T16:41:01.814" v="683" actId="478"/>
        <pc:sldMkLst>
          <pc:docMk/>
          <pc:sldMk cId="2750082507" sldId="11155"/>
        </pc:sldMkLst>
      </pc:sldChg>
      <pc:sldChg chg="del">
        <pc:chgData name="Mondragon, Desiree - DEN" userId="cddb16d0-b6f9-4161-a1a6-91a003280c7c" providerId="ADAL" clId="{6E64635B-6B27-44E4-AB8C-713B595ECE9A}" dt="2024-07-25T13:23:06.332" v="3" actId="2696"/>
        <pc:sldMkLst>
          <pc:docMk/>
          <pc:sldMk cId="3682738419" sldId="11155"/>
        </pc:sldMkLst>
      </pc:sldChg>
      <pc:sldChg chg="del">
        <pc:chgData name="Mondragon, Desiree - DEN" userId="cddb16d0-b6f9-4161-a1a6-91a003280c7c" providerId="ADAL" clId="{6E64635B-6B27-44E4-AB8C-713B595ECE9A}" dt="2024-07-25T13:31:16.978" v="112" actId="2696"/>
        <pc:sldMkLst>
          <pc:docMk/>
          <pc:sldMk cId="1095214164" sldId="11156"/>
        </pc:sldMkLst>
      </pc:sldChg>
      <pc:sldChg chg="del">
        <pc:chgData name="Mondragon, Desiree - DEN" userId="cddb16d0-b6f9-4161-a1a6-91a003280c7c" providerId="ADAL" clId="{6E64635B-6B27-44E4-AB8C-713B595ECE9A}" dt="2024-07-25T13:21:42.661" v="1" actId="2696"/>
        <pc:sldMkLst>
          <pc:docMk/>
          <pc:sldMk cId="4104364935" sldId="11157"/>
        </pc:sldMkLst>
      </pc:sldChg>
      <pc:sldChg chg="del">
        <pc:chgData name="Mondragon, Desiree - DEN" userId="cddb16d0-b6f9-4161-a1a6-91a003280c7c" providerId="ADAL" clId="{6E64635B-6B27-44E4-AB8C-713B595ECE9A}" dt="2024-07-25T13:31:16.978" v="112" actId="2696"/>
        <pc:sldMkLst>
          <pc:docMk/>
          <pc:sldMk cId="1140110083" sldId="11158"/>
        </pc:sldMkLst>
      </pc:sldChg>
      <pc:sldChg chg="del">
        <pc:chgData name="Mondragon, Desiree - DEN" userId="cddb16d0-b6f9-4161-a1a6-91a003280c7c" providerId="ADAL" clId="{6E64635B-6B27-44E4-AB8C-713B595ECE9A}" dt="2024-07-25T13:31:16.978" v="112" actId="2696"/>
        <pc:sldMkLst>
          <pc:docMk/>
          <pc:sldMk cId="1062630832" sldId="11159"/>
        </pc:sldMkLst>
      </pc:sldChg>
      <pc:sldChg chg="modSp add del mod">
        <pc:chgData name="Mondragon, Desiree - DEN" userId="cddb16d0-b6f9-4161-a1a6-91a003280c7c" providerId="ADAL" clId="{6E64635B-6B27-44E4-AB8C-713B595ECE9A}" dt="2024-07-25T13:31:16.978" v="112" actId="2696"/>
        <pc:sldMkLst>
          <pc:docMk/>
          <pc:sldMk cId="3250908506" sldId="11160"/>
        </pc:sldMkLst>
      </pc:sldChg>
      <pc:sldMasterChg chg="delSldLayout">
        <pc:chgData name="Mondragon, Desiree - DEN" userId="cddb16d0-b6f9-4161-a1a6-91a003280c7c" providerId="ADAL" clId="{6E64635B-6B27-44E4-AB8C-713B595ECE9A}" dt="2024-07-25T13:31:16.978" v="112" actId="2696"/>
        <pc:sldMasterMkLst>
          <pc:docMk/>
          <pc:sldMasterMk cId="1513061211" sldId="2147483689"/>
        </pc:sldMasterMkLst>
        <pc:sldLayoutChg chg="del">
          <pc:chgData name="Mondragon, Desiree - DEN" userId="cddb16d0-b6f9-4161-a1a6-91a003280c7c" providerId="ADAL" clId="{6E64635B-6B27-44E4-AB8C-713B595ECE9A}" dt="2024-07-25T13:31:16.978" v="112" actId="2696"/>
          <pc:sldLayoutMkLst>
            <pc:docMk/>
            <pc:sldMasterMk cId="1513061211" sldId="2147483689"/>
            <pc:sldLayoutMk cId="4188045283" sldId="2147483709"/>
          </pc:sldLayoutMkLst>
        </pc:sldLayoutChg>
        <pc:sldLayoutChg chg="del">
          <pc:chgData name="Mondragon, Desiree - DEN" userId="cddb16d0-b6f9-4161-a1a6-91a003280c7c" providerId="ADAL" clId="{6E64635B-6B27-44E4-AB8C-713B595ECE9A}" dt="2024-07-25T13:31:16.978" v="112" actId="2696"/>
          <pc:sldLayoutMkLst>
            <pc:docMk/>
            <pc:sldMasterMk cId="1513061211" sldId="2147483689"/>
            <pc:sldLayoutMk cId="3171875240" sldId="2147483723"/>
          </pc:sldLayoutMkLst>
        </pc:sldLayoutChg>
        <pc:sldLayoutChg chg="del">
          <pc:chgData name="Mondragon, Desiree - DEN" userId="cddb16d0-b6f9-4161-a1a6-91a003280c7c" providerId="ADAL" clId="{6E64635B-6B27-44E4-AB8C-713B595ECE9A}" dt="2024-07-25T13:31:16.978" v="112" actId="2696"/>
          <pc:sldLayoutMkLst>
            <pc:docMk/>
            <pc:sldMasterMk cId="1513061211" sldId="2147483689"/>
            <pc:sldLayoutMk cId="473760750" sldId="2147483724"/>
          </pc:sldLayoutMkLst>
        </pc:sldLayoutChg>
      </pc:sldMasterChg>
    </pc:docChg>
  </pc:docChgLst>
  <pc:docChgLst>
    <pc:chgData name="Ybarra, Sol - GS CA2307 Administrator I" userId="S::sol.ybarra_denvergov.org#ext#@flyden.onmicrosoft.com::c2c845fc-5c9f-4a04-81a7-38fa8671f91f" providerId="AD" clId="Web-{E9D4C434-225D-DA36-A900-7285D90A664F}"/>
    <pc:docChg chg="modSld">
      <pc:chgData name="Ybarra, Sol - GS CA2307 Administrator I" userId="S::sol.ybarra_denvergov.org#ext#@flyden.onmicrosoft.com::c2c845fc-5c9f-4a04-81a7-38fa8671f91f" providerId="AD" clId="Web-{E9D4C434-225D-DA36-A900-7285D90A664F}" dt="2025-03-12T23:23:09.890" v="9" actId="20577"/>
      <pc:docMkLst>
        <pc:docMk/>
      </pc:docMkLst>
    </pc:docChg>
  </pc:docChgLst>
  <pc:docChgLst>
    <pc:chgData name="Mondragon, Desiree - DEN" userId="cddb16d0-b6f9-4161-a1a6-91a003280c7c" providerId="ADAL" clId="{B72B92A8-4D58-4615-99DD-ADE2E9D7563C}"/>
    <pc:docChg chg="undo custSel addSld delSld modSld delSection modSection">
      <pc:chgData name="Mondragon, Desiree - DEN" userId="cddb16d0-b6f9-4161-a1a6-91a003280c7c" providerId="ADAL" clId="{B72B92A8-4D58-4615-99DD-ADE2E9D7563C}" dt="2025-03-21T13:52:50.675" v="2296" actId="20577"/>
      <pc:docMkLst>
        <pc:docMk/>
      </pc:docMkLst>
      <pc:sldChg chg="modSp mod modNotesTx">
        <pc:chgData name="Mondragon, Desiree - DEN" userId="cddb16d0-b6f9-4161-a1a6-91a003280c7c" providerId="ADAL" clId="{B72B92A8-4D58-4615-99DD-ADE2E9D7563C}" dt="2025-03-21T13:36:33.593" v="2205" actId="20577"/>
        <pc:sldMkLst>
          <pc:docMk/>
          <pc:sldMk cId="4279377983" sldId="11068"/>
        </pc:sldMkLst>
        <pc:spChg chg="mod">
          <ac:chgData name="Mondragon, Desiree - DEN" userId="cddb16d0-b6f9-4161-a1a6-91a003280c7c" providerId="ADAL" clId="{B72B92A8-4D58-4615-99DD-ADE2E9D7563C}" dt="2025-03-21T12:23:28.935" v="1845" actId="207"/>
          <ac:spMkLst>
            <pc:docMk/>
            <pc:sldMk cId="4279377983" sldId="11068"/>
            <ac:spMk id="9" creationId="{33E76785-83AF-EDB4-F909-25B4EBEBB89B}"/>
          </ac:spMkLst>
        </pc:spChg>
      </pc:sldChg>
      <pc:sldChg chg="modSp mod">
        <pc:chgData name="Mondragon, Desiree - DEN" userId="cddb16d0-b6f9-4161-a1a6-91a003280c7c" providerId="ADAL" clId="{B72B92A8-4D58-4615-99DD-ADE2E9D7563C}" dt="2025-03-21T12:10:20.550" v="1717" actId="255"/>
        <pc:sldMkLst>
          <pc:docMk/>
          <pc:sldMk cId="3755693697" sldId="11097"/>
        </pc:sldMkLst>
        <pc:spChg chg="mod">
          <ac:chgData name="Mondragon, Desiree - DEN" userId="cddb16d0-b6f9-4161-a1a6-91a003280c7c" providerId="ADAL" clId="{B72B92A8-4D58-4615-99DD-ADE2E9D7563C}" dt="2025-03-21T12:10:20.550" v="1717" actId="255"/>
          <ac:spMkLst>
            <pc:docMk/>
            <pc:sldMk cId="3755693697" sldId="11097"/>
            <ac:spMk id="20" creationId="{60FC03A7-93AC-E1A0-9237-BE9A577F7B46}"/>
          </ac:spMkLst>
        </pc:spChg>
      </pc:sldChg>
      <pc:sldChg chg="modSp mod">
        <pc:chgData name="Mondragon, Desiree - DEN" userId="cddb16d0-b6f9-4161-a1a6-91a003280c7c" providerId="ADAL" clId="{B72B92A8-4D58-4615-99DD-ADE2E9D7563C}" dt="2025-03-21T12:10:24.558" v="1718" actId="403"/>
        <pc:sldMkLst>
          <pc:docMk/>
          <pc:sldMk cId="215590715" sldId="11098"/>
        </pc:sldMkLst>
        <pc:spChg chg="mod">
          <ac:chgData name="Mondragon, Desiree - DEN" userId="cddb16d0-b6f9-4161-a1a6-91a003280c7c" providerId="ADAL" clId="{B72B92A8-4D58-4615-99DD-ADE2E9D7563C}" dt="2025-03-21T12:10:24.558" v="1718" actId="403"/>
          <ac:spMkLst>
            <pc:docMk/>
            <pc:sldMk cId="215590715" sldId="11098"/>
            <ac:spMk id="5" creationId="{AB000D8F-73B4-F4CD-BB34-FB5A6DEA29CA}"/>
          </ac:spMkLst>
        </pc:spChg>
      </pc:sldChg>
      <pc:sldChg chg="modNotesTx">
        <pc:chgData name="Mondragon, Desiree - DEN" userId="cddb16d0-b6f9-4161-a1a6-91a003280c7c" providerId="ADAL" clId="{B72B92A8-4D58-4615-99DD-ADE2E9D7563C}" dt="2025-03-21T13:23:58.885" v="2201"/>
        <pc:sldMkLst>
          <pc:docMk/>
          <pc:sldMk cId="735330980" sldId="11113"/>
        </pc:sldMkLst>
      </pc:sldChg>
      <pc:sldChg chg="modSp mod">
        <pc:chgData name="Mondragon, Desiree - DEN" userId="cddb16d0-b6f9-4161-a1a6-91a003280c7c" providerId="ADAL" clId="{B72B92A8-4D58-4615-99DD-ADE2E9D7563C}" dt="2025-03-21T13:52:41.792" v="2294" actId="20577"/>
        <pc:sldMkLst>
          <pc:docMk/>
          <pc:sldMk cId="3751132723" sldId="11125"/>
        </pc:sldMkLst>
        <pc:spChg chg="mod">
          <ac:chgData name="Mondragon, Desiree - DEN" userId="cddb16d0-b6f9-4161-a1a6-91a003280c7c" providerId="ADAL" clId="{B72B92A8-4D58-4615-99DD-ADE2E9D7563C}" dt="2025-03-21T13:52:41.792" v="2294" actId="20577"/>
          <ac:spMkLst>
            <pc:docMk/>
            <pc:sldMk cId="3751132723" sldId="11125"/>
            <ac:spMk id="12" creationId="{F932734F-A43A-1ADB-F3B4-C62F526756C4}"/>
          </ac:spMkLst>
        </pc:spChg>
      </pc:sldChg>
      <pc:sldChg chg="modSp mod">
        <pc:chgData name="Mondragon, Desiree - DEN" userId="cddb16d0-b6f9-4161-a1a6-91a003280c7c" providerId="ADAL" clId="{B72B92A8-4D58-4615-99DD-ADE2E9D7563C}" dt="2025-03-21T13:52:46.185" v="2295" actId="20577"/>
        <pc:sldMkLst>
          <pc:docMk/>
          <pc:sldMk cId="304383958" sldId="11126"/>
        </pc:sldMkLst>
        <pc:spChg chg="mod">
          <ac:chgData name="Mondragon, Desiree - DEN" userId="cddb16d0-b6f9-4161-a1a6-91a003280c7c" providerId="ADAL" clId="{B72B92A8-4D58-4615-99DD-ADE2E9D7563C}" dt="2025-03-21T13:52:46.185" v="2295" actId="20577"/>
          <ac:spMkLst>
            <pc:docMk/>
            <pc:sldMk cId="304383958" sldId="11126"/>
            <ac:spMk id="12" creationId="{F932734F-A43A-1ADB-F3B4-C62F526756C4}"/>
          </ac:spMkLst>
        </pc:spChg>
      </pc:sldChg>
      <pc:sldChg chg="modSp mod">
        <pc:chgData name="Mondragon, Desiree - DEN" userId="cddb16d0-b6f9-4161-a1a6-91a003280c7c" providerId="ADAL" clId="{B72B92A8-4D58-4615-99DD-ADE2E9D7563C}" dt="2025-03-21T13:52:50.675" v="2296" actId="20577"/>
        <pc:sldMkLst>
          <pc:docMk/>
          <pc:sldMk cId="2125040398" sldId="11127"/>
        </pc:sldMkLst>
        <pc:spChg chg="mod">
          <ac:chgData name="Mondragon, Desiree - DEN" userId="cddb16d0-b6f9-4161-a1a6-91a003280c7c" providerId="ADAL" clId="{B72B92A8-4D58-4615-99DD-ADE2E9D7563C}" dt="2025-03-21T13:52:50.675" v="2296" actId="20577"/>
          <ac:spMkLst>
            <pc:docMk/>
            <pc:sldMk cId="2125040398" sldId="11127"/>
            <ac:spMk id="12" creationId="{F932734F-A43A-1ADB-F3B4-C62F526756C4}"/>
          </ac:spMkLst>
        </pc:spChg>
      </pc:sldChg>
      <pc:sldChg chg="modNotesTx">
        <pc:chgData name="Mondragon, Desiree - DEN" userId="cddb16d0-b6f9-4161-a1a6-91a003280c7c" providerId="ADAL" clId="{B72B92A8-4D58-4615-99DD-ADE2E9D7563C}" dt="2025-03-21T13:38:13.060" v="2220" actId="20577"/>
        <pc:sldMkLst>
          <pc:docMk/>
          <pc:sldMk cId="1363167926" sldId="11136"/>
        </pc:sldMkLst>
      </pc:sldChg>
      <pc:sldChg chg="modNotesTx">
        <pc:chgData name="Mondragon, Desiree - DEN" userId="cddb16d0-b6f9-4161-a1a6-91a003280c7c" providerId="ADAL" clId="{B72B92A8-4D58-4615-99DD-ADE2E9D7563C}" dt="2025-03-21T13:42:17.529" v="2274" actId="20577"/>
        <pc:sldMkLst>
          <pc:docMk/>
          <pc:sldMk cId="1363623318" sldId="11137"/>
        </pc:sldMkLst>
      </pc:sldChg>
      <pc:sldChg chg="del">
        <pc:chgData name="Mondragon, Desiree - DEN" userId="cddb16d0-b6f9-4161-a1a6-91a003280c7c" providerId="ADAL" clId="{B72B92A8-4D58-4615-99DD-ADE2E9D7563C}" dt="2025-03-20T21:48:05.595" v="4" actId="2696"/>
        <pc:sldMkLst>
          <pc:docMk/>
          <pc:sldMk cId="3501729453" sldId="11144"/>
        </pc:sldMkLst>
      </pc:sldChg>
      <pc:sldChg chg="modNotesTx">
        <pc:chgData name="Mondragon, Desiree - DEN" userId="cddb16d0-b6f9-4161-a1a6-91a003280c7c" providerId="ADAL" clId="{B72B92A8-4D58-4615-99DD-ADE2E9D7563C}" dt="2025-03-20T22:45:13.195" v="1406" actId="20577"/>
        <pc:sldMkLst>
          <pc:docMk/>
          <pc:sldMk cId="2917361468" sldId="11192"/>
        </pc:sldMkLst>
      </pc:sldChg>
      <pc:sldChg chg="modSp mod modNotesTx">
        <pc:chgData name="Mondragon, Desiree - DEN" userId="cddb16d0-b6f9-4161-a1a6-91a003280c7c" providerId="ADAL" clId="{B72B92A8-4D58-4615-99DD-ADE2E9D7563C}" dt="2025-03-20T22:11:24.784" v="838" actId="255"/>
        <pc:sldMkLst>
          <pc:docMk/>
          <pc:sldMk cId="170341230" sldId="11200"/>
        </pc:sldMkLst>
        <pc:spChg chg="mod">
          <ac:chgData name="Mondragon, Desiree - DEN" userId="cddb16d0-b6f9-4161-a1a6-91a003280c7c" providerId="ADAL" clId="{B72B92A8-4D58-4615-99DD-ADE2E9D7563C}" dt="2025-03-20T21:48:22.969" v="9" actId="20577"/>
          <ac:spMkLst>
            <pc:docMk/>
            <pc:sldMk cId="170341230" sldId="11200"/>
            <ac:spMk id="2" creationId="{5CF596FF-602A-92B7-11D4-E6638E367E24}"/>
          </ac:spMkLst>
        </pc:spChg>
      </pc:sldChg>
      <pc:sldChg chg="modSp mod">
        <pc:chgData name="Mondragon, Desiree - DEN" userId="cddb16d0-b6f9-4161-a1a6-91a003280c7c" providerId="ADAL" clId="{B72B92A8-4D58-4615-99DD-ADE2E9D7563C}" dt="2025-03-21T13:51:25.004" v="2282" actId="20577"/>
        <pc:sldMkLst>
          <pc:docMk/>
          <pc:sldMk cId="1605585881" sldId="11220"/>
        </pc:sldMkLst>
      </pc:sldChg>
      <pc:sldChg chg="modNotesTx">
        <pc:chgData name="Mondragon, Desiree - DEN" userId="cddb16d0-b6f9-4161-a1a6-91a003280c7c" providerId="ADAL" clId="{B72B92A8-4D58-4615-99DD-ADE2E9D7563C}" dt="2025-03-20T22:40:27.522" v="1371" actId="20577"/>
        <pc:sldMkLst>
          <pc:docMk/>
          <pc:sldMk cId="0" sldId="11236"/>
        </pc:sldMkLst>
      </pc:sldChg>
      <pc:sldChg chg="modSp mod modNotesTx">
        <pc:chgData name="Mondragon, Desiree - DEN" userId="cddb16d0-b6f9-4161-a1a6-91a003280c7c" providerId="ADAL" clId="{B72B92A8-4D58-4615-99DD-ADE2E9D7563C}" dt="2025-03-21T12:37:12.516" v="1914" actId="20577"/>
        <pc:sldMkLst>
          <pc:docMk/>
          <pc:sldMk cId="3513850668" sldId="11237"/>
        </pc:sldMkLst>
        <pc:spChg chg="mod">
          <ac:chgData name="Mondragon, Desiree - DEN" userId="cddb16d0-b6f9-4161-a1a6-91a003280c7c" providerId="ADAL" clId="{B72B92A8-4D58-4615-99DD-ADE2E9D7563C}" dt="2025-03-21T12:11:24.182" v="1727" actId="20577"/>
          <ac:spMkLst>
            <pc:docMk/>
            <pc:sldMk cId="3513850668" sldId="11237"/>
            <ac:spMk id="3" creationId="{BC4C6CC7-72F2-44FC-6D21-14DA37010207}"/>
          </ac:spMkLst>
        </pc:spChg>
      </pc:sldChg>
      <pc:sldChg chg="modNotesTx">
        <pc:chgData name="Mondragon, Desiree - DEN" userId="cddb16d0-b6f9-4161-a1a6-91a003280c7c" providerId="ADAL" clId="{B72B92A8-4D58-4615-99DD-ADE2E9D7563C}" dt="2025-03-21T13:20:59.154" v="2162" actId="20577"/>
        <pc:sldMkLst>
          <pc:docMk/>
          <pc:sldMk cId="616483224" sldId="104938"/>
        </pc:sldMkLst>
      </pc:sldChg>
      <pc:sldChg chg="modNotesTx">
        <pc:chgData name="Mondragon, Desiree - DEN" userId="cddb16d0-b6f9-4161-a1a6-91a003280c7c" providerId="ADAL" clId="{B72B92A8-4D58-4615-99DD-ADE2E9D7563C}" dt="2025-03-21T12:46:58.962" v="2040" actId="20577"/>
        <pc:sldMkLst>
          <pc:docMk/>
          <pc:sldMk cId="811872395" sldId="104944"/>
        </pc:sldMkLst>
      </pc:sldChg>
      <pc:sldChg chg="add del">
        <pc:chgData name="Mondragon, Desiree - DEN" userId="cddb16d0-b6f9-4161-a1a6-91a003280c7c" providerId="ADAL" clId="{B72B92A8-4D58-4615-99DD-ADE2E9D7563C}" dt="2025-03-21T11:51:15.385" v="1408" actId="47"/>
        <pc:sldMkLst>
          <pc:docMk/>
          <pc:sldMk cId="2100173544" sldId="104955"/>
        </pc:sldMkLst>
      </pc:sldChg>
      <pc:sldChg chg="del">
        <pc:chgData name="Mondragon, Desiree - DEN" userId="cddb16d0-b6f9-4161-a1a6-91a003280c7c" providerId="ADAL" clId="{B72B92A8-4D58-4615-99DD-ADE2E9D7563C}" dt="2025-03-21T11:51:27.509" v="1409" actId="47"/>
        <pc:sldMkLst>
          <pc:docMk/>
          <pc:sldMk cId="409671137" sldId="104959"/>
        </pc:sldMkLst>
      </pc:sldChg>
      <pc:sldChg chg="del">
        <pc:chgData name="Mondragon, Desiree - DEN" userId="cddb16d0-b6f9-4161-a1a6-91a003280c7c" providerId="ADAL" clId="{B72B92A8-4D58-4615-99DD-ADE2E9D7563C}" dt="2025-03-21T11:51:27.509" v="1409" actId="47"/>
        <pc:sldMkLst>
          <pc:docMk/>
          <pc:sldMk cId="1850554880" sldId="104960"/>
        </pc:sldMkLst>
      </pc:sldChg>
      <pc:sldChg chg="modSp mod">
        <pc:chgData name="Mondragon, Desiree - DEN" userId="cddb16d0-b6f9-4161-a1a6-91a003280c7c" providerId="ADAL" clId="{B72B92A8-4D58-4615-99DD-ADE2E9D7563C}" dt="2025-03-21T13:52:26.558" v="2290" actId="20577"/>
        <pc:sldMkLst>
          <pc:docMk/>
          <pc:sldMk cId="2483259160" sldId="104961"/>
        </pc:sldMkLst>
        <pc:spChg chg="mod">
          <ac:chgData name="Mondragon, Desiree - DEN" userId="cddb16d0-b6f9-4161-a1a6-91a003280c7c" providerId="ADAL" clId="{B72B92A8-4D58-4615-99DD-ADE2E9D7563C}" dt="2025-03-21T13:52:26.558" v="2290" actId="20577"/>
          <ac:spMkLst>
            <pc:docMk/>
            <pc:sldMk cId="2483259160" sldId="104961"/>
            <ac:spMk id="12" creationId="{F932734F-A43A-1ADB-F3B4-C62F526756C4}"/>
          </ac:spMkLst>
        </pc:spChg>
      </pc:sldChg>
      <pc:sldChg chg="modSp mod modNotesTx">
        <pc:chgData name="Mondragon, Desiree - DEN" userId="cddb16d0-b6f9-4161-a1a6-91a003280c7c" providerId="ADAL" clId="{B72B92A8-4D58-4615-99DD-ADE2E9D7563C}" dt="2025-03-21T12:43:26.701" v="1981" actId="20577"/>
        <pc:sldMkLst>
          <pc:docMk/>
          <pc:sldMk cId="1962487920" sldId="104969"/>
        </pc:sldMkLst>
        <pc:spChg chg="mod">
          <ac:chgData name="Mondragon, Desiree - DEN" userId="cddb16d0-b6f9-4161-a1a6-91a003280c7c" providerId="ADAL" clId="{B72B92A8-4D58-4615-99DD-ADE2E9D7563C}" dt="2025-03-21T12:11:35.068" v="1728" actId="14100"/>
          <ac:spMkLst>
            <pc:docMk/>
            <pc:sldMk cId="1962487920" sldId="104969"/>
            <ac:spMk id="4" creationId="{4E6C5A12-6BB9-F92F-6DFD-C5CF58B5A428}"/>
          </ac:spMkLst>
        </pc:spChg>
      </pc:sldChg>
      <pc:sldChg chg="modSp mod">
        <pc:chgData name="Mondragon, Desiree - DEN" userId="cddb16d0-b6f9-4161-a1a6-91a003280c7c" providerId="ADAL" clId="{B72B92A8-4D58-4615-99DD-ADE2E9D7563C}" dt="2025-03-20T21:47:46.415" v="2"/>
        <pc:sldMkLst>
          <pc:docMk/>
          <pc:sldMk cId="167018346" sldId="104977"/>
        </pc:sldMkLst>
        <pc:spChg chg="mod">
          <ac:chgData name="Mondragon, Desiree - DEN" userId="cddb16d0-b6f9-4161-a1a6-91a003280c7c" providerId="ADAL" clId="{B72B92A8-4D58-4615-99DD-ADE2E9D7563C}" dt="2025-03-20T21:47:46.415" v="2"/>
          <ac:spMkLst>
            <pc:docMk/>
            <pc:sldMk cId="167018346" sldId="104977"/>
            <ac:spMk id="7" creationId="{461BFA58-C8F0-4505-02F8-6539579307D8}"/>
          </ac:spMkLst>
        </pc:spChg>
      </pc:sldChg>
      <pc:sldChg chg="modNotesTx">
        <pc:chgData name="Mondragon, Desiree - DEN" userId="cddb16d0-b6f9-4161-a1a6-91a003280c7c" providerId="ADAL" clId="{B72B92A8-4D58-4615-99DD-ADE2E9D7563C}" dt="2025-03-20T22:36:33.202" v="1335" actId="20577"/>
        <pc:sldMkLst>
          <pc:docMk/>
          <pc:sldMk cId="2944146199" sldId="104991"/>
        </pc:sldMkLst>
      </pc:sldChg>
      <pc:sldChg chg="modSp mod">
        <pc:chgData name="Mondragon, Desiree - DEN" userId="cddb16d0-b6f9-4161-a1a6-91a003280c7c" providerId="ADAL" clId="{B72B92A8-4D58-4615-99DD-ADE2E9D7563C}" dt="2025-03-21T11:58:57.821" v="1509" actId="6549"/>
        <pc:sldMkLst>
          <pc:docMk/>
          <pc:sldMk cId="105786482" sldId="104995"/>
        </pc:sldMkLst>
      </pc:sldChg>
      <pc:sldChg chg="del">
        <pc:chgData name="Mondragon, Desiree - DEN" userId="cddb16d0-b6f9-4161-a1a6-91a003280c7c" providerId="ADAL" clId="{B72B92A8-4D58-4615-99DD-ADE2E9D7563C}" dt="2025-03-21T11:52:29.834" v="1414" actId="18676"/>
        <pc:sldMkLst>
          <pc:docMk/>
          <pc:sldMk cId="2287347772" sldId="104996"/>
        </pc:sldMkLst>
      </pc:sldChg>
      <pc:sldChg chg="del">
        <pc:chgData name="Mondragon, Desiree - DEN" userId="cddb16d0-b6f9-4161-a1a6-91a003280c7c" providerId="ADAL" clId="{B72B92A8-4D58-4615-99DD-ADE2E9D7563C}" dt="2025-03-21T11:53:08.908" v="1419" actId="2696"/>
        <pc:sldMkLst>
          <pc:docMk/>
          <pc:sldMk cId="4092177147" sldId="104998"/>
        </pc:sldMkLst>
      </pc:sldChg>
      <pc:sldChg chg="modSp add del mod">
        <pc:chgData name="Mondragon, Desiree - DEN" userId="cddb16d0-b6f9-4161-a1a6-91a003280c7c" providerId="ADAL" clId="{B72B92A8-4D58-4615-99DD-ADE2E9D7563C}" dt="2025-03-21T13:51:32.274" v="2285" actId="20577"/>
        <pc:sldMkLst>
          <pc:docMk/>
          <pc:sldMk cId="1213173365" sldId="104999"/>
        </pc:sldMkLst>
        <pc:spChg chg="mod">
          <ac:chgData name="Mondragon, Desiree - DEN" userId="cddb16d0-b6f9-4161-a1a6-91a003280c7c" providerId="ADAL" clId="{B72B92A8-4D58-4615-99DD-ADE2E9D7563C}" dt="2025-03-21T13:51:32.274" v="2285" actId="20577"/>
          <ac:spMkLst>
            <pc:docMk/>
            <pc:sldMk cId="1213173365" sldId="104999"/>
            <ac:spMk id="12" creationId="{E88EDCC7-D39D-D2E0-5BB8-EEB17D8EE834}"/>
          </ac:spMkLst>
        </pc:spChg>
      </pc:sldChg>
      <pc:sldChg chg="del">
        <pc:chgData name="Mondragon, Desiree - DEN" userId="cddb16d0-b6f9-4161-a1a6-91a003280c7c" providerId="ADAL" clId="{B72B92A8-4D58-4615-99DD-ADE2E9D7563C}" dt="2025-03-21T11:51:27.509" v="1409" actId="47"/>
        <pc:sldMkLst>
          <pc:docMk/>
          <pc:sldMk cId="2524720615" sldId="105000"/>
        </pc:sldMkLst>
      </pc:sldChg>
      <pc:sldChg chg="del">
        <pc:chgData name="Mondragon, Desiree - DEN" userId="cddb16d0-b6f9-4161-a1a6-91a003280c7c" providerId="ADAL" clId="{B72B92A8-4D58-4615-99DD-ADE2E9D7563C}" dt="2025-03-21T11:51:27.509" v="1409" actId="47"/>
        <pc:sldMkLst>
          <pc:docMk/>
          <pc:sldMk cId="717657605" sldId="105001"/>
        </pc:sldMkLst>
      </pc:sldChg>
      <pc:sldChg chg="del">
        <pc:chgData name="Mondragon, Desiree - DEN" userId="cddb16d0-b6f9-4161-a1a6-91a003280c7c" providerId="ADAL" clId="{B72B92A8-4D58-4615-99DD-ADE2E9D7563C}" dt="2025-03-21T11:51:27.509" v="1409" actId="47"/>
        <pc:sldMkLst>
          <pc:docMk/>
          <pc:sldMk cId="2620443658" sldId="105005"/>
        </pc:sldMkLst>
      </pc:sldChg>
      <pc:sldChg chg="del">
        <pc:chgData name="Mondragon, Desiree - DEN" userId="cddb16d0-b6f9-4161-a1a6-91a003280c7c" providerId="ADAL" clId="{B72B92A8-4D58-4615-99DD-ADE2E9D7563C}" dt="2025-03-21T11:51:27.509" v="1409" actId="47"/>
        <pc:sldMkLst>
          <pc:docMk/>
          <pc:sldMk cId="501188086" sldId="105006"/>
        </pc:sldMkLst>
      </pc:sldChg>
      <pc:sldChg chg="del">
        <pc:chgData name="Mondragon, Desiree - DEN" userId="cddb16d0-b6f9-4161-a1a6-91a003280c7c" providerId="ADAL" clId="{B72B92A8-4D58-4615-99DD-ADE2E9D7563C}" dt="2025-03-21T11:51:27.509" v="1409" actId="47"/>
        <pc:sldMkLst>
          <pc:docMk/>
          <pc:sldMk cId="1292398166" sldId="105008"/>
        </pc:sldMkLst>
      </pc:sldChg>
      <pc:sldChg chg="del">
        <pc:chgData name="Mondragon, Desiree - DEN" userId="cddb16d0-b6f9-4161-a1a6-91a003280c7c" providerId="ADAL" clId="{B72B92A8-4D58-4615-99DD-ADE2E9D7563C}" dt="2025-03-21T11:51:27.509" v="1409" actId="47"/>
        <pc:sldMkLst>
          <pc:docMk/>
          <pc:sldMk cId="1379504565" sldId="105010"/>
        </pc:sldMkLst>
      </pc:sldChg>
      <pc:sldChg chg="modNotesTx">
        <pc:chgData name="Mondragon, Desiree - DEN" userId="cddb16d0-b6f9-4161-a1a6-91a003280c7c" providerId="ADAL" clId="{B72B92A8-4D58-4615-99DD-ADE2E9D7563C}" dt="2025-03-21T12:44:16.428" v="1986" actId="20577"/>
        <pc:sldMkLst>
          <pc:docMk/>
          <pc:sldMk cId="0" sldId="105012"/>
        </pc:sldMkLst>
      </pc:sldChg>
      <pc:sldChg chg="del">
        <pc:chgData name="Mondragon, Desiree - DEN" userId="cddb16d0-b6f9-4161-a1a6-91a003280c7c" providerId="ADAL" clId="{B72B92A8-4D58-4615-99DD-ADE2E9D7563C}" dt="2025-03-21T11:52:29.834" v="1414" actId="18676"/>
        <pc:sldMkLst>
          <pc:docMk/>
          <pc:sldMk cId="3119948113" sldId="105013"/>
        </pc:sldMkLst>
      </pc:sldChg>
      <pc:sldChg chg="modSp mod">
        <pc:chgData name="Mondragon, Desiree - DEN" userId="cddb16d0-b6f9-4161-a1a6-91a003280c7c" providerId="ADAL" clId="{B72B92A8-4D58-4615-99DD-ADE2E9D7563C}" dt="2025-03-21T12:05:57.079" v="1674" actId="255"/>
        <pc:sldMkLst>
          <pc:docMk/>
          <pc:sldMk cId="2628026929" sldId="105014"/>
        </pc:sldMkLst>
      </pc:sldChg>
      <pc:sldChg chg="modSp mod">
        <pc:chgData name="Mondragon, Desiree - DEN" userId="cddb16d0-b6f9-4161-a1a6-91a003280c7c" providerId="ADAL" clId="{B72B92A8-4D58-4615-99DD-ADE2E9D7563C}" dt="2025-03-21T13:51:28.273" v="2283" actId="20577"/>
        <pc:sldMkLst>
          <pc:docMk/>
          <pc:sldMk cId="1638479602" sldId="105017"/>
        </pc:sldMkLst>
      </pc:sldChg>
      <pc:sldChg chg="modSp mod">
        <pc:chgData name="Mondragon, Desiree - DEN" userId="cddb16d0-b6f9-4161-a1a6-91a003280c7c" providerId="ADAL" clId="{B72B92A8-4D58-4615-99DD-ADE2E9D7563C}" dt="2025-03-21T13:51:35.677" v="2286" actId="20577"/>
        <pc:sldMkLst>
          <pc:docMk/>
          <pc:sldMk cId="3500373422" sldId="105019"/>
        </pc:sldMkLst>
      </pc:sldChg>
      <pc:sldChg chg="modSp mod">
        <pc:chgData name="Mondragon, Desiree - DEN" userId="cddb16d0-b6f9-4161-a1a6-91a003280c7c" providerId="ADAL" clId="{B72B92A8-4D58-4615-99DD-ADE2E9D7563C}" dt="2025-03-21T12:05:08.655" v="1652" actId="255"/>
        <pc:sldMkLst>
          <pc:docMk/>
          <pc:sldMk cId="2325006807" sldId="105020"/>
        </pc:sldMkLst>
      </pc:sldChg>
      <pc:sldChg chg="modSp mod">
        <pc:chgData name="Mondragon, Desiree - DEN" userId="cddb16d0-b6f9-4161-a1a6-91a003280c7c" providerId="ADAL" clId="{B72B92A8-4D58-4615-99DD-ADE2E9D7563C}" dt="2025-03-21T12:05:47.538" v="1672" actId="1076"/>
        <pc:sldMkLst>
          <pc:docMk/>
          <pc:sldMk cId="3271085709" sldId="105025"/>
        </pc:sldMkLst>
      </pc:sldChg>
      <pc:sldChg chg="modNotesTx">
        <pc:chgData name="Mondragon, Desiree - DEN" userId="cddb16d0-b6f9-4161-a1a6-91a003280c7c" providerId="ADAL" clId="{B72B92A8-4D58-4615-99DD-ADE2E9D7563C}" dt="2025-03-21T12:25:04.455" v="1887" actId="20577"/>
        <pc:sldMkLst>
          <pc:docMk/>
          <pc:sldMk cId="2260674282" sldId="105026"/>
        </pc:sldMkLst>
      </pc:sldChg>
      <pc:sldChg chg="del">
        <pc:chgData name="Mondragon, Desiree - DEN" userId="cddb16d0-b6f9-4161-a1a6-91a003280c7c" providerId="ADAL" clId="{B72B92A8-4D58-4615-99DD-ADE2E9D7563C}" dt="2025-03-21T11:53:13.323" v="1420" actId="2696"/>
        <pc:sldMkLst>
          <pc:docMk/>
          <pc:sldMk cId="3270954031" sldId="105027"/>
        </pc:sldMkLst>
      </pc:sldChg>
      <pc:sldChg chg="del">
        <pc:chgData name="Mondragon, Desiree - DEN" userId="cddb16d0-b6f9-4161-a1a6-91a003280c7c" providerId="ADAL" clId="{B72B92A8-4D58-4615-99DD-ADE2E9D7563C}" dt="2025-03-21T11:53:13.323" v="1420" actId="2696"/>
        <pc:sldMkLst>
          <pc:docMk/>
          <pc:sldMk cId="2183761944" sldId="105028"/>
        </pc:sldMkLst>
      </pc:sldChg>
      <pc:sldChg chg="del">
        <pc:chgData name="Mondragon, Desiree - DEN" userId="cddb16d0-b6f9-4161-a1a6-91a003280c7c" providerId="ADAL" clId="{B72B92A8-4D58-4615-99DD-ADE2E9D7563C}" dt="2025-03-21T11:53:08.908" v="1419" actId="2696"/>
        <pc:sldMkLst>
          <pc:docMk/>
          <pc:sldMk cId="141347532" sldId="105029"/>
        </pc:sldMkLst>
      </pc:sldChg>
      <pc:sldChg chg="del">
        <pc:chgData name="Mondragon, Desiree - DEN" userId="cddb16d0-b6f9-4161-a1a6-91a003280c7c" providerId="ADAL" clId="{B72B92A8-4D58-4615-99DD-ADE2E9D7563C}" dt="2025-03-21T11:53:08.908" v="1419" actId="2696"/>
        <pc:sldMkLst>
          <pc:docMk/>
          <pc:sldMk cId="2360375060" sldId="105030"/>
        </pc:sldMkLst>
      </pc:sldChg>
      <pc:sldChg chg="del">
        <pc:chgData name="Mondragon, Desiree - DEN" userId="cddb16d0-b6f9-4161-a1a6-91a003280c7c" providerId="ADAL" clId="{B72B92A8-4D58-4615-99DD-ADE2E9D7563C}" dt="2025-03-21T11:53:08.908" v="1419" actId="2696"/>
        <pc:sldMkLst>
          <pc:docMk/>
          <pc:sldMk cId="3842212640" sldId="105032"/>
        </pc:sldMkLst>
      </pc:sldChg>
      <pc:sldChg chg="del">
        <pc:chgData name="Mondragon, Desiree - DEN" userId="cddb16d0-b6f9-4161-a1a6-91a003280c7c" providerId="ADAL" clId="{B72B92A8-4D58-4615-99DD-ADE2E9D7563C}" dt="2025-03-21T11:53:08.908" v="1419" actId="2696"/>
        <pc:sldMkLst>
          <pc:docMk/>
          <pc:sldMk cId="2705575128" sldId="105035"/>
        </pc:sldMkLst>
      </pc:sldChg>
      <pc:sldChg chg="modSp mod">
        <pc:chgData name="Mondragon, Desiree - DEN" userId="cddb16d0-b6f9-4161-a1a6-91a003280c7c" providerId="ADAL" clId="{B72B92A8-4D58-4615-99DD-ADE2E9D7563C}" dt="2025-03-21T13:52:31.459" v="2291" actId="20577"/>
        <pc:sldMkLst>
          <pc:docMk/>
          <pc:sldMk cId="4231972157" sldId="105039"/>
        </pc:sldMkLst>
        <pc:spChg chg="mod">
          <ac:chgData name="Mondragon, Desiree - DEN" userId="cddb16d0-b6f9-4161-a1a6-91a003280c7c" providerId="ADAL" clId="{B72B92A8-4D58-4615-99DD-ADE2E9D7563C}" dt="2025-03-21T13:52:31.459" v="2291" actId="20577"/>
          <ac:spMkLst>
            <pc:docMk/>
            <pc:sldMk cId="4231972157" sldId="105039"/>
            <ac:spMk id="12" creationId="{02C9815A-5C93-FE58-5A08-5258529BE525}"/>
          </ac:spMkLst>
        </pc:spChg>
      </pc:sldChg>
      <pc:sldChg chg="modSp mod">
        <pc:chgData name="Mondragon, Desiree - DEN" userId="cddb16d0-b6f9-4161-a1a6-91a003280c7c" providerId="ADAL" clId="{B72B92A8-4D58-4615-99DD-ADE2E9D7563C}" dt="2025-03-21T12:10:12.463" v="1716" actId="403"/>
        <pc:sldMkLst>
          <pc:docMk/>
          <pc:sldMk cId="4281499094" sldId="105040"/>
        </pc:sldMkLst>
        <pc:spChg chg="mod">
          <ac:chgData name="Mondragon, Desiree - DEN" userId="cddb16d0-b6f9-4161-a1a6-91a003280c7c" providerId="ADAL" clId="{B72B92A8-4D58-4615-99DD-ADE2E9D7563C}" dt="2025-03-21T12:10:12.463" v="1716" actId="403"/>
          <ac:spMkLst>
            <pc:docMk/>
            <pc:sldMk cId="4281499094" sldId="105040"/>
            <ac:spMk id="3" creationId="{E7EDEBF4-8B6B-72CA-0AF6-B205DCA58EDC}"/>
          </ac:spMkLst>
        </pc:spChg>
      </pc:sldChg>
      <pc:sldChg chg="modSp mod">
        <pc:chgData name="Mondragon, Desiree - DEN" userId="cddb16d0-b6f9-4161-a1a6-91a003280c7c" providerId="ADAL" clId="{B72B92A8-4D58-4615-99DD-ADE2E9D7563C}" dt="2025-03-21T12:09:28.811" v="1711" actId="1076"/>
        <pc:sldMkLst>
          <pc:docMk/>
          <pc:sldMk cId="635646545" sldId="105042"/>
        </pc:sldMkLst>
        <pc:spChg chg="mod">
          <ac:chgData name="Mondragon, Desiree - DEN" userId="cddb16d0-b6f9-4161-a1a6-91a003280c7c" providerId="ADAL" clId="{B72B92A8-4D58-4615-99DD-ADE2E9D7563C}" dt="2025-03-21T12:09:28.811" v="1711" actId="1076"/>
          <ac:spMkLst>
            <pc:docMk/>
            <pc:sldMk cId="635646545" sldId="105042"/>
            <ac:spMk id="3" creationId="{A0912F34-D88A-5CB2-F353-82BAAFA693C2}"/>
          </ac:spMkLst>
        </pc:spChg>
      </pc:sldChg>
      <pc:sldChg chg="modSp mod">
        <pc:chgData name="Mondragon, Desiree - DEN" userId="cddb16d0-b6f9-4161-a1a6-91a003280c7c" providerId="ADAL" clId="{B72B92A8-4D58-4615-99DD-ADE2E9D7563C}" dt="2025-03-21T12:09:54.698" v="1714" actId="14100"/>
        <pc:sldMkLst>
          <pc:docMk/>
          <pc:sldMk cId="3880939034" sldId="105045"/>
        </pc:sldMkLst>
        <pc:spChg chg="mod">
          <ac:chgData name="Mondragon, Desiree - DEN" userId="cddb16d0-b6f9-4161-a1a6-91a003280c7c" providerId="ADAL" clId="{B72B92A8-4D58-4615-99DD-ADE2E9D7563C}" dt="2025-03-21T12:09:54.698" v="1714" actId="14100"/>
          <ac:spMkLst>
            <pc:docMk/>
            <pc:sldMk cId="3880939034" sldId="105045"/>
            <ac:spMk id="3" creationId="{7AD95F5F-7B1C-4E96-C7E3-C9FCD47DF853}"/>
          </ac:spMkLst>
        </pc:spChg>
      </pc:sldChg>
      <pc:sldChg chg="modSp mod">
        <pc:chgData name="Mondragon, Desiree - DEN" userId="cddb16d0-b6f9-4161-a1a6-91a003280c7c" providerId="ADAL" clId="{B72B92A8-4D58-4615-99DD-ADE2E9D7563C}" dt="2025-03-21T12:07:12.108" v="1703" actId="255"/>
        <pc:sldMkLst>
          <pc:docMk/>
          <pc:sldMk cId="2815093843" sldId="105047"/>
        </pc:sldMkLst>
      </pc:sldChg>
      <pc:sldChg chg="modSp mod">
        <pc:chgData name="Mondragon, Desiree - DEN" userId="cddb16d0-b6f9-4161-a1a6-91a003280c7c" providerId="ADAL" clId="{B72B92A8-4D58-4615-99DD-ADE2E9D7563C}" dt="2025-03-21T13:51:45.544" v="2288" actId="20577"/>
        <pc:sldMkLst>
          <pc:docMk/>
          <pc:sldMk cId="2367299805" sldId="105048"/>
        </pc:sldMkLst>
      </pc:sldChg>
      <pc:sldChg chg="del">
        <pc:chgData name="Mondragon, Desiree - DEN" userId="cddb16d0-b6f9-4161-a1a6-91a003280c7c" providerId="ADAL" clId="{B72B92A8-4D58-4615-99DD-ADE2E9D7563C}" dt="2025-03-21T11:51:27.509" v="1409" actId="47"/>
        <pc:sldMkLst>
          <pc:docMk/>
          <pc:sldMk cId="585299912" sldId="105049"/>
        </pc:sldMkLst>
      </pc:sldChg>
      <pc:sldChg chg="modSp mod">
        <pc:chgData name="Mondragon, Desiree - DEN" userId="cddb16d0-b6f9-4161-a1a6-91a003280c7c" providerId="ADAL" clId="{B72B92A8-4D58-4615-99DD-ADE2E9D7563C}" dt="2025-03-21T12:08:35.586" v="1706" actId="403"/>
        <pc:sldMkLst>
          <pc:docMk/>
          <pc:sldMk cId="2811352494" sldId="105051"/>
        </pc:sldMkLst>
      </pc:sldChg>
      <pc:sldChg chg="modSp mod">
        <pc:chgData name="Mondragon, Desiree - DEN" userId="cddb16d0-b6f9-4161-a1a6-91a003280c7c" providerId="ADAL" clId="{B72B92A8-4D58-4615-99DD-ADE2E9D7563C}" dt="2025-03-21T11:52:52.901" v="1418"/>
        <pc:sldMkLst>
          <pc:docMk/>
          <pc:sldMk cId="3094513286" sldId="105052"/>
        </pc:sldMkLst>
      </pc:sldChg>
      <pc:sldChg chg="modSp add mod">
        <pc:chgData name="Mondragon, Desiree - DEN" userId="cddb16d0-b6f9-4161-a1a6-91a003280c7c" providerId="ADAL" clId="{B72B92A8-4D58-4615-99DD-ADE2E9D7563C}" dt="2025-03-21T12:02:08.362" v="1560" actId="6549"/>
        <pc:sldMkLst>
          <pc:docMk/>
          <pc:sldMk cId="4075703870" sldId="105053"/>
        </pc:sldMkLst>
      </pc:sldChg>
      <pc:sldChg chg="modSp add mod replId">
        <pc:chgData name="Mondragon, Desiree - DEN" userId="cddb16d0-b6f9-4161-a1a6-91a003280c7c" providerId="ADAL" clId="{B72B92A8-4D58-4615-99DD-ADE2E9D7563C}" dt="2025-03-21T12:06:15.579" v="1684" actId="20577"/>
        <pc:sldMkLst>
          <pc:docMk/>
          <pc:sldMk cId="1288692813" sldId="105054"/>
        </pc:sldMkLst>
      </pc:sldChg>
      <pc:sldChg chg="modSp add mod">
        <pc:chgData name="Mondragon, Desiree - DEN" userId="cddb16d0-b6f9-4161-a1a6-91a003280c7c" providerId="ADAL" clId="{B72B92A8-4D58-4615-99DD-ADE2E9D7563C}" dt="2025-03-21T13:51:42.652" v="2287" actId="20577"/>
        <pc:sldMkLst>
          <pc:docMk/>
          <pc:sldMk cId="1097147265" sldId="105055"/>
        </pc:sldMkLst>
      </pc:sldChg>
      <pc:sldChg chg="add replId">
        <pc:chgData name="Mondragon, Desiree - DEN" userId="cddb16d0-b6f9-4161-a1a6-91a003280c7c" providerId="ADAL" clId="{B72B92A8-4D58-4615-99DD-ADE2E9D7563C}" dt="2025-03-21T11:51:50.443" v="1411" actId="2890"/>
        <pc:sldMkLst>
          <pc:docMk/>
          <pc:sldMk cId="4271651779" sldId="105056"/>
        </pc:sldMkLst>
      </pc:sldChg>
      <pc:sldChg chg="modSp add mod">
        <pc:chgData name="Mondragon, Desiree - DEN" userId="cddb16d0-b6f9-4161-a1a6-91a003280c7c" providerId="ADAL" clId="{B72B92A8-4D58-4615-99DD-ADE2E9D7563C}" dt="2025-03-21T13:51:48.975" v="2289" actId="20577"/>
        <pc:sldMkLst>
          <pc:docMk/>
          <pc:sldMk cId="3343777953" sldId="105057"/>
        </pc:sldMkLst>
      </pc:sldChg>
      <pc:sldChg chg="modSp add mod replId">
        <pc:chgData name="Mondragon, Desiree - DEN" userId="cddb16d0-b6f9-4161-a1a6-91a003280c7c" providerId="ADAL" clId="{B72B92A8-4D58-4615-99DD-ADE2E9D7563C}" dt="2025-03-21T12:08:19.461" v="1705" actId="20577"/>
        <pc:sldMkLst>
          <pc:docMk/>
          <pc:sldMk cId="3236898785" sldId="105058"/>
        </pc:sldMkLst>
      </pc:sldChg>
    </pc:docChg>
  </pc:docChgLst>
  <pc:docChgLst>
    <pc:chgData name="Gruber, Rachel - DEN" userId="S::rachel.gruber@flydenver.com::4f8c4169-eac6-40af-b1da-0a9cfebc811a" providerId="AD" clId="Web-{96FA2D5C-FCF8-BFCD-BE00-DAA4A9AA170E}"/>
    <pc:docChg chg="modSld">
      <pc:chgData name="Gruber, Rachel - DEN" userId="S::rachel.gruber@flydenver.com::4f8c4169-eac6-40af-b1da-0a9cfebc811a" providerId="AD" clId="Web-{96FA2D5C-FCF8-BFCD-BE00-DAA4A9AA170E}" dt="2024-06-26T19:08:19.924" v="1" actId="20577"/>
      <pc:docMkLst>
        <pc:docMk/>
      </pc:docMkLst>
      <pc:sldChg chg="modSp">
        <pc:chgData name="Gruber, Rachel - DEN" userId="S::rachel.gruber@flydenver.com::4f8c4169-eac6-40af-b1da-0a9cfebc811a" providerId="AD" clId="Web-{96FA2D5C-FCF8-BFCD-BE00-DAA4A9AA170E}" dt="2024-06-26T19:08:19.924" v="1" actId="20577"/>
        <pc:sldMkLst>
          <pc:docMk/>
          <pc:sldMk cId="4103528895" sldId="11072"/>
        </pc:sldMkLst>
      </pc:sldChg>
    </pc:docChg>
  </pc:docChgLst>
  <pc:docChgLst>
    <pc:chgData name="Mondragon, Desiree - DEN" userId="cddb16d0-b6f9-4161-a1a6-91a003280c7c" providerId="ADAL" clId="{68A5374B-5DC5-4F64-9FEC-5E2E7856F737}"/>
    <pc:docChg chg="delSld modSection">
      <pc:chgData name="Mondragon, Desiree - DEN" userId="cddb16d0-b6f9-4161-a1a6-91a003280c7c" providerId="ADAL" clId="{68A5374B-5DC5-4F64-9FEC-5E2E7856F737}" dt="2025-06-09T17:16:36.721" v="0" actId="47"/>
      <pc:docMkLst>
        <pc:docMk/>
      </pc:docMkLst>
      <pc:sldChg chg="del">
        <pc:chgData name="Mondragon, Desiree - DEN" userId="cddb16d0-b6f9-4161-a1a6-91a003280c7c" providerId="ADAL" clId="{68A5374B-5DC5-4F64-9FEC-5E2E7856F737}" dt="2025-06-09T17:16:36.721" v="0" actId="47"/>
        <pc:sldMkLst>
          <pc:docMk/>
          <pc:sldMk cId="1715748080" sldId="105082"/>
        </pc:sldMkLst>
      </pc:sldChg>
      <pc:sldChg chg="del">
        <pc:chgData name="Mondragon, Desiree - DEN" userId="cddb16d0-b6f9-4161-a1a6-91a003280c7c" providerId="ADAL" clId="{68A5374B-5DC5-4F64-9FEC-5E2E7856F737}" dt="2025-06-09T17:16:36.721" v="0" actId="47"/>
        <pc:sldMkLst>
          <pc:docMk/>
          <pc:sldMk cId="1405147649" sldId="105083"/>
        </pc:sldMkLst>
      </pc:sldChg>
    </pc:docChg>
  </pc:docChgLst>
  <pc:docChgLst>
    <pc:chgData name="Berry, Shelley - DEN" userId="d0a68758-6f03-4d75-9ed4-84d2a4f02e19" providerId="ADAL" clId="{1E14DC24-D4D6-4509-A446-512E6E000F82}"/>
    <pc:docChg chg="sldOrd">
      <pc:chgData name="Berry, Shelley - DEN" userId="d0a68758-6f03-4d75-9ed4-84d2a4f02e19" providerId="ADAL" clId="{1E14DC24-D4D6-4509-A446-512E6E000F82}" dt="2024-07-13T22:51:58.815" v="0" actId="20578"/>
      <pc:docMkLst>
        <pc:docMk/>
      </pc:docMkLst>
      <pc:sldChg chg="ord">
        <pc:chgData name="Berry, Shelley - DEN" userId="d0a68758-6f03-4d75-9ed4-84d2a4f02e19" providerId="ADAL" clId="{1E14DC24-D4D6-4509-A446-512E6E000F82}" dt="2024-07-13T22:51:58.815" v="0" actId="20578"/>
        <pc:sldMkLst>
          <pc:docMk/>
          <pc:sldMk cId="2889696399" sldId="11095"/>
        </pc:sldMkLst>
      </pc:sldChg>
    </pc:docChg>
  </pc:docChgLst>
  <pc:docChgLst>
    <pc:chgData name="Mondragon, Desiree - DEN" userId="cddb16d0-b6f9-4161-a1a6-91a003280c7c" providerId="ADAL" clId="{CF9E8DC6-5D74-449A-A1C2-15B2C1EAF372}"/>
    <pc:docChg chg="custSel addSld modSld sldOrd modSection">
      <pc:chgData name="Mondragon, Desiree - DEN" userId="cddb16d0-b6f9-4161-a1a6-91a003280c7c" providerId="ADAL" clId="{CF9E8DC6-5D74-449A-A1C2-15B2C1EAF372}" dt="2024-12-12T20:24:54.232" v="55" actId="20577"/>
      <pc:docMkLst>
        <pc:docMk/>
      </pc:docMkLst>
      <pc:sldChg chg="modSp mod">
        <pc:chgData name="Mondragon, Desiree - DEN" userId="cddb16d0-b6f9-4161-a1a6-91a003280c7c" providerId="ADAL" clId="{CF9E8DC6-5D74-449A-A1C2-15B2C1EAF372}" dt="2024-12-12T20:24:54.232" v="55" actId="20577"/>
        <pc:sldMkLst>
          <pc:docMk/>
          <pc:sldMk cId="46628132" sldId="11111"/>
        </pc:sldMkLst>
      </pc:sldChg>
      <pc:sldChg chg="addSp delSp modSp new mod ord modClrScheme chgLayout">
        <pc:chgData name="Mondragon, Desiree - DEN" userId="cddb16d0-b6f9-4161-a1a6-91a003280c7c" providerId="ADAL" clId="{CF9E8DC6-5D74-449A-A1C2-15B2C1EAF372}" dt="2024-12-12T20:23:58.876" v="20" actId="20577"/>
        <pc:sldMkLst>
          <pc:docMk/>
          <pc:sldMk cId="167018346" sldId="104977"/>
        </pc:sldMkLst>
      </pc:sldChg>
    </pc:docChg>
  </pc:docChgLst>
  <pc:docChgLst>
    <pc:chgData name="Mondragon, Desiree - DEN" userId="S::desiree.mondragon@flydenver.com::cddb16d0-b6f9-4161-a1a6-91a003280c7c" providerId="AD" clId="Web-{68B79B52-A1FD-FFF6-A36B-AAA7961C2A9A}"/>
    <pc:docChg chg="modSld">
      <pc:chgData name="Mondragon, Desiree - DEN" userId="S::desiree.mondragon@flydenver.com::cddb16d0-b6f9-4161-a1a6-91a003280c7c" providerId="AD" clId="Web-{68B79B52-A1FD-FFF6-A36B-AAA7961C2A9A}" dt="2025-01-10T22:09:05.076" v="3" actId="20577"/>
      <pc:docMkLst>
        <pc:docMk/>
      </pc:docMkLst>
      <pc:sldChg chg="modSp">
        <pc:chgData name="Mondragon, Desiree - DEN" userId="S::desiree.mondragon@flydenver.com::cddb16d0-b6f9-4161-a1a6-91a003280c7c" providerId="AD" clId="Web-{68B79B52-A1FD-FFF6-A36B-AAA7961C2A9A}" dt="2025-01-10T22:07:45.919" v="1" actId="14100"/>
        <pc:sldMkLst>
          <pc:docMk/>
          <pc:sldMk cId="4092177147" sldId="104998"/>
        </pc:sldMkLst>
      </pc:sldChg>
    </pc:docChg>
  </pc:docChgLst>
  <pc:docChgLst>
    <pc:chgData name="Nichols, Brent - DEN" userId="S::brent.nichols@flydenver.com::fe3c0eec-b643-4cc5-b16b-ebfa35077d10" providerId="AD" clId="Web-{EDAFFA1E-DF34-9C71-F7FF-47E6949C5B25}"/>
    <pc:docChg chg="modSld">
      <pc:chgData name="Nichols, Brent - DEN" userId="S::brent.nichols@flydenver.com::fe3c0eec-b643-4cc5-b16b-ebfa35077d10" providerId="AD" clId="Web-{EDAFFA1E-DF34-9C71-F7FF-47E6949C5B25}" dt="2024-07-03T14:50:29.414" v="3" actId="20577"/>
      <pc:docMkLst>
        <pc:docMk/>
      </pc:docMkLst>
      <pc:sldChg chg="modSp">
        <pc:chgData name="Nichols, Brent - DEN" userId="S::brent.nichols@flydenver.com::fe3c0eec-b643-4cc5-b16b-ebfa35077d10" providerId="AD" clId="Web-{EDAFFA1E-DF34-9C71-F7FF-47E6949C5B25}" dt="2024-07-03T14:50:29.414" v="3" actId="20577"/>
        <pc:sldMkLst>
          <pc:docMk/>
          <pc:sldMk cId="1591334633" sldId="11085"/>
        </pc:sldMkLst>
      </pc:sldChg>
    </pc:docChg>
  </pc:docChgLst>
  <pc:docChgLst>
    <pc:chgData name="Liang, Ro-Tien - DEN" userId="S::ro-tien.liang@flydenver.com::e7c98e97-d74d-424e-9719-4566498bc133" providerId="AD" clId="Web-{97399759-489A-1D31-79EB-FFEC0D35E78C}"/>
    <pc:docChg chg="modSld sldOrd">
      <pc:chgData name="Liang, Ro-Tien - DEN" userId="S::ro-tien.liang@flydenver.com::e7c98e97-d74d-424e-9719-4566498bc133" providerId="AD" clId="Web-{97399759-489A-1D31-79EB-FFEC0D35E78C}" dt="2025-05-08T19:32:45.173" v="80" actId="20577"/>
      <pc:docMkLst>
        <pc:docMk/>
      </pc:docMkLst>
      <pc:sldChg chg="ord">
        <pc:chgData name="Liang, Ro-Tien - DEN" userId="S::ro-tien.liang@flydenver.com::e7c98e97-d74d-424e-9719-4566498bc133" providerId="AD" clId="Web-{97399759-489A-1D31-79EB-FFEC0D35E78C}" dt="2025-05-08T19:13:34.770" v="2"/>
        <pc:sldMkLst>
          <pc:docMk/>
          <pc:sldMk cId="4075703870" sldId="105053"/>
        </pc:sldMkLst>
      </pc:sldChg>
      <pc:sldChg chg="modSp">
        <pc:chgData name="Liang, Ro-Tien - DEN" userId="S::ro-tien.liang@flydenver.com::e7c98e97-d74d-424e-9719-4566498bc133" providerId="AD" clId="Web-{97399759-489A-1D31-79EB-FFEC0D35E78C}" dt="2025-05-08T18:49:38.696" v="1" actId="20577"/>
        <pc:sldMkLst>
          <pc:docMk/>
          <pc:sldMk cId="2148155628" sldId="105088"/>
        </pc:sldMkLst>
        <pc:spChg chg="mod">
          <ac:chgData name="Liang, Ro-Tien - DEN" userId="S::ro-tien.liang@flydenver.com::e7c98e97-d74d-424e-9719-4566498bc133" providerId="AD" clId="Web-{97399759-489A-1D31-79EB-FFEC0D35E78C}" dt="2025-05-08T18:49:38.696" v="1" actId="20577"/>
          <ac:spMkLst>
            <pc:docMk/>
            <pc:sldMk cId="2148155628" sldId="105088"/>
            <ac:spMk id="3" creationId="{5DB407E3-028C-0FEF-E21F-0FE0ABF93416}"/>
          </ac:spMkLst>
        </pc:spChg>
      </pc:sldChg>
      <pc:sldChg chg="modSp">
        <pc:chgData name="Liang, Ro-Tien - DEN" userId="S::ro-tien.liang@flydenver.com::e7c98e97-d74d-424e-9719-4566498bc133" providerId="AD" clId="Web-{97399759-489A-1D31-79EB-FFEC0D35E78C}" dt="2025-05-08T19:32:45.173" v="80" actId="20577"/>
        <pc:sldMkLst>
          <pc:docMk/>
          <pc:sldMk cId="2437678763" sldId="105096"/>
        </pc:sldMkLst>
      </pc:sldChg>
    </pc:docChg>
  </pc:docChgLst>
  <pc:docChgLst>
    <pc:chgData name="Feekes, Matthew - DEN" userId="S::matthew.feekes@flydenver.com::1a2b0ad2-109f-446d-8017-d19d89f03200" providerId="AD" clId="Web-{9A8723BE-4257-62B5-E036-148D30D35429}"/>
    <pc:docChg chg="delSld modSld sldOrd modSection">
      <pc:chgData name="Feekes, Matthew - DEN" userId="S::matthew.feekes@flydenver.com::1a2b0ad2-109f-446d-8017-d19d89f03200" providerId="AD" clId="Web-{9A8723BE-4257-62B5-E036-148D30D35429}" dt="2025-03-12T20:59:46.008" v="38"/>
      <pc:docMkLst>
        <pc:docMk/>
      </pc:docMkLst>
      <pc:sldChg chg="modSp del">
        <pc:chgData name="Feekes, Matthew - DEN" userId="S::matthew.feekes@flydenver.com::1a2b0ad2-109f-446d-8017-d19d89f03200" providerId="AD" clId="Web-{9A8723BE-4257-62B5-E036-148D30D35429}" dt="2025-03-12T20:59:46.008" v="38"/>
        <pc:sldMkLst>
          <pc:docMk/>
          <pc:sldMk cId="1784600457" sldId="105046"/>
        </pc:sldMkLst>
      </pc:sldChg>
    </pc:docChg>
  </pc:docChgLst>
  <pc:docChgLst>
    <pc:chgData name="Thorsted, Andrea - DEN" userId="S::andrea.thorsted@flydenver.com::111ca168-f9b8-4545-a831-43c63bd1e17c" providerId="AD" clId="Web-{6ED13223-5930-6544-A62E-6DC65B0803A1}"/>
    <pc:docChg chg="sldOrd">
      <pc:chgData name="Thorsted, Andrea - DEN" userId="S::andrea.thorsted@flydenver.com::111ca168-f9b8-4545-a831-43c63bd1e17c" providerId="AD" clId="Web-{6ED13223-5930-6544-A62E-6DC65B0803A1}" dt="2025-01-08T17:36:23.779" v="0"/>
      <pc:docMkLst>
        <pc:docMk/>
      </pc:docMkLst>
      <pc:sldChg chg="ord">
        <pc:chgData name="Thorsted, Andrea - DEN" userId="S::andrea.thorsted@flydenver.com::111ca168-f9b8-4545-a831-43c63bd1e17c" providerId="AD" clId="Web-{6ED13223-5930-6544-A62E-6DC65B0803A1}" dt="2025-01-08T17:36:23.779" v="0"/>
        <pc:sldMkLst>
          <pc:docMk/>
          <pc:sldMk cId="3247762073" sldId="104957"/>
        </pc:sldMkLst>
      </pc:sldChg>
    </pc:docChg>
  </pc:docChgLst>
  <pc:docChgLst>
    <pc:chgData name="Gainey, Brandon - DEN" userId="S::brandon.gainey@flydenver.com::fd5da317-374c-46a3-9d4c-eb83741dc19e" providerId="AD" clId="Web-{E8779DAE-678A-F019-E46B-EA806596C10B}"/>
    <pc:docChg chg="addSld delSld modSld">
      <pc:chgData name="Gainey, Brandon - DEN" userId="S::brandon.gainey@flydenver.com::fd5da317-374c-46a3-9d4c-eb83741dc19e" providerId="AD" clId="Web-{E8779DAE-678A-F019-E46B-EA806596C10B}" dt="2024-10-03T21:34:28.557" v="59"/>
      <pc:docMkLst>
        <pc:docMk/>
      </pc:docMkLst>
      <pc:sldChg chg="mod modShow">
        <pc:chgData name="Gainey, Brandon - DEN" userId="S::brandon.gainey@flydenver.com::fd5da317-374c-46a3-9d4c-eb83741dc19e" providerId="AD" clId="Web-{E8779DAE-678A-F019-E46B-EA806596C10B}" dt="2024-10-03T20:45:25.812" v="0"/>
        <pc:sldMkLst>
          <pc:docMk/>
          <pc:sldMk cId="1605585881" sldId="11220"/>
        </pc:sldMkLst>
      </pc:sldChg>
      <pc:sldChg chg="del mod modShow">
        <pc:chgData name="Gainey, Brandon - DEN" userId="S::brandon.gainey@flydenver.com::fd5da317-374c-46a3-9d4c-eb83741dc19e" providerId="AD" clId="Web-{E8779DAE-678A-F019-E46B-EA806596C10B}" dt="2024-10-03T21:27:46.175" v="10"/>
        <pc:sldMkLst>
          <pc:docMk/>
          <pc:sldMk cId="3085252115" sldId="11244"/>
        </pc:sldMkLst>
      </pc:sldChg>
      <pc:sldChg chg="delSp modSp add del">
        <pc:chgData name="Gainey, Brandon - DEN" userId="S::brandon.gainey@flydenver.com::fd5da317-374c-46a3-9d4c-eb83741dc19e" providerId="AD" clId="Web-{E8779DAE-678A-F019-E46B-EA806596C10B}" dt="2024-10-03T21:34:28.557" v="59"/>
        <pc:sldMkLst>
          <pc:docMk/>
          <pc:sldMk cId="442236958" sldId="104927"/>
        </pc:sldMkLst>
      </pc:sldChg>
      <pc:sldMasterChg chg="addSldLayout">
        <pc:chgData name="Gainey, Brandon - DEN" userId="S::brandon.gainey@flydenver.com::fd5da317-374c-46a3-9d4c-eb83741dc19e" providerId="AD" clId="Web-{E8779DAE-678A-F019-E46B-EA806596C10B}" dt="2024-10-03T20:45:30.796" v="1"/>
        <pc:sldMasterMkLst>
          <pc:docMk/>
          <pc:sldMasterMk cId="1697478639" sldId="2147483650"/>
        </pc:sldMasterMkLst>
        <pc:sldLayoutChg chg="add">
          <pc:chgData name="Gainey, Brandon - DEN" userId="S::brandon.gainey@flydenver.com::fd5da317-374c-46a3-9d4c-eb83741dc19e" providerId="AD" clId="Web-{E8779DAE-678A-F019-E46B-EA806596C10B}" dt="2024-10-03T20:45:30.796" v="1"/>
          <pc:sldLayoutMkLst>
            <pc:docMk/>
            <pc:sldMasterMk cId="1697478639" sldId="2147483650"/>
            <pc:sldLayoutMk cId="364840935" sldId="2147483676"/>
          </pc:sldLayoutMkLst>
        </pc:sldLayoutChg>
      </pc:sldMasterChg>
    </pc:docChg>
  </pc:docChgLst>
  <pc:docChgLst>
    <pc:chgData name="Wilson, Jacqueline - DEN" userId="S::jacqueline.wilson@flydenver.com::5f28639e-e6e2-4f52-bca5-5752d2892216" providerId="AD" clId="Web-{DA798AD1-F3DA-4778-A12B-B8810FD0BD52}"/>
    <pc:docChg chg="modSld">
      <pc:chgData name="Wilson, Jacqueline - DEN" userId="S::jacqueline.wilson@flydenver.com::5f28639e-e6e2-4f52-bca5-5752d2892216" providerId="AD" clId="Web-{DA798AD1-F3DA-4778-A12B-B8810FD0BD52}" dt="2025-03-13T18:27:15.780" v="3" actId="20577"/>
      <pc:docMkLst>
        <pc:docMk/>
      </pc:docMkLst>
    </pc:docChg>
  </pc:docChgLst>
  <pc:docChgLst>
    <pc:chgData name="Farber, Brittany - DEN" userId="S::brittany.farber@flydenver.com::f3e8b856-fea1-471e-99ae-1ab598d7e32e" providerId="AD" clId="Web-{0AC0E43F-BA52-D78C-BEFD-D4AA09F7DCB9}"/>
    <pc:docChg chg="modSld sldOrd">
      <pc:chgData name="Farber, Brittany - DEN" userId="S::brittany.farber@flydenver.com::f3e8b856-fea1-471e-99ae-1ab598d7e32e" providerId="AD" clId="Web-{0AC0E43F-BA52-D78C-BEFD-D4AA09F7DCB9}" dt="2025-04-07T17:44:43.349" v="7" actId="20577"/>
      <pc:docMkLst>
        <pc:docMk/>
      </pc:docMkLst>
      <pc:sldChg chg="modSp">
        <pc:chgData name="Farber, Brittany - DEN" userId="S::brittany.farber@flydenver.com::f3e8b856-fea1-471e-99ae-1ab598d7e32e" providerId="AD" clId="Web-{0AC0E43F-BA52-D78C-BEFD-D4AA09F7DCB9}" dt="2025-04-07T17:44:43.349" v="7" actId="20577"/>
        <pc:sldMkLst>
          <pc:docMk/>
          <pc:sldMk cId="2811352494" sldId="105051"/>
        </pc:sldMkLst>
      </pc:sldChg>
    </pc:docChg>
  </pc:docChgLst>
  <pc:docChgLst>
    <pc:chgData name="Burke, Stephanie - DEN" userId="S::stephanie.burke@flydenver.com::00802305-61c0-4df7-a303-ba63dbde2578" providerId="AD" clId="Web-{4B87B822-5189-6802-F4CD-72C694075128}"/>
    <pc:docChg chg="sldOrd">
      <pc:chgData name="Burke, Stephanie - DEN" userId="S::stephanie.burke@flydenver.com::00802305-61c0-4df7-a303-ba63dbde2578" providerId="AD" clId="Web-{4B87B822-5189-6802-F4CD-72C694075128}" dt="2025-02-10T23:33:03.691" v="0"/>
      <pc:docMkLst>
        <pc:docMk/>
      </pc:docMkLst>
      <pc:sldChg chg="ord">
        <pc:chgData name="Burke, Stephanie - DEN" userId="S::stephanie.burke@flydenver.com::00802305-61c0-4df7-a303-ba63dbde2578" providerId="AD" clId="Web-{4B87B822-5189-6802-F4CD-72C694075128}" dt="2025-02-10T23:33:03.691" v="0"/>
        <pc:sldMkLst>
          <pc:docMk/>
          <pc:sldMk cId="660424494" sldId="104990"/>
        </pc:sldMkLst>
      </pc:sldChg>
    </pc:docChg>
  </pc:docChgLst>
  <pc:docChgLst>
    <pc:chgData name="Logachev, Marina - DEN" userId="S::marina.logachev@flydenver.com::6aaed604-8450-4fda-bc63-b6ffade826b9" providerId="AD" clId="Web-{4E227CCA-843A-8854-A139-352B72A0C4CA}"/>
    <pc:docChg chg="modSld">
      <pc:chgData name="Logachev, Marina - DEN" userId="S::marina.logachev@flydenver.com::6aaed604-8450-4fda-bc63-b6ffade826b9" providerId="AD" clId="Web-{4E227CCA-843A-8854-A139-352B72A0C4CA}" dt="2025-03-13T14:23:32.770" v="111" actId="20577"/>
      <pc:docMkLst>
        <pc:docMk/>
      </pc:docMkLst>
      <pc:sldChg chg="modSp">
        <pc:chgData name="Logachev, Marina - DEN" userId="S::marina.logachev@flydenver.com::6aaed604-8450-4fda-bc63-b6ffade826b9" providerId="AD" clId="Web-{4E227CCA-843A-8854-A139-352B72A0C4CA}" dt="2025-03-13T14:23:17.863" v="105" actId="20577"/>
        <pc:sldMkLst>
          <pc:docMk/>
          <pc:sldMk cId="442236958" sldId="104927"/>
        </pc:sldMkLst>
      </pc:sldChg>
      <pc:sldChg chg="modSp">
        <pc:chgData name="Logachev, Marina - DEN" userId="S::marina.logachev@flydenver.com::6aaed604-8450-4fda-bc63-b6ffade826b9" providerId="AD" clId="Web-{4E227CCA-843A-8854-A139-352B72A0C4CA}" dt="2025-03-13T14:21:37.050" v="97" actId="20577"/>
        <pc:sldMkLst>
          <pc:docMk/>
          <pc:sldMk cId="501188086" sldId="105006"/>
        </pc:sldMkLst>
      </pc:sldChg>
      <pc:sldChg chg="modSp">
        <pc:chgData name="Logachev, Marina - DEN" userId="S::marina.logachev@flydenver.com::6aaed604-8450-4fda-bc63-b6ffade826b9" providerId="AD" clId="Web-{4E227CCA-843A-8854-A139-352B72A0C4CA}" dt="2025-03-13T14:21:30.737" v="85" actId="20577"/>
        <pc:sldMkLst>
          <pc:docMk/>
          <pc:sldMk cId="1292398166" sldId="105008"/>
        </pc:sldMkLst>
      </pc:sldChg>
      <pc:sldChg chg="modSp">
        <pc:chgData name="Logachev, Marina - DEN" userId="S::marina.logachev@flydenver.com::6aaed604-8450-4fda-bc63-b6ffade826b9" providerId="AD" clId="Web-{4E227CCA-843A-8854-A139-352B72A0C4CA}" dt="2025-03-13T14:20:34.206" v="3" actId="20577"/>
        <pc:sldMkLst>
          <pc:docMk/>
          <pc:sldMk cId="1379504565" sldId="105010"/>
        </pc:sldMkLst>
      </pc:sldChg>
      <pc:sldChg chg="modSp">
        <pc:chgData name="Logachev, Marina - DEN" userId="S::marina.logachev@flydenver.com::6aaed604-8450-4fda-bc63-b6ffade826b9" providerId="AD" clId="Web-{4E227CCA-843A-8854-A139-352B72A0C4CA}" dt="2025-03-13T14:23:32.770" v="111" actId="20577"/>
        <pc:sldMkLst>
          <pc:docMk/>
          <pc:sldMk cId="635646545" sldId="105042"/>
        </pc:sldMkLst>
      </pc:sldChg>
    </pc:docChg>
  </pc:docChgLst>
  <pc:docChgLst>
    <pc:chgData name="Burke, Stephanie - DEN" userId="S::stephanie.burke@flydenver.com::00802305-61c0-4df7-a303-ba63dbde2578" providerId="AD" clId="Web-{25480E87-1A4C-714C-55DA-4A06D413314D}"/>
    <pc:docChg chg="addSld delSld modSld sldOrd modSection">
      <pc:chgData name="Burke, Stephanie - DEN" userId="S::stephanie.burke@flydenver.com::00802305-61c0-4df7-a303-ba63dbde2578" providerId="AD" clId="Web-{25480E87-1A4C-714C-55DA-4A06D413314D}" dt="2025-02-12T22:48:46.382" v="51" actId="1076"/>
      <pc:docMkLst>
        <pc:docMk/>
      </pc:docMkLst>
      <pc:sldChg chg="delSp new del ord">
        <pc:chgData name="Burke, Stephanie - DEN" userId="S::stephanie.burke@flydenver.com::00802305-61c0-4df7-a303-ba63dbde2578" providerId="AD" clId="Web-{25480E87-1A4C-714C-55DA-4A06D413314D}" dt="2025-02-12T21:50:14.963" v="3"/>
        <pc:sldMkLst>
          <pc:docMk/>
          <pc:sldMk cId="1209743175" sldId="105043"/>
        </pc:sldMkLst>
      </pc:sldChg>
      <pc:sldChg chg="addSp delSp modSp add replId">
        <pc:chgData name="Burke, Stephanie - DEN" userId="S::stephanie.burke@flydenver.com::00802305-61c0-4df7-a303-ba63dbde2578" providerId="AD" clId="Web-{25480E87-1A4C-714C-55DA-4A06D413314D}" dt="2025-02-12T21:55:55.048" v="50" actId="1076"/>
        <pc:sldMkLst>
          <pc:docMk/>
          <pc:sldMk cId="1591417992" sldId="105043"/>
        </pc:sldMkLst>
      </pc:sldChg>
      <pc:sldChg chg="addSp delSp modSp add ord replId">
        <pc:chgData name="Burke, Stephanie - DEN" userId="S::stephanie.burke@flydenver.com::00802305-61c0-4df7-a303-ba63dbde2578" providerId="AD" clId="Web-{25480E87-1A4C-714C-55DA-4A06D413314D}" dt="2025-02-12T22:48:46.382" v="51" actId="1076"/>
        <pc:sldMkLst>
          <pc:docMk/>
          <pc:sldMk cId="394912774" sldId="105044"/>
        </pc:sldMkLst>
      </pc:sldChg>
    </pc:docChg>
  </pc:docChgLst>
  <pc:docChgLst>
    <pc:chgData name="Gonzales, Nicolette - DEN" userId="S::nicolette.gonzales@flydenver.com::7edef55a-e2da-42a9-904e-a807a7548600" providerId="AD" clId="Web-{8A7666BA-940F-0298-1E6D-72998FD432D2}"/>
    <pc:docChg chg="modSld">
      <pc:chgData name="Gonzales, Nicolette - DEN" userId="S::nicolette.gonzales@flydenver.com::7edef55a-e2da-42a9-904e-a807a7548600" providerId="AD" clId="Web-{8A7666BA-940F-0298-1E6D-72998FD432D2}" dt="2024-06-13T18:36:43.203" v="9" actId="20577"/>
      <pc:docMkLst>
        <pc:docMk/>
      </pc:docMkLst>
    </pc:docChg>
  </pc:docChgLst>
  <pc:docChgLst>
    <pc:chgData name="Joyce, Steven - DEN" userId="S::steven.joyce@flydenver.com::48d48c8e-7e89-49ad-8379-e2fd8b469b0f" providerId="AD" clId="Web-{F13D3E19-9A65-DD72-44AC-AA60B2784413}"/>
    <pc:docChg chg="sldOrd">
      <pc:chgData name="Joyce, Steven - DEN" userId="S::steven.joyce@flydenver.com::48d48c8e-7e89-49ad-8379-e2fd8b469b0f" providerId="AD" clId="Web-{F13D3E19-9A65-DD72-44AC-AA60B2784413}" dt="2025-04-10T20:08:15.548" v="1"/>
      <pc:docMkLst>
        <pc:docMk/>
      </pc:docMkLst>
      <pc:sldChg chg="ord">
        <pc:chgData name="Joyce, Steven - DEN" userId="S::steven.joyce@flydenver.com::48d48c8e-7e89-49ad-8379-e2fd8b469b0f" providerId="AD" clId="Web-{F13D3E19-9A65-DD72-44AC-AA60B2784413}" dt="2025-04-10T20:03:26.044" v="0"/>
        <pc:sldMkLst>
          <pc:docMk/>
          <pc:sldMk cId="888247115" sldId="11147"/>
        </pc:sldMkLst>
      </pc:sldChg>
      <pc:sldChg chg="ord">
        <pc:chgData name="Joyce, Steven - DEN" userId="S::steven.joyce@flydenver.com::48d48c8e-7e89-49ad-8379-e2fd8b469b0f" providerId="AD" clId="Web-{F13D3E19-9A65-DD72-44AC-AA60B2784413}" dt="2025-04-10T20:08:15.548" v="1"/>
        <pc:sldMkLst>
          <pc:docMk/>
          <pc:sldMk cId="2815093843" sldId="105047"/>
        </pc:sldMkLst>
      </pc:sldChg>
    </pc:docChg>
  </pc:docChgLst>
  <pc:docChgLst>
    <pc:chgData name="Mondragon, Desiree - DEN" userId="cddb16d0-b6f9-4161-a1a6-91a003280c7c" providerId="ADAL" clId="{5B3D7694-D1EB-4C8B-A693-DBE686163E3E}"/>
    <pc:docChg chg="delSld modSection">
      <pc:chgData name="Mondragon, Desiree - DEN" userId="cddb16d0-b6f9-4161-a1a6-91a003280c7c" providerId="ADAL" clId="{5B3D7694-D1EB-4C8B-A693-DBE686163E3E}" dt="2025-03-21T16:30:29.808" v="0" actId="2696"/>
      <pc:docMkLst>
        <pc:docMk/>
      </pc:docMkLst>
      <pc:sldChg chg="del">
        <pc:chgData name="Mondragon, Desiree - DEN" userId="cddb16d0-b6f9-4161-a1a6-91a003280c7c" providerId="ADAL" clId="{5B3D7694-D1EB-4C8B-A693-DBE686163E3E}" dt="2025-03-21T16:30:29.808" v="0" actId="2696"/>
        <pc:sldMkLst>
          <pc:docMk/>
          <pc:sldMk cId="1638479602" sldId="105017"/>
        </pc:sldMkLst>
      </pc:sldChg>
      <pc:sldChg chg="del">
        <pc:chgData name="Mondragon, Desiree - DEN" userId="cddb16d0-b6f9-4161-a1a6-91a003280c7c" providerId="ADAL" clId="{5B3D7694-D1EB-4C8B-A693-DBE686163E3E}" dt="2025-03-21T16:30:29.808" v="0" actId="2696"/>
        <pc:sldMkLst>
          <pc:docMk/>
          <pc:sldMk cId="1029416268" sldId="105024"/>
        </pc:sldMkLst>
      </pc:sldChg>
      <pc:sldChg chg="del">
        <pc:chgData name="Mondragon, Desiree - DEN" userId="cddb16d0-b6f9-4161-a1a6-91a003280c7c" providerId="ADAL" clId="{5B3D7694-D1EB-4C8B-A693-DBE686163E3E}" dt="2025-03-21T16:30:29.808" v="0" actId="2696"/>
        <pc:sldMkLst>
          <pc:docMk/>
          <pc:sldMk cId="3271085709" sldId="105025"/>
        </pc:sldMkLst>
      </pc:sldChg>
    </pc:docChg>
  </pc:docChgLst>
  <pc:docChgLst>
    <pc:chgData name="Mondragon, Desiree - DEN" userId="cddb16d0-b6f9-4161-a1a6-91a003280c7c" providerId="ADAL" clId="{D0735FD7-381E-45DD-BE75-60AC520841B0}"/>
    <pc:docChg chg="custSel delSld modSld sldOrd modSection">
      <pc:chgData name="Mondragon, Desiree - DEN" userId="cddb16d0-b6f9-4161-a1a6-91a003280c7c" providerId="ADAL" clId="{D0735FD7-381E-45DD-BE75-60AC520841B0}" dt="2025-06-06T22:49:46.424" v="12" actId="962"/>
      <pc:docMkLst>
        <pc:docMk/>
      </pc:docMkLst>
      <pc:sldChg chg="del">
        <pc:chgData name="Mondragon, Desiree - DEN" userId="cddb16d0-b6f9-4161-a1a6-91a003280c7c" providerId="ADAL" clId="{D0735FD7-381E-45DD-BE75-60AC520841B0}" dt="2025-06-06T22:48:49.881" v="4" actId="2696"/>
        <pc:sldMkLst>
          <pc:docMk/>
          <pc:sldMk cId="938472897" sldId="11100"/>
        </pc:sldMkLst>
      </pc:sldChg>
      <pc:sldChg chg="delSp mod ord">
        <pc:chgData name="Mondragon, Desiree - DEN" userId="cddb16d0-b6f9-4161-a1a6-91a003280c7c" providerId="ADAL" clId="{D0735FD7-381E-45DD-BE75-60AC520841B0}" dt="2025-06-06T22:47:31.568" v="1" actId="478"/>
        <pc:sldMkLst>
          <pc:docMk/>
          <pc:sldMk cId="2944146199" sldId="104991"/>
        </pc:sldMkLst>
      </pc:sldChg>
      <pc:sldChg chg="modSp mod">
        <pc:chgData name="Mondragon, Desiree - DEN" userId="cddb16d0-b6f9-4161-a1a6-91a003280c7c" providerId="ADAL" clId="{D0735FD7-381E-45DD-BE75-60AC520841B0}" dt="2025-06-06T22:49:46.424" v="12" actId="962"/>
        <pc:sldMkLst>
          <pc:docMk/>
          <pc:sldMk cId="4087513519" sldId="105080"/>
        </pc:sldMkLst>
      </pc:sldChg>
      <pc:sldChg chg="del">
        <pc:chgData name="Mondragon, Desiree - DEN" userId="cddb16d0-b6f9-4161-a1a6-91a003280c7c" providerId="ADAL" clId="{D0735FD7-381E-45DD-BE75-60AC520841B0}" dt="2025-06-06T22:48:49.881" v="4" actId="2696"/>
        <pc:sldMkLst>
          <pc:docMk/>
          <pc:sldMk cId="3844591390" sldId="105123"/>
        </pc:sldMkLst>
      </pc:sldChg>
      <pc:sldChg chg="modSp mod">
        <pc:chgData name="Mondragon, Desiree - DEN" userId="cddb16d0-b6f9-4161-a1a6-91a003280c7c" providerId="ADAL" clId="{D0735FD7-381E-45DD-BE75-60AC520841B0}" dt="2025-06-06T22:49:03.624" v="8" actId="962"/>
        <pc:sldMkLst>
          <pc:docMk/>
          <pc:sldMk cId="2699545164" sldId="105125"/>
        </pc:sldMkLst>
        <pc:spChg chg="mod">
          <ac:chgData name="Mondragon, Desiree - DEN" userId="cddb16d0-b6f9-4161-a1a6-91a003280c7c" providerId="ADAL" clId="{D0735FD7-381E-45DD-BE75-60AC520841B0}" dt="2025-06-06T22:48:58.580" v="5" actId="962"/>
          <ac:spMkLst>
            <pc:docMk/>
            <pc:sldMk cId="2699545164" sldId="105125"/>
            <ac:spMk id="4" creationId="{5B242207-285B-1F35-849E-6541FB6181BB}"/>
          </ac:spMkLst>
        </pc:spChg>
        <pc:spChg chg="mod ord">
          <ac:chgData name="Mondragon, Desiree - DEN" userId="cddb16d0-b6f9-4161-a1a6-91a003280c7c" providerId="ADAL" clId="{D0735FD7-381E-45DD-BE75-60AC520841B0}" dt="2025-06-06T22:49:03.158" v="7" actId="962"/>
          <ac:spMkLst>
            <pc:docMk/>
            <pc:sldMk cId="2699545164" sldId="105125"/>
            <ac:spMk id="14" creationId="{836ECBCA-3320-BE43-05A9-F8F4DEF56431}"/>
          </ac:spMkLst>
        </pc:spChg>
        <pc:picChg chg="mod">
          <ac:chgData name="Mondragon, Desiree - DEN" userId="cddb16d0-b6f9-4161-a1a6-91a003280c7c" providerId="ADAL" clId="{D0735FD7-381E-45DD-BE75-60AC520841B0}" dt="2025-06-06T22:49:03.624" v="8" actId="962"/>
          <ac:picMkLst>
            <pc:docMk/>
            <pc:sldMk cId="2699545164" sldId="105125"/>
            <ac:picMk id="2" creationId="{DD0B5CF1-7A1A-2108-8702-AF4D1A45859F}"/>
          </ac:picMkLst>
        </pc:picChg>
      </pc:sldChg>
    </pc:docChg>
  </pc:docChgLst>
  <pc:docChgLst>
    <pc:chgData name="Feekes, Matthew - DEN" userId="S::matthew.feekes@flydenver.com::1a2b0ad2-109f-446d-8017-d19d89f03200" providerId="AD" clId="Web-{A942F20A-E8BC-F8FD-72CD-59EDDFDC0FCE}"/>
    <pc:docChg chg="modSld sldOrd">
      <pc:chgData name="Feekes, Matthew - DEN" userId="S::matthew.feekes@flydenver.com::1a2b0ad2-109f-446d-8017-d19d89f03200" providerId="AD" clId="Web-{A942F20A-E8BC-F8FD-72CD-59EDDFDC0FCE}" dt="2025-03-12T18:03:07.782" v="160" actId="20577"/>
      <pc:docMkLst>
        <pc:docMk/>
      </pc:docMkLst>
      <pc:sldChg chg="modSp">
        <pc:chgData name="Feekes, Matthew - DEN" userId="S::matthew.feekes@flydenver.com::1a2b0ad2-109f-446d-8017-d19d89f03200" providerId="AD" clId="Web-{A942F20A-E8BC-F8FD-72CD-59EDDFDC0FCE}" dt="2025-03-12T18:03:07.782" v="160" actId="20577"/>
        <pc:sldMkLst>
          <pc:docMk/>
          <pc:sldMk cId="1784600457" sldId="105046"/>
        </pc:sldMkLst>
      </pc:sldChg>
    </pc:docChg>
  </pc:docChgLst>
  <pc:docChgLst>
    <pc:chgData name="Sandoval, Michelle - DEN" userId="f0650d86-7cc7-4460-9b70-7b2d35e24aab" providerId="ADAL" clId="{9FC3C117-217E-4864-BA52-033F75937AF3}"/>
    <pc:docChg chg="custSel modSld">
      <pc:chgData name="Sandoval, Michelle - DEN" userId="f0650d86-7cc7-4460-9b70-7b2d35e24aab" providerId="ADAL" clId="{9FC3C117-217E-4864-BA52-033F75937AF3}" dt="2025-04-10T20:31:32.842" v="100" actId="207"/>
      <pc:docMkLst>
        <pc:docMk/>
      </pc:docMkLst>
      <pc:sldChg chg="addSp delSp modSp mod">
        <pc:chgData name="Sandoval, Michelle - DEN" userId="f0650d86-7cc7-4460-9b70-7b2d35e24aab" providerId="ADAL" clId="{9FC3C117-217E-4864-BA52-033F75937AF3}" dt="2025-04-10T20:31:32.842" v="100" actId="207"/>
        <pc:sldMkLst>
          <pc:docMk/>
          <pc:sldMk cId="2923033860" sldId="104948"/>
        </pc:sldMkLst>
      </pc:sldChg>
    </pc:docChg>
  </pc:docChgLst>
  <pc:docChgLst>
    <pc:chgData name="Parker, Anne - DEDO Certification Supervisor" userId="S::anne.parker_denvergov.org#ext#@flyden.onmicrosoft.com::ee51206b-dadc-4b29-b160-ce77571b5295" providerId="AD" clId="Web-{D84BCB7C-E28E-31ED-D2EC-B9AE4DA67B1E}"/>
    <pc:docChg chg="modSld">
      <pc:chgData name="Parker, Anne - DEDO Certification Supervisor" userId="S::anne.parker_denvergov.org#ext#@flyden.onmicrosoft.com::ee51206b-dadc-4b29-b160-ce77571b5295" providerId="AD" clId="Web-{D84BCB7C-E28E-31ED-D2EC-B9AE4DA67B1E}" dt="2024-09-04T19:07:27.016" v="0" actId="1076"/>
      <pc:docMkLst>
        <pc:docMk/>
      </pc:docMkLst>
      <pc:sldChg chg="modSp">
        <pc:chgData name="Parker, Anne - DEDO Certification Supervisor" userId="S::anne.parker_denvergov.org#ext#@flyden.onmicrosoft.com::ee51206b-dadc-4b29-b160-ce77571b5295" providerId="AD" clId="Web-{D84BCB7C-E28E-31ED-D2EC-B9AE4DA67B1E}" dt="2024-09-04T19:07:27.016" v="0" actId="1076"/>
        <pc:sldMkLst>
          <pc:docMk/>
          <pc:sldMk cId="2889696399" sldId="11095"/>
        </pc:sldMkLst>
      </pc:sldChg>
    </pc:docChg>
  </pc:docChgLst>
  <pc:docChgLst>
    <pc:chgData name="Mondragon, Desiree - DEN" userId="cddb16d0-b6f9-4161-a1a6-91a003280c7c" providerId="ADAL" clId="{8741E854-39F7-488D-8FF1-19DD7A581D02}"/>
    <pc:docChg chg="undo custSel addSld delSld modSld delMainMaster modSection">
      <pc:chgData name="Mondragon, Desiree - DEN" userId="cddb16d0-b6f9-4161-a1a6-91a003280c7c" providerId="ADAL" clId="{8741E854-39F7-488D-8FF1-19DD7A581D02}" dt="2025-05-08T14:42:32.506" v="339" actId="962"/>
      <pc:docMkLst>
        <pc:docMk/>
      </pc:docMkLst>
      <pc:sldChg chg="addSp delSp modSp add del mod modClrScheme chgLayout">
        <pc:chgData name="Mondragon, Desiree - DEN" userId="cddb16d0-b6f9-4161-a1a6-91a003280c7c" providerId="ADAL" clId="{8741E854-39F7-488D-8FF1-19DD7A581D02}" dt="2025-05-08T14:40:12.116" v="330" actId="167"/>
        <pc:sldMkLst>
          <pc:docMk/>
          <pc:sldMk cId="0" sldId="105012"/>
        </pc:sldMkLst>
        <pc:spChg chg="add mod ord">
          <ac:chgData name="Mondragon, Desiree - DEN" userId="cddb16d0-b6f9-4161-a1a6-91a003280c7c" providerId="ADAL" clId="{8741E854-39F7-488D-8FF1-19DD7A581D02}" dt="2025-05-08T14:40:12.116" v="330" actId="167"/>
          <ac:spMkLst>
            <pc:docMk/>
            <pc:sldMk cId="0" sldId="105012"/>
            <ac:spMk id="88" creationId="{20685B12-1BDE-1ECF-6541-5B20E622E229}"/>
          </ac:spMkLst>
        </pc:spChg>
        <pc:picChg chg="add mod">
          <ac:chgData name="Mondragon, Desiree - DEN" userId="cddb16d0-b6f9-4161-a1a6-91a003280c7c" providerId="ADAL" clId="{8741E854-39F7-488D-8FF1-19DD7A581D02}" dt="2025-05-08T14:39:34.182" v="317" actId="962"/>
          <ac:picMkLst>
            <pc:docMk/>
            <pc:sldMk cId="0" sldId="105012"/>
            <ac:picMk id="87" creationId="{A8486EBD-668B-5B8C-8D5F-EDADD8DA834E}"/>
          </ac:picMkLst>
        </pc:picChg>
      </pc:sldChg>
      <pc:sldChg chg="delSp mod">
        <pc:chgData name="Mondragon, Desiree - DEN" userId="cddb16d0-b6f9-4161-a1a6-91a003280c7c" providerId="ADAL" clId="{8741E854-39F7-488D-8FF1-19DD7A581D02}" dt="2025-05-08T14:36:18.155" v="303" actId="478"/>
        <pc:sldMkLst>
          <pc:docMk/>
          <pc:sldMk cId="2523549572" sldId="105090"/>
        </pc:sldMkLst>
      </pc:sldChg>
      <pc:sldChg chg="del">
        <pc:chgData name="Mondragon, Desiree - DEN" userId="cddb16d0-b6f9-4161-a1a6-91a003280c7c" providerId="ADAL" clId="{8741E854-39F7-488D-8FF1-19DD7A581D02}" dt="2025-05-08T14:36:32.795" v="305" actId="2696"/>
        <pc:sldMkLst>
          <pc:docMk/>
          <pc:sldMk cId="1791984188" sldId="105091"/>
        </pc:sldMkLst>
      </pc:sldChg>
      <pc:sldChg chg="addSp delSp modSp mod">
        <pc:chgData name="Mondragon, Desiree - DEN" userId="cddb16d0-b6f9-4161-a1a6-91a003280c7c" providerId="ADAL" clId="{8741E854-39F7-488D-8FF1-19DD7A581D02}" dt="2025-05-08T14:34:49.829" v="187" actId="478"/>
        <pc:sldMkLst>
          <pc:docMk/>
          <pc:sldMk cId="1328794757" sldId="105107"/>
        </pc:sldMkLst>
        <pc:spChg chg="mod">
          <ac:chgData name="Mondragon, Desiree - DEN" userId="cddb16d0-b6f9-4161-a1a6-91a003280c7c" providerId="ADAL" clId="{8741E854-39F7-488D-8FF1-19DD7A581D02}" dt="2025-05-08T14:28:23.739" v="4" actId="33553"/>
          <ac:spMkLst>
            <pc:docMk/>
            <pc:sldMk cId="1328794757" sldId="105107"/>
            <ac:spMk id="2" creationId="{29267011-3914-813E-0B4C-01A45E23D39B}"/>
          </ac:spMkLst>
        </pc:spChg>
      </pc:sldChg>
      <pc:sldChg chg="modSp mod">
        <pc:chgData name="Mondragon, Desiree - DEN" userId="cddb16d0-b6f9-4161-a1a6-91a003280c7c" providerId="ADAL" clId="{8741E854-39F7-488D-8FF1-19DD7A581D02}" dt="2025-05-08T14:42:32.506" v="339" actId="962"/>
        <pc:sldMkLst>
          <pc:docMk/>
          <pc:sldMk cId="3508204244" sldId="105108"/>
        </pc:sldMkLst>
        <pc:spChg chg="mod">
          <ac:chgData name="Mondragon, Desiree - DEN" userId="cddb16d0-b6f9-4161-a1a6-91a003280c7c" providerId="ADAL" clId="{8741E854-39F7-488D-8FF1-19DD7A581D02}" dt="2025-05-08T14:40:53.240" v="336" actId="962"/>
          <ac:spMkLst>
            <pc:docMk/>
            <pc:sldMk cId="3508204244" sldId="105108"/>
            <ac:spMk id="5" creationId="{E0FECF13-731B-28F1-3A42-7ED23B7A2E9F}"/>
          </ac:spMkLst>
        </pc:spChg>
        <pc:spChg chg="mod">
          <ac:chgData name="Mondragon, Desiree - DEN" userId="cddb16d0-b6f9-4161-a1a6-91a003280c7c" providerId="ADAL" clId="{8741E854-39F7-488D-8FF1-19DD7A581D02}" dt="2025-05-08T14:40:58.666" v="337" actId="962"/>
          <ac:spMkLst>
            <pc:docMk/>
            <pc:sldMk cId="3508204244" sldId="105108"/>
            <ac:spMk id="7" creationId="{D9ADDCDC-BF32-D6FB-842B-6244B14FAD3F}"/>
          </ac:spMkLst>
        </pc:spChg>
        <pc:spChg chg="mod">
          <ac:chgData name="Mondragon, Desiree - DEN" userId="cddb16d0-b6f9-4161-a1a6-91a003280c7c" providerId="ADAL" clId="{8741E854-39F7-488D-8FF1-19DD7A581D02}" dt="2025-05-08T14:42:32.506" v="339" actId="962"/>
          <ac:spMkLst>
            <pc:docMk/>
            <pc:sldMk cId="3508204244" sldId="105108"/>
            <ac:spMk id="15" creationId="{8FB464C2-B118-9760-4868-C34AD8414D01}"/>
          </ac:spMkLst>
        </pc:spChg>
        <pc:spChg chg="mod">
          <ac:chgData name="Mondragon, Desiree - DEN" userId="cddb16d0-b6f9-4161-a1a6-91a003280c7c" providerId="ADAL" clId="{8741E854-39F7-488D-8FF1-19DD7A581D02}" dt="2025-05-08T14:42:25.886" v="338" actId="962"/>
          <ac:spMkLst>
            <pc:docMk/>
            <pc:sldMk cId="3508204244" sldId="105108"/>
            <ac:spMk id="17" creationId="{E4956F94-9119-64C7-508D-EFCF4438EE41}"/>
          </ac:spMkLst>
        </pc:spChg>
        <pc:picChg chg="mod">
          <ac:chgData name="Mondragon, Desiree - DEN" userId="cddb16d0-b6f9-4161-a1a6-91a003280c7c" providerId="ADAL" clId="{8741E854-39F7-488D-8FF1-19DD7A581D02}" dt="2025-05-08T14:42:32.506" v="339" actId="962"/>
          <ac:picMkLst>
            <pc:docMk/>
            <pc:sldMk cId="3508204244" sldId="105108"/>
            <ac:picMk id="16" creationId="{3FAA06E6-2E15-1AB7-C555-45160192F59A}"/>
          </ac:picMkLst>
        </pc:picChg>
      </pc:sldChg>
      <pc:sldChg chg="modSp mod">
        <pc:chgData name="Mondragon, Desiree - DEN" userId="cddb16d0-b6f9-4161-a1a6-91a003280c7c" providerId="ADAL" clId="{8741E854-39F7-488D-8FF1-19DD7A581D02}" dt="2025-05-08T14:29:41.083" v="16" actId="33553"/>
        <pc:sldMkLst>
          <pc:docMk/>
          <pc:sldMk cId="867405063" sldId="105110"/>
        </pc:sldMkLst>
      </pc:sldChg>
      <pc:sldChg chg="addSp delSp modSp mod">
        <pc:chgData name="Mondragon, Desiree - DEN" userId="cddb16d0-b6f9-4161-a1a6-91a003280c7c" providerId="ADAL" clId="{8741E854-39F7-488D-8FF1-19DD7A581D02}" dt="2025-05-08T14:34:28.994" v="185" actId="1038"/>
        <pc:sldMkLst>
          <pc:docMk/>
          <pc:sldMk cId="3233280924" sldId="105111"/>
        </pc:sldMkLst>
        <pc:spChg chg="mod">
          <ac:chgData name="Mondragon, Desiree - DEN" userId="cddb16d0-b6f9-4161-a1a6-91a003280c7c" providerId="ADAL" clId="{8741E854-39F7-488D-8FF1-19DD7A581D02}" dt="2025-05-08T14:34:21.221" v="182" actId="1076"/>
          <ac:spMkLst>
            <pc:docMk/>
            <pc:sldMk cId="3233280924" sldId="105111"/>
            <ac:spMk id="16" creationId="{3236BD02-2B10-7615-35AE-BA43DA9DFFA5}"/>
          </ac:spMkLst>
        </pc:spChg>
        <pc:picChg chg="add mod">
          <ac:chgData name="Mondragon, Desiree - DEN" userId="cddb16d0-b6f9-4161-a1a6-91a003280c7c" providerId="ADAL" clId="{8741E854-39F7-488D-8FF1-19DD7A581D02}" dt="2025-05-08T14:34:28.994" v="185" actId="1038"/>
          <ac:picMkLst>
            <pc:docMk/>
            <pc:sldMk cId="3233280924" sldId="105111"/>
            <ac:picMk id="11" creationId="{ECDF1523-A6A9-3396-908F-17327DCC591D}"/>
          </ac:picMkLst>
        </pc:picChg>
      </pc:sldChg>
      <pc:sldChg chg="add del">
        <pc:chgData name="Mondragon, Desiree - DEN" userId="cddb16d0-b6f9-4161-a1a6-91a003280c7c" providerId="ADAL" clId="{8741E854-39F7-488D-8FF1-19DD7A581D02}" dt="2025-05-08T14:32:39.946" v="26" actId="2696"/>
        <pc:sldMkLst>
          <pc:docMk/>
          <pc:sldMk cId="1747378989" sldId="105112"/>
        </pc:sldMkLst>
      </pc:sldChg>
      <pc:sldChg chg="add del">
        <pc:chgData name="Mondragon, Desiree - DEN" userId="cddb16d0-b6f9-4161-a1a6-91a003280c7c" providerId="ADAL" clId="{8741E854-39F7-488D-8FF1-19DD7A581D02}" dt="2025-05-08T14:39:29.717" v="315" actId="2696"/>
        <pc:sldMkLst>
          <pc:docMk/>
          <pc:sldMk cId="2327416978" sldId="105112"/>
        </pc:sldMkLst>
      </pc:sldChg>
      <pc:sldMasterChg chg="del delSldLayout">
        <pc:chgData name="Mondragon, Desiree - DEN" userId="cddb16d0-b6f9-4161-a1a6-91a003280c7c" providerId="ADAL" clId="{8741E854-39F7-488D-8FF1-19DD7A581D02}" dt="2025-05-08T14:39:29.717" v="315" actId="2696"/>
        <pc:sldMasterMkLst>
          <pc:docMk/>
          <pc:sldMasterMk cId="1127445328" sldId="2147483733"/>
        </pc:sldMasterMkLst>
        <pc:sldLayoutChg chg="del">
          <pc:chgData name="Mondragon, Desiree - DEN" userId="cddb16d0-b6f9-4161-a1a6-91a003280c7c" providerId="ADAL" clId="{8741E854-39F7-488D-8FF1-19DD7A581D02}" dt="2025-05-08T14:39:29.717" v="315" actId="2696"/>
          <pc:sldLayoutMkLst>
            <pc:docMk/>
            <pc:sldMasterMk cId="1127445328" sldId="2147483733"/>
            <pc:sldLayoutMk cId="581393600" sldId="2147483734"/>
          </pc:sldLayoutMkLst>
        </pc:sldLayoutChg>
        <pc:sldLayoutChg chg="del">
          <pc:chgData name="Mondragon, Desiree - DEN" userId="cddb16d0-b6f9-4161-a1a6-91a003280c7c" providerId="ADAL" clId="{8741E854-39F7-488D-8FF1-19DD7A581D02}" dt="2025-05-08T14:39:29.717" v="315" actId="2696"/>
          <pc:sldLayoutMkLst>
            <pc:docMk/>
            <pc:sldMasterMk cId="1127445328" sldId="2147483733"/>
            <pc:sldLayoutMk cId="1345293333" sldId="2147483735"/>
          </pc:sldLayoutMkLst>
        </pc:sldLayoutChg>
        <pc:sldLayoutChg chg="del">
          <pc:chgData name="Mondragon, Desiree - DEN" userId="cddb16d0-b6f9-4161-a1a6-91a003280c7c" providerId="ADAL" clId="{8741E854-39F7-488D-8FF1-19DD7A581D02}" dt="2025-05-08T14:39:29.717" v="315" actId="2696"/>
          <pc:sldLayoutMkLst>
            <pc:docMk/>
            <pc:sldMasterMk cId="1127445328" sldId="2147483733"/>
            <pc:sldLayoutMk cId="3645032711" sldId="2147483736"/>
          </pc:sldLayoutMkLst>
        </pc:sldLayoutChg>
        <pc:sldLayoutChg chg="del">
          <pc:chgData name="Mondragon, Desiree - DEN" userId="cddb16d0-b6f9-4161-a1a6-91a003280c7c" providerId="ADAL" clId="{8741E854-39F7-488D-8FF1-19DD7A581D02}" dt="2025-05-08T14:39:29.717" v="315" actId="2696"/>
          <pc:sldLayoutMkLst>
            <pc:docMk/>
            <pc:sldMasterMk cId="1127445328" sldId="2147483733"/>
            <pc:sldLayoutMk cId="3227936595" sldId="2147483737"/>
          </pc:sldLayoutMkLst>
        </pc:sldLayoutChg>
        <pc:sldLayoutChg chg="del">
          <pc:chgData name="Mondragon, Desiree - DEN" userId="cddb16d0-b6f9-4161-a1a6-91a003280c7c" providerId="ADAL" clId="{8741E854-39F7-488D-8FF1-19DD7A581D02}" dt="2025-05-08T14:39:29.717" v="315" actId="2696"/>
          <pc:sldLayoutMkLst>
            <pc:docMk/>
            <pc:sldMasterMk cId="1127445328" sldId="2147483733"/>
            <pc:sldLayoutMk cId="3709152827" sldId="2147483738"/>
          </pc:sldLayoutMkLst>
        </pc:sldLayoutChg>
      </pc:sldMasterChg>
    </pc:docChg>
  </pc:docChgLst>
  <pc:docChgLst>
    <pc:chgData name="Liddle, Daniel - DEN Contingent Worker" userId="S::daniel.liddle@flydenver.com::368f9f52-b568-489e-9413-531fadded034" providerId="AD" clId="Web-{C8E74D9E-B861-A54D-98B7-CD2750FA414E}"/>
    <pc:docChg chg="modSld sldOrd">
      <pc:chgData name="Liddle, Daniel - DEN Contingent Worker" userId="S::daniel.liddle@flydenver.com::368f9f52-b568-489e-9413-531fadded034" providerId="AD" clId="Web-{C8E74D9E-B861-A54D-98B7-CD2750FA414E}" dt="2024-07-31T13:56:43.947" v="68" actId="20577"/>
      <pc:docMkLst>
        <pc:docMk/>
      </pc:docMkLst>
      <pc:sldChg chg="modSp">
        <pc:chgData name="Liddle, Daniel - DEN Contingent Worker" userId="S::daniel.liddle@flydenver.com::368f9f52-b568-489e-9413-531fadded034" providerId="AD" clId="Web-{C8E74D9E-B861-A54D-98B7-CD2750FA414E}" dt="2024-07-31T13:54:34.351" v="64" actId="14100"/>
        <pc:sldMkLst>
          <pc:docMk/>
          <pc:sldMk cId="2769236130" sldId="11161"/>
        </pc:sldMkLst>
      </pc:sldChg>
      <pc:sldChg chg="modSp ord">
        <pc:chgData name="Liddle, Daniel - DEN Contingent Worker" userId="S::daniel.liddle@flydenver.com::368f9f52-b568-489e-9413-531fadded034" providerId="AD" clId="Web-{C8E74D9E-B861-A54D-98B7-CD2750FA414E}" dt="2024-07-31T13:56:43.947" v="68" actId="20577"/>
        <pc:sldMkLst>
          <pc:docMk/>
          <pc:sldMk cId="1326464694" sldId="11162"/>
        </pc:sldMkLst>
      </pc:sldChg>
      <pc:sldChg chg="addSp modSp">
        <pc:chgData name="Liddle, Daniel - DEN Contingent Worker" userId="S::daniel.liddle@flydenver.com::368f9f52-b568-489e-9413-531fadded034" providerId="AD" clId="Web-{C8E74D9E-B861-A54D-98B7-CD2750FA414E}" dt="2024-07-31T13:53:42.412" v="60" actId="1076"/>
        <pc:sldMkLst>
          <pc:docMk/>
          <pc:sldMk cId="2241696709" sldId="11163"/>
        </pc:sldMkLst>
      </pc:sldChg>
    </pc:docChg>
  </pc:docChgLst>
  <pc:docChgLst>
    <pc:chgData name="Mondragon, Desiree - DEN" userId="cddb16d0-b6f9-4161-a1a6-91a003280c7c" providerId="ADAL" clId="{AB612497-1250-460D-892D-8373E2F2B8B6}"/>
    <pc:docChg chg="undo custSel addSld delSld modSld sldOrd modSection">
      <pc:chgData name="Mondragon, Desiree - DEN" userId="cddb16d0-b6f9-4161-a1a6-91a003280c7c" providerId="ADAL" clId="{AB612497-1250-460D-892D-8373E2F2B8B6}" dt="2025-05-07T22:19:28.113" v="920" actId="962"/>
      <pc:docMkLst>
        <pc:docMk/>
      </pc:docMkLst>
      <pc:sldChg chg="modSp mod">
        <pc:chgData name="Mondragon, Desiree - DEN" userId="cddb16d0-b6f9-4161-a1a6-91a003280c7c" providerId="ADAL" clId="{AB612497-1250-460D-892D-8373E2F2B8B6}" dt="2025-05-07T20:57:47.062" v="624" actId="1076"/>
        <pc:sldMkLst>
          <pc:docMk/>
          <pc:sldMk cId="3346811780" sldId="11162"/>
        </pc:sldMkLst>
      </pc:sldChg>
      <pc:sldChg chg="modSp mod">
        <pc:chgData name="Mondragon, Desiree - DEN" userId="cddb16d0-b6f9-4161-a1a6-91a003280c7c" providerId="ADAL" clId="{AB612497-1250-460D-892D-8373E2F2B8B6}" dt="2025-05-07T20:00:18.907" v="437" actId="1076"/>
        <pc:sldMkLst>
          <pc:docMk/>
          <pc:sldMk cId="1001245026" sldId="11170"/>
        </pc:sldMkLst>
      </pc:sldChg>
      <pc:sldChg chg="modSp mod">
        <pc:chgData name="Mondragon, Desiree - DEN" userId="cddb16d0-b6f9-4161-a1a6-91a003280c7c" providerId="ADAL" clId="{AB612497-1250-460D-892D-8373E2F2B8B6}" dt="2025-05-07T19:53:45.477" v="333" actId="962"/>
        <pc:sldMkLst>
          <pc:docMk/>
          <pc:sldMk cId="4075703870" sldId="105053"/>
        </pc:sldMkLst>
      </pc:sldChg>
      <pc:sldChg chg="modSp mod">
        <pc:chgData name="Mondragon, Desiree - DEN" userId="cddb16d0-b6f9-4161-a1a6-91a003280c7c" providerId="ADAL" clId="{AB612497-1250-460D-892D-8373E2F2B8B6}" dt="2025-05-07T19:54:03.768" v="337" actId="962"/>
        <pc:sldMkLst>
          <pc:docMk/>
          <pc:sldMk cId="1288692813" sldId="105054"/>
        </pc:sldMkLst>
      </pc:sldChg>
      <pc:sldChg chg="modSp mod">
        <pc:chgData name="Mondragon, Desiree - DEN" userId="cddb16d0-b6f9-4161-a1a6-91a003280c7c" providerId="ADAL" clId="{AB612497-1250-460D-892D-8373E2F2B8B6}" dt="2025-05-07T20:00:32.776" v="438" actId="6549"/>
        <pc:sldMkLst>
          <pc:docMk/>
          <pc:sldMk cId="2331744361" sldId="105059"/>
        </pc:sldMkLst>
        <pc:spChg chg="mod">
          <ac:chgData name="Mondragon, Desiree - DEN" userId="cddb16d0-b6f9-4161-a1a6-91a003280c7c" providerId="ADAL" clId="{AB612497-1250-460D-892D-8373E2F2B8B6}" dt="2025-05-07T20:00:32.776" v="438" actId="6549"/>
          <ac:spMkLst>
            <pc:docMk/>
            <pc:sldMk cId="2331744361" sldId="105059"/>
            <ac:spMk id="12" creationId="{19720A6F-B9A9-99FE-41D8-FA2C24B397D6}"/>
          </ac:spMkLst>
        </pc:spChg>
      </pc:sldChg>
      <pc:sldChg chg="modSp mod">
        <pc:chgData name="Mondragon, Desiree - DEN" userId="cddb16d0-b6f9-4161-a1a6-91a003280c7c" providerId="ADAL" clId="{AB612497-1250-460D-892D-8373E2F2B8B6}" dt="2025-05-07T19:54:09.339" v="339" actId="962"/>
        <pc:sldMkLst>
          <pc:docMk/>
          <pc:sldMk cId="759105236" sldId="105062"/>
        </pc:sldMkLst>
      </pc:sldChg>
      <pc:sldChg chg="mod modShow">
        <pc:chgData name="Mondragon, Desiree - DEN" userId="cddb16d0-b6f9-4161-a1a6-91a003280c7c" providerId="ADAL" clId="{AB612497-1250-460D-892D-8373E2F2B8B6}" dt="2025-05-07T20:57:53.975" v="625" actId="729"/>
        <pc:sldMkLst>
          <pc:docMk/>
          <pc:sldMk cId="62645071" sldId="105068"/>
        </pc:sldMkLst>
      </pc:sldChg>
      <pc:sldChg chg="modSp mod">
        <pc:chgData name="Mondragon, Desiree - DEN" userId="cddb16d0-b6f9-4161-a1a6-91a003280c7c" providerId="ADAL" clId="{AB612497-1250-460D-892D-8373E2F2B8B6}" dt="2025-05-07T19:54:21.989" v="341" actId="962"/>
        <pc:sldMkLst>
          <pc:docMk/>
          <pc:sldMk cId="1050461221" sldId="105075"/>
        </pc:sldMkLst>
        <pc:spChg chg="mod">
          <ac:chgData name="Mondragon, Desiree - DEN" userId="cddb16d0-b6f9-4161-a1a6-91a003280c7c" providerId="ADAL" clId="{AB612497-1250-460D-892D-8373E2F2B8B6}" dt="2025-05-07T19:54:21.989" v="341" actId="962"/>
          <ac:spMkLst>
            <pc:docMk/>
            <pc:sldMk cId="1050461221" sldId="105075"/>
            <ac:spMk id="12" creationId="{99E8893A-1F0F-C769-CD83-337C1E4A8720}"/>
          </ac:spMkLst>
        </pc:spChg>
      </pc:sldChg>
      <pc:sldChg chg="modSp mod">
        <pc:chgData name="Mondragon, Desiree - DEN" userId="cddb16d0-b6f9-4161-a1a6-91a003280c7c" providerId="ADAL" clId="{AB612497-1250-460D-892D-8373E2F2B8B6}" dt="2025-05-07T19:54:33.815" v="347" actId="962"/>
        <pc:sldMkLst>
          <pc:docMk/>
          <pc:sldMk cId="3237581883" sldId="105076"/>
        </pc:sldMkLst>
        <pc:spChg chg="mod">
          <ac:chgData name="Mondragon, Desiree - DEN" userId="cddb16d0-b6f9-4161-a1a6-91a003280c7c" providerId="ADAL" clId="{AB612497-1250-460D-892D-8373E2F2B8B6}" dt="2025-05-07T19:54:33.815" v="347" actId="962"/>
          <ac:spMkLst>
            <pc:docMk/>
            <pc:sldMk cId="3237581883" sldId="105076"/>
            <ac:spMk id="16" creationId="{20A9840C-777F-B8EB-82F0-45817AD2B0D1}"/>
          </ac:spMkLst>
        </pc:spChg>
      </pc:sldChg>
      <pc:sldChg chg="delSp modSp del mod">
        <pc:chgData name="Mondragon, Desiree - DEN" userId="cddb16d0-b6f9-4161-a1a6-91a003280c7c" providerId="ADAL" clId="{AB612497-1250-460D-892D-8373E2F2B8B6}" dt="2025-05-07T20:55:47.802" v="613" actId="2696"/>
        <pc:sldMkLst>
          <pc:docMk/>
          <pc:sldMk cId="2084671643" sldId="105077"/>
        </pc:sldMkLst>
      </pc:sldChg>
      <pc:sldChg chg="modSp mod modClrScheme modShow chgLayout">
        <pc:chgData name="Mondragon, Desiree - DEN" userId="cddb16d0-b6f9-4161-a1a6-91a003280c7c" providerId="ADAL" clId="{AB612497-1250-460D-892D-8373E2F2B8B6}" dt="2025-05-07T20:56:53.308" v="621" actId="729"/>
        <pc:sldMkLst>
          <pc:docMk/>
          <pc:sldMk cId="129885282" sldId="105079"/>
        </pc:sldMkLst>
      </pc:sldChg>
      <pc:sldChg chg="delSp modSp mod modClrScheme chgLayout">
        <pc:chgData name="Mondragon, Desiree - DEN" userId="cddb16d0-b6f9-4161-a1a6-91a003280c7c" providerId="ADAL" clId="{AB612497-1250-460D-892D-8373E2F2B8B6}" dt="2025-05-07T20:56:13.725" v="616" actId="1076"/>
        <pc:sldMkLst>
          <pc:docMk/>
          <pc:sldMk cId="4087513519" sldId="105080"/>
        </pc:sldMkLst>
      </pc:sldChg>
      <pc:sldChg chg="delSp modSp mod modClrScheme modShow chgLayout">
        <pc:chgData name="Mondragon, Desiree - DEN" userId="cddb16d0-b6f9-4161-a1a6-91a003280c7c" providerId="ADAL" clId="{AB612497-1250-460D-892D-8373E2F2B8B6}" dt="2025-05-07T20:57:08.425" v="623" actId="729"/>
        <pc:sldMkLst>
          <pc:docMk/>
          <pc:sldMk cId="3131270346" sldId="105081"/>
        </pc:sldMkLst>
      </pc:sldChg>
      <pc:sldChg chg="modSp mod">
        <pc:chgData name="Mondragon, Desiree - DEN" userId="cddb16d0-b6f9-4161-a1a6-91a003280c7c" providerId="ADAL" clId="{AB612497-1250-460D-892D-8373E2F2B8B6}" dt="2025-05-07T19:53:19.259" v="325" actId="962"/>
        <pc:sldMkLst>
          <pc:docMk/>
          <pc:sldMk cId="1405147649" sldId="105083"/>
        </pc:sldMkLst>
      </pc:sldChg>
      <pc:sldChg chg="modSp mod">
        <pc:chgData name="Mondragon, Desiree - DEN" userId="cddb16d0-b6f9-4161-a1a6-91a003280c7c" providerId="ADAL" clId="{AB612497-1250-460D-892D-8373E2F2B8B6}" dt="2025-05-07T19:58:14.527" v="430" actId="962"/>
        <pc:sldMkLst>
          <pc:docMk/>
          <pc:sldMk cId="108388619" sldId="105084"/>
        </pc:sldMkLst>
      </pc:sldChg>
      <pc:sldChg chg="modSp mod">
        <pc:chgData name="Mondragon, Desiree - DEN" userId="cddb16d0-b6f9-4161-a1a6-91a003280c7c" providerId="ADAL" clId="{AB612497-1250-460D-892D-8373E2F2B8B6}" dt="2025-05-07T19:58:23.746" v="434" actId="962"/>
        <pc:sldMkLst>
          <pc:docMk/>
          <pc:sldMk cId="3782351488" sldId="105085"/>
        </pc:sldMkLst>
      </pc:sldChg>
      <pc:sldChg chg="modSp mod">
        <pc:chgData name="Mondragon, Desiree - DEN" userId="cddb16d0-b6f9-4161-a1a6-91a003280c7c" providerId="ADAL" clId="{AB612497-1250-460D-892D-8373E2F2B8B6}" dt="2025-05-07T19:55:38.749" v="371" actId="962"/>
        <pc:sldMkLst>
          <pc:docMk/>
          <pc:sldMk cId="1421917509" sldId="105087"/>
        </pc:sldMkLst>
        <pc:spChg chg="mod">
          <ac:chgData name="Mondragon, Desiree - DEN" userId="cddb16d0-b6f9-4161-a1a6-91a003280c7c" providerId="ADAL" clId="{AB612497-1250-460D-892D-8373E2F2B8B6}" dt="2025-05-07T19:55:38.749" v="371" actId="962"/>
          <ac:spMkLst>
            <pc:docMk/>
            <pc:sldMk cId="1421917509" sldId="105087"/>
            <ac:spMk id="12" creationId="{D3A00411-52E3-53CA-DC1B-F254E27B368B}"/>
          </ac:spMkLst>
        </pc:spChg>
      </pc:sldChg>
      <pc:sldChg chg="modSp mod">
        <pc:chgData name="Mondragon, Desiree - DEN" userId="cddb16d0-b6f9-4161-a1a6-91a003280c7c" providerId="ADAL" clId="{AB612497-1250-460D-892D-8373E2F2B8B6}" dt="2025-05-07T19:55:55.432" v="377" actId="962"/>
        <pc:sldMkLst>
          <pc:docMk/>
          <pc:sldMk cId="2148155628" sldId="105088"/>
        </pc:sldMkLst>
        <pc:spChg chg="mod">
          <ac:chgData name="Mondragon, Desiree - DEN" userId="cddb16d0-b6f9-4161-a1a6-91a003280c7c" providerId="ADAL" clId="{AB612497-1250-460D-892D-8373E2F2B8B6}" dt="2025-05-07T19:55:55.432" v="377" actId="962"/>
          <ac:spMkLst>
            <pc:docMk/>
            <pc:sldMk cId="2148155628" sldId="105088"/>
            <ac:spMk id="16" creationId="{89489CD4-EFFA-96A1-6723-8C45E32F9310}"/>
          </ac:spMkLst>
        </pc:spChg>
      </pc:sldChg>
      <pc:sldChg chg="modSp mod">
        <pc:chgData name="Mondragon, Desiree - DEN" userId="cddb16d0-b6f9-4161-a1a6-91a003280c7c" providerId="ADAL" clId="{AB612497-1250-460D-892D-8373E2F2B8B6}" dt="2025-05-07T19:56:15.058" v="387" actId="962"/>
        <pc:sldMkLst>
          <pc:docMk/>
          <pc:sldMk cId="2537820923" sldId="105089"/>
        </pc:sldMkLst>
      </pc:sldChg>
      <pc:sldChg chg="addSp modSp mod">
        <pc:chgData name="Mondragon, Desiree - DEN" userId="cddb16d0-b6f9-4161-a1a6-91a003280c7c" providerId="ADAL" clId="{AB612497-1250-460D-892D-8373E2F2B8B6}" dt="2025-05-07T19:49:03.361" v="82" actId="167"/>
        <pc:sldMkLst>
          <pc:docMk/>
          <pc:sldMk cId="2523549572" sldId="105090"/>
        </pc:sldMkLst>
      </pc:sldChg>
      <pc:sldChg chg="addSp modSp mod">
        <pc:chgData name="Mondragon, Desiree - DEN" userId="cddb16d0-b6f9-4161-a1a6-91a003280c7c" providerId="ADAL" clId="{AB612497-1250-460D-892D-8373E2F2B8B6}" dt="2025-05-07T19:51:28.597" v="310" actId="962"/>
        <pc:sldMkLst>
          <pc:docMk/>
          <pc:sldMk cId="1791984188" sldId="105091"/>
        </pc:sldMkLst>
      </pc:sldChg>
      <pc:sldChg chg="modSp mod">
        <pc:chgData name="Mondragon, Desiree - DEN" userId="cddb16d0-b6f9-4161-a1a6-91a003280c7c" providerId="ADAL" clId="{AB612497-1250-460D-892D-8373E2F2B8B6}" dt="2025-05-07T20:48:45.613" v="587" actId="1076"/>
        <pc:sldMkLst>
          <pc:docMk/>
          <pc:sldMk cId="3392866080" sldId="105092"/>
        </pc:sldMkLst>
      </pc:sldChg>
      <pc:sldChg chg="modSp mod">
        <pc:chgData name="Mondragon, Desiree - DEN" userId="cddb16d0-b6f9-4161-a1a6-91a003280c7c" providerId="ADAL" clId="{AB612497-1250-460D-892D-8373E2F2B8B6}" dt="2025-05-07T19:55:23.461" v="363" actId="962"/>
        <pc:sldMkLst>
          <pc:docMk/>
          <pc:sldMk cId="1891852220" sldId="105093"/>
        </pc:sldMkLst>
        <pc:spChg chg="mod">
          <ac:chgData name="Mondragon, Desiree - DEN" userId="cddb16d0-b6f9-4161-a1a6-91a003280c7c" providerId="ADAL" clId="{AB612497-1250-460D-892D-8373E2F2B8B6}" dt="2025-05-07T19:55:23.461" v="363" actId="962"/>
          <ac:spMkLst>
            <pc:docMk/>
            <pc:sldMk cId="1891852220" sldId="105093"/>
            <ac:spMk id="12" creationId="{CDC332EF-B25E-366C-93FB-36FD1AA74BD9}"/>
          </ac:spMkLst>
        </pc:spChg>
      </pc:sldChg>
      <pc:sldChg chg="modSp mod">
        <pc:chgData name="Mondragon, Desiree - DEN" userId="cddb16d0-b6f9-4161-a1a6-91a003280c7c" providerId="ADAL" clId="{AB612497-1250-460D-892D-8373E2F2B8B6}" dt="2025-05-07T19:55:33.853" v="369" actId="962"/>
        <pc:sldMkLst>
          <pc:docMk/>
          <pc:sldMk cId="3422709237" sldId="105094"/>
        </pc:sldMkLst>
        <pc:spChg chg="mod">
          <ac:chgData name="Mondragon, Desiree - DEN" userId="cddb16d0-b6f9-4161-a1a6-91a003280c7c" providerId="ADAL" clId="{AB612497-1250-460D-892D-8373E2F2B8B6}" dt="2025-05-07T19:55:33.853" v="369" actId="962"/>
          <ac:spMkLst>
            <pc:docMk/>
            <pc:sldMk cId="3422709237" sldId="105094"/>
            <ac:spMk id="16" creationId="{5A0E5326-5735-DD9E-B99D-660FFD5E86DA}"/>
          </ac:spMkLst>
        </pc:spChg>
      </pc:sldChg>
      <pc:sldChg chg="modSp mod">
        <pc:chgData name="Mondragon, Desiree - DEN" userId="cddb16d0-b6f9-4161-a1a6-91a003280c7c" providerId="ADAL" clId="{AB612497-1250-460D-892D-8373E2F2B8B6}" dt="2025-05-07T19:55:59.925" v="379" actId="962"/>
        <pc:sldMkLst>
          <pc:docMk/>
          <pc:sldMk cId="4056689825" sldId="105095"/>
        </pc:sldMkLst>
      </pc:sldChg>
      <pc:sldChg chg="modSp mod">
        <pc:chgData name="Mondragon, Desiree - DEN" userId="cddb16d0-b6f9-4161-a1a6-91a003280c7c" providerId="ADAL" clId="{AB612497-1250-460D-892D-8373E2F2B8B6}" dt="2025-05-07T19:56:10.053" v="385" actId="962"/>
        <pc:sldMkLst>
          <pc:docMk/>
          <pc:sldMk cId="2437678763" sldId="105096"/>
        </pc:sldMkLst>
      </pc:sldChg>
      <pc:sldChg chg="modSp mod">
        <pc:chgData name="Mondragon, Desiree - DEN" userId="cddb16d0-b6f9-4161-a1a6-91a003280c7c" providerId="ADAL" clId="{AB612497-1250-460D-892D-8373E2F2B8B6}" dt="2025-05-07T19:55:06.190" v="357" actId="962"/>
        <pc:sldMkLst>
          <pc:docMk/>
          <pc:sldMk cId="75588290" sldId="105097"/>
        </pc:sldMkLst>
      </pc:sldChg>
      <pc:sldChg chg="modSp mod">
        <pc:chgData name="Mondragon, Desiree - DEN" userId="cddb16d0-b6f9-4161-a1a6-91a003280c7c" providerId="ADAL" clId="{AB612497-1250-460D-892D-8373E2F2B8B6}" dt="2025-05-07T19:55:17.734" v="361" actId="962"/>
        <pc:sldMkLst>
          <pc:docMk/>
          <pc:sldMk cId="3095056755" sldId="105098"/>
        </pc:sldMkLst>
      </pc:sldChg>
      <pc:sldChg chg="modSp mod">
        <pc:chgData name="Mondragon, Desiree - DEN" userId="cddb16d0-b6f9-4161-a1a6-91a003280c7c" providerId="ADAL" clId="{AB612497-1250-460D-892D-8373E2F2B8B6}" dt="2025-05-07T19:54:39.414" v="349" actId="962"/>
        <pc:sldMkLst>
          <pc:docMk/>
          <pc:sldMk cId="509311719" sldId="105099"/>
        </pc:sldMkLst>
        <pc:spChg chg="mod">
          <ac:chgData name="Mondragon, Desiree - DEN" userId="cddb16d0-b6f9-4161-a1a6-91a003280c7c" providerId="ADAL" clId="{AB612497-1250-460D-892D-8373E2F2B8B6}" dt="2025-05-07T19:54:39.414" v="349" actId="962"/>
          <ac:spMkLst>
            <pc:docMk/>
            <pc:sldMk cId="509311719" sldId="105099"/>
            <ac:spMk id="12" creationId="{C3C3C2AC-2E2C-74C0-7FE2-F79803D7A6BD}"/>
          </ac:spMkLst>
        </pc:spChg>
      </pc:sldChg>
      <pc:sldChg chg="modSp mod">
        <pc:chgData name="Mondragon, Desiree - DEN" userId="cddb16d0-b6f9-4161-a1a6-91a003280c7c" providerId="ADAL" clId="{AB612497-1250-460D-892D-8373E2F2B8B6}" dt="2025-05-07T19:54:53.863" v="355" actId="962"/>
        <pc:sldMkLst>
          <pc:docMk/>
          <pc:sldMk cId="1725429381" sldId="105100"/>
        </pc:sldMkLst>
        <pc:spChg chg="mod">
          <ac:chgData name="Mondragon, Desiree - DEN" userId="cddb16d0-b6f9-4161-a1a6-91a003280c7c" providerId="ADAL" clId="{AB612497-1250-460D-892D-8373E2F2B8B6}" dt="2025-05-07T19:54:53.863" v="355" actId="962"/>
          <ac:spMkLst>
            <pc:docMk/>
            <pc:sldMk cId="1725429381" sldId="105100"/>
            <ac:spMk id="16" creationId="{D830A12B-6E17-8999-451B-0BF31AB02021}"/>
          </ac:spMkLst>
        </pc:spChg>
      </pc:sldChg>
      <pc:sldChg chg="modSp mod">
        <pc:chgData name="Mondragon, Desiree - DEN" userId="cddb16d0-b6f9-4161-a1a6-91a003280c7c" providerId="ADAL" clId="{AB612497-1250-460D-892D-8373E2F2B8B6}" dt="2025-05-07T19:57:57.189" v="422" actId="962"/>
        <pc:sldMkLst>
          <pc:docMk/>
          <pc:sldMk cId="1117026620" sldId="105101"/>
        </pc:sldMkLst>
        <pc:spChg chg="mod">
          <ac:chgData name="Mondragon, Desiree - DEN" userId="cddb16d0-b6f9-4161-a1a6-91a003280c7c" providerId="ADAL" clId="{AB612497-1250-460D-892D-8373E2F2B8B6}" dt="2025-05-07T19:57:57.189" v="422" actId="962"/>
          <ac:spMkLst>
            <pc:docMk/>
            <pc:sldMk cId="1117026620" sldId="105101"/>
            <ac:spMk id="12" creationId="{2FEDD2D0-4905-0F68-4047-883EB2814F31}"/>
          </ac:spMkLst>
        </pc:spChg>
      </pc:sldChg>
      <pc:sldChg chg="modSp mod">
        <pc:chgData name="Mondragon, Desiree - DEN" userId="cddb16d0-b6f9-4161-a1a6-91a003280c7c" providerId="ADAL" clId="{AB612497-1250-460D-892D-8373E2F2B8B6}" dt="2025-05-07T19:58:08.042" v="428" actId="962"/>
        <pc:sldMkLst>
          <pc:docMk/>
          <pc:sldMk cId="66050245" sldId="105102"/>
        </pc:sldMkLst>
        <pc:spChg chg="mod">
          <ac:chgData name="Mondragon, Desiree - DEN" userId="cddb16d0-b6f9-4161-a1a6-91a003280c7c" providerId="ADAL" clId="{AB612497-1250-460D-892D-8373E2F2B8B6}" dt="2025-05-07T19:58:08.042" v="428" actId="962"/>
          <ac:spMkLst>
            <pc:docMk/>
            <pc:sldMk cId="66050245" sldId="105102"/>
            <ac:spMk id="16" creationId="{4A613AAD-82C1-BDC8-2DE6-A08EBED029B5}"/>
          </ac:spMkLst>
        </pc:spChg>
      </pc:sldChg>
      <pc:sldChg chg="modSp mod">
        <pc:chgData name="Mondragon, Desiree - DEN" userId="cddb16d0-b6f9-4161-a1a6-91a003280c7c" providerId="ADAL" clId="{AB612497-1250-460D-892D-8373E2F2B8B6}" dt="2025-05-07T19:57:43.806" v="416" actId="962"/>
        <pc:sldMkLst>
          <pc:docMk/>
          <pc:sldMk cId="1776626812" sldId="105103"/>
        </pc:sldMkLst>
        <pc:spChg chg="mod">
          <ac:chgData name="Mondragon, Desiree - DEN" userId="cddb16d0-b6f9-4161-a1a6-91a003280c7c" providerId="ADAL" clId="{AB612497-1250-460D-892D-8373E2F2B8B6}" dt="2025-05-07T19:57:43.806" v="416" actId="962"/>
          <ac:spMkLst>
            <pc:docMk/>
            <pc:sldMk cId="1776626812" sldId="105103"/>
            <ac:spMk id="12" creationId="{0D097DAB-32BA-B53D-DF36-AA3EDD87DF14}"/>
          </ac:spMkLst>
        </pc:spChg>
      </pc:sldChg>
      <pc:sldChg chg="modSp mod">
        <pc:chgData name="Mondragon, Desiree - DEN" userId="cddb16d0-b6f9-4161-a1a6-91a003280c7c" providerId="ADAL" clId="{AB612497-1250-460D-892D-8373E2F2B8B6}" dt="2025-05-07T19:57:52.883" v="420" actId="962"/>
        <pc:sldMkLst>
          <pc:docMk/>
          <pc:sldMk cId="262219406" sldId="105104"/>
        </pc:sldMkLst>
        <pc:spChg chg="mod">
          <ac:chgData name="Mondragon, Desiree - DEN" userId="cddb16d0-b6f9-4161-a1a6-91a003280c7c" providerId="ADAL" clId="{AB612497-1250-460D-892D-8373E2F2B8B6}" dt="2025-05-07T19:57:52.883" v="420" actId="962"/>
          <ac:spMkLst>
            <pc:docMk/>
            <pc:sldMk cId="262219406" sldId="105104"/>
            <ac:spMk id="16" creationId="{F032E217-4F23-DA8F-200E-B0A43F4CEA6C}"/>
          </ac:spMkLst>
        </pc:spChg>
      </pc:sldChg>
      <pc:sldChg chg="modSp mod">
        <pc:chgData name="Mondragon, Desiree - DEN" userId="cddb16d0-b6f9-4161-a1a6-91a003280c7c" providerId="ADAL" clId="{AB612497-1250-460D-892D-8373E2F2B8B6}" dt="2025-05-07T19:53:24.797" v="327" actId="962"/>
        <pc:sldMkLst>
          <pc:docMk/>
          <pc:sldMk cId="4044631885" sldId="105105"/>
        </pc:sldMkLst>
      </pc:sldChg>
      <pc:sldChg chg="modSp mod">
        <pc:chgData name="Mondragon, Desiree - DEN" userId="cddb16d0-b6f9-4161-a1a6-91a003280c7c" providerId="ADAL" clId="{AB612497-1250-460D-892D-8373E2F2B8B6}" dt="2025-05-07T19:53:37.722" v="331" actId="962"/>
        <pc:sldMkLst>
          <pc:docMk/>
          <pc:sldMk cId="1822850033" sldId="105106"/>
        </pc:sldMkLst>
      </pc:sldChg>
      <pc:sldChg chg="new">
        <pc:chgData name="Mondragon, Desiree - DEN" userId="cddb16d0-b6f9-4161-a1a6-91a003280c7c" providerId="ADAL" clId="{AB612497-1250-460D-892D-8373E2F2B8B6}" dt="2025-05-07T20:38:48.267" v="440" actId="680"/>
        <pc:sldMkLst>
          <pc:docMk/>
          <pc:sldMk cId="1328794757" sldId="105107"/>
        </pc:sldMkLst>
      </pc:sldChg>
      <pc:sldChg chg="addSp delSp modSp new mod modClrScheme chgLayout">
        <pc:chgData name="Mondragon, Desiree - DEN" userId="cddb16d0-b6f9-4161-a1a6-91a003280c7c" providerId="ADAL" clId="{AB612497-1250-460D-892D-8373E2F2B8B6}" dt="2025-05-07T22:19:28.113" v="920" actId="962"/>
        <pc:sldMkLst>
          <pc:docMk/>
          <pc:sldMk cId="3508204244" sldId="105108"/>
        </pc:sldMkLst>
        <pc:spChg chg="add mod ord">
          <ac:chgData name="Mondragon, Desiree - DEN" userId="cddb16d0-b6f9-4161-a1a6-91a003280c7c" providerId="ADAL" clId="{AB612497-1250-460D-892D-8373E2F2B8B6}" dt="2025-05-07T20:39:26.916" v="442" actId="700"/>
          <ac:spMkLst>
            <pc:docMk/>
            <pc:sldMk cId="3508204244" sldId="105108"/>
            <ac:spMk id="5" creationId="{E0FECF13-731B-28F1-3A42-7ED23B7A2E9F}"/>
          </ac:spMkLst>
        </pc:spChg>
        <pc:spChg chg="add mod ord">
          <ac:chgData name="Mondragon, Desiree - DEN" userId="cddb16d0-b6f9-4161-a1a6-91a003280c7c" providerId="ADAL" clId="{AB612497-1250-460D-892D-8373E2F2B8B6}" dt="2025-05-07T22:18:30.462" v="857" actId="404"/>
          <ac:spMkLst>
            <pc:docMk/>
            <pc:sldMk cId="3508204244" sldId="105108"/>
            <ac:spMk id="7" creationId="{D9ADDCDC-BF32-D6FB-842B-6244B14FAD3F}"/>
          </ac:spMkLst>
        </pc:spChg>
        <pc:spChg chg="add mod">
          <ac:chgData name="Mondragon, Desiree - DEN" userId="cddb16d0-b6f9-4161-a1a6-91a003280c7c" providerId="ADAL" clId="{AB612497-1250-460D-892D-8373E2F2B8B6}" dt="2025-05-07T22:17:07.661" v="822" actId="1076"/>
          <ac:spMkLst>
            <pc:docMk/>
            <pc:sldMk cId="3508204244" sldId="105108"/>
            <ac:spMk id="15" creationId="{8FB464C2-B118-9760-4868-C34AD8414D01}"/>
          </ac:spMkLst>
        </pc:spChg>
        <pc:spChg chg="add mod">
          <ac:chgData name="Mondragon, Desiree - DEN" userId="cddb16d0-b6f9-4161-a1a6-91a003280c7c" providerId="ADAL" clId="{AB612497-1250-460D-892D-8373E2F2B8B6}" dt="2025-05-07T22:18:43.172" v="860" actId="1076"/>
          <ac:spMkLst>
            <pc:docMk/>
            <pc:sldMk cId="3508204244" sldId="105108"/>
            <ac:spMk id="17" creationId="{E4956F94-9119-64C7-508D-EFCF4438EE41}"/>
          </ac:spMkLst>
        </pc:spChg>
        <pc:picChg chg="add mod modCrop">
          <ac:chgData name="Mondragon, Desiree - DEN" userId="cddb16d0-b6f9-4161-a1a6-91a003280c7c" providerId="ADAL" clId="{AB612497-1250-460D-892D-8373E2F2B8B6}" dt="2025-05-07T22:19:28.113" v="920" actId="962"/>
          <ac:picMkLst>
            <pc:docMk/>
            <pc:sldMk cId="3508204244" sldId="105108"/>
            <ac:picMk id="11" creationId="{BD762219-C840-6B39-6878-49932FD4FBC9}"/>
          </ac:picMkLst>
        </pc:picChg>
        <pc:picChg chg="add mod">
          <ac:chgData name="Mondragon, Desiree - DEN" userId="cddb16d0-b6f9-4161-a1a6-91a003280c7c" providerId="ADAL" clId="{AB612497-1250-460D-892D-8373E2F2B8B6}" dt="2025-05-07T22:17:07.661" v="822" actId="1076"/>
          <ac:picMkLst>
            <pc:docMk/>
            <pc:sldMk cId="3508204244" sldId="105108"/>
            <ac:picMk id="16" creationId="{3FAA06E6-2E15-1AB7-C555-45160192F59A}"/>
          </ac:picMkLst>
        </pc:picChg>
      </pc:sldChg>
      <pc:sldChg chg="addSp delSp modSp new del mod modClrScheme chgLayout">
        <pc:chgData name="Mondragon, Desiree - DEN" userId="cddb16d0-b6f9-4161-a1a6-91a003280c7c" providerId="ADAL" clId="{AB612497-1250-460D-892D-8373E2F2B8B6}" dt="2025-05-07T20:55:50.584" v="614" actId="2696"/>
        <pc:sldMkLst>
          <pc:docMk/>
          <pc:sldMk cId="3255124746" sldId="105109"/>
        </pc:sldMkLst>
      </pc:sldChg>
      <pc:sldChg chg="addSp delSp modSp new mod modClrScheme modShow chgLayout">
        <pc:chgData name="Mondragon, Desiree - DEN" userId="cddb16d0-b6f9-4161-a1a6-91a003280c7c" providerId="ADAL" clId="{AB612497-1250-460D-892D-8373E2F2B8B6}" dt="2025-05-07T20:59:15.585" v="626" actId="962"/>
        <pc:sldMkLst>
          <pc:docMk/>
          <pc:sldMk cId="867405063" sldId="105110"/>
        </pc:sldMkLst>
      </pc:sldChg>
      <pc:sldChg chg="addSp delSp modSp del mod modClrScheme chgLayout">
        <pc:chgData name="Mondragon, Desiree - DEN" userId="cddb16d0-b6f9-4161-a1a6-91a003280c7c" providerId="ADAL" clId="{AB612497-1250-460D-892D-8373E2F2B8B6}" dt="2025-05-07T22:18:13.340" v="855" actId="2696"/>
        <pc:sldMkLst>
          <pc:docMk/>
          <pc:sldMk cId="3394633393" sldId="105112"/>
        </pc:sldMkLst>
      </pc:sldChg>
      <pc:sldChg chg="addSp delSp modSp new add del mod modClrScheme chgLayout">
        <pc:chgData name="Mondragon, Desiree - DEN" userId="cddb16d0-b6f9-4161-a1a6-91a003280c7c" providerId="ADAL" clId="{AB612497-1250-460D-892D-8373E2F2B8B6}" dt="2025-05-07T22:18:17.811" v="856" actId="2696"/>
        <pc:sldMkLst>
          <pc:docMk/>
          <pc:sldMk cId="304465664" sldId="105113"/>
        </pc:sldMkLst>
      </pc:sldChg>
      <pc:sldChg chg="new del">
        <pc:chgData name="Mondragon, Desiree - DEN" userId="cddb16d0-b6f9-4161-a1a6-91a003280c7c" providerId="ADAL" clId="{AB612497-1250-460D-892D-8373E2F2B8B6}" dt="2025-05-07T22:11:15.824" v="708" actId="680"/>
        <pc:sldMkLst>
          <pc:docMk/>
          <pc:sldMk cId="3803105231" sldId="105113"/>
        </pc:sldMkLst>
      </pc:sldChg>
    </pc:docChg>
  </pc:docChgLst>
  <pc:docChgLst>
    <pc:chgData name="Martin, Nicholas - DEN" userId="S::nicholas.martin@flydenver.com::6568c032-83e7-427e-98ee-e89191e6d8b6" providerId="AD" clId="Web-{06D80167-CCCC-B5D6-9EAE-272B4C0A7C09}"/>
    <pc:docChg chg="sldOrd">
      <pc:chgData name="Martin, Nicholas - DEN" userId="S::nicholas.martin@flydenver.com::6568c032-83e7-427e-98ee-e89191e6d8b6" providerId="AD" clId="Web-{06D80167-CCCC-B5D6-9EAE-272B4C0A7C09}" dt="2025-02-13T20:10:25.193" v="2"/>
      <pc:docMkLst>
        <pc:docMk/>
      </pc:docMkLst>
      <pc:sldChg chg="ord">
        <pc:chgData name="Martin, Nicholas - DEN" userId="S::nicholas.martin@flydenver.com::6568c032-83e7-427e-98ee-e89191e6d8b6" providerId="AD" clId="Web-{06D80167-CCCC-B5D6-9EAE-272B4C0A7C09}" dt="2025-02-13T20:10:25.193" v="2"/>
        <pc:sldMkLst>
          <pc:docMk/>
          <pc:sldMk cId="1213173365" sldId="104999"/>
        </pc:sldMkLst>
      </pc:sldChg>
      <pc:sldChg chg="ord">
        <pc:chgData name="Martin, Nicholas - DEN" userId="S::nicholas.martin@flydenver.com::6568c032-83e7-427e-98ee-e89191e6d8b6" providerId="AD" clId="Web-{06D80167-CCCC-B5D6-9EAE-272B4C0A7C09}" dt="2025-02-13T19:45:27.373" v="0"/>
        <pc:sldMkLst>
          <pc:docMk/>
          <pc:sldMk cId="1029416268" sldId="105024"/>
        </pc:sldMkLst>
      </pc:sldChg>
    </pc:docChg>
  </pc:docChgLst>
  <pc:docChgLst>
    <pc:chgData name="Wardlaw, Hunter - DEN Contingent Worker" userId="S::hunter.wardlaw@flydenver.com::0f53214f-c155-48d4-9c43-a9474f7526b9" providerId="AD" clId="Web-{2E351C23-8EF5-B737-F920-A1411DA83C82}"/>
    <pc:docChg chg="modSld">
      <pc:chgData name="Wardlaw, Hunter - DEN Contingent Worker" userId="S::hunter.wardlaw@flydenver.com::0f53214f-c155-48d4-9c43-a9474f7526b9" providerId="AD" clId="Web-{2E351C23-8EF5-B737-F920-A1411DA83C82}" dt="2025-05-06T15:06:59.399" v="1" actId="20577"/>
      <pc:docMkLst>
        <pc:docMk/>
      </pc:docMkLst>
      <pc:sldChg chg="modSp">
        <pc:chgData name="Wardlaw, Hunter - DEN Contingent Worker" userId="S::hunter.wardlaw@flydenver.com::0f53214f-c155-48d4-9c43-a9474f7526b9" providerId="AD" clId="Web-{2E351C23-8EF5-B737-F920-A1411DA83C82}" dt="2025-05-06T15:06:59.399" v="1" actId="20577"/>
        <pc:sldMkLst>
          <pc:docMk/>
          <pc:sldMk cId="3237581883" sldId="105076"/>
        </pc:sldMkLst>
        <pc:spChg chg="mod">
          <ac:chgData name="Wardlaw, Hunter - DEN Contingent Worker" userId="S::hunter.wardlaw@flydenver.com::0f53214f-c155-48d4-9c43-a9474f7526b9" providerId="AD" clId="Web-{2E351C23-8EF5-B737-F920-A1411DA83C82}" dt="2025-05-06T15:06:59.399" v="1" actId="20577"/>
          <ac:spMkLst>
            <pc:docMk/>
            <pc:sldMk cId="3237581883" sldId="105076"/>
            <ac:spMk id="3" creationId="{D20784F3-87ED-9E4E-4B7C-BE2C04514A27}"/>
          </ac:spMkLst>
        </pc:spChg>
      </pc:sldChg>
    </pc:docChg>
  </pc:docChgLst>
  <pc:docChgLst>
    <pc:chgData name="Mondragon, Desiree - DEN" userId="S::desiree.mondragon@flydenver.com::cddb16d0-b6f9-4161-a1a6-91a003280c7c" providerId="AD" clId="Web-{4DE16F19-38AE-1015-CCCB-BE02201D3914}"/>
    <pc:docChg chg="addSld delSld modSld sldOrd addSection modSection">
      <pc:chgData name="Mondragon, Desiree - DEN" userId="S::desiree.mondragon@flydenver.com::cddb16d0-b6f9-4161-a1a6-91a003280c7c" providerId="AD" clId="Web-{4DE16F19-38AE-1015-CCCB-BE02201D3914}" dt="2025-02-07T23:03:25.065" v="98"/>
      <pc:docMkLst>
        <pc:docMk/>
      </pc:docMkLst>
      <pc:sldChg chg="modSp ord">
        <pc:chgData name="Mondragon, Desiree - DEN" userId="S::desiree.mondragon@flydenver.com::cddb16d0-b6f9-4161-a1a6-91a003280c7c" providerId="AD" clId="Web-{4DE16F19-38AE-1015-CCCB-BE02201D3914}" dt="2025-02-07T22:57:47.028" v="8" actId="20577"/>
        <pc:sldMkLst>
          <pc:docMk/>
          <pc:sldMk cId="2178806321" sldId="104997"/>
        </pc:sldMkLst>
      </pc:sldChg>
      <pc:sldChg chg="add replId">
        <pc:chgData name="Mondragon, Desiree - DEN" userId="S::desiree.mondragon@flydenver.com::cddb16d0-b6f9-4161-a1a6-91a003280c7c" providerId="AD" clId="Web-{4DE16F19-38AE-1015-CCCB-BE02201D3914}" dt="2025-02-07T22:57:23.934" v="3"/>
        <pc:sldMkLst>
          <pc:docMk/>
          <pc:sldMk cId="3270954031" sldId="105027"/>
        </pc:sldMkLst>
      </pc:sldChg>
      <pc:sldChg chg="modSp add replId">
        <pc:chgData name="Mondragon, Desiree - DEN" userId="S::desiree.mondragon@flydenver.com::cddb16d0-b6f9-4161-a1a6-91a003280c7c" providerId="AD" clId="Web-{4DE16F19-38AE-1015-CCCB-BE02201D3914}" dt="2025-02-07T23:01:16.422" v="76" actId="20577"/>
        <pc:sldMkLst>
          <pc:docMk/>
          <pc:sldMk cId="141347532" sldId="105029"/>
        </pc:sldMkLst>
      </pc:sldChg>
      <pc:sldChg chg="modSp add replId">
        <pc:chgData name="Mondragon, Desiree - DEN" userId="S::desiree.mondragon@flydenver.com::cddb16d0-b6f9-4161-a1a6-91a003280c7c" providerId="AD" clId="Web-{4DE16F19-38AE-1015-CCCB-BE02201D3914}" dt="2025-02-07T23:03:21.846" v="97" actId="20577"/>
        <pc:sldMkLst>
          <pc:docMk/>
          <pc:sldMk cId="2360375060" sldId="105030"/>
        </pc:sldMkLst>
      </pc:sldChg>
      <pc:sldChg chg="add del replId">
        <pc:chgData name="Mondragon, Desiree - DEN" userId="S::desiree.mondragon@flydenver.com::cddb16d0-b6f9-4161-a1a6-91a003280c7c" providerId="AD" clId="Web-{4DE16F19-38AE-1015-CCCB-BE02201D3914}" dt="2025-02-07T23:03:25.065" v="98"/>
        <pc:sldMkLst>
          <pc:docMk/>
          <pc:sldMk cId="1375508577" sldId="105031"/>
        </pc:sldMkLst>
      </pc:sldChg>
    </pc:docChg>
  </pc:docChgLst>
  <pc:docChgLst>
    <pc:chgData name="Stevens, Kathryn - DEN Contingent Worker" userId="S::kathryn.stevens@flydenver.com::002f0a7d-49c8-4374-93cc-d7ebcb98ced9" providerId="AD" clId="Web-{59746581-264E-3383-3FC4-4F5F02C8580A}"/>
    <pc:docChg chg="modSld">
      <pc:chgData name="Stevens, Kathryn - DEN Contingent Worker" userId="S::kathryn.stevens@flydenver.com::002f0a7d-49c8-4374-93cc-d7ebcb98ced9" providerId="AD" clId="Web-{59746581-264E-3383-3FC4-4F5F02C8580A}" dt="2025-03-13T14:51:24.621" v="151" actId="20577"/>
      <pc:docMkLst>
        <pc:docMk/>
      </pc:docMkLst>
    </pc:docChg>
  </pc:docChgLst>
  <pc:docChgLst>
    <pc:chgData name="Mondragon, Desiree - DEN" userId="cddb16d0-b6f9-4161-a1a6-91a003280c7c" providerId="ADAL" clId="{51604F97-7BC3-4513-92AA-165EAACAE63E}"/>
    <pc:docChg chg="undo custSel addSld delSld modSld sldOrd modSection">
      <pc:chgData name="Mondragon, Desiree - DEN" userId="cddb16d0-b6f9-4161-a1a6-91a003280c7c" providerId="ADAL" clId="{51604F97-7BC3-4513-92AA-165EAACAE63E}" dt="2025-03-13T20:50:33.795" v="1129" actId="20577"/>
      <pc:docMkLst>
        <pc:docMk/>
      </pc:docMkLst>
      <pc:sldChg chg="modSp mod">
        <pc:chgData name="Mondragon, Desiree - DEN" userId="cddb16d0-b6f9-4161-a1a6-91a003280c7c" providerId="ADAL" clId="{51604F97-7BC3-4513-92AA-165EAACAE63E}" dt="2025-03-13T14:56:53.471" v="197" actId="962"/>
        <pc:sldMkLst>
          <pc:docMk/>
          <pc:sldMk cId="640101126" sldId="291"/>
        </pc:sldMkLst>
      </pc:sldChg>
      <pc:sldChg chg="modNotesTx">
        <pc:chgData name="Mondragon, Desiree - DEN" userId="cddb16d0-b6f9-4161-a1a6-91a003280c7c" providerId="ADAL" clId="{51604F97-7BC3-4513-92AA-165EAACAE63E}" dt="2025-03-13T20:49:30.106" v="1106" actId="20577"/>
        <pc:sldMkLst>
          <pc:docMk/>
          <pc:sldMk cId="0" sldId="11236"/>
        </pc:sldMkLst>
      </pc:sldChg>
      <pc:sldChg chg="del">
        <pc:chgData name="Mondragon, Desiree - DEN" userId="cddb16d0-b6f9-4161-a1a6-91a003280c7c" providerId="ADAL" clId="{51604F97-7BC3-4513-92AA-165EAACAE63E}" dt="2025-03-13T20:49:21.517" v="1105" actId="2696"/>
        <pc:sldMkLst>
          <pc:docMk/>
          <pc:sldMk cId="660424494" sldId="104990"/>
        </pc:sldMkLst>
      </pc:sldChg>
      <pc:sldChg chg="modNotesTx">
        <pc:chgData name="Mondragon, Desiree - DEN" userId="cddb16d0-b6f9-4161-a1a6-91a003280c7c" providerId="ADAL" clId="{51604F97-7BC3-4513-92AA-165EAACAE63E}" dt="2025-03-13T20:49:50.012" v="1126" actId="20577"/>
        <pc:sldMkLst>
          <pc:docMk/>
          <pc:sldMk cId="2944146199" sldId="104991"/>
        </pc:sldMkLst>
      </pc:sldChg>
      <pc:sldChg chg="ord">
        <pc:chgData name="Mondragon, Desiree - DEN" userId="cddb16d0-b6f9-4161-a1a6-91a003280c7c" providerId="ADAL" clId="{51604F97-7BC3-4513-92AA-165EAACAE63E}" dt="2025-03-13T15:04:02.695" v="199"/>
        <pc:sldMkLst>
          <pc:docMk/>
          <pc:sldMk cId="717657605" sldId="105001"/>
        </pc:sldMkLst>
      </pc:sldChg>
      <pc:sldChg chg="ord">
        <pc:chgData name="Mondragon, Desiree - DEN" userId="cddb16d0-b6f9-4161-a1a6-91a003280c7c" providerId="ADAL" clId="{51604F97-7BC3-4513-92AA-165EAACAE63E}" dt="2025-03-13T15:04:02.695" v="199"/>
        <pc:sldMkLst>
          <pc:docMk/>
          <pc:sldMk cId="1085335035" sldId="105007"/>
        </pc:sldMkLst>
      </pc:sldChg>
      <pc:sldChg chg="ord">
        <pc:chgData name="Mondragon, Desiree - DEN" userId="cddb16d0-b6f9-4161-a1a6-91a003280c7c" providerId="ADAL" clId="{51604F97-7BC3-4513-92AA-165EAACAE63E}" dt="2025-03-13T15:04:02.695" v="199"/>
        <pc:sldMkLst>
          <pc:docMk/>
          <pc:sldMk cId="1905970345" sldId="105009"/>
        </pc:sldMkLst>
      </pc:sldChg>
      <pc:sldChg chg="ord">
        <pc:chgData name="Mondragon, Desiree - DEN" userId="cddb16d0-b6f9-4161-a1a6-91a003280c7c" providerId="ADAL" clId="{51604F97-7BC3-4513-92AA-165EAACAE63E}" dt="2025-03-13T15:04:02.695" v="199"/>
        <pc:sldMkLst>
          <pc:docMk/>
          <pc:sldMk cId="1638479602" sldId="105017"/>
        </pc:sldMkLst>
      </pc:sldChg>
      <pc:sldChg chg="ord">
        <pc:chgData name="Mondragon, Desiree - DEN" userId="cddb16d0-b6f9-4161-a1a6-91a003280c7c" providerId="ADAL" clId="{51604F97-7BC3-4513-92AA-165EAACAE63E}" dt="2025-03-13T15:04:02.695" v="199"/>
        <pc:sldMkLst>
          <pc:docMk/>
          <pc:sldMk cId="1029416268" sldId="105024"/>
        </pc:sldMkLst>
      </pc:sldChg>
      <pc:sldChg chg="mod modShow">
        <pc:chgData name="Mondragon, Desiree - DEN" userId="cddb16d0-b6f9-4161-a1a6-91a003280c7c" providerId="ADAL" clId="{51604F97-7BC3-4513-92AA-165EAACAE63E}" dt="2025-03-13T18:54:16.220" v="517" actId="729"/>
        <pc:sldMkLst>
          <pc:docMk/>
          <pc:sldMk cId="2360375060" sldId="105030"/>
        </pc:sldMkLst>
      </pc:sldChg>
      <pc:sldChg chg="modSp mod">
        <pc:chgData name="Mondragon, Desiree - DEN" userId="cddb16d0-b6f9-4161-a1a6-91a003280c7c" providerId="ADAL" clId="{51604F97-7BC3-4513-92AA-165EAACAE63E}" dt="2025-03-13T15:04:54.269" v="204" actId="20577"/>
        <pc:sldMkLst>
          <pc:docMk/>
          <pc:sldMk cId="2367299805" sldId="105048"/>
        </pc:sldMkLst>
      </pc:sldChg>
      <pc:sldChg chg="ord">
        <pc:chgData name="Mondragon, Desiree - DEN" userId="cddb16d0-b6f9-4161-a1a6-91a003280c7c" providerId="ADAL" clId="{51604F97-7BC3-4513-92AA-165EAACAE63E}" dt="2025-03-13T15:04:02.695" v="199"/>
        <pc:sldMkLst>
          <pc:docMk/>
          <pc:sldMk cId="585299912" sldId="105049"/>
        </pc:sldMkLst>
      </pc:sldChg>
    </pc:docChg>
  </pc:docChgLst>
  <pc:docChgLst>
    <pc:chgData name="Lujan, Corinna - DEN" userId="d50e7b76-e3a7-453a-a7e5-4b64ecea9496" providerId="ADAL" clId="{D40192E6-8143-4D55-9C18-1AF30EE592C9}"/>
    <pc:docChg chg="undo custSel modSld sldOrd">
      <pc:chgData name="Lujan, Corinna - DEN" userId="d50e7b76-e3a7-453a-a7e5-4b64ecea9496" providerId="ADAL" clId="{D40192E6-8143-4D55-9C18-1AF30EE592C9}" dt="2024-07-26T14:48:05.354" v="2"/>
      <pc:docMkLst>
        <pc:docMk/>
      </pc:docMkLst>
      <pc:sldChg chg="modSp mod">
        <pc:chgData name="Lujan, Corinna - DEN" userId="d50e7b76-e3a7-453a-a7e5-4b64ecea9496" providerId="ADAL" clId="{D40192E6-8143-4D55-9C18-1AF30EE592C9}" dt="2024-07-26T14:48:05.354" v="2"/>
        <pc:sldMkLst>
          <pc:docMk/>
          <pc:sldMk cId="2561711928" sldId="11084"/>
        </pc:sldMkLst>
      </pc:sldChg>
    </pc:docChg>
  </pc:docChgLst>
  <pc:docChgLst>
    <pc:chgData name="Saiya, Jilliane - DEN" userId="6471f574-2237-4016-9953-a2d29f9da7cf" providerId="ADAL" clId="{6F9E98FA-AFB1-439C-804E-9A7F4E5A953C}"/>
    <pc:docChg chg="custSel addSld modSld sldOrd">
      <pc:chgData name="Saiya, Jilliane - DEN" userId="6471f574-2237-4016-9953-a2d29f9da7cf" providerId="ADAL" clId="{6F9E98FA-AFB1-439C-804E-9A7F4E5A953C}" dt="2024-07-18T14:53:57.967" v="31" actId="20577"/>
      <pc:docMkLst>
        <pc:docMk/>
      </pc:docMkLst>
      <pc:sldChg chg="modSp mod ord">
        <pc:chgData name="Saiya, Jilliane - DEN" userId="6471f574-2237-4016-9953-a2d29f9da7cf" providerId="ADAL" clId="{6F9E98FA-AFB1-439C-804E-9A7F4E5A953C}" dt="2024-07-18T14:49:41.791" v="26" actId="20577"/>
        <pc:sldMkLst>
          <pc:docMk/>
          <pc:sldMk cId="2444930698" sldId="11077"/>
        </pc:sldMkLst>
      </pc:sldChg>
      <pc:sldChg chg="delSp modSp mod ord">
        <pc:chgData name="Saiya, Jilliane - DEN" userId="6471f574-2237-4016-9953-a2d29f9da7cf" providerId="ADAL" clId="{6F9E98FA-AFB1-439C-804E-9A7F4E5A953C}" dt="2024-07-18T14:50:12.898" v="29" actId="20577"/>
        <pc:sldMkLst>
          <pc:docMk/>
          <pc:sldMk cId="1403175950" sldId="11079"/>
        </pc:sldMkLst>
      </pc:sldChg>
      <pc:sldChg chg="modSp mod">
        <pc:chgData name="Saiya, Jilliane - DEN" userId="6471f574-2237-4016-9953-a2d29f9da7cf" providerId="ADAL" clId="{6F9E98FA-AFB1-439C-804E-9A7F4E5A953C}" dt="2024-07-18T14:35:37.059" v="8" actId="20577"/>
        <pc:sldMkLst>
          <pc:docMk/>
          <pc:sldMk cId="2374995449" sldId="11118"/>
        </pc:sldMkLst>
      </pc:sldChg>
      <pc:sldChg chg="add">
        <pc:chgData name="Saiya, Jilliane - DEN" userId="6471f574-2237-4016-9953-a2d29f9da7cf" providerId="ADAL" clId="{6F9E98FA-AFB1-439C-804E-9A7F4E5A953C}" dt="2024-07-18T14:35:06.985" v="0" actId="2890"/>
        <pc:sldMkLst>
          <pc:docMk/>
          <pc:sldMk cId="2097424154" sldId="11149"/>
        </pc:sldMkLst>
      </pc:sldChg>
      <pc:sldChg chg="modSp add mod">
        <pc:chgData name="Saiya, Jilliane - DEN" userId="6471f574-2237-4016-9953-a2d29f9da7cf" providerId="ADAL" clId="{6F9E98FA-AFB1-439C-804E-9A7F4E5A953C}" dt="2024-07-18T14:53:57.967" v="31" actId="20577"/>
        <pc:sldMkLst>
          <pc:docMk/>
          <pc:sldMk cId="3496095271" sldId="11150"/>
        </pc:sldMkLst>
      </pc:sldChg>
      <pc:sldChg chg="add">
        <pc:chgData name="Saiya, Jilliane - DEN" userId="6471f574-2237-4016-9953-a2d29f9da7cf" providerId="ADAL" clId="{6F9E98FA-AFB1-439C-804E-9A7F4E5A953C}" dt="2024-07-18T14:35:27.370" v="4" actId="2890"/>
        <pc:sldMkLst>
          <pc:docMk/>
          <pc:sldMk cId="3010537312" sldId="11151"/>
        </pc:sldMkLst>
      </pc:sldChg>
    </pc:docChg>
  </pc:docChgLst>
  <pc:docChgLst>
    <pc:chgData name="Sadkhi, Anas - DEN" userId="S::anas.sadkhi@flydenver.com::d20243c2-2a5c-474c-9c07-cfb3bc577e6d" providerId="AD" clId="Web-{90660411-D1BD-5752-F832-B45ED5139B6D}"/>
    <pc:docChg chg="modSld">
      <pc:chgData name="Sadkhi, Anas - DEN" userId="S::anas.sadkhi@flydenver.com::d20243c2-2a5c-474c-9c07-cfb3bc577e6d" providerId="AD" clId="Web-{90660411-D1BD-5752-F832-B45ED5139B6D}" dt="2025-01-22T15:11:52.484" v="22" actId="20577"/>
      <pc:docMkLst>
        <pc:docMk/>
      </pc:docMkLst>
    </pc:docChg>
  </pc:docChgLst>
  <pc:docChgLst>
    <pc:chgData name="Choi, Cullen - DEN (he/him/his)" userId="55b6ba64-e371-4e10-b48f-94fa90183478" providerId="ADAL" clId="{3763D4EE-C86F-4D04-B3EB-3C95AB33DA71}"/>
    <pc:docChg chg="modSld">
      <pc:chgData name="Choi, Cullen - DEN (he/him/his)" userId="55b6ba64-e371-4e10-b48f-94fa90183478" providerId="ADAL" clId="{3763D4EE-C86F-4D04-B3EB-3C95AB33DA71}" dt="2024-09-05T18:11:50.080" v="523" actId="20577"/>
      <pc:docMkLst>
        <pc:docMk/>
      </pc:docMkLst>
      <pc:sldChg chg="modSp mod">
        <pc:chgData name="Choi, Cullen - DEN (he/him/his)" userId="55b6ba64-e371-4e10-b48f-94fa90183478" providerId="ADAL" clId="{3763D4EE-C86F-4D04-B3EB-3C95AB33DA71}" dt="2024-09-05T18:11:50.080" v="523" actId="20577"/>
        <pc:sldMkLst>
          <pc:docMk/>
          <pc:sldMk cId="3808697365" sldId="11198"/>
        </pc:sldMkLst>
      </pc:sldChg>
    </pc:docChg>
  </pc:docChgLst>
  <pc:docChgLst>
    <pc:chgData name="Choi, Cullen - DEN (he/him/his)" userId="S::cullen.choi@flydenver.com::55b6ba64-e371-4e10-b48f-94fa90183478" providerId="AD" clId="Web-{9803CE9A-126A-4DEE-FBCE-A3028392BF8F}"/>
    <pc:docChg chg="modSld">
      <pc:chgData name="Choi, Cullen - DEN (he/him/his)" userId="S::cullen.choi@flydenver.com::55b6ba64-e371-4e10-b48f-94fa90183478" providerId="AD" clId="Web-{9803CE9A-126A-4DEE-FBCE-A3028392BF8F}" dt="2025-05-22T19:46:05.228" v="10" actId="20577"/>
      <pc:docMkLst>
        <pc:docMk/>
      </pc:docMkLst>
      <pc:sldChg chg="modSp">
        <pc:chgData name="Choi, Cullen - DEN (he/him/his)" userId="S::cullen.choi@flydenver.com::55b6ba64-e371-4e10-b48f-94fa90183478" providerId="AD" clId="Web-{9803CE9A-126A-4DEE-FBCE-A3028392BF8F}" dt="2025-05-22T19:46:05.228" v="10" actId="20577"/>
        <pc:sldMkLst>
          <pc:docMk/>
          <pc:sldMk cId="3422709237" sldId="105094"/>
        </pc:sldMkLst>
        <pc:spChg chg="mod">
          <ac:chgData name="Choi, Cullen - DEN (he/him/his)" userId="S::cullen.choi@flydenver.com::55b6ba64-e371-4e10-b48f-94fa90183478" providerId="AD" clId="Web-{9803CE9A-126A-4DEE-FBCE-A3028392BF8F}" dt="2025-05-22T19:46:05.228" v="10" actId="20577"/>
          <ac:spMkLst>
            <pc:docMk/>
            <pc:sldMk cId="3422709237" sldId="105094"/>
            <ac:spMk id="3" creationId="{14341010-91DD-E3DD-9D9A-6BD77C196645}"/>
          </ac:spMkLst>
        </pc:spChg>
      </pc:sldChg>
    </pc:docChg>
  </pc:docChgLst>
  <pc:docChgLst>
    <pc:chgData name="Anduaga Bocanegra, Omar Antonio - DEN" userId="S::omarantonio.anduagabocanegra@flydenver.com::a02ccc7b-8ed7-4105-95fa-546fb49e3972" providerId="AD" clId="Web-{C3998B50-0064-1532-30E8-26896A811A4C}"/>
    <pc:docChg chg="modSld">
      <pc:chgData name="Anduaga Bocanegra, Omar Antonio - DEN" userId="S::omarantonio.anduagabocanegra@flydenver.com::a02ccc7b-8ed7-4105-95fa-546fb49e3972" providerId="AD" clId="Web-{C3998B50-0064-1532-30E8-26896A811A4C}" dt="2024-07-01T19:36:10.223" v="21" actId="20577"/>
      <pc:docMkLst>
        <pc:docMk/>
      </pc:docMkLst>
      <pc:sldChg chg="modSp">
        <pc:chgData name="Anduaga Bocanegra, Omar Antonio - DEN" userId="S::omarantonio.anduagabocanegra@flydenver.com::a02ccc7b-8ed7-4105-95fa-546fb49e3972" providerId="AD" clId="Web-{C3998B50-0064-1532-30E8-26896A811A4C}" dt="2024-07-01T19:36:10.223" v="21" actId="20577"/>
        <pc:sldMkLst>
          <pc:docMk/>
          <pc:sldMk cId="4166334292" sldId="11081"/>
        </pc:sldMkLst>
      </pc:sldChg>
      <pc:sldChg chg="modSp">
        <pc:chgData name="Anduaga Bocanegra, Omar Antonio - DEN" userId="S::omarantonio.anduagabocanegra@flydenver.com::a02ccc7b-8ed7-4105-95fa-546fb49e3972" providerId="AD" clId="Web-{C3998B50-0064-1532-30E8-26896A811A4C}" dt="2024-07-01T19:26:29.917" v="13" actId="20577"/>
        <pc:sldMkLst>
          <pc:docMk/>
          <pc:sldMk cId="1196899830" sldId="11086"/>
        </pc:sldMkLst>
      </pc:sldChg>
      <pc:sldChg chg="modSp">
        <pc:chgData name="Anduaga Bocanegra, Omar Antonio - DEN" userId="S::omarantonio.anduagabocanegra@flydenver.com::a02ccc7b-8ed7-4105-95fa-546fb49e3972" providerId="AD" clId="Web-{C3998B50-0064-1532-30E8-26896A811A4C}" dt="2024-07-01T19:25:17.041" v="5" actId="20577"/>
        <pc:sldMkLst>
          <pc:docMk/>
          <pc:sldMk cId="4015032225" sldId="11134"/>
        </pc:sldMkLst>
      </pc:sldChg>
    </pc:docChg>
  </pc:docChgLst>
  <pc:docChgLst>
    <pc:chgData name="Mondragon, Desiree - DEN" userId="S::desiree.mondragon@flydenver.com::cddb16d0-b6f9-4161-a1a6-91a003280c7c" providerId="AD" clId="Web-{688905DB-81ED-4C66-AF10-031F87BFB2AD}"/>
    <pc:docChg chg="modSld">
      <pc:chgData name="Mondragon, Desiree - DEN" userId="S::desiree.mondragon@flydenver.com::cddb16d0-b6f9-4161-a1a6-91a003280c7c" providerId="AD" clId="Web-{688905DB-81ED-4C66-AF10-031F87BFB2AD}" dt="2024-11-08T19:13:49.628" v="0" actId="20577"/>
      <pc:docMkLst>
        <pc:docMk/>
      </pc:docMkLst>
    </pc:docChg>
  </pc:docChgLst>
  <pc:docChgLst>
    <pc:chgData name="Mashburn, David - DEN" userId="f67c8fa9-aaf5-4ea1-8e43-8f804f062ad7" providerId="ADAL" clId="{261E41DB-01B5-4424-8B27-DD9945A5FD7E}"/>
    <pc:docChg chg="modSld">
      <pc:chgData name="Mashburn, David - DEN" userId="f67c8fa9-aaf5-4ea1-8e43-8f804f062ad7" providerId="ADAL" clId="{261E41DB-01B5-4424-8B27-DD9945A5FD7E}" dt="2025-01-23T20:46:16.231" v="53" actId="20577"/>
      <pc:docMkLst>
        <pc:docMk/>
      </pc:docMkLst>
      <pc:sldChg chg="modSp mod">
        <pc:chgData name="Mashburn, David - DEN" userId="f67c8fa9-aaf5-4ea1-8e43-8f804f062ad7" providerId="ADAL" clId="{261E41DB-01B5-4424-8B27-DD9945A5FD7E}" dt="2025-01-23T20:46:16.231" v="53" actId="20577"/>
        <pc:sldMkLst>
          <pc:docMk/>
          <pc:sldMk cId="501188086" sldId="105006"/>
        </pc:sldMkLst>
      </pc:sldChg>
      <pc:sldChg chg="modSp mod">
        <pc:chgData name="Mashburn, David - DEN" userId="f67c8fa9-aaf5-4ea1-8e43-8f804f062ad7" providerId="ADAL" clId="{261E41DB-01B5-4424-8B27-DD9945A5FD7E}" dt="2025-01-23T20:46:08.880" v="47" actId="20577"/>
        <pc:sldMkLst>
          <pc:docMk/>
          <pc:sldMk cId="1292398166" sldId="105008"/>
        </pc:sldMkLst>
      </pc:sldChg>
      <pc:sldChg chg="modSp mod">
        <pc:chgData name="Mashburn, David - DEN" userId="f67c8fa9-aaf5-4ea1-8e43-8f804f062ad7" providerId="ADAL" clId="{261E41DB-01B5-4424-8B27-DD9945A5FD7E}" dt="2025-01-23T20:45:37.361" v="36" actId="20577"/>
        <pc:sldMkLst>
          <pc:docMk/>
          <pc:sldMk cId="1379504565" sldId="105010"/>
        </pc:sldMkLst>
      </pc:sldChg>
    </pc:docChg>
  </pc:docChgLst>
  <pc:docChgLst>
    <pc:chgData name="Hackett, Ronette D. - DEN" userId="S::ronette.hackett@flydenver.com::2f210692-697e-4a8a-b580-3c2e6eedf899" providerId="AD" clId="Web-{AEF07EC6-6061-3C27-A09D-E2C4DDED0F6F}"/>
    <pc:docChg chg="sldOrd">
      <pc:chgData name="Hackett, Ronette D. - DEN" userId="S::ronette.hackett@flydenver.com::2f210692-697e-4a8a-b580-3c2e6eedf899" providerId="AD" clId="Web-{AEF07EC6-6061-3C27-A09D-E2C4DDED0F6F}" dt="2024-09-06T13:21:41.306" v="0"/>
      <pc:docMkLst>
        <pc:docMk/>
      </pc:docMkLst>
      <pc:sldChg chg="ord">
        <pc:chgData name="Hackett, Ronette D. - DEN" userId="S::ronette.hackett@flydenver.com::2f210692-697e-4a8a-b580-3c2e6eedf899" providerId="AD" clId="Web-{AEF07EC6-6061-3C27-A09D-E2C4DDED0F6F}" dt="2024-09-06T13:21:41.306" v="0"/>
        <pc:sldMkLst>
          <pc:docMk/>
          <pc:sldMk cId="4081752704" sldId="11207"/>
        </pc:sldMkLst>
      </pc:sldChg>
    </pc:docChg>
  </pc:docChgLst>
  <pc:docChgLst>
    <pc:chgData name="Gonzales, Nicolette - DEN" userId="S::nicolette.gonzales@flydenver.com::7edef55a-e2da-42a9-904e-a807a7548600" providerId="AD" clId="Web-{FB5CBB09-357D-0161-DB9D-2B16E0986184}"/>
    <pc:docChg chg="modSld">
      <pc:chgData name="Gonzales, Nicolette - DEN" userId="S::nicolette.gonzales@flydenver.com::7edef55a-e2da-42a9-904e-a807a7548600" providerId="AD" clId="Web-{FB5CBB09-357D-0161-DB9D-2B16E0986184}" dt="2024-11-14T19:57:31.708" v="47"/>
      <pc:docMkLst>
        <pc:docMk/>
      </pc:docMkLst>
    </pc:docChg>
  </pc:docChgLst>
  <pc:docChgLst>
    <pc:chgData name="Mondragon, Desiree - DEN" userId="S::desiree.mondragon@flydenver.com::cddb16d0-b6f9-4161-a1a6-91a003280c7c" providerId="AD" clId="Web-{76E7F8DD-C3FD-454B-801A-C68F557C3DDC}"/>
    <pc:docChg chg="modSld">
      <pc:chgData name="Mondragon, Desiree - DEN" userId="S::desiree.mondragon@flydenver.com::cddb16d0-b6f9-4161-a1a6-91a003280c7c" providerId="AD" clId="Web-{76E7F8DD-C3FD-454B-801A-C68F557C3DDC}" dt="2024-09-18T11:59:09.853" v="382"/>
      <pc:docMkLst>
        <pc:docMk/>
      </pc:docMkLst>
    </pc:docChg>
  </pc:docChgLst>
  <pc:docChgLst>
    <pc:chgData name="Miller, Cole - DEN" userId="S::cole.miller@flydenver.com::d6a7d67d-9caa-4a60-9b9e-0303418b5d09" providerId="AD" clId="Web-{134A683B-4006-8585-DEA4-B31575ED73B4}"/>
    <pc:docChg chg="addSld modSld sldOrd">
      <pc:chgData name="Miller, Cole - DEN" userId="S::cole.miller@flydenver.com::d6a7d67d-9caa-4a60-9b9e-0303418b5d09" providerId="AD" clId="Web-{134A683B-4006-8585-DEA4-B31575ED73B4}" dt="2024-08-08T15:56:15.400" v="174" actId="20577"/>
      <pc:docMkLst>
        <pc:docMk/>
      </pc:docMkLst>
      <pc:sldChg chg="modSp">
        <pc:chgData name="Miller, Cole - DEN" userId="S::cole.miller@flydenver.com::d6a7d67d-9caa-4a60-9b9e-0303418b5d09" providerId="AD" clId="Web-{134A683B-4006-8585-DEA4-B31575ED73B4}" dt="2024-08-08T15:56:15.400" v="174" actId="20577"/>
        <pc:sldMkLst>
          <pc:docMk/>
          <pc:sldMk cId="147602828" sldId="11148"/>
        </pc:sldMkLst>
      </pc:sldChg>
      <pc:sldChg chg="modSp">
        <pc:chgData name="Miller, Cole - DEN" userId="S::cole.miller@flydenver.com::d6a7d67d-9caa-4a60-9b9e-0303418b5d09" providerId="AD" clId="Web-{134A683B-4006-8585-DEA4-B31575ED73B4}" dt="2024-08-08T14:33:19.972" v="9" actId="20577"/>
        <pc:sldMkLst>
          <pc:docMk/>
          <pc:sldMk cId="1140110083" sldId="11158"/>
        </pc:sldMkLst>
      </pc:sldChg>
      <pc:sldChg chg="addSp modSp">
        <pc:chgData name="Miller, Cole - DEN" userId="S::cole.miller@flydenver.com::d6a7d67d-9caa-4a60-9b9e-0303418b5d09" providerId="AD" clId="Web-{134A683B-4006-8585-DEA4-B31575ED73B4}" dt="2024-08-08T14:45:58.139" v="44" actId="20577"/>
        <pc:sldMkLst>
          <pc:docMk/>
          <pc:sldMk cId="1550345669" sldId="11181"/>
        </pc:sldMkLst>
      </pc:sldChg>
      <pc:sldChg chg="modSp">
        <pc:chgData name="Miller, Cole - DEN" userId="S::cole.miller@flydenver.com::d6a7d67d-9caa-4a60-9b9e-0303418b5d09" providerId="AD" clId="Web-{134A683B-4006-8585-DEA4-B31575ED73B4}" dt="2024-08-08T14:32:04.315" v="1" actId="20577"/>
        <pc:sldMkLst>
          <pc:docMk/>
          <pc:sldMk cId="181446330" sldId="11183"/>
        </pc:sldMkLst>
      </pc:sldChg>
      <pc:sldChg chg="addSp delSp modSp add ord replId">
        <pc:chgData name="Miller, Cole - DEN" userId="S::cole.miller@flydenver.com::d6a7d67d-9caa-4a60-9b9e-0303418b5d09" providerId="AD" clId="Web-{134A683B-4006-8585-DEA4-B31575ED73B4}" dt="2024-08-08T15:46:22.061" v="164" actId="20577"/>
        <pc:sldMkLst>
          <pc:docMk/>
          <pc:sldMk cId="2911400998" sldId="11184"/>
        </pc:sldMkLst>
      </pc:sldChg>
    </pc:docChg>
  </pc:docChgLst>
  <pc:docChgLst>
    <pc:chgData name="Mondragon, Desiree - DEN" userId="cddb16d0-b6f9-4161-a1a6-91a003280c7c" providerId="ADAL" clId="{AA1D9453-8090-4833-B7C8-826E4059485A}"/>
    <pc:docChg chg="undo custSel addSld delSld modSld sldOrd modMainMaster">
      <pc:chgData name="Mondragon, Desiree - DEN" userId="cddb16d0-b6f9-4161-a1a6-91a003280c7c" providerId="ADAL" clId="{AA1D9453-8090-4833-B7C8-826E4059485A}" dt="2024-06-13T21:20:32.920" v="990" actId="729"/>
      <pc:docMkLst>
        <pc:docMk/>
      </pc:docMkLst>
      <pc:sldChg chg="mod modShow">
        <pc:chgData name="Mondragon, Desiree - DEN" userId="cddb16d0-b6f9-4161-a1a6-91a003280c7c" providerId="ADAL" clId="{AA1D9453-8090-4833-B7C8-826E4059485A}" dt="2024-06-13T21:20:28.592" v="989" actId="729"/>
        <pc:sldMkLst>
          <pc:docMk/>
          <pc:sldMk cId="2419773897" sldId="262"/>
        </pc:sldMkLst>
      </pc:sldChg>
      <pc:sldChg chg="modNotesTx">
        <pc:chgData name="Mondragon, Desiree - DEN" userId="cddb16d0-b6f9-4161-a1a6-91a003280c7c" providerId="ADAL" clId="{AA1D9453-8090-4833-B7C8-826E4059485A}" dt="2024-06-13T16:49:42.234" v="978"/>
        <pc:sldMkLst>
          <pc:docMk/>
          <pc:sldMk cId="3053472938" sldId="279"/>
        </pc:sldMkLst>
      </pc:sldChg>
      <pc:sldChg chg="modSp mod">
        <pc:chgData name="Mondragon, Desiree - DEN" userId="cddb16d0-b6f9-4161-a1a6-91a003280c7c" providerId="ADAL" clId="{AA1D9453-8090-4833-B7C8-826E4059485A}" dt="2024-06-13T18:38:45.410" v="982" actId="12"/>
        <pc:sldMkLst>
          <pc:docMk/>
          <pc:sldMk cId="0" sldId="10771"/>
        </pc:sldMkLst>
      </pc:sldChg>
      <pc:sldChg chg="modSp mod">
        <pc:chgData name="Mondragon, Desiree - DEN" userId="cddb16d0-b6f9-4161-a1a6-91a003280c7c" providerId="ADAL" clId="{AA1D9453-8090-4833-B7C8-826E4059485A}" dt="2024-06-13T16:21:48.301" v="458" actId="207"/>
        <pc:sldMkLst>
          <pc:docMk/>
          <pc:sldMk cId="703172498" sldId="11024"/>
        </pc:sldMkLst>
      </pc:sldChg>
      <pc:sldChg chg="modSp mod">
        <pc:chgData name="Mondragon, Desiree - DEN" userId="cddb16d0-b6f9-4161-a1a6-91a003280c7c" providerId="ADAL" clId="{AA1D9453-8090-4833-B7C8-826E4059485A}" dt="2024-06-13T18:38:23.818" v="980" actId="12"/>
        <pc:sldMkLst>
          <pc:docMk/>
          <pc:sldMk cId="4279377983" sldId="11068"/>
        </pc:sldMkLst>
      </pc:sldChg>
      <pc:sldChg chg="modSp mod">
        <pc:chgData name="Mondragon, Desiree - DEN" userId="cddb16d0-b6f9-4161-a1a6-91a003280c7c" providerId="ADAL" clId="{AA1D9453-8090-4833-B7C8-826E4059485A}" dt="2024-06-13T18:38:35.322" v="981" actId="12"/>
        <pc:sldMkLst>
          <pc:docMk/>
          <pc:sldMk cId="3296810433" sldId="11070"/>
        </pc:sldMkLst>
      </pc:sldChg>
      <pc:sldChg chg="modSp mod">
        <pc:chgData name="Mondragon, Desiree - DEN" userId="cddb16d0-b6f9-4161-a1a6-91a003280c7c" providerId="ADAL" clId="{AA1D9453-8090-4833-B7C8-826E4059485A}" dt="2024-06-13T16:22:33.192" v="490" actId="404"/>
        <pc:sldMkLst>
          <pc:docMk/>
          <pc:sldMk cId="11780667" sldId="11071"/>
        </pc:sldMkLst>
      </pc:sldChg>
      <pc:sldChg chg="modSp mod">
        <pc:chgData name="Mondragon, Desiree - DEN" userId="cddb16d0-b6f9-4161-a1a6-91a003280c7c" providerId="ADAL" clId="{AA1D9453-8090-4833-B7C8-826E4059485A}" dt="2024-06-13T16:22:08.738" v="461" actId="108"/>
        <pc:sldMkLst>
          <pc:docMk/>
          <pc:sldMk cId="4103528895" sldId="11072"/>
        </pc:sldMkLst>
      </pc:sldChg>
      <pc:sldChg chg="modSp mod">
        <pc:chgData name="Mondragon, Desiree - DEN" userId="cddb16d0-b6f9-4161-a1a6-91a003280c7c" providerId="ADAL" clId="{AA1D9453-8090-4833-B7C8-826E4059485A}" dt="2024-06-13T16:23:38.071" v="549"/>
        <pc:sldMkLst>
          <pc:docMk/>
          <pc:sldMk cId="4221093669" sldId="11073"/>
        </pc:sldMkLst>
      </pc:sldChg>
      <pc:sldChg chg="modSp mod">
        <pc:chgData name="Mondragon, Desiree - DEN" userId="cddb16d0-b6f9-4161-a1a6-91a003280c7c" providerId="ADAL" clId="{AA1D9453-8090-4833-B7C8-826E4059485A}" dt="2024-06-13T16:23:32.434" v="546" actId="20577"/>
        <pc:sldMkLst>
          <pc:docMk/>
          <pc:sldMk cId="4248998617" sldId="11074"/>
        </pc:sldMkLst>
      </pc:sldChg>
      <pc:sldChg chg="modSp mod">
        <pc:chgData name="Mondragon, Desiree - DEN" userId="cddb16d0-b6f9-4161-a1a6-91a003280c7c" providerId="ADAL" clId="{AA1D9453-8090-4833-B7C8-826E4059485A}" dt="2024-06-13T16:23:43.499" v="552"/>
        <pc:sldMkLst>
          <pc:docMk/>
          <pc:sldMk cId="3981395270" sldId="11075"/>
        </pc:sldMkLst>
      </pc:sldChg>
      <pc:sldChg chg="modSp mod">
        <pc:chgData name="Mondragon, Desiree - DEN" userId="cddb16d0-b6f9-4161-a1a6-91a003280c7c" providerId="ADAL" clId="{AA1D9453-8090-4833-B7C8-826E4059485A}" dt="2024-06-13T16:23:51.254" v="556" actId="20577"/>
        <pc:sldMkLst>
          <pc:docMk/>
          <pc:sldMk cId="2969805811" sldId="11076"/>
        </pc:sldMkLst>
      </pc:sldChg>
      <pc:sldChg chg="modSp mod">
        <pc:chgData name="Mondragon, Desiree - DEN" userId="cddb16d0-b6f9-4161-a1a6-91a003280c7c" providerId="ADAL" clId="{AA1D9453-8090-4833-B7C8-826E4059485A}" dt="2024-06-13T16:22:58.694" v="516" actId="113"/>
        <pc:sldMkLst>
          <pc:docMk/>
          <pc:sldMk cId="2444930698" sldId="11077"/>
        </pc:sldMkLst>
      </pc:sldChg>
      <pc:sldChg chg="modSp mod">
        <pc:chgData name="Mondragon, Desiree - DEN" userId="cddb16d0-b6f9-4161-a1a6-91a003280c7c" providerId="ADAL" clId="{AA1D9453-8090-4833-B7C8-826E4059485A}" dt="2024-06-13T16:23:54.747" v="559"/>
        <pc:sldMkLst>
          <pc:docMk/>
          <pc:sldMk cId="3015803363" sldId="11078"/>
        </pc:sldMkLst>
      </pc:sldChg>
      <pc:sldChg chg="modSp mod">
        <pc:chgData name="Mondragon, Desiree - DEN" userId="cddb16d0-b6f9-4161-a1a6-91a003280c7c" providerId="ADAL" clId="{AA1D9453-8090-4833-B7C8-826E4059485A}" dt="2024-06-13T16:24:01.087" v="562"/>
        <pc:sldMkLst>
          <pc:docMk/>
          <pc:sldMk cId="3736485398" sldId="11082"/>
        </pc:sldMkLst>
      </pc:sldChg>
      <pc:sldChg chg="modSp mod">
        <pc:chgData name="Mondragon, Desiree - DEN" userId="cddb16d0-b6f9-4161-a1a6-91a003280c7c" providerId="ADAL" clId="{AA1D9453-8090-4833-B7C8-826E4059485A}" dt="2024-06-13T16:24:12.913" v="571" actId="5793"/>
        <pc:sldMkLst>
          <pc:docMk/>
          <pc:sldMk cId="620797630" sldId="11083"/>
        </pc:sldMkLst>
      </pc:sldChg>
      <pc:sldChg chg="modSp mod">
        <pc:chgData name="Mondragon, Desiree - DEN" userId="cddb16d0-b6f9-4161-a1a6-91a003280c7c" providerId="ADAL" clId="{AA1D9453-8090-4833-B7C8-826E4059485A}" dt="2024-06-13T16:24:20.557" v="574"/>
        <pc:sldMkLst>
          <pc:docMk/>
          <pc:sldMk cId="2561711928" sldId="11084"/>
        </pc:sldMkLst>
      </pc:sldChg>
      <pc:sldChg chg="modSp mod">
        <pc:chgData name="Mondragon, Desiree - DEN" userId="cddb16d0-b6f9-4161-a1a6-91a003280c7c" providerId="ADAL" clId="{AA1D9453-8090-4833-B7C8-826E4059485A}" dt="2024-06-13T16:24:53.538" v="599" actId="113"/>
        <pc:sldMkLst>
          <pc:docMk/>
          <pc:sldMk cId="1591334633" sldId="11085"/>
        </pc:sldMkLst>
      </pc:sldChg>
      <pc:sldChg chg="modSp mod">
        <pc:chgData name="Mondragon, Desiree - DEN" userId="cddb16d0-b6f9-4161-a1a6-91a003280c7c" providerId="ADAL" clId="{AA1D9453-8090-4833-B7C8-826E4059485A}" dt="2024-06-13T16:28:14.988" v="664" actId="207"/>
        <pc:sldMkLst>
          <pc:docMk/>
          <pc:sldMk cId="1196899830" sldId="11086"/>
        </pc:sldMkLst>
      </pc:sldChg>
      <pc:sldChg chg="modSp mod">
        <pc:chgData name="Mondragon, Desiree - DEN" userId="cddb16d0-b6f9-4161-a1a6-91a003280c7c" providerId="ADAL" clId="{AA1D9453-8090-4833-B7C8-826E4059485A}" dt="2024-06-13T16:28:43.524" v="688" actId="113"/>
        <pc:sldMkLst>
          <pc:docMk/>
          <pc:sldMk cId="4070722801" sldId="11088"/>
        </pc:sldMkLst>
      </pc:sldChg>
      <pc:sldChg chg="modSp mod">
        <pc:chgData name="Mondragon, Desiree - DEN" userId="cddb16d0-b6f9-4161-a1a6-91a003280c7c" providerId="ADAL" clId="{AA1D9453-8090-4833-B7C8-826E4059485A}" dt="2024-06-13T16:29:48.122" v="692" actId="20577"/>
        <pc:sldMkLst>
          <pc:docMk/>
          <pc:sldMk cId="2242473801" sldId="11089"/>
        </pc:sldMkLst>
      </pc:sldChg>
      <pc:sldChg chg="mod modShow">
        <pc:chgData name="Mondragon, Desiree - DEN" userId="cddb16d0-b6f9-4161-a1a6-91a003280c7c" providerId="ADAL" clId="{AA1D9453-8090-4833-B7C8-826E4059485A}" dt="2024-06-13T16:31:47.779" v="739" actId="729"/>
        <pc:sldMkLst>
          <pc:docMk/>
          <pc:sldMk cId="3755693697" sldId="11097"/>
        </pc:sldMkLst>
      </pc:sldChg>
      <pc:sldChg chg="mod modShow">
        <pc:chgData name="Mondragon, Desiree - DEN" userId="cddb16d0-b6f9-4161-a1a6-91a003280c7c" providerId="ADAL" clId="{AA1D9453-8090-4833-B7C8-826E4059485A}" dt="2024-06-13T16:31:47.779" v="739" actId="729"/>
        <pc:sldMkLst>
          <pc:docMk/>
          <pc:sldMk cId="215590715" sldId="11098"/>
        </pc:sldMkLst>
      </pc:sldChg>
      <pc:sldChg chg="mod modShow">
        <pc:chgData name="Mondragon, Desiree - DEN" userId="cddb16d0-b6f9-4161-a1a6-91a003280c7c" providerId="ADAL" clId="{AA1D9453-8090-4833-B7C8-826E4059485A}" dt="2024-06-13T16:43:30.856" v="938" actId="729"/>
        <pc:sldMkLst>
          <pc:docMk/>
          <pc:sldMk cId="217077955" sldId="11101"/>
        </pc:sldMkLst>
      </pc:sldChg>
      <pc:sldChg chg="modSp mod modShow">
        <pc:chgData name="Mondragon, Desiree - DEN" userId="cddb16d0-b6f9-4161-a1a6-91a003280c7c" providerId="ADAL" clId="{AA1D9453-8090-4833-B7C8-826E4059485A}" dt="2024-06-13T16:43:30.856" v="938" actId="729"/>
        <pc:sldMkLst>
          <pc:docMk/>
          <pc:sldMk cId="1739419069" sldId="11102"/>
        </pc:sldMkLst>
      </pc:sldChg>
      <pc:sldChg chg="addSp delSp modSp mod modShow modNotesTx">
        <pc:chgData name="Mondragon, Desiree - DEN" userId="cddb16d0-b6f9-4161-a1a6-91a003280c7c" providerId="ADAL" clId="{AA1D9453-8090-4833-B7C8-826E4059485A}" dt="2024-06-13T21:19:13.707" v="983" actId="729"/>
        <pc:sldMkLst>
          <pc:docMk/>
          <pc:sldMk cId="1517900467" sldId="11103"/>
        </pc:sldMkLst>
      </pc:sldChg>
      <pc:sldChg chg="modSp mod">
        <pc:chgData name="Mondragon, Desiree - DEN" userId="cddb16d0-b6f9-4161-a1a6-91a003280c7c" providerId="ADAL" clId="{AA1D9453-8090-4833-B7C8-826E4059485A}" dt="2024-06-13T16:22:36.971" v="491"/>
        <pc:sldMkLst>
          <pc:docMk/>
          <pc:sldMk cId="1155368513" sldId="11104"/>
        </pc:sldMkLst>
      </pc:sldChg>
      <pc:sldChg chg="del">
        <pc:chgData name="Mondragon, Desiree - DEN" userId="cddb16d0-b6f9-4161-a1a6-91a003280c7c" providerId="ADAL" clId="{AA1D9453-8090-4833-B7C8-826E4059485A}" dt="2024-06-13T18:18:51.156" v="979" actId="2696"/>
        <pc:sldMkLst>
          <pc:docMk/>
          <pc:sldMk cId="1005100309" sldId="11108"/>
        </pc:sldMkLst>
      </pc:sldChg>
      <pc:sldChg chg="modSp mod ord modShow">
        <pc:chgData name="Mondragon, Desiree - DEN" userId="cddb16d0-b6f9-4161-a1a6-91a003280c7c" providerId="ADAL" clId="{AA1D9453-8090-4833-B7C8-826E4059485A}" dt="2024-06-13T16:43:30.856" v="938" actId="729"/>
        <pc:sldMkLst>
          <pc:docMk/>
          <pc:sldMk cId="926823826" sldId="11109"/>
        </pc:sldMkLst>
      </pc:sldChg>
      <pc:sldChg chg="modSp mod">
        <pc:chgData name="Mondragon, Desiree - DEN" userId="cddb16d0-b6f9-4161-a1a6-91a003280c7c" providerId="ADAL" clId="{AA1D9453-8090-4833-B7C8-826E4059485A}" dt="2024-06-13T16:30:21.536" v="731" actId="20577"/>
        <pc:sldMkLst>
          <pc:docMk/>
          <pc:sldMk cId="586891528" sldId="11110"/>
        </pc:sldMkLst>
      </pc:sldChg>
      <pc:sldChg chg="mod modShow">
        <pc:chgData name="Mondragon, Desiree - DEN" userId="cddb16d0-b6f9-4161-a1a6-91a003280c7c" providerId="ADAL" clId="{AA1D9453-8090-4833-B7C8-826E4059485A}" dt="2024-06-13T21:20:32.920" v="990" actId="729"/>
        <pc:sldMkLst>
          <pc:docMk/>
          <pc:sldMk cId="46628132" sldId="11111"/>
        </pc:sldMkLst>
      </pc:sldChg>
      <pc:sldChg chg="modNotesTx">
        <pc:chgData name="Mondragon, Desiree - DEN" userId="cddb16d0-b6f9-4161-a1a6-91a003280c7c" providerId="ADAL" clId="{AA1D9453-8090-4833-B7C8-826E4059485A}" dt="2024-06-13T16:48:27.888" v="960" actId="113"/>
        <pc:sldMkLst>
          <pc:docMk/>
          <pc:sldMk cId="1890452430" sldId="11112"/>
        </pc:sldMkLst>
      </pc:sldChg>
      <pc:sldChg chg="modNotesTx">
        <pc:chgData name="Mondragon, Desiree - DEN" userId="cddb16d0-b6f9-4161-a1a6-91a003280c7c" providerId="ADAL" clId="{AA1D9453-8090-4833-B7C8-826E4059485A}" dt="2024-06-13T16:48:32.757" v="962"/>
        <pc:sldMkLst>
          <pc:docMk/>
          <pc:sldMk cId="735330980" sldId="11113"/>
        </pc:sldMkLst>
      </pc:sldChg>
      <pc:sldChg chg="modSp add mod modShow">
        <pc:chgData name="Mondragon, Desiree - DEN" userId="cddb16d0-b6f9-4161-a1a6-91a003280c7c" providerId="ADAL" clId="{AA1D9453-8090-4833-B7C8-826E4059485A}" dt="2024-06-13T21:19:50.822" v="984" actId="729"/>
        <pc:sldMkLst>
          <pc:docMk/>
          <pc:sldMk cId="1242778345" sldId="11115"/>
        </pc:sldMkLst>
      </pc:sldChg>
      <pc:sldChg chg="modSp add mod ord modShow">
        <pc:chgData name="Mondragon, Desiree - DEN" userId="cddb16d0-b6f9-4161-a1a6-91a003280c7c" providerId="ADAL" clId="{AA1D9453-8090-4833-B7C8-826E4059485A}" dt="2024-06-13T21:19:59.008" v="985" actId="729"/>
        <pc:sldMkLst>
          <pc:docMk/>
          <pc:sldMk cId="1762901178" sldId="11116"/>
        </pc:sldMkLst>
      </pc:sldChg>
      <pc:sldChg chg="modSp add mod ord modShow">
        <pc:chgData name="Mondragon, Desiree - DEN" userId="cddb16d0-b6f9-4161-a1a6-91a003280c7c" providerId="ADAL" clId="{AA1D9453-8090-4833-B7C8-826E4059485A}" dt="2024-06-13T21:19:59.008" v="985" actId="729"/>
        <pc:sldMkLst>
          <pc:docMk/>
          <pc:sldMk cId="4288829227" sldId="11117"/>
        </pc:sldMkLst>
      </pc:sldChg>
      <pc:sldChg chg="modSp add mod ord modShow">
        <pc:chgData name="Mondragon, Desiree - DEN" userId="cddb16d0-b6f9-4161-a1a6-91a003280c7c" providerId="ADAL" clId="{AA1D9453-8090-4833-B7C8-826E4059485A}" dt="2024-06-13T21:19:59.008" v="985" actId="729"/>
        <pc:sldMkLst>
          <pc:docMk/>
          <pc:sldMk cId="2374995449" sldId="11118"/>
        </pc:sldMkLst>
      </pc:sldChg>
      <pc:sldChg chg="modSp add mod ord modShow">
        <pc:chgData name="Mondragon, Desiree - DEN" userId="cddb16d0-b6f9-4161-a1a6-91a003280c7c" providerId="ADAL" clId="{AA1D9453-8090-4833-B7C8-826E4059485A}" dt="2024-06-13T21:20:06.098" v="986" actId="729"/>
        <pc:sldMkLst>
          <pc:docMk/>
          <pc:sldMk cId="3060206424" sldId="11119"/>
        </pc:sldMkLst>
      </pc:sldChg>
      <pc:sldChg chg="modSp add mod ord modShow">
        <pc:chgData name="Mondragon, Desiree - DEN" userId="cddb16d0-b6f9-4161-a1a6-91a003280c7c" providerId="ADAL" clId="{AA1D9453-8090-4833-B7C8-826E4059485A}" dt="2024-06-13T21:20:06.098" v="986" actId="729"/>
        <pc:sldMkLst>
          <pc:docMk/>
          <pc:sldMk cId="4164700554" sldId="11120"/>
        </pc:sldMkLst>
      </pc:sldChg>
      <pc:sldChg chg="modSp add mod ord modShow">
        <pc:chgData name="Mondragon, Desiree - DEN" userId="cddb16d0-b6f9-4161-a1a6-91a003280c7c" providerId="ADAL" clId="{AA1D9453-8090-4833-B7C8-826E4059485A}" dt="2024-06-13T21:20:11.586" v="987" actId="729"/>
        <pc:sldMkLst>
          <pc:docMk/>
          <pc:sldMk cId="3012636638" sldId="11121"/>
        </pc:sldMkLst>
      </pc:sldChg>
      <pc:sldChg chg="modSp add mod ord modShow">
        <pc:chgData name="Mondragon, Desiree - DEN" userId="cddb16d0-b6f9-4161-a1a6-91a003280c7c" providerId="ADAL" clId="{AA1D9453-8090-4833-B7C8-826E4059485A}" dt="2024-06-13T21:20:11.586" v="987" actId="729"/>
        <pc:sldMkLst>
          <pc:docMk/>
          <pc:sldMk cId="831066333" sldId="11122"/>
        </pc:sldMkLst>
      </pc:sldChg>
      <pc:sldChg chg="modSp add mod ord modShow">
        <pc:chgData name="Mondragon, Desiree - DEN" userId="cddb16d0-b6f9-4161-a1a6-91a003280c7c" providerId="ADAL" clId="{AA1D9453-8090-4833-B7C8-826E4059485A}" dt="2024-06-13T21:20:11.586" v="987" actId="729"/>
        <pc:sldMkLst>
          <pc:docMk/>
          <pc:sldMk cId="3620443561" sldId="11123"/>
        </pc:sldMkLst>
      </pc:sldChg>
      <pc:sldChg chg="add del ord">
        <pc:chgData name="Mondragon, Desiree - DEN" userId="cddb16d0-b6f9-4161-a1a6-91a003280c7c" providerId="ADAL" clId="{AA1D9453-8090-4833-B7C8-826E4059485A}" dt="2024-06-13T16:14:39.675" v="247" actId="2696"/>
        <pc:sldMkLst>
          <pc:docMk/>
          <pc:sldMk cId="79003922" sldId="11124"/>
        </pc:sldMkLst>
      </pc:sldChg>
      <pc:sldChg chg="modSp add mod ord modShow">
        <pc:chgData name="Mondragon, Desiree - DEN" userId="cddb16d0-b6f9-4161-a1a6-91a003280c7c" providerId="ADAL" clId="{AA1D9453-8090-4833-B7C8-826E4059485A}" dt="2024-06-13T21:20:18.258" v="988" actId="729"/>
        <pc:sldMkLst>
          <pc:docMk/>
          <pc:sldMk cId="1126909354" sldId="11124"/>
        </pc:sldMkLst>
      </pc:sldChg>
      <pc:sldChg chg="modSp add mod ord modShow">
        <pc:chgData name="Mondragon, Desiree - DEN" userId="cddb16d0-b6f9-4161-a1a6-91a003280c7c" providerId="ADAL" clId="{AA1D9453-8090-4833-B7C8-826E4059485A}" dt="2024-06-13T21:20:28.592" v="989" actId="729"/>
        <pc:sldMkLst>
          <pc:docMk/>
          <pc:sldMk cId="3751132723" sldId="11125"/>
        </pc:sldMkLst>
      </pc:sldChg>
      <pc:sldChg chg="modSp add mod ord modShow">
        <pc:chgData name="Mondragon, Desiree - DEN" userId="cddb16d0-b6f9-4161-a1a6-91a003280c7c" providerId="ADAL" clId="{AA1D9453-8090-4833-B7C8-826E4059485A}" dt="2024-06-13T21:20:28.592" v="989" actId="729"/>
        <pc:sldMkLst>
          <pc:docMk/>
          <pc:sldMk cId="304383958" sldId="11126"/>
        </pc:sldMkLst>
      </pc:sldChg>
      <pc:sldChg chg="modSp add mod ord modShow">
        <pc:chgData name="Mondragon, Desiree - DEN" userId="cddb16d0-b6f9-4161-a1a6-91a003280c7c" providerId="ADAL" clId="{AA1D9453-8090-4833-B7C8-826E4059485A}" dt="2024-06-13T21:20:28.592" v="989" actId="729"/>
        <pc:sldMkLst>
          <pc:docMk/>
          <pc:sldMk cId="2125040398" sldId="11127"/>
        </pc:sldMkLst>
      </pc:sldChg>
      <pc:sldChg chg="addSp delSp modSp add del mod modClrScheme chgLayout modNotesTx">
        <pc:chgData name="Mondragon, Desiree - DEN" userId="cddb16d0-b6f9-4161-a1a6-91a003280c7c" providerId="ADAL" clId="{AA1D9453-8090-4833-B7C8-826E4059485A}" dt="2024-06-13T16:37:17.426" v="854" actId="2696"/>
        <pc:sldMkLst>
          <pc:docMk/>
          <pc:sldMk cId="4108632705" sldId="11128"/>
        </pc:sldMkLst>
      </pc:sldChg>
      <pc:sldChg chg="modSp add del mod ord">
        <pc:chgData name="Mondragon, Desiree - DEN" userId="cddb16d0-b6f9-4161-a1a6-91a003280c7c" providerId="ADAL" clId="{AA1D9453-8090-4833-B7C8-826E4059485A}" dt="2024-06-13T16:38:09.521" v="899" actId="2696"/>
        <pc:sldMkLst>
          <pc:docMk/>
          <pc:sldMk cId="1722881613" sldId="11129"/>
        </pc:sldMkLst>
      </pc:sldChg>
      <pc:sldChg chg="addSp delSp modSp new mod modClrScheme modShow chgLayout">
        <pc:chgData name="Mondragon, Desiree - DEN" userId="cddb16d0-b6f9-4161-a1a6-91a003280c7c" providerId="ADAL" clId="{AA1D9453-8090-4833-B7C8-826E4059485A}" dt="2024-06-13T16:43:30.856" v="938" actId="729"/>
        <pc:sldMkLst>
          <pc:docMk/>
          <pc:sldMk cId="1567306953" sldId="11130"/>
        </pc:sldMkLst>
      </pc:sldChg>
      <pc:sldMasterChg chg="modSldLayout">
        <pc:chgData name="Mondragon, Desiree - DEN" userId="cddb16d0-b6f9-4161-a1a6-91a003280c7c" providerId="ADAL" clId="{AA1D9453-8090-4833-B7C8-826E4059485A}" dt="2024-06-13T16:42:23.983" v="931" actId="1076"/>
        <pc:sldMasterMkLst>
          <pc:docMk/>
          <pc:sldMasterMk cId="3129539724" sldId="2147483686"/>
        </pc:sldMasterMkLst>
        <pc:sldLayoutChg chg="addSp delSp modSp mod">
          <pc:chgData name="Mondragon, Desiree - DEN" userId="cddb16d0-b6f9-4161-a1a6-91a003280c7c" providerId="ADAL" clId="{AA1D9453-8090-4833-B7C8-826E4059485A}" dt="2024-06-13T16:42:23.983" v="931" actId="1076"/>
          <pc:sldLayoutMkLst>
            <pc:docMk/>
            <pc:sldMasterMk cId="3129539724" sldId="2147483686"/>
            <pc:sldLayoutMk cId="2435462449" sldId="2147483688"/>
          </pc:sldLayoutMkLst>
        </pc:sldLayoutChg>
      </pc:sldMasterChg>
    </pc:docChg>
  </pc:docChgLst>
  <pc:docChgLst>
    <pc:chgData name="Mondragon, Desiree - DEN" userId="cddb16d0-b6f9-4161-a1a6-91a003280c7c" providerId="ADAL" clId="{AD94621D-F06E-42DD-B730-0360E717B61C}"/>
    <pc:docChg chg="undo custSel addSld delSld modSld sldOrd">
      <pc:chgData name="Mondragon, Desiree - DEN" userId="cddb16d0-b6f9-4161-a1a6-91a003280c7c" providerId="ADAL" clId="{AD94621D-F06E-42DD-B730-0360E717B61C}" dt="2024-07-10T16:07:08.070" v="264" actId="2696"/>
      <pc:docMkLst>
        <pc:docMk/>
      </pc:docMkLst>
      <pc:sldChg chg="add del setBg">
        <pc:chgData name="Mondragon, Desiree - DEN" userId="cddb16d0-b6f9-4161-a1a6-91a003280c7c" providerId="ADAL" clId="{AD94621D-F06E-42DD-B730-0360E717B61C}" dt="2024-07-10T16:06:40.825" v="263"/>
        <pc:sldMkLst>
          <pc:docMk/>
          <pc:sldMk cId="1165722162" sldId="263"/>
        </pc:sldMkLst>
      </pc:sldChg>
      <pc:sldChg chg="add del setBg">
        <pc:chgData name="Mondragon, Desiree - DEN" userId="cddb16d0-b6f9-4161-a1a6-91a003280c7c" providerId="ADAL" clId="{AD94621D-F06E-42DD-B730-0360E717B61C}" dt="2024-07-10T16:06:40.825" v="263"/>
        <pc:sldMkLst>
          <pc:docMk/>
          <pc:sldMk cId="2136127173" sldId="271"/>
        </pc:sldMkLst>
      </pc:sldChg>
      <pc:sldChg chg="add del setBg">
        <pc:chgData name="Mondragon, Desiree - DEN" userId="cddb16d0-b6f9-4161-a1a6-91a003280c7c" providerId="ADAL" clId="{AD94621D-F06E-42DD-B730-0360E717B61C}" dt="2024-07-10T16:06:40.825" v="263"/>
        <pc:sldMkLst>
          <pc:docMk/>
          <pc:sldMk cId="446503946" sldId="1070"/>
        </pc:sldMkLst>
      </pc:sldChg>
      <pc:sldChg chg="add del setBg">
        <pc:chgData name="Mondragon, Desiree - DEN" userId="cddb16d0-b6f9-4161-a1a6-91a003280c7c" providerId="ADAL" clId="{AD94621D-F06E-42DD-B730-0360E717B61C}" dt="2024-07-10T16:06:40.825" v="263"/>
        <pc:sldMkLst>
          <pc:docMk/>
          <pc:sldMk cId="3585023571" sldId="1073"/>
        </pc:sldMkLst>
      </pc:sldChg>
      <pc:sldChg chg="del">
        <pc:chgData name="Mondragon, Desiree - DEN" userId="cddb16d0-b6f9-4161-a1a6-91a003280c7c" providerId="ADAL" clId="{AD94621D-F06E-42DD-B730-0360E717B61C}" dt="2024-07-10T15:36:11.989" v="0" actId="2696"/>
        <pc:sldMkLst>
          <pc:docMk/>
          <pc:sldMk cId="2128476049" sldId="10894"/>
        </pc:sldMkLst>
      </pc:sldChg>
      <pc:sldChg chg="del">
        <pc:chgData name="Mondragon, Desiree - DEN" userId="cddb16d0-b6f9-4161-a1a6-91a003280c7c" providerId="ADAL" clId="{AD94621D-F06E-42DD-B730-0360E717B61C}" dt="2024-07-10T15:36:11.989" v="0" actId="2696"/>
        <pc:sldMkLst>
          <pc:docMk/>
          <pc:sldMk cId="178561636" sldId="10912"/>
        </pc:sldMkLst>
      </pc:sldChg>
      <pc:sldChg chg="del">
        <pc:chgData name="Mondragon, Desiree - DEN" userId="cddb16d0-b6f9-4161-a1a6-91a003280c7c" providerId="ADAL" clId="{AD94621D-F06E-42DD-B730-0360E717B61C}" dt="2024-07-10T15:36:11.989" v="0" actId="2696"/>
        <pc:sldMkLst>
          <pc:docMk/>
          <pc:sldMk cId="4142978558" sldId="10913"/>
        </pc:sldMkLst>
      </pc:sldChg>
      <pc:sldChg chg="modSp mod ord">
        <pc:chgData name="Mondragon, Desiree - DEN" userId="cddb16d0-b6f9-4161-a1a6-91a003280c7c" providerId="ADAL" clId="{AD94621D-F06E-42DD-B730-0360E717B61C}" dt="2024-07-10T15:45:52.844" v="232" actId="114"/>
        <pc:sldMkLst>
          <pc:docMk/>
          <pc:sldMk cId="1591334633" sldId="11085"/>
        </pc:sldMkLst>
      </pc:sldChg>
      <pc:sldChg chg="del">
        <pc:chgData name="Mondragon, Desiree - DEN" userId="cddb16d0-b6f9-4161-a1a6-91a003280c7c" providerId="ADAL" clId="{AD94621D-F06E-42DD-B730-0360E717B61C}" dt="2024-07-10T16:07:08.070" v="264" actId="2696"/>
        <pc:sldMkLst>
          <pc:docMk/>
          <pc:sldMk cId="1120015940" sldId="11105"/>
        </pc:sldMkLst>
      </pc:sldChg>
      <pc:sldChg chg="del">
        <pc:chgData name="Mondragon, Desiree - DEN" userId="cddb16d0-b6f9-4161-a1a6-91a003280c7c" providerId="ADAL" clId="{AD94621D-F06E-42DD-B730-0360E717B61C}" dt="2024-07-10T16:07:08.070" v="264" actId="2696"/>
        <pc:sldMkLst>
          <pc:docMk/>
          <pc:sldMk cId="1338972038" sldId="11106"/>
        </pc:sldMkLst>
      </pc:sldChg>
      <pc:sldChg chg="del">
        <pc:chgData name="Mondragon, Desiree - DEN" userId="cddb16d0-b6f9-4161-a1a6-91a003280c7c" providerId="ADAL" clId="{AD94621D-F06E-42DD-B730-0360E717B61C}" dt="2024-07-10T16:07:08.070" v="264" actId="2696"/>
        <pc:sldMkLst>
          <pc:docMk/>
          <pc:sldMk cId="4112437459" sldId="11107"/>
        </pc:sldMkLst>
      </pc:sldChg>
      <pc:sldChg chg="modSp mod ord">
        <pc:chgData name="Mondragon, Desiree - DEN" userId="cddb16d0-b6f9-4161-a1a6-91a003280c7c" providerId="ADAL" clId="{AD94621D-F06E-42DD-B730-0360E717B61C}" dt="2024-07-10T15:47:11.301" v="243"/>
        <pc:sldMkLst>
          <pc:docMk/>
          <pc:sldMk cId="1762901178" sldId="11116"/>
        </pc:sldMkLst>
      </pc:sldChg>
      <pc:sldChg chg="modSp mod">
        <pc:chgData name="Mondragon, Desiree - DEN" userId="cddb16d0-b6f9-4161-a1a6-91a003280c7c" providerId="ADAL" clId="{AD94621D-F06E-42DD-B730-0360E717B61C}" dt="2024-07-10T15:39:26.235" v="38" actId="6549"/>
        <pc:sldMkLst>
          <pc:docMk/>
          <pc:sldMk cId="4164700554" sldId="11120"/>
        </pc:sldMkLst>
      </pc:sldChg>
      <pc:sldChg chg="modSp mod">
        <pc:chgData name="Mondragon, Desiree - DEN" userId="cddb16d0-b6f9-4161-a1a6-91a003280c7c" providerId="ADAL" clId="{AD94621D-F06E-42DD-B730-0360E717B61C}" dt="2024-07-10T15:37:10.516" v="5" actId="6549"/>
        <pc:sldMkLst>
          <pc:docMk/>
          <pc:sldMk cId="3012636638" sldId="11121"/>
        </pc:sldMkLst>
      </pc:sldChg>
      <pc:sldChg chg="del">
        <pc:chgData name="Mondragon, Desiree - DEN" userId="cddb16d0-b6f9-4161-a1a6-91a003280c7c" providerId="ADAL" clId="{AD94621D-F06E-42DD-B730-0360E717B61C}" dt="2024-07-10T15:37:00.289" v="2" actId="2696"/>
        <pc:sldMkLst>
          <pc:docMk/>
          <pc:sldMk cId="4061684019" sldId="11132"/>
        </pc:sldMkLst>
      </pc:sldChg>
      <pc:sldChg chg="del">
        <pc:chgData name="Mondragon, Desiree - DEN" userId="cddb16d0-b6f9-4161-a1a6-91a003280c7c" providerId="ADAL" clId="{AD94621D-F06E-42DD-B730-0360E717B61C}" dt="2024-07-10T15:37:00.289" v="2" actId="2696"/>
        <pc:sldMkLst>
          <pc:docMk/>
          <pc:sldMk cId="1498353057" sldId="11133"/>
        </pc:sldMkLst>
      </pc:sldChg>
      <pc:sldChg chg="del">
        <pc:chgData name="Mondragon, Desiree - DEN" userId="cddb16d0-b6f9-4161-a1a6-91a003280c7c" providerId="ADAL" clId="{AD94621D-F06E-42DD-B730-0360E717B61C}" dt="2024-07-10T15:37:00.289" v="2" actId="2696"/>
        <pc:sldMkLst>
          <pc:docMk/>
          <pc:sldMk cId="4015032225" sldId="11134"/>
        </pc:sldMkLst>
      </pc:sldChg>
      <pc:sldChg chg="add">
        <pc:chgData name="Mondragon, Desiree - DEN" userId="cddb16d0-b6f9-4161-a1a6-91a003280c7c" providerId="ADAL" clId="{AD94621D-F06E-42DD-B730-0360E717B61C}" dt="2024-07-10T15:36:20.934" v="1"/>
        <pc:sldMkLst>
          <pc:docMk/>
          <pc:sldMk cId="3834823042" sldId="11136"/>
        </pc:sldMkLst>
      </pc:sldChg>
      <pc:sldChg chg="add">
        <pc:chgData name="Mondragon, Desiree - DEN" userId="cddb16d0-b6f9-4161-a1a6-91a003280c7c" providerId="ADAL" clId="{AD94621D-F06E-42DD-B730-0360E717B61C}" dt="2024-07-10T15:36:20.934" v="1"/>
        <pc:sldMkLst>
          <pc:docMk/>
          <pc:sldMk cId="1363167926" sldId="11137"/>
        </pc:sldMkLst>
      </pc:sldChg>
      <pc:sldChg chg="add">
        <pc:chgData name="Mondragon, Desiree - DEN" userId="cddb16d0-b6f9-4161-a1a6-91a003280c7c" providerId="ADAL" clId="{AD94621D-F06E-42DD-B730-0360E717B61C}" dt="2024-07-10T15:36:20.934" v="1"/>
        <pc:sldMkLst>
          <pc:docMk/>
          <pc:sldMk cId="1363623318" sldId="11138"/>
        </pc:sldMkLst>
      </pc:sldChg>
      <pc:sldChg chg="add">
        <pc:chgData name="Mondragon, Desiree - DEN" userId="cddb16d0-b6f9-4161-a1a6-91a003280c7c" providerId="ADAL" clId="{AD94621D-F06E-42DD-B730-0360E717B61C}" dt="2024-07-10T15:37:31.520" v="6" actId="2890"/>
        <pc:sldMkLst>
          <pc:docMk/>
          <pc:sldMk cId="3416400939" sldId="11139"/>
        </pc:sldMkLst>
      </pc:sldChg>
      <pc:sldChg chg="add">
        <pc:chgData name="Mondragon, Desiree - DEN" userId="cddb16d0-b6f9-4161-a1a6-91a003280c7c" providerId="ADAL" clId="{AD94621D-F06E-42DD-B730-0360E717B61C}" dt="2024-07-10T15:37:35.726" v="7" actId="2890"/>
        <pc:sldMkLst>
          <pc:docMk/>
          <pc:sldMk cId="3440017825" sldId="11140"/>
        </pc:sldMkLst>
      </pc:sldChg>
      <pc:sldChg chg="modSp add mod">
        <pc:chgData name="Mondragon, Desiree - DEN" userId="cddb16d0-b6f9-4161-a1a6-91a003280c7c" providerId="ADAL" clId="{AD94621D-F06E-42DD-B730-0360E717B61C}" dt="2024-07-10T15:39:48.594" v="40"/>
        <pc:sldMkLst>
          <pc:docMk/>
          <pc:sldMk cId="1298934604" sldId="11141"/>
        </pc:sldMkLst>
      </pc:sldChg>
      <pc:sldChg chg="modSp add mod replId">
        <pc:chgData name="Mondragon, Desiree - DEN" userId="cddb16d0-b6f9-4161-a1a6-91a003280c7c" providerId="ADAL" clId="{AD94621D-F06E-42DD-B730-0360E717B61C}" dt="2024-07-10T15:45:18.029" v="200" actId="20577"/>
        <pc:sldMkLst>
          <pc:docMk/>
          <pc:sldMk cId="3802137353" sldId="11142"/>
        </pc:sldMkLst>
      </pc:sldChg>
      <pc:sldChg chg="new del">
        <pc:chgData name="Mondragon, Desiree - DEN" userId="cddb16d0-b6f9-4161-a1a6-91a003280c7c" providerId="ADAL" clId="{AD94621D-F06E-42DD-B730-0360E717B61C}" dt="2024-07-10T15:46:28.853" v="235" actId="2696"/>
        <pc:sldMkLst>
          <pc:docMk/>
          <pc:sldMk cId="410854663" sldId="11143"/>
        </pc:sldMkLst>
      </pc:sldChg>
      <pc:sldChg chg="add">
        <pc:chgData name="Mondragon, Desiree - DEN" userId="cddb16d0-b6f9-4161-a1a6-91a003280c7c" providerId="ADAL" clId="{AD94621D-F06E-42DD-B730-0360E717B61C}" dt="2024-07-10T15:46:25.910" v="234" actId="2890"/>
        <pc:sldMkLst>
          <pc:docMk/>
          <pc:sldMk cId="3635339707" sldId="11144"/>
        </pc:sldMkLst>
      </pc:sldChg>
      <pc:sldMasterChg chg="delSldLayout">
        <pc:chgData name="Mondragon, Desiree - DEN" userId="cddb16d0-b6f9-4161-a1a6-91a003280c7c" providerId="ADAL" clId="{AD94621D-F06E-42DD-B730-0360E717B61C}" dt="2024-07-10T15:36:11.989" v="0" actId="2696"/>
        <pc:sldMasterMkLst>
          <pc:docMk/>
          <pc:sldMasterMk cId="167967771" sldId="2147483682"/>
        </pc:sldMasterMkLst>
        <pc:sldLayoutChg chg="del">
          <pc:chgData name="Mondragon, Desiree - DEN" userId="cddb16d0-b6f9-4161-a1a6-91a003280c7c" providerId="ADAL" clId="{AD94621D-F06E-42DD-B730-0360E717B61C}" dt="2024-07-10T15:36:11.989" v="0" actId="2696"/>
          <pc:sldLayoutMkLst>
            <pc:docMk/>
            <pc:sldMasterMk cId="167967771" sldId="2147483682"/>
            <pc:sldLayoutMk cId="1589102930" sldId="2147483711"/>
          </pc:sldLayoutMkLst>
        </pc:sldLayoutChg>
      </pc:sldMasterChg>
    </pc:docChg>
  </pc:docChgLst>
  <pc:docChgLst>
    <pc:chgData name="Ybarra, Sol - GS CA2307 Administrator I" userId="S::sol.ybarra_denvergov.org#ext#@flyden.onmicrosoft.com::c2c845fc-5c9f-4a04-81a7-38fa8671f91f" providerId="AD" clId="Web-{C222798B-5EA2-EE32-E978-C85F5C14EA5E}"/>
    <pc:docChg chg="modSld">
      <pc:chgData name="Ybarra, Sol - GS CA2307 Administrator I" userId="S::sol.ybarra_denvergov.org#ext#@flyden.onmicrosoft.com::c2c845fc-5c9f-4a04-81a7-38fa8671f91f" providerId="AD" clId="Web-{C222798B-5EA2-EE32-E978-C85F5C14EA5E}" dt="2024-08-08T00:28:54.907" v="14" actId="1076"/>
      <pc:docMkLst>
        <pc:docMk/>
      </pc:docMkLst>
    </pc:docChg>
  </pc:docChgLst>
  <pc:docChgLst>
    <pc:chgData name="Anderson, Sara - DEN" userId="e3f8ecb3-2193-4665-ba34-5827b1a98428" providerId="ADAL" clId="{E399C30B-1F06-4DCF-BCB4-97B77146E023}"/>
    <pc:docChg chg="undo custSel delSld modSld modSection">
      <pc:chgData name="Anderson, Sara - DEN" userId="e3f8ecb3-2193-4665-ba34-5827b1a98428" providerId="ADAL" clId="{E399C30B-1F06-4DCF-BCB4-97B77146E023}" dt="2025-04-07T18:05:36.475" v="1564" actId="33524"/>
      <pc:docMkLst>
        <pc:docMk/>
      </pc:docMkLst>
      <pc:sldChg chg="modSp mod">
        <pc:chgData name="Anderson, Sara - DEN" userId="e3f8ecb3-2193-4665-ba34-5827b1a98428" providerId="ADAL" clId="{E399C30B-1F06-4DCF-BCB4-97B77146E023}" dt="2025-04-07T17:13:26.534" v="1333" actId="1076"/>
        <pc:sldMkLst>
          <pc:docMk/>
          <pc:sldMk cId="868613216" sldId="287"/>
        </pc:sldMkLst>
        <pc:spChg chg="mod">
          <ac:chgData name="Anderson, Sara - DEN" userId="e3f8ecb3-2193-4665-ba34-5827b1a98428" providerId="ADAL" clId="{E399C30B-1F06-4DCF-BCB4-97B77146E023}" dt="2025-04-07T17:13:16.100" v="1331" actId="14100"/>
          <ac:spMkLst>
            <pc:docMk/>
            <pc:sldMk cId="868613216" sldId="287"/>
            <ac:spMk id="3" creationId="{7D427AEB-0927-83E4-2D16-65C114EA9FAB}"/>
          </ac:spMkLst>
        </pc:spChg>
        <pc:spChg chg="mod">
          <ac:chgData name="Anderson, Sara - DEN" userId="e3f8ecb3-2193-4665-ba34-5827b1a98428" providerId="ADAL" clId="{E399C30B-1F06-4DCF-BCB4-97B77146E023}" dt="2025-04-07T17:13:26.534" v="1333" actId="1076"/>
          <ac:spMkLst>
            <pc:docMk/>
            <pc:sldMk cId="868613216" sldId="287"/>
            <ac:spMk id="4" creationId="{2B874742-5E59-E415-A74E-EF9B21496FC4}"/>
          </ac:spMkLst>
        </pc:spChg>
      </pc:sldChg>
      <pc:sldChg chg="modSp mod">
        <pc:chgData name="Anderson, Sara - DEN" userId="e3f8ecb3-2193-4665-ba34-5827b1a98428" providerId="ADAL" clId="{E399C30B-1F06-4DCF-BCB4-97B77146E023}" dt="2025-04-07T17:31:06.618" v="1389" actId="207"/>
        <pc:sldMkLst>
          <pc:docMk/>
          <pc:sldMk cId="3346811780" sldId="11162"/>
        </pc:sldMkLst>
      </pc:sldChg>
      <pc:sldChg chg="del">
        <pc:chgData name="Anderson, Sara - DEN" userId="e3f8ecb3-2193-4665-ba34-5827b1a98428" providerId="ADAL" clId="{E399C30B-1F06-4DCF-BCB4-97B77146E023}" dt="2025-04-07T13:50:32.070" v="0" actId="2696"/>
        <pc:sldMkLst>
          <pc:docMk/>
          <pc:sldMk cId="3086395888" sldId="11164"/>
        </pc:sldMkLst>
      </pc:sldChg>
      <pc:sldChg chg="del">
        <pc:chgData name="Anderson, Sara - DEN" userId="e3f8ecb3-2193-4665-ba34-5827b1a98428" providerId="ADAL" clId="{E399C30B-1F06-4DCF-BCB4-97B77146E023}" dt="2025-04-07T13:50:47.404" v="2" actId="2696"/>
        <pc:sldMkLst>
          <pc:docMk/>
          <pc:sldMk cId="2563798158" sldId="11166"/>
        </pc:sldMkLst>
      </pc:sldChg>
      <pc:sldChg chg="modSp mod">
        <pc:chgData name="Anderson, Sara - DEN" userId="e3f8ecb3-2193-4665-ba34-5827b1a98428" providerId="ADAL" clId="{E399C30B-1F06-4DCF-BCB4-97B77146E023}" dt="2025-04-07T17:21:13.001" v="1357" actId="14100"/>
        <pc:sldMkLst>
          <pc:docMk/>
          <pc:sldMk cId="1001245026" sldId="11170"/>
        </pc:sldMkLst>
      </pc:sldChg>
      <pc:sldChg chg="modSp mod">
        <pc:chgData name="Anderson, Sara - DEN" userId="e3f8ecb3-2193-4665-ba34-5827b1a98428" providerId="ADAL" clId="{E399C30B-1F06-4DCF-BCB4-97B77146E023}" dt="2025-04-07T17:29:44.076" v="1385" actId="115"/>
        <pc:sldMkLst>
          <pc:docMk/>
          <pc:sldMk cId="712996924" sldId="105034"/>
        </pc:sldMkLst>
      </pc:sldChg>
      <pc:sldChg chg="delSp modSp mod">
        <pc:chgData name="Anderson, Sara - DEN" userId="e3f8ecb3-2193-4665-ba34-5827b1a98428" providerId="ADAL" clId="{E399C30B-1F06-4DCF-BCB4-97B77146E023}" dt="2025-04-07T17:31:27.240" v="1390" actId="20577"/>
        <pc:sldMkLst>
          <pc:docMk/>
          <pc:sldMk cId="411078601" sldId="105061"/>
        </pc:sldMkLst>
        <pc:spChg chg="mod">
          <ac:chgData name="Anderson, Sara - DEN" userId="e3f8ecb3-2193-4665-ba34-5827b1a98428" providerId="ADAL" clId="{E399C30B-1F06-4DCF-BCB4-97B77146E023}" dt="2025-04-07T17:31:27.240" v="1390" actId="20577"/>
          <ac:spMkLst>
            <pc:docMk/>
            <pc:sldMk cId="411078601" sldId="105061"/>
            <ac:spMk id="6" creationId="{A0625DB1-59C3-07F6-8922-99FC8A0DEC40}"/>
          </ac:spMkLst>
        </pc:spChg>
      </pc:sldChg>
      <pc:sldChg chg="del">
        <pc:chgData name="Anderson, Sara - DEN" userId="e3f8ecb3-2193-4665-ba34-5827b1a98428" providerId="ADAL" clId="{E399C30B-1F06-4DCF-BCB4-97B77146E023}" dt="2025-04-07T13:50:38.018" v="1" actId="2696"/>
        <pc:sldMkLst>
          <pc:docMk/>
          <pc:sldMk cId="3205969730" sldId="105062"/>
        </pc:sldMkLst>
      </pc:sldChg>
      <pc:sldChg chg="modSp mod modNotesTx">
        <pc:chgData name="Anderson, Sara - DEN" userId="e3f8ecb3-2193-4665-ba34-5827b1a98428" providerId="ADAL" clId="{E399C30B-1F06-4DCF-BCB4-97B77146E023}" dt="2025-04-07T18:05:36.475" v="1564" actId="33524"/>
        <pc:sldMkLst>
          <pc:docMk/>
          <pc:sldMk cId="62645071" sldId="105068"/>
        </pc:sldMkLst>
      </pc:sldChg>
      <pc:sldChg chg="del">
        <pc:chgData name="Anderson, Sara - DEN" userId="e3f8ecb3-2193-4665-ba34-5827b1a98428" providerId="ADAL" clId="{E399C30B-1F06-4DCF-BCB4-97B77146E023}" dt="2025-04-07T16:26:49.301" v="3" actId="2696"/>
        <pc:sldMkLst>
          <pc:docMk/>
          <pc:sldMk cId="1156026709" sldId="105068"/>
        </pc:sldMkLst>
      </pc:sldChg>
      <pc:sldMasterChg chg="delSldLayout">
        <pc:chgData name="Anderson, Sara - DEN" userId="e3f8ecb3-2193-4665-ba34-5827b1a98428" providerId="ADAL" clId="{E399C30B-1F06-4DCF-BCB4-97B77146E023}" dt="2025-04-07T16:26:49.301" v="3" actId="2696"/>
        <pc:sldMasterMkLst>
          <pc:docMk/>
          <pc:sldMasterMk cId="880529311" sldId="2147483751"/>
        </pc:sldMasterMkLst>
        <pc:sldLayoutChg chg="del">
          <pc:chgData name="Anderson, Sara - DEN" userId="e3f8ecb3-2193-4665-ba34-5827b1a98428" providerId="ADAL" clId="{E399C30B-1F06-4DCF-BCB4-97B77146E023}" dt="2025-04-07T16:26:49.301" v="3" actId="2696"/>
          <pc:sldLayoutMkLst>
            <pc:docMk/>
            <pc:sldMasterMk cId="880529311" sldId="2147483751"/>
            <pc:sldLayoutMk cId="1164466895" sldId="2147483754"/>
          </pc:sldLayoutMkLst>
        </pc:sldLayoutChg>
      </pc:sldMasterChg>
    </pc:docChg>
  </pc:docChgLst>
  <pc:docChgLst>
    <pc:chgData name="Lee, Jae - DEN" userId="S::jae.lee@flydenver.com::6c8fe9b4-0bf1-429c-b898-4d3e66e4c6a3" providerId="AD" clId="Web-{1F79FF8E-B094-5BD7-39AF-C747B54C2CCA}"/>
    <pc:docChg chg="modSld">
      <pc:chgData name="Lee, Jae - DEN" userId="S::jae.lee@flydenver.com::6c8fe9b4-0bf1-429c-b898-4d3e66e4c6a3" providerId="AD" clId="Web-{1F79FF8E-B094-5BD7-39AF-C747B54C2CCA}" dt="2024-10-03T19:42:13.858" v="30"/>
      <pc:docMkLst>
        <pc:docMk/>
      </pc:docMkLst>
      <pc:sldChg chg="modSp">
        <pc:chgData name="Lee, Jae - DEN" userId="S::jae.lee@flydenver.com::6c8fe9b4-0bf1-429c-b898-4d3e66e4c6a3" providerId="AD" clId="Web-{1F79FF8E-B094-5BD7-39AF-C747B54C2CCA}" dt="2024-10-03T19:39:45.321" v="6" actId="20577"/>
        <pc:sldMkLst>
          <pc:docMk/>
          <pc:sldMk cId="3808697365" sldId="11198"/>
        </pc:sldMkLst>
      </pc:sldChg>
      <pc:sldChg chg="modSp">
        <pc:chgData name="Lee, Jae - DEN" userId="S::jae.lee@flydenver.com::6c8fe9b4-0bf1-429c-b898-4d3e66e4c6a3" providerId="AD" clId="Web-{1F79FF8E-B094-5BD7-39AF-C747B54C2CCA}" dt="2024-10-03T19:42:13.858" v="30"/>
        <pc:sldMkLst>
          <pc:docMk/>
          <pc:sldMk cId="3398673934" sldId="11242"/>
        </pc:sldMkLst>
      </pc:sldChg>
    </pc:docChg>
  </pc:docChgLst>
  <pc:docChgLst>
    <pc:chgData name="Warga, Brittney - DEN" userId="S::brittney.warga@flydenver.com::e2dd6053-0c3c-41af-bbd4-cc68c7fe2dd2" providerId="AD" clId="Web-{9E9D30B9-8C99-1046-4589-83CFEE0455DB}"/>
    <pc:docChg chg="modSld">
      <pc:chgData name="Warga, Brittney - DEN" userId="S::brittney.warga@flydenver.com::e2dd6053-0c3c-41af-bbd4-cc68c7fe2dd2" providerId="AD" clId="Web-{9E9D30B9-8C99-1046-4589-83CFEE0455DB}" dt="2024-11-14T19:32:02.168" v="3" actId="20577"/>
      <pc:docMkLst>
        <pc:docMk/>
      </pc:docMkLst>
      <pc:sldChg chg="modSp">
        <pc:chgData name="Warga, Brittney - DEN" userId="S::brittney.warga@flydenver.com::e2dd6053-0c3c-41af-bbd4-cc68c7fe2dd2" providerId="AD" clId="Web-{9E9D30B9-8C99-1046-4589-83CFEE0455DB}" dt="2024-11-14T19:32:02.168" v="3" actId="20577"/>
        <pc:sldMkLst>
          <pc:docMk/>
          <pc:sldMk cId="3314886664" sldId="104942"/>
        </pc:sldMkLst>
      </pc:sldChg>
    </pc:docChg>
  </pc:docChgLst>
  <pc:docChgLst>
    <pc:chgData name="James, Cara - DEN" userId="S::cara.james@flydenver.com::1956f4b0-7e1b-43a2-af8b-59722a874e74" providerId="AD" clId="Web-{22338472-C2C0-554B-4029-EED48436236A}"/>
    <pc:docChg chg="modSld">
      <pc:chgData name="James, Cara - DEN" userId="S::cara.james@flydenver.com::1956f4b0-7e1b-43a2-af8b-59722a874e74" providerId="AD" clId="Web-{22338472-C2C0-554B-4029-EED48436236A}" dt="2025-06-12T18:15:50.811" v="4" actId="20577"/>
      <pc:docMkLst>
        <pc:docMk/>
      </pc:docMkLst>
      <pc:sldChg chg="modSp">
        <pc:chgData name="James, Cara - DEN" userId="S::cara.james@flydenver.com::1956f4b0-7e1b-43a2-af8b-59722a874e74" providerId="AD" clId="Web-{22338472-C2C0-554B-4029-EED48436236A}" dt="2025-06-12T18:15:50.811" v="4" actId="20577"/>
        <pc:sldMkLst>
          <pc:docMk/>
          <pc:sldMk cId="2184838611" sldId="104962"/>
        </pc:sldMkLst>
        <pc:spChg chg="mod">
          <ac:chgData name="James, Cara - DEN" userId="S::cara.james@flydenver.com::1956f4b0-7e1b-43a2-af8b-59722a874e74" providerId="AD" clId="Web-{22338472-C2C0-554B-4029-EED48436236A}" dt="2025-06-12T18:15:50.811" v="4" actId="20577"/>
          <ac:spMkLst>
            <pc:docMk/>
            <pc:sldMk cId="2184838611" sldId="104962"/>
            <ac:spMk id="3" creationId="{230B73FC-1116-EA6E-669D-9BD9CC049C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97604F-DA9B-A968-C001-7F123BA45A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262A7D-0A6E-9DD9-BB3B-35F145DC4E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383DF5-E702-4307-A1A7-9C8FD683B8ED}" type="datetimeFigureOut">
              <a:rPr lang="en-US" smtClean="0"/>
              <a:t>6/13/2025</a:t>
            </a:fld>
            <a:endParaRPr lang="en-US"/>
          </a:p>
        </p:txBody>
      </p:sp>
      <p:sp>
        <p:nvSpPr>
          <p:cNvPr id="4" name="Footer Placeholder 3">
            <a:extLst>
              <a:ext uri="{FF2B5EF4-FFF2-40B4-BE49-F238E27FC236}">
                <a16:creationId xmlns:a16="http://schemas.microsoft.com/office/drawing/2014/main" id="{586E25E8-1BC6-513E-CAF3-C946286301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5B4E87-B64C-6C94-DBAD-2C432BD744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44E1B0-1B27-44E2-99BB-7518BBB17544}" type="slidenum">
              <a:rPr lang="en-US" smtClean="0"/>
              <a:t>‹#›</a:t>
            </a:fld>
            <a:endParaRPr lang="en-US"/>
          </a:p>
        </p:txBody>
      </p:sp>
    </p:spTree>
    <p:extLst>
      <p:ext uri="{BB962C8B-B14F-4D97-AF65-F5344CB8AC3E}">
        <p14:creationId xmlns:p14="http://schemas.microsoft.com/office/powerpoint/2010/main" val="2155787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b="0" i="0">
                <a:solidFill>
                  <a:srgbClr val="4B5563"/>
                </a:solidFill>
                <a:effectLst/>
                <a:latin typeface="+mn-lt"/>
              </a:rPr>
              <a:t>Good afternoon, everyone.</a:t>
            </a:r>
          </a:p>
          <a:p>
            <a:pPr marL="171450" indent="-171450">
              <a:buFont typeface="Arial" panose="020B0604020202020204" pitchFamily="34" charset="0"/>
              <a:buChar char="•"/>
            </a:pPr>
            <a:r>
              <a:rPr lang="en-US" sz="1600" b="0" i="0">
                <a:solidFill>
                  <a:srgbClr val="4B5563"/>
                </a:solidFill>
                <a:effectLst/>
                <a:latin typeface="+mn-lt"/>
              </a:rPr>
              <a:t>Thank you for being here today for Taking Flight at DEN. </a:t>
            </a:r>
          </a:p>
          <a:p>
            <a:pPr marL="171450" indent="-171450">
              <a:buFont typeface="Arial" panose="020B0604020202020204" pitchFamily="34" charset="0"/>
              <a:buChar char="•"/>
            </a:pPr>
            <a:r>
              <a:rPr lang="en-US" sz="1600" b="0" i="0">
                <a:solidFill>
                  <a:srgbClr val="4B5563"/>
                </a:solidFill>
                <a:effectLst/>
                <a:latin typeface="+mn-lt"/>
              </a:rPr>
              <a:t>My name is Desiree Mondragon, Outreach Administrator here at DEN.</a:t>
            </a:r>
            <a:endParaRPr lang="en-US" sz="1600" b="0">
              <a:latin typeface="+mn-lt"/>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a:t>
            </a:fld>
            <a:endParaRPr lang="en-US"/>
          </a:p>
        </p:txBody>
      </p:sp>
    </p:spTree>
    <p:extLst>
      <p:ext uri="{BB962C8B-B14F-4D97-AF65-F5344CB8AC3E}">
        <p14:creationId xmlns:p14="http://schemas.microsoft.com/office/powerpoint/2010/main" val="4569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t>Denver International Airport (DEN) is seeking assistance in creating a comprehensive customer experience strategy, focusing on enhancing the customer journey and overall experience. This scope includes a detailed analysis of the current state, stakeholder interviews, competitive landscape assessment, segmentation development, and strategic imperatives. The goal is to implement a unified customer experience strategy that aligns all DEN employees under a single vision with deliverables that include journey map, updated customer segmentation &amp; profiles, strategic imperatives, and an all-employee visioning campaign to focus on a single customer service philosophy</a:t>
            </a:r>
          </a:p>
          <a:p>
            <a:pPr>
              <a:defRPr/>
            </a:pPr>
            <a:endParaRPr kumimoji="0" lang="en-US" sz="1200" b="1" i="0" u="none" strike="noStrike" kern="1200" cap="none" spc="0" normalizeH="0" baseline="0" noProof="0">
              <a:ln>
                <a:noFill/>
              </a:ln>
              <a:effectLst/>
              <a:uLnTx/>
              <a:uFillTx/>
              <a:ea typeface="+mn-ea"/>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Q2</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$$500K to $1.99M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Consultant</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Efrain Benavides| </a:t>
            </a:r>
            <a:r>
              <a:rPr kumimoji="0" lang="en-US" sz="1200" i="0" u="none" strike="noStrike" kern="1200" cap="none" spc="0" normalizeH="0" baseline="0" noProof="0">
                <a:ln>
                  <a:noFill/>
                </a:ln>
                <a:solidFill>
                  <a:srgbClr val="0563C1"/>
                </a:solidFill>
                <a:effectLst/>
                <a:uLnTx/>
                <a:uFillTx/>
                <a:ea typeface="+mn-ea"/>
                <a:cs typeface="Calibri"/>
              </a:rPr>
              <a:t>efrain.benavides@flydenver.com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10</a:t>
            </a:fld>
            <a:endParaRPr lang="en-US"/>
          </a:p>
        </p:txBody>
      </p:sp>
    </p:spTree>
    <p:extLst>
      <p:ext uri="{BB962C8B-B14F-4D97-AF65-F5344CB8AC3E}">
        <p14:creationId xmlns:p14="http://schemas.microsoft.com/office/powerpoint/2010/main" val="278022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327640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324A-3B6F-B7F4-2137-BF109CB47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7E010-7BD0-1371-F4AC-A7A70F5A7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3578B-1200-3F90-839D-7FA9D38127C7}"/>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361511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5213B-89C5-83BD-FB2C-446FF9A4F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8BCF3-B54B-3416-E6CF-2FF4C956C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6635C-1461-F520-4C44-2AC5B61452EF}"/>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7848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D918A-4507-08B4-7FC7-7E475A63E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EB870-B5BF-B941-6C62-D8A269BCE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E065E-98A9-7D89-2BB8-3DB560C99CD4}"/>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19374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1901-2CA4-253D-48F4-1A8B46ADA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C2681-858D-1BFB-911F-5DB0100BA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17153-1D72-2D22-1A39-C73EA1AA62AB}"/>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a:p>
          <a:p>
            <a:endParaRPr lang="en-US"/>
          </a:p>
        </p:txBody>
      </p:sp>
    </p:spTree>
    <p:extLst>
      <p:ext uri="{BB962C8B-B14F-4D97-AF65-F5344CB8AC3E}">
        <p14:creationId xmlns:p14="http://schemas.microsoft.com/office/powerpoint/2010/main" val="329542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F&amp;B Operator and Concessionaire</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p>
          <a:p>
            <a:pPr>
              <a:defRPr/>
            </a:pPr>
            <a:endParaRPr kumimoji="0" lang="en-US" sz="1200" b="0" i="0" u="none" strike="noStrike" kern="1200" cap="none" spc="0" normalizeH="0" baseline="0" noProof="0">
              <a:ln>
                <a:noFill/>
              </a:ln>
              <a:solidFill>
                <a:srgbClr val="0563C1"/>
              </a:solidFill>
              <a:effectLst/>
              <a:uLnTx/>
              <a:uFillTx/>
              <a:latin typeface="Aptos Narrow"/>
              <a:ea typeface="+mn-ea"/>
              <a:cs typeface="Calibri"/>
            </a:endParaRPr>
          </a:p>
          <a:p>
            <a:pPr>
              <a:defRPr/>
            </a:pPr>
            <a:r>
              <a:rPr kumimoji="0" lang="en-US" sz="1200" b="0" i="0" u="none" strike="noStrike" kern="1200" cap="none" spc="0" normalizeH="0" baseline="0" noProof="0">
                <a:ln>
                  <a:noFill/>
                </a:ln>
                <a:solidFill>
                  <a:srgbClr val="0563C1"/>
                </a:solidFill>
                <a:effectLst/>
                <a:uLnTx/>
                <a:uFillTx/>
                <a:latin typeface="Aptos Narrow"/>
                <a:ea typeface="+mn-ea"/>
                <a:cs typeface="Calibri"/>
              </a:rPr>
              <a:t>*Note 4400 sq ft of the 8300 sq ft space is designated as seating area</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221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85EA3-606B-D325-61F2-D5B6D91C8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792C7-2AC5-F0B5-4A66-66006CA23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3BCD6-C4C4-BF90-8667-01E56C12D9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F09700-8B03-29A0-565F-D3ECA06FA042}"/>
              </a:ext>
            </a:extLst>
          </p:cNvPr>
          <p:cNvSpPr>
            <a:spLocks noGrp="1"/>
          </p:cNvSpPr>
          <p:nvPr>
            <p:ph type="sldNum" sz="quarter" idx="5"/>
          </p:nvPr>
        </p:nvSpPr>
        <p:spPr/>
        <p:txBody>
          <a:bodyPr/>
          <a:lstStyle/>
          <a:p>
            <a:fld id="{F3A769D3-3BB6-47C2-B1A2-3CD9FA12E9C1}" type="slidenum">
              <a:rPr lang="en-US" smtClean="0"/>
              <a:t>18</a:t>
            </a:fld>
            <a:endParaRPr lang="en-US"/>
          </a:p>
        </p:txBody>
      </p:sp>
    </p:spTree>
    <p:extLst>
      <p:ext uri="{BB962C8B-B14F-4D97-AF65-F5344CB8AC3E}">
        <p14:creationId xmlns:p14="http://schemas.microsoft.com/office/powerpoint/2010/main" val="300609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A769D3-3BB6-47C2-B1A2-3CD9FA12E9C1}" type="slidenum">
              <a:rPr lang="en-US" smtClean="0"/>
              <a:t>19</a:t>
            </a:fld>
            <a:endParaRPr lang="en-US"/>
          </a:p>
        </p:txBody>
      </p:sp>
    </p:spTree>
    <p:extLst>
      <p:ext uri="{BB962C8B-B14F-4D97-AF65-F5344CB8AC3E}">
        <p14:creationId xmlns:p14="http://schemas.microsoft.com/office/powerpoint/2010/main" val="3443897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95E35-75B4-491C-797E-FF514CFEB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E345C-CF3A-1EC2-0C90-22F28DFD2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73192-FCFA-D3E8-C498-8240FFE7C78B}"/>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F&amp;B Operator and Concessionaire</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C09A30D7-DC52-0D13-E652-B372D40637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99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1C1C1C"/>
                </a:solidFill>
                <a:effectLst/>
                <a:latin typeface="Inter"/>
              </a:rPr>
              <a:t>This event aims to notify the business community of potential procurement opportunities at DEN, </a:t>
            </a:r>
          </a:p>
          <a:p>
            <a:pPr marL="171450" indent="-171450">
              <a:buFont typeface="Arial" panose="020B0604020202020204" pitchFamily="34" charset="0"/>
              <a:buChar char="•"/>
            </a:pPr>
            <a:r>
              <a:rPr lang="en-US"/>
              <a:t>Attendees can network with project managers and other members of the business community.</a:t>
            </a:r>
          </a:p>
          <a:p>
            <a:pPr marL="171450" indent="-171450">
              <a:buFont typeface="Arial" panose="020B0604020202020204" pitchFamily="34" charset="0"/>
              <a:buChar char="•"/>
            </a:pPr>
            <a:r>
              <a:rPr lang="en-US" b="0" i="0">
                <a:solidFill>
                  <a:srgbClr val="1C1C1C"/>
                </a:solidFill>
                <a:effectLst/>
                <a:latin typeface="Inter"/>
              </a:rPr>
              <a:t>Note: Projects are in the early planning stages </a:t>
            </a:r>
            <a:r>
              <a:rPr lang="en-US"/>
              <a:t>and the City and County of Denver can cancel or modify any project at any time.</a:t>
            </a:r>
          </a:p>
        </p:txBody>
      </p:sp>
      <p:sp>
        <p:nvSpPr>
          <p:cNvPr id="4" name="Slide Number Placeholder 3"/>
          <p:cNvSpPr>
            <a:spLocks noGrp="1"/>
          </p:cNvSpPr>
          <p:nvPr>
            <p:ph type="sldNum" sz="quarter" idx="5"/>
          </p:nvPr>
        </p:nvSpPr>
        <p:spPr/>
        <p:txBody>
          <a:bodyPr/>
          <a:lstStyle/>
          <a:p>
            <a:fld id="{A399344F-1846-964E-A23F-F797EB56DD37}" type="slidenum">
              <a:rPr lang="en-US" smtClean="0"/>
              <a:t>2</a:t>
            </a:fld>
            <a:endParaRPr lang="en-US"/>
          </a:p>
        </p:txBody>
      </p:sp>
    </p:spTree>
    <p:extLst>
      <p:ext uri="{BB962C8B-B14F-4D97-AF65-F5344CB8AC3E}">
        <p14:creationId xmlns:p14="http://schemas.microsoft.com/office/powerpoint/2010/main" val="1356351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97E7-402D-FE7F-9E2E-D36396C52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FACC0-E755-EFFF-FA58-40A74F36D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F5895-28F2-A499-FB7B-75E6CE69A8FD}"/>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F&amp;B Operator and Concessionaire</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948D5077-A020-E702-A36C-28528A2091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799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51F47-7875-5505-6CAC-BF9D65762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8A8E3-44B7-C308-D495-A81899D80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8B179-C66D-03CF-8431-A09BBEA5A2B9}"/>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F&amp;B Operator and Concessionaire</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6B7A52EE-9BB6-64AD-BF93-9A03C0FA02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110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82DB-6C93-F21B-E638-61CC7351F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44441-4C33-ED64-8F5F-F36A66141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ECA31-65D1-3098-E425-56DDA2AE499B}"/>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F&amp;B Operator and Concessionaire</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1E6B3521-1D90-4B27-1574-EB52B537A4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30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852A2-EA90-BDF3-8503-078C1D952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15CFC-094C-EE9A-B525-CF339A53B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476FF-94B6-977A-63F2-7A6D5639085E}"/>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retail location in the Great Hall. This location is intended for the development of a 100% SBEC-owned and certified Travel Convenience Marketplace concept. The location will be approximately 2016 square feet, and the term will be 9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Retail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D2474585-93B2-A272-7B0D-8324530EA6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208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D18EA-2E7B-D4F5-B5BD-573743805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A25D1-98A7-C897-6DB8-EA9174CA7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55424-8AD1-8CE2-BD8D-71DFD0D572E5}"/>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retail location in the Great Hall. This location is intended for the development of a 100% SBEC-owned and certified Travel Convenience Marketplace concept. The location will be approximately 2016 square feet, and the term will be 9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Retail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16B04AC9-1215-5109-216B-6BA5ABAA37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202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4FD40-A5A0-AB06-A05D-2A5563B02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6CD7F-62F8-48D1-0C2C-7614D57F7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B326C-4761-92BD-29D3-10CC92AD780C}"/>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retail location in the Great Hall. This location is intended for the development of a 100% SBEC-owned and certified Travel Convenience Marketplace concept. The location will be approximately 2016 square feet, and the term will be 9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Retail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FD58C9C7-4D05-1FFB-142F-D6283F6AB3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505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C072-C282-01D2-B047-8992273B8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ADCE6-BEF5-1BF9-27CF-6DCACA569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5C9ED-F1C7-77E2-70D9-FA3DAFEBC9A4}"/>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retail location in the Great Hall. This location is intended for the development of a 100% SBEC-owned and certified Travel Convenience Marketplace concept. The location will be approximately 2016 square feet, and the term will be 9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en-US" sz="1200">
                <a:cs typeface="Calibri"/>
              </a:rPr>
              <a:t>Retail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FBB16084-8FDE-DD91-D77D-F7394CA2C1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583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20145-EEEB-5B61-E24B-909D34F4C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D0851-3583-CBFA-B254-BAAB258F5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6DE41-7301-1276-A23B-3AA4C269A76E}"/>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52610788-A507-70B1-D8BD-776C66A36E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97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D4C94-31E7-4F4F-FC4A-91BC761D7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DBD97-FC07-1215-F926-BFEAC7B5F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AAEA3-CBD7-EBD9-57F3-A9B106D33D77}"/>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5B14E3A5-48F9-D0D7-8E7C-D88286E49F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287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E642B-DBF2-8819-4AA9-E35102173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2545F-0FDE-A997-3D16-C4D4AD32A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3C748-9C35-0D36-DBF7-6CD0A059AB2A}"/>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074E6A43-AA02-B473-D796-6E67EEAFAD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12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1C1C1C"/>
                </a:solidFill>
                <a:effectLst/>
                <a:latin typeface="Inter"/>
              </a:rPr>
              <a:t>Vision 100 and Operation 2045 are phases of DEN's strategic plan. </a:t>
            </a:r>
          </a:p>
          <a:p>
            <a:pPr algn="l"/>
            <a:endParaRPr lang="en-US" b="0" i="0">
              <a:solidFill>
                <a:srgbClr val="1C1C1C"/>
              </a:solidFill>
              <a:effectLst/>
              <a:latin typeface="Inter"/>
            </a:endParaRPr>
          </a:p>
          <a:p>
            <a:pPr algn="l"/>
            <a:r>
              <a:rPr lang="en-US" b="0" i="0">
                <a:solidFill>
                  <a:srgbClr val="1C1C1C"/>
                </a:solidFill>
                <a:effectLst/>
                <a:latin typeface="Inter"/>
              </a:rPr>
              <a:t>Vision 100 aims to prepare the airport for 100 million annual passengers.</a:t>
            </a:r>
          </a:p>
          <a:p>
            <a:pPr algn="l"/>
            <a:endParaRPr lang="en-US" b="0" i="0">
              <a:solidFill>
                <a:srgbClr val="1C1C1C"/>
              </a:solidFill>
              <a:effectLst/>
              <a:latin typeface="Inter"/>
            </a:endParaRPr>
          </a:p>
          <a:p>
            <a:pPr algn="l"/>
            <a:r>
              <a:rPr lang="en-US" b="0" i="0">
                <a:solidFill>
                  <a:srgbClr val="1C1C1C"/>
                </a:solidFill>
                <a:effectLst/>
                <a:latin typeface="Inter"/>
              </a:rPr>
              <a:t>Operation 2045 focuses on the airport's 50th anniversary and plans for over 120 million annual passengers. </a:t>
            </a:r>
          </a:p>
          <a:p>
            <a:pPr algn="l"/>
            <a:endParaRPr lang="en-US" b="0" i="0">
              <a:solidFill>
                <a:srgbClr val="1C1C1C"/>
              </a:solidFill>
              <a:effectLst/>
              <a:latin typeface="Inter"/>
            </a:endParaRPr>
          </a:p>
          <a:p>
            <a:pPr algn="l"/>
            <a:r>
              <a:rPr lang="en-US" b="0" i="0">
                <a:solidFill>
                  <a:srgbClr val="1C1C1C"/>
                </a:solidFill>
                <a:effectLst/>
                <a:latin typeface="Inter"/>
              </a:rPr>
              <a:t>Together, they guide decision-making and accountability here at DEN.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0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6D90-5858-D6C4-1910-3C7C914CC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979AE-19AD-2AE6-48EF-0C6107BB1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7C266-278C-B0FB-1C5C-55EB8F40E6B5}"/>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D65E2D8F-C08D-67DD-22AD-DE485C2906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996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BE19-0455-B0B2-1A8E-C0C696F0F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3F2B3-1274-06F1-62D7-068953D64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17A5C-CAC8-F47D-D36B-03B7539190BE}"/>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ED66B269-47D4-74BC-B9D7-4CD80E21B6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229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EDA36-57FB-7B42-BF2E-D73BB721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BCA49-88D1-DAA3-A781-4A3FE9838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65E57-DA8A-8E4A-8E70-97D25687930D}"/>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A98C45F7-9CD8-E978-6FC3-3381652274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715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F08F5-249F-AB48-A933-A28AE0FC0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8CFDD-BA18-F4BA-929E-269090429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A9E63-FEB6-ABCD-0AFD-B11C5305355C}"/>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16935E73-EE71-0C0B-7338-98E5986BEE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263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2793C-65BC-DFAD-BFEF-925DA6025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53838-D19C-69E6-B4A6-09023ADA0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8E4E0-3DA4-7AB1-1568-532BA6DF4535}"/>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18F94342-ADDE-1D01-5F8F-5096495B46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287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3AA4A-4C12-CD22-3AAF-C9D68A21B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893B7-6F24-0AD0-6B2C-5AC1F471E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98597-17F1-BCAC-469C-C9FE2D60BF9F}"/>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CCAFECEC-BF2D-0268-BB4A-33D7167C51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713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42BC9-CB4B-C094-D544-2301FF2EE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1B9A7-EE81-8524-D861-EA7AEE02D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0238B-CF4E-45A0-6477-22933FE9C0BB}"/>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D7294403-EAD4-6869-3183-C1AC91524C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867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3156E-9909-49BD-FC1A-C2EF14788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024E4-8F41-9395-B9CF-12D6FEA4C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633E0-E541-5253-3099-A7940C9A0888}"/>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483A13ED-9FE3-3DAD-FD5A-D447F78E40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850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C5AD-4C70-758E-6D38-9F510598A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0248A-D756-EAA3-909A-0D88635AC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E2508-7088-D2AF-D9F7-0DF68CCA6FBE}"/>
              </a:ext>
            </a:extLst>
          </p:cNvPr>
          <p:cNvSpPr>
            <a:spLocks noGrp="1"/>
          </p:cNvSpPr>
          <p:nvPr>
            <p:ph type="body" idx="1"/>
          </p:nvPr>
        </p:nvSpPr>
        <p:spPr/>
        <p:txBody>
          <a:bodyPr/>
          <a:lstStyle/>
          <a:p>
            <a:pPr>
              <a:defRPr/>
            </a:pPr>
            <a:r>
              <a:rPr lang="en-US" sz="1200"/>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a:t>
            </a:r>
            <a:br>
              <a:rPr kumimoji="0" lang="en-US" sz="1200" i="0" u="none" strike="noStrike" kern="1200" cap="none" spc="0" normalizeH="0" baseline="0" noProof="0">
                <a:ln>
                  <a:noFill/>
                </a:ln>
                <a:effectLst/>
                <a:uLnTx/>
                <a:uFillTx/>
                <a:cs typeface="Calibri"/>
              </a:rPr>
            </a:br>
            <a:endParaRPr kumimoji="0" lang="en-US" sz="1200" b="1" i="0" u="none" strike="noStrike" kern="1200" cap="none" spc="0" normalizeH="0" baseline="0" noProof="0">
              <a:ln>
                <a:noFill/>
              </a:ln>
              <a:effectLst/>
              <a:uLnTx/>
              <a:uFillTx/>
              <a:cs typeface="Calibri"/>
            </a:endParaRPr>
          </a:p>
          <a:p>
            <a:pPr>
              <a:defRPr/>
            </a:pPr>
            <a:r>
              <a:rPr kumimoji="0" lang="en-US" sz="1200" b="1" i="0" u="none" strike="noStrike" kern="1200" cap="none" spc="0" normalizeH="0" baseline="0" noProof="0">
                <a:ln>
                  <a:noFill/>
                </a:ln>
                <a:effectLst/>
                <a:uLnTx/>
                <a:uFillTx/>
                <a:ea typeface="+mn-ea"/>
                <a:cs typeface="Calibri"/>
              </a:rPr>
              <a:t>KEY INFORMATION </a:t>
            </a:r>
            <a:endParaRPr lang="en-US" sz="1200" b="1" i="0" u="none" strike="noStrike" kern="1200" cap="none" spc="0" normalizeH="0" baseline="0" noProof="0">
              <a:ln>
                <a:noFill/>
              </a:ln>
              <a:effectLst/>
              <a:uLnTx/>
              <a:uFillTx/>
              <a:ea typeface="Calibri"/>
              <a:cs typeface="Calibri"/>
            </a:endParaRPr>
          </a:p>
          <a:p>
            <a:pPr>
              <a:defRPr/>
            </a:pPr>
            <a:r>
              <a:rPr kumimoji="0" lang="en-US" sz="1200" b="1" i="0" u="none" strike="noStrike" kern="1200" cap="none" spc="0" normalizeH="0" baseline="0" noProof="0">
                <a:ln>
                  <a:noFill/>
                </a:ln>
                <a:effectLst/>
                <a:uLnTx/>
                <a:uFillTx/>
                <a:ea typeface="+mn-ea"/>
                <a:cs typeface="Calibri"/>
              </a:rPr>
              <a:t>Anticipated Advertisement Date: </a:t>
            </a:r>
            <a:r>
              <a:rPr lang="en-US" sz="1200">
                <a:cs typeface="Calibri"/>
              </a:rPr>
              <a:t> Q3</a:t>
            </a:r>
            <a:endParaRPr lang="en-US" sz="12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Estimated Project Value: </a:t>
            </a:r>
            <a:r>
              <a:rPr kumimoji="0" lang="en-US" sz="1200" b="0" i="0" u="none" strike="noStrike" kern="1200" cap="none" spc="0" normalizeH="0" baseline="0" noProof="0">
                <a:ln>
                  <a:noFill/>
                </a:ln>
                <a:effectLst/>
                <a:uLnTx/>
                <a:uFillTx/>
                <a:ea typeface="+mn-ea"/>
                <a:cs typeface="Calibri"/>
              </a:rPr>
              <a:t>$2M to $4.99M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Calibri"/>
              </a:rPr>
              <a:t>Small Business Program Goal:</a:t>
            </a:r>
            <a:r>
              <a:rPr lang="en-US" sz="1200" b="1">
                <a:cs typeface="Calibri"/>
              </a:rPr>
              <a:t> </a:t>
            </a:r>
            <a:r>
              <a:rPr lang="en-US" sz="1200">
                <a:cs typeface="Calibri"/>
              </a:rPr>
              <a:t>TBD</a:t>
            </a:r>
            <a:endParaRPr lang="en-US" sz="1200">
              <a:ea typeface="Calibri"/>
              <a:cs typeface="Calibri"/>
            </a:endParaRPr>
          </a:p>
          <a:p>
            <a:pPr>
              <a:defRPr/>
            </a:pPr>
            <a:r>
              <a:rPr kumimoji="0" lang="en-US" sz="1200" b="1" i="0" u="none" strike="noStrike" kern="1200" cap="none" spc="0" normalizeH="0" baseline="0" noProof="0">
                <a:ln>
                  <a:noFill/>
                </a:ln>
                <a:effectLst/>
                <a:uLnTx/>
                <a:uFillTx/>
                <a:ea typeface="+mn-ea"/>
                <a:cs typeface="Calibri"/>
              </a:rPr>
              <a:t>Key Scope/Industry: </a:t>
            </a:r>
            <a:r>
              <a:rPr lang="it-IT" sz="1200">
                <a:cs typeface="Calibri"/>
              </a:rPr>
              <a:t>F&amp;B Operator, Concessionaire, SBEC</a:t>
            </a:r>
          </a:p>
          <a:p>
            <a:pPr>
              <a:defRPr/>
            </a:pPr>
            <a:r>
              <a:rPr kumimoji="0" lang="en-US" sz="1200" b="1" i="0" u="none" strike="noStrike" kern="1200" cap="none" spc="0" normalizeH="0" baseline="0" noProof="0">
                <a:ln>
                  <a:noFill/>
                </a:ln>
                <a:effectLst/>
                <a:uLnTx/>
                <a:uFillTx/>
                <a:ea typeface="+mn-ea"/>
                <a:cs typeface="Calibri"/>
              </a:rPr>
              <a:t>Project Manager: </a:t>
            </a:r>
            <a:r>
              <a:rPr lang="en-US" sz="1200">
                <a:cs typeface="Calibri"/>
              </a:rPr>
              <a:t>Branden Sowers| </a:t>
            </a:r>
            <a:r>
              <a:rPr kumimoji="0" lang="en-US" sz="1200" i="0" u="none" strike="noStrike" kern="1200" cap="none" spc="0" normalizeH="0" baseline="0" noProof="0">
                <a:ln>
                  <a:noFill/>
                </a:ln>
                <a:solidFill>
                  <a:srgbClr val="0563C1"/>
                </a:solidFill>
                <a:effectLst/>
                <a:uLnTx/>
                <a:uFillTx/>
                <a:ea typeface="+mn-ea"/>
                <a:cs typeface="Calibri"/>
              </a:rPr>
              <a:t>Branden.Sowers@flydenver.com</a:t>
            </a:r>
            <a:endParaRPr kumimoji="0" lang="en-US" sz="1200" b="0" i="0" u="none" strike="noStrike" kern="1200" cap="none" spc="0" normalizeH="0" baseline="0" noProof="0">
              <a:ln>
                <a:noFill/>
              </a:ln>
              <a:effectLst/>
              <a:uLnTx/>
              <a:uFillTx/>
              <a:latin typeface="Aptos Narrow"/>
              <a:cs typeface="Arial"/>
            </a:endParaRPr>
          </a:p>
        </p:txBody>
      </p:sp>
      <p:sp>
        <p:nvSpPr>
          <p:cNvPr id="4" name="Slide Number Placeholder 3">
            <a:extLst>
              <a:ext uri="{FF2B5EF4-FFF2-40B4-BE49-F238E27FC236}">
                <a16:creationId xmlns:a16="http://schemas.microsoft.com/office/drawing/2014/main" id="{F5D21331-7534-8440-C680-A045D6849E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382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7720-7BEE-1100-17EE-4648E4999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4D5A5-7A04-20EA-8C66-7609A0440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56820-87C5-9201-A6DA-E1D4EDCCA4E1}"/>
              </a:ext>
            </a:extLst>
          </p:cNvPr>
          <p:cNvSpPr>
            <a:spLocks noGrp="1"/>
          </p:cNvSpPr>
          <p:nvPr>
            <p:ph type="body" idx="1"/>
          </p:nvPr>
        </p:nvSpPr>
        <p:spPr/>
        <p:txBody>
          <a:bodyPr/>
          <a:lstStyle/>
          <a:p>
            <a:pPr>
              <a:buNone/>
            </a:pPr>
            <a:r>
              <a:rPr lang="en-US" b="1"/>
              <a:t>Switchgear Room Rehabilitation Project – ACON, BCON, CCON</a:t>
            </a:r>
          </a:p>
          <a:p>
            <a:pPr>
              <a:buFont typeface="Arial" panose="020B0604020202020204" pitchFamily="34" charset="0"/>
              <a:buChar char="•"/>
            </a:pPr>
            <a:r>
              <a:rPr lang="en-US" b="1"/>
              <a:t>Issue:</a:t>
            </a:r>
            <a:r>
              <a:rPr lang="en-US"/>
              <a:t> Six switchgear rooms in the East and West cores of ACON, BCON, and CCON have experienced soil heaving, causing damage to both equipment and enclosures. Additionally, ACON East and West sub-cores face significant water intrusion, impacting switchgear performance.</a:t>
            </a:r>
          </a:p>
          <a:p>
            <a:pPr>
              <a:buFont typeface="Arial" panose="020B0604020202020204" pitchFamily="34" charset="0"/>
              <a:buChar char="•"/>
            </a:pPr>
            <a:r>
              <a:rPr lang="en-US" b="1"/>
              <a:t>Project Scope:</a:t>
            </a:r>
            <a:endParaRPr lang="en-US"/>
          </a:p>
          <a:p>
            <a:pPr marL="742950" lvl="1" indent="-285750">
              <a:buFont typeface="Arial" panose="020B0604020202020204" pitchFamily="34" charset="0"/>
              <a:buChar char="•"/>
            </a:pPr>
            <a:r>
              <a:rPr lang="en-US"/>
              <a:t>Replace damaged switchgear and enclosures.</a:t>
            </a:r>
          </a:p>
          <a:p>
            <a:pPr marL="742950" lvl="1" indent="-285750">
              <a:buFont typeface="Arial" panose="020B0604020202020204" pitchFamily="34" charset="0"/>
              <a:buChar char="•"/>
            </a:pPr>
            <a:r>
              <a:rPr lang="en-US"/>
              <a:t>Install new switchgear on elevated steel platforms anchored to the basement foundation to prevent future heaving impact.</a:t>
            </a:r>
          </a:p>
          <a:p>
            <a:pPr marL="742950" lvl="1" indent="-285750">
              <a:buFont typeface="Arial" panose="020B0604020202020204" pitchFamily="34" charset="0"/>
              <a:buChar char="•"/>
            </a:pPr>
            <a:r>
              <a:rPr lang="en-US"/>
              <a:t>Construct code-compliant enclosures with fire-rated walls, fire suppression, and HVAC.</a:t>
            </a:r>
          </a:p>
          <a:p>
            <a:pPr marL="742950" lvl="1" indent="-285750">
              <a:buFont typeface="Arial" panose="020B0604020202020204" pitchFamily="34" charset="0"/>
              <a:buChar char="•"/>
            </a:pPr>
            <a:r>
              <a:rPr lang="en-US"/>
              <a:t>Remove and replace heaved soil and repair room structures.</a:t>
            </a:r>
          </a:p>
          <a:p>
            <a:pPr marL="742950" lvl="1" indent="-285750">
              <a:buFont typeface="Arial" panose="020B0604020202020204" pitchFamily="34" charset="0"/>
              <a:buChar char="•"/>
            </a:pPr>
            <a:r>
              <a:rPr lang="en-US"/>
              <a:t>Implement water mitigation at ACON sub-cores.</a:t>
            </a:r>
          </a:p>
          <a:p>
            <a:pPr>
              <a:buFont typeface="Arial" panose="020B0604020202020204" pitchFamily="34" charset="0"/>
              <a:buChar char="•"/>
            </a:pPr>
            <a:r>
              <a:rPr lang="en-US" b="1"/>
              <a:t>Delivery Method:</a:t>
            </a:r>
            <a:r>
              <a:rPr lang="en-US"/>
              <a:t> Design-Build, guided by DEN-provided performance specifications.</a:t>
            </a:r>
          </a:p>
          <a:p>
            <a:pPr>
              <a:buFont typeface="Arial" panose="020B0604020202020204" pitchFamily="34" charset="0"/>
              <a:buChar char="•"/>
            </a:pPr>
            <a:r>
              <a:rPr lang="en-US" b="1"/>
              <a:t>Critical Considerations:</a:t>
            </a:r>
            <a:endParaRPr lang="en-US"/>
          </a:p>
          <a:p>
            <a:pPr marL="742950" lvl="1" indent="-285750">
              <a:buFont typeface="Arial" panose="020B0604020202020204" pitchFamily="34" charset="0"/>
              <a:buChar char="•"/>
            </a:pPr>
            <a:r>
              <a:rPr lang="en-US"/>
              <a:t>Electrical switchover from old to new switchgear must avoid operational disruptions; detailed transition planning is essential.</a:t>
            </a:r>
          </a:p>
          <a:p>
            <a:pPr marL="742950" lvl="1" indent="-285750">
              <a:buFont typeface="Arial" panose="020B0604020202020204" pitchFamily="34" charset="0"/>
              <a:buChar char="•"/>
            </a:pPr>
            <a:r>
              <a:rPr lang="en-US"/>
              <a:t>Switchgear is a single point of failure for DEN operations.</a:t>
            </a:r>
          </a:p>
          <a:p>
            <a:pPr>
              <a:buFont typeface="Arial" panose="020B0604020202020204" pitchFamily="34" charset="0"/>
              <a:buChar char="•"/>
            </a:pPr>
            <a:r>
              <a:rPr lang="en-US" b="1"/>
              <a:t>Procurement Strategy:</a:t>
            </a:r>
            <a:endParaRPr lang="en-US"/>
          </a:p>
          <a:p>
            <a:pPr marL="742950" lvl="1" indent="-285750">
              <a:buFont typeface="Arial" panose="020B0604020202020204" pitchFamily="34" charset="0"/>
              <a:buChar char="•"/>
            </a:pPr>
            <a:r>
              <a:rPr lang="en-US"/>
              <a:t>Switchgear has a 12+ month lead time.</a:t>
            </a:r>
          </a:p>
          <a:p>
            <a:pPr marL="742950" lvl="1" indent="-285750">
              <a:buFont typeface="Arial" panose="020B0604020202020204" pitchFamily="34" charset="0"/>
              <a:buChar char="•"/>
            </a:pPr>
            <a:r>
              <a:rPr lang="en-US"/>
              <a:t>Specifications will be finalized early to enable immediate procurement.</a:t>
            </a:r>
          </a:p>
          <a:p>
            <a:pPr marL="742950" lvl="1" indent="-285750">
              <a:buFont typeface="Arial" panose="020B0604020202020204" pitchFamily="34" charset="0"/>
              <a:buChar char="•"/>
            </a:pPr>
            <a:r>
              <a:rPr lang="en-US"/>
              <a:t>Design and construction will advance in parallel to prepare for equipment installation.</a:t>
            </a:r>
          </a:p>
        </p:txBody>
      </p:sp>
      <p:sp>
        <p:nvSpPr>
          <p:cNvPr id="4" name="Slide Number Placeholder 3">
            <a:extLst>
              <a:ext uri="{FF2B5EF4-FFF2-40B4-BE49-F238E27FC236}">
                <a16:creationId xmlns:a16="http://schemas.microsoft.com/office/drawing/2014/main" id="{31831B7E-26EC-0865-7083-BDEF25F65DB6}"/>
              </a:ext>
            </a:extLst>
          </p:cNvPr>
          <p:cNvSpPr>
            <a:spLocks noGrp="1"/>
          </p:cNvSpPr>
          <p:nvPr>
            <p:ph type="sldNum" sz="quarter" idx="5"/>
          </p:nvPr>
        </p:nvSpPr>
        <p:spPr/>
        <p:txBody>
          <a:bodyPr/>
          <a:lstStyle/>
          <a:p>
            <a:fld id="{A399344F-1846-964E-A23F-F797EB56DD37}" type="slidenum">
              <a:rPr lang="en-US" smtClean="0"/>
              <a:t>42</a:t>
            </a:fld>
            <a:endParaRPr lang="en-US"/>
          </a:p>
        </p:txBody>
      </p:sp>
    </p:spTree>
    <p:extLst>
      <p:ext uri="{BB962C8B-B14F-4D97-AF65-F5344CB8AC3E}">
        <p14:creationId xmlns:p14="http://schemas.microsoft.com/office/powerpoint/2010/main" val="197407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b="0" i="0">
                <a:solidFill>
                  <a:srgbClr val="1C1C1C"/>
                </a:solidFill>
                <a:effectLst/>
                <a:latin typeface="Inter"/>
              </a:rPr>
              <a:t>DEN is committed to eliminating barriers for small businesses at the airport. </a:t>
            </a:r>
          </a:p>
          <a:p>
            <a:pPr defTabSz="685800">
              <a:defRPr/>
            </a:pPr>
            <a:endParaRPr lang="en-US" b="0" i="0">
              <a:solidFill>
                <a:srgbClr val="1C1C1C"/>
              </a:solidFill>
              <a:effectLst/>
              <a:latin typeface="Inter"/>
            </a:endParaRPr>
          </a:p>
          <a:p>
            <a:pPr defTabSz="685800">
              <a:defRPr/>
            </a:pPr>
            <a:r>
              <a:rPr lang="en-US" b="0" i="0">
                <a:solidFill>
                  <a:srgbClr val="1C1C1C"/>
                </a:solidFill>
                <a:effectLst/>
                <a:latin typeface="Inter"/>
              </a:rPr>
              <a:t>“Taking Flight at DEN” highlights our procurement opportunities and facilitates networking. </a:t>
            </a:r>
            <a:r>
              <a:rPr lang="en-US" b="0" i="0">
                <a:solidFill>
                  <a:srgbClr val="8C9EBC"/>
                </a:solidFill>
                <a:effectLst/>
                <a:latin typeface="Inter"/>
              </a:rPr>
              <a:t>project managers, members of the business community, and resource partners.</a:t>
            </a:r>
          </a:p>
          <a:p>
            <a:pPr defTabSz="685800">
              <a:defRPr/>
            </a:pPr>
            <a:endParaRPr lang="en-US" b="0" i="0">
              <a:solidFill>
                <a:srgbClr val="8C9EBC"/>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0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C12C3-9602-EC25-C80D-20DAB2E35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1EF9F-2F6B-A758-4FC1-B1C44AC5F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27D85-2A63-1860-6195-CB2676BEEA76}"/>
              </a:ext>
            </a:extLst>
          </p:cNvPr>
          <p:cNvSpPr>
            <a:spLocks noGrp="1"/>
          </p:cNvSpPr>
          <p:nvPr>
            <p:ph type="body" idx="1"/>
          </p:nvPr>
        </p:nvSpPr>
        <p:spPr/>
        <p:txBody>
          <a:bodyPr/>
          <a:lstStyle/>
          <a:p>
            <a:pPr>
              <a:defRPr/>
            </a:pPr>
            <a:r>
              <a:rPr lang="en-US" sz="1200">
                <a:ea typeface="Calibri" panose="020F0502020204030204"/>
                <a:cs typeface="Calibri"/>
              </a:rPr>
              <a:t>The current request is for the Design phase of the GARDI B Northeast project within the GARDI Program (GARDI = Gate Apron Rehabilitation and Drainage Improvements). This project is for the full reconstruction of Gates B39, B41, B43, B45, B47, B49, B51, B53, B55, B59, B61.  The proposed phasing will be to re-build two to three gates at a time, which is dependent on gate availability. The GARDI B Northeast project is planned to be constructed from Q3 2026 through Q4 2027. </a:t>
            </a:r>
          </a:p>
          <a:p>
            <a:pPr>
              <a:defRPr/>
            </a:pPr>
            <a:endParaRPr lang="en-US" sz="1200">
              <a:ea typeface="Calibri" panose="020F0502020204030204"/>
              <a:cs typeface="Calibri"/>
            </a:endParaRPr>
          </a:p>
          <a:p>
            <a:pPr>
              <a:defRPr/>
            </a:pPr>
            <a:r>
              <a:rPr lang="en-US" sz="1200">
                <a:ea typeface="Calibri" panose="020F0502020204030204"/>
                <a:cs typeface="Calibri"/>
              </a:rPr>
              <a:t>In 2015, DEN initiated the GARDI (Gate Apron Rehabilitation and Drainage Improvements) Program to address heaving and settling pavements at the gate apron parking positions. The existing pavement at DEN is now more than 30 years old and has exceeded its originally intended 20-year design life. The differential movement of the gate apron pavement has created non-compliant drainage conditions where water and potentially jet fuel can drain toward the concourses instead of to the trench drains as originally designed.  These conditions also contribute to safety hazards for apron workers such as trip hazards, spalling concrete, and ponding on the pavement surface. The heaving and settling also has affected the underground utilities which, in some cases, have been damaged or rendered inoperable due to the differential movement of the pavement sections. These inoperable utilities can lead to costly emergency repairs and gate closures</a:t>
            </a:r>
            <a:endParaRPr lang="en-US" sz="1200" b="1">
              <a:ea typeface="Calibri" panose="020F0502020204030204"/>
              <a:cs typeface="Calibri"/>
            </a:endParaRPr>
          </a:p>
          <a:p>
            <a:endParaRPr lang="en-US"/>
          </a:p>
        </p:txBody>
      </p:sp>
      <p:sp>
        <p:nvSpPr>
          <p:cNvPr id="4" name="Slide Number Placeholder 3">
            <a:extLst>
              <a:ext uri="{FF2B5EF4-FFF2-40B4-BE49-F238E27FC236}">
                <a16:creationId xmlns:a16="http://schemas.microsoft.com/office/drawing/2014/main" id="{CEF9DB2D-89D8-4EAD-87F5-A6A2C42AED74}"/>
              </a:ext>
            </a:extLst>
          </p:cNvPr>
          <p:cNvSpPr>
            <a:spLocks noGrp="1"/>
          </p:cNvSpPr>
          <p:nvPr>
            <p:ph type="sldNum" sz="quarter" idx="5"/>
          </p:nvPr>
        </p:nvSpPr>
        <p:spPr/>
        <p:txBody>
          <a:bodyPr/>
          <a:lstStyle/>
          <a:p>
            <a:fld id="{A399344F-1846-964E-A23F-F797EB56DD37}" type="slidenum">
              <a:rPr lang="en-US" smtClean="0"/>
              <a:t>43</a:t>
            </a:fld>
            <a:endParaRPr lang="en-US"/>
          </a:p>
        </p:txBody>
      </p:sp>
    </p:spTree>
    <p:extLst>
      <p:ext uri="{BB962C8B-B14F-4D97-AF65-F5344CB8AC3E}">
        <p14:creationId xmlns:p14="http://schemas.microsoft.com/office/powerpoint/2010/main" val="2223737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CD457-57F2-708D-2A36-62714C6F9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65815-4342-1DFA-FE63-E717047E1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8577B-2504-889C-30E9-EC108F51B7DB}"/>
              </a:ext>
            </a:extLst>
          </p:cNvPr>
          <p:cNvSpPr>
            <a:spLocks noGrp="1"/>
          </p:cNvSpPr>
          <p:nvPr>
            <p:ph type="body" idx="1"/>
          </p:nvPr>
        </p:nvSpPr>
        <p:spPr/>
        <p:txBody>
          <a:bodyPr/>
          <a:lstStyle/>
          <a:p>
            <a:pPr>
              <a:defRPr/>
            </a:pPr>
            <a:r>
              <a:rPr lang="en-US" sz="1200">
                <a:ea typeface="Calibri" panose="020F0502020204030204"/>
                <a:cs typeface="Calibri"/>
              </a:rPr>
              <a:t>The current request is for the Design phase of the GARDI B Northeast project within the GARDI Program (GARDI = Gate Apron Rehabilitation and Drainage Improvements). This project is for the full reconstruction of Gates B39, B41, B43, B45, B47, B49, B51, B53, B55, B59, B61.  The proposed phasing will be to re-build two to three gates at a time, which is dependent on gate availability. The GARDI B Northeast project is planned to be constructed from Q3 2026 through Q4 2027. </a:t>
            </a:r>
          </a:p>
          <a:p>
            <a:pPr>
              <a:defRPr/>
            </a:pPr>
            <a:endParaRPr lang="en-US" sz="1200">
              <a:ea typeface="Calibri" panose="020F0502020204030204"/>
              <a:cs typeface="Calibri"/>
            </a:endParaRPr>
          </a:p>
          <a:p>
            <a:pPr>
              <a:defRPr/>
            </a:pPr>
            <a:r>
              <a:rPr lang="en-US" sz="1200">
                <a:ea typeface="Calibri" panose="020F0502020204030204"/>
                <a:cs typeface="Calibri"/>
              </a:rPr>
              <a:t>In 2015, DEN initiated the GARDI (Gate Apron Rehabilitation and Drainage Improvements) Program to address heaving and settling pavements at the gate apron parking positions. The existing pavement at DEN is now more than 30 years old and has exceeded its originally intended 20-year design life. The differential movement of the gate apron pavement has created non-compliant drainage conditions where water and potentially jet fuel can drain toward the concourses instead of to the trench drains as originally designed.  These conditions also contribute to safety hazards for apron workers such as trip hazards, spalling concrete, and ponding on the pavement surface. The heaving and settling also has affected the underground utilities which, in some cases, have been damaged or rendered inoperable due to the differential movement of the pavement sections. These inoperable utilities can lead to costly emergency repairs and gate closures</a:t>
            </a:r>
            <a:endParaRPr lang="en-US" sz="1200" b="1">
              <a:ea typeface="Calibri" panose="020F0502020204030204"/>
              <a:cs typeface="Calibri"/>
            </a:endParaRPr>
          </a:p>
          <a:p>
            <a:endParaRPr lang="en-US"/>
          </a:p>
        </p:txBody>
      </p:sp>
      <p:sp>
        <p:nvSpPr>
          <p:cNvPr id="4" name="Slide Number Placeholder 3">
            <a:extLst>
              <a:ext uri="{FF2B5EF4-FFF2-40B4-BE49-F238E27FC236}">
                <a16:creationId xmlns:a16="http://schemas.microsoft.com/office/drawing/2014/main" id="{E05DFB27-3336-049B-C9C1-9C0B441052B6}"/>
              </a:ext>
            </a:extLst>
          </p:cNvPr>
          <p:cNvSpPr>
            <a:spLocks noGrp="1"/>
          </p:cNvSpPr>
          <p:nvPr>
            <p:ph type="sldNum" sz="quarter" idx="5"/>
          </p:nvPr>
        </p:nvSpPr>
        <p:spPr/>
        <p:txBody>
          <a:bodyPr/>
          <a:lstStyle/>
          <a:p>
            <a:fld id="{A399344F-1846-964E-A23F-F797EB56DD37}" type="slidenum">
              <a:rPr lang="en-US" smtClean="0"/>
              <a:t>44</a:t>
            </a:fld>
            <a:endParaRPr lang="en-US"/>
          </a:p>
        </p:txBody>
      </p:sp>
    </p:spTree>
    <p:extLst>
      <p:ext uri="{BB962C8B-B14F-4D97-AF65-F5344CB8AC3E}">
        <p14:creationId xmlns:p14="http://schemas.microsoft.com/office/powerpoint/2010/main" val="3288047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a typeface="Calibri" panose="020F0502020204030204"/>
                <a:cs typeface="Calibri"/>
              </a:rPr>
              <a:t>The Design, Engineering, and Construction (DEC) Division at Denver International Airport (DEN) is seeking proposals for a Consultant(s) who shall provide comprehensive Project Delivery Support Services to DEC. These services are intended to be provided on a project-by-project basis through the issuance of a single task order for all requested services. The task orders for the projects can span from project definition/planning, through construction closeout, operationalization, and activation. These services may include:</a:t>
            </a:r>
          </a:p>
          <a:p>
            <a:pPr marL="285750" indent="-285750">
              <a:buFont typeface="Arial" panose="020B0604020202020204" pitchFamily="34" charset="0"/>
              <a:buChar char="•"/>
              <a:defRPr/>
            </a:pPr>
            <a:r>
              <a:rPr lang="en-US" sz="1200">
                <a:ea typeface="Calibri" panose="020F0502020204030204"/>
                <a:cs typeface="Calibri"/>
              </a:rPr>
              <a:t>Contract Administration</a:t>
            </a:r>
          </a:p>
          <a:p>
            <a:pPr marL="285750" indent="-285750">
              <a:buFont typeface="Arial" panose="020B0604020202020204" pitchFamily="34" charset="0"/>
              <a:buChar char="•"/>
              <a:defRPr/>
            </a:pPr>
            <a:r>
              <a:rPr lang="en-US" sz="1200">
                <a:ea typeface="Calibri" panose="020F0502020204030204"/>
                <a:cs typeface="Calibri"/>
              </a:rPr>
              <a:t>Project Management (design and construction)</a:t>
            </a:r>
          </a:p>
          <a:p>
            <a:pPr marL="285750" indent="-285750">
              <a:buFont typeface="Arial" panose="020B0604020202020204" pitchFamily="34" charset="0"/>
              <a:buChar char="•"/>
              <a:defRPr/>
            </a:pPr>
            <a:r>
              <a:rPr lang="en-US" sz="1200">
                <a:ea typeface="Calibri" panose="020F0502020204030204"/>
                <a:cs typeface="Calibri"/>
              </a:rPr>
              <a:t>Project Controls (estimating, scheduling, change management)</a:t>
            </a:r>
          </a:p>
          <a:p>
            <a:pPr marL="285750" indent="-285750">
              <a:buFont typeface="Arial" panose="020B0604020202020204" pitchFamily="34" charset="0"/>
              <a:buChar char="•"/>
              <a:defRPr/>
            </a:pPr>
            <a:r>
              <a:rPr lang="en-US" sz="1200">
                <a:ea typeface="Calibri" panose="020F0502020204030204"/>
                <a:cs typeface="Calibri"/>
              </a:rPr>
              <a:t>Operational Readiness, Activation, and Transition (ORAT)</a:t>
            </a:r>
          </a:p>
          <a:p>
            <a:pPr marL="285750" indent="-285750">
              <a:buFont typeface="Arial" panose="020B0604020202020204" pitchFamily="34" charset="0"/>
              <a:buChar char="•"/>
              <a:defRPr/>
            </a:pPr>
            <a:r>
              <a:rPr lang="en-US" sz="1200">
                <a:ea typeface="Calibri" panose="020F0502020204030204"/>
                <a:cs typeface="Calibri"/>
              </a:rPr>
              <a:t>Quality Assurance Inspections (QA)</a:t>
            </a:r>
          </a:p>
          <a:p>
            <a:pPr marL="285750" indent="-285750">
              <a:buFont typeface="Arial" panose="020B0604020202020204" pitchFamily="34" charset="0"/>
              <a:buChar char="•"/>
              <a:defRPr/>
            </a:pPr>
            <a:r>
              <a:rPr lang="en-US" sz="1200">
                <a:ea typeface="Calibri" panose="020F0502020204030204"/>
                <a:cs typeface="Calibri"/>
              </a:rPr>
              <a:t>Commissioning (</a:t>
            </a:r>
            <a:r>
              <a:rPr lang="en-US" sz="1200" err="1">
                <a:ea typeface="Calibri" panose="020F0502020204030204"/>
                <a:cs typeface="Calibri"/>
              </a:rPr>
              <a:t>Cx</a:t>
            </a:r>
            <a:r>
              <a:rPr lang="en-US" sz="1200">
                <a:ea typeface="Calibri" panose="020F0502020204030204"/>
                <a:cs typeface="Calibri"/>
              </a:rPr>
              <a:t>)</a:t>
            </a:r>
          </a:p>
          <a:p>
            <a:pPr marL="285750" indent="-285750">
              <a:buFont typeface="Arial" panose="020B0604020202020204" pitchFamily="34" charset="0"/>
              <a:buChar char="•"/>
              <a:defRPr/>
            </a:pPr>
            <a:r>
              <a:rPr lang="en-US" sz="1200">
                <a:ea typeface="Calibri" panose="020F0502020204030204"/>
                <a:cs typeface="Calibri"/>
              </a:rPr>
              <a:t>Special Inspections (SI)</a:t>
            </a:r>
          </a:p>
          <a:p>
            <a:pPr marL="285750" indent="-285750">
              <a:buFont typeface="Arial" panose="020B0604020202020204" pitchFamily="34" charset="0"/>
              <a:buChar char="•"/>
              <a:defRPr/>
            </a:pPr>
            <a:r>
              <a:rPr lang="en-US" sz="1200">
                <a:ea typeface="Calibri" panose="020F0502020204030204"/>
                <a:cs typeface="Calibri"/>
              </a:rPr>
              <a:t>Materials Testing</a:t>
            </a:r>
          </a:p>
          <a:p>
            <a:pPr marL="285750" indent="-285750">
              <a:buFont typeface="Arial" panose="020B0604020202020204" pitchFamily="34" charset="0"/>
              <a:buChar char="•"/>
              <a:defRPr/>
            </a:pPr>
            <a:r>
              <a:rPr lang="en-US" sz="1200">
                <a:ea typeface="Calibri" panose="020F0502020204030204"/>
                <a:cs typeface="Calibri"/>
              </a:rPr>
              <a:t>Geotechnical Services</a:t>
            </a:r>
          </a:p>
          <a:p>
            <a:pPr marL="285750" indent="-285750">
              <a:buFont typeface="Arial" panose="020B0604020202020204" pitchFamily="34" charset="0"/>
              <a:buChar char="•"/>
              <a:defRPr/>
            </a:pPr>
            <a:endParaRPr lang="en-US" sz="1200">
              <a:ea typeface="Calibri" panose="020F0502020204030204"/>
              <a:cs typeface="Calibri"/>
            </a:endParaRPr>
          </a:p>
          <a:p>
            <a:pPr marL="0" indent="0">
              <a:buFont typeface="Arial" panose="020B0604020202020204" pitchFamily="34" charset="0"/>
              <a:buNone/>
              <a:defRPr/>
            </a:pPr>
            <a:r>
              <a:rPr lang="en-US" sz="1200">
                <a:ea typeface="Calibri" panose="020F0502020204030204"/>
                <a:cs typeface="Calibri"/>
              </a:rPr>
              <a:t>Likely 2 to 3 contracts</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45</a:t>
            </a:fld>
            <a:endParaRPr lang="en-US"/>
          </a:p>
        </p:txBody>
      </p:sp>
    </p:spTree>
    <p:extLst>
      <p:ext uri="{BB962C8B-B14F-4D97-AF65-F5344CB8AC3E}">
        <p14:creationId xmlns:p14="http://schemas.microsoft.com/office/powerpoint/2010/main" val="2733958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a typeface="Calibri" panose="020F0502020204030204"/>
                <a:cs typeface="Calibri"/>
              </a:rPr>
              <a:t>The Design, Engineering, and Construction (DEC) Division at Denver International Airport (DEN) is seeking proposals for a General Contractor for the renovation of the Legacy Concourse Restrooms. </a:t>
            </a:r>
          </a:p>
          <a:p>
            <a:pPr>
              <a:defRPr/>
            </a:pPr>
            <a:endParaRPr lang="en-US" sz="1200">
              <a:ea typeface="Calibri" panose="020F0502020204030204"/>
              <a:cs typeface="Calibri"/>
            </a:endParaRPr>
          </a:p>
          <a:p>
            <a:pPr>
              <a:defRPr/>
            </a:pPr>
            <a:r>
              <a:rPr lang="en-US" sz="1200">
                <a:ea typeface="Calibri" panose="020F0502020204030204"/>
                <a:cs typeface="Calibri"/>
              </a:rPr>
              <a:t>The existing legacy restrooms are nearly 30 years old, do not provide the best service to the users, and require substantial maintenance. Restroom renewal has been a goal for DEN for several years; under Vision 100 Pillar – Maintaining What We Have, the renovation will expand new standards already implemented in Concourse Expansion Facilities (Vision 100 Pillar – Growing Our Infrastructure), support DEN Maintenance’s standardization of assets, and allow a common systematic approach for maintenance throughout the concourses. Additionally, ADA standards have evolved over the past 30 years, and the project will implement current standards in DEN’s restroom groups. </a:t>
            </a:r>
          </a:p>
          <a:p>
            <a:pPr>
              <a:defRPr/>
            </a:pPr>
            <a:endParaRPr lang="en-US" sz="1200">
              <a:ea typeface="Calibri" panose="020F0502020204030204"/>
              <a:cs typeface="Calibri"/>
            </a:endParaRPr>
          </a:p>
          <a:p>
            <a:pPr>
              <a:defRPr/>
            </a:pPr>
            <a:r>
              <a:rPr lang="en-US" sz="1200">
                <a:ea typeface="Calibri" panose="020F0502020204030204"/>
                <a:cs typeface="Calibri"/>
              </a:rPr>
              <a:t>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restrooms and the Sub-core restrooms.</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46</a:t>
            </a:fld>
            <a:endParaRPr lang="en-US"/>
          </a:p>
        </p:txBody>
      </p:sp>
    </p:spTree>
    <p:extLst>
      <p:ext uri="{BB962C8B-B14F-4D97-AF65-F5344CB8AC3E}">
        <p14:creationId xmlns:p14="http://schemas.microsoft.com/office/powerpoint/2010/main" val="2882515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193CD-E366-35E3-AD00-DD585DCD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EFF98-7429-C261-6C2F-26EBDBD39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6E5E6-8252-179D-D73B-8575F6034815}"/>
              </a:ext>
            </a:extLst>
          </p:cNvPr>
          <p:cNvSpPr>
            <a:spLocks noGrp="1"/>
          </p:cNvSpPr>
          <p:nvPr>
            <p:ph type="body" idx="1"/>
          </p:nvPr>
        </p:nvSpPr>
        <p:spPr/>
        <p:txBody>
          <a:bodyPr/>
          <a:lstStyle/>
          <a:p>
            <a:pPr>
              <a:defRPr/>
            </a:pPr>
            <a:r>
              <a:rPr lang="en-US" sz="1200">
                <a:ea typeface="Calibri" panose="020F0502020204030204"/>
                <a:cs typeface="Calibri"/>
              </a:rPr>
              <a:t>The Design, Engineering, and Construction (DEC) Division at Denver International Airport (DEN) is seeking proposals for a General Contractor for the renovation of the Legacy Concourse Restrooms. </a:t>
            </a:r>
          </a:p>
          <a:p>
            <a:pPr>
              <a:defRPr/>
            </a:pPr>
            <a:endParaRPr lang="en-US" sz="1200">
              <a:ea typeface="Calibri" panose="020F0502020204030204"/>
              <a:cs typeface="Calibri"/>
            </a:endParaRPr>
          </a:p>
          <a:p>
            <a:pPr>
              <a:defRPr/>
            </a:pPr>
            <a:r>
              <a:rPr lang="en-US" sz="1200">
                <a:ea typeface="Calibri" panose="020F0502020204030204"/>
                <a:cs typeface="Calibri"/>
              </a:rPr>
              <a:t>The existing legacy restrooms are nearly 30 years old, do not provide the best service to the users, and require substantial maintenance. Restroom renewal has been a goal for DEN for several years; under Vision 100 Pillar – Maintaining What We Have, the renovation will expand new standards already implemented in Concourse Expansion Facilities (Vision 100 Pillar – Growing Our Infrastructure), support DEN Maintenance’s standardization of assets, and allow a common systematic approach for maintenance throughout the concourses. Additionally, ADA standards have evolved over the past 30 years, and the project will implement current standards in DEN’s restroom groups. </a:t>
            </a:r>
          </a:p>
          <a:p>
            <a:pPr>
              <a:defRPr/>
            </a:pPr>
            <a:endParaRPr lang="en-US" sz="1200">
              <a:ea typeface="Calibri" panose="020F0502020204030204"/>
              <a:cs typeface="Calibri"/>
            </a:endParaRPr>
          </a:p>
          <a:p>
            <a:pPr>
              <a:defRPr/>
            </a:pPr>
            <a:r>
              <a:rPr lang="en-US" sz="1200">
                <a:ea typeface="Calibri" panose="020F0502020204030204"/>
                <a:cs typeface="Calibri"/>
              </a:rPr>
              <a:t>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restrooms and the Sub-core restrooms.</a:t>
            </a:r>
          </a:p>
          <a:p>
            <a:endParaRPr lang="en-US"/>
          </a:p>
        </p:txBody>
      </p:sp>
      <p:sp>
        <p:nvSpPr>
          <p:cNvPr id="4" name="Slide Number Placeholder 3">
            <a:extLst>
              <a:ext uri="{FF2B5EF4-FFF2-40B4-BE49-F238E27FC236}">
                <a16:creationId xmlns:a16="http://schemas.microsoft.com/office/drawing/2014/main" id="{0975F865-2A67-97C2-591F-ED01A07530E8}"/>
              </a:ext>
            </a:extLst>
          </p:cNvPr>
          <p:cNvSpPr>
            <a:spLocks noGrp="1"/>
          </p:cNvSpPr>
          <p:nvPr>
            <p:ph type="sldNum" sz="quarter" idx="5"/>
          </p:nvPr>
        </p:nvSpPr>
        <p:spPr/>
        <p:txBody>
          <a:bodyPr/>
          <a:lstStyle/>
          <a:p>
            <a:fld id="{A399344F-1846-964E-A23F-F797EB56DD37}" type="slidenum">
              <a:rPr lang="en-US" smtClean="0"/>
              <a:t>47</a:t>
            </a:fld>
            <a:endParaRPr lang="en-US"/>
          </a:p>
        </p:txBody>
      </p:sp>
    </p:spTree>
    <p:extLst>
      <p:ext uri="{BB962C8B-B14F-4D97-AF65-F5344CB8AC3E}">
        <p14:creationId xmlns:p14="http://schemas.microsoft.com/office/powerpoint/2010/main" val="695772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a typeface="Calibri" panose="020F0502020204030204"/>
                <a:cs typeface="Calibri"/>
              </a:rPr>
              <a:t>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a:t>
            </a:r>
          </a:p>
          <a:p>
            <a:pPr>
              <a:defRPr/>
            </a:pPr>
            <a:endParaRPr lang="en-US" sz="1200">
              <a:ea typeface="Calibri" panose="020F0502020204030204"/>
              <a:cs typeface="Calibri"/>
            </a:endParaRPr>
          </a:p>
          <a:p>
            <a:pPr marL="285750" indent="-285750">
              <a:buFont typeface="Arial" panose="020B0604020202020204" pitchFamily="34" charset="0"/>
              <a:buChar char="•"/>
              <a:defRPr/>
            </a:pPr>
            <a:r>
              <a:rPr lang="en-US" sz="1200">
                <a:ea typeface="Calibri" panose="020F0502020204030204"/>
                <a:cs typeface="Calibri"/>
              </a:rPr>
              <a:t>Investigate and report on existing conditions of exterior expansion joints in concrete basement walls, waterproofing at exterior utility penetrations, basement walls, slabs-on-grade, elevator pits, concrete-masonry walls, and concrete columns. The investigation involves an extensive on-site survey and a complete review of existing condition assessment reports and the original construction documents. </a:t>
            </a:r>
          </a:p>
          <a:p>
            <a:pPr marL="285750" indent="-285750">
              <a:buFont typeface="Arial" panose="020B0604020202020204" pitchFamily="34" charset="0"/>
              <a:buChar char="•"/>
              <a:defRPr/>
            </a:pPr>
            <a:r>
              <a:rPr lang="en-US" sz="1200">
                <a:ea typeface="Calibri" panose="020F0502020204030204"/>
                <a:cs typeface="Calibri"/>
              </a:rPr>
              <a:t>Develop structural, geotechnical, civil, and architectural design solutions and present design documents to DEN at all stages of development (from Schematic to Issue for Construction). Design documents incorporate all DEN standards and thorough collaboration with DEN subject matter experts.</a:t>
            </a:r>
          </a:p>
          <a:p>
            <a:pPr>
              <a:defRPr/>
            </a:pPr>
            <a:endParaRPr lang="en-US" sz="1200" b="1">
              <a:ea typeface="Calibri" panose="020F0502020204030204"/>
              <a:cs typeface="Calibri"/>
            </a:endParaRPr>
          </a:p>
          <a:p>
            <a:pPr>
              <a:defRPr/>
            </a:pPr>
            <a:r>
              <a:rPr lang="en-US" sz="1200" b="1">
                <a:ea typeface="Calibri" panose="020F0502020204030204"/>
                <a:cs typeface="Calibri"/>
              </a:rPr>
              <a:t>Design Procurement Type:</a:t>
            </a:r>
            <a:r>
              <a:rPr lang="en-US" sz="1200">
                <a:ea typeface="Calibri" panose="020F0502020204030204"/>
                <a:cs typeface="Calibri"/>
              </a:rPr>
              <a:t> Fast-Track, open solicitation:</a:t>
            </a:r>
            <a:endParaRPr lang="en-US"/>
          </a:p>
          <a:p>
            <a:pPr marL="571500" indent="-285750">
              <a:buFont typeface="Arial,Sans-Serif"/>
              <a:buChar char="•"/>
              <a:defRPr/>
            </a:pPr>
            <a:r>
              <a:rPr lang="en-US" sz="1200">
                <a:ea typeface="Calibri" panose="020F0502020204030204"/>
                <a:cs typeface="Calibri"/>
              </a:rPr>
              <a:t>Compressed advertisement period</a:t>
            </a:r>
          </a:p>
          <a:p>
            <a:pPr marL="571500" indent="-285750">
              <a:buFont typeface="Arial,Sans-Serif"/>
              <a:buChar char="•"/>
              <a:defRPr/>
            </a:pPr>
            <a:r>
              <a:rPr lang="en-US" sz="1200">
                <a:ea typeface="Calibri" panose="020F0502020204030204"/>
                <a:cs typeface="Calibri"/>
              </a:rPr>
              <a:t>Streamlined selection process</a:t>
            </a:r>
          </a:p>
          <a:p>
            <a:pPr marL="571500" indent="-285750">
              <a:buFont typeface="Arial,Sans-Serif"/>
              <a:buChar char="•"/>
              <a:defRPr/>
            </a:pPr>
            <a:r>
              <a:rPr lang="en-US" sz="1200">
                <a:ea typeface="Calibri" panose="020F0502020204030204"/>
                <a:cs typeface="Calibri"/>
              </a:rPr>
              <a:t>No negotiation of contract (DEN Standard Design Terms) </a:t>
            </a: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48</a:t>
            </a:fld>
            <a:endParaRPr lang="en-US"/>
          </a:p>
        </p:txBody>
      </p:sp>
    </p:spTree>
    <p:extLst>
      <p:ext uri="{BB962C8B-B14F-4D97-AF65-F5344CB8AC3E}">
        <p14:creationId xmlns:p14="http://schemas.microsoft.com/office/powerpoint/2010/main" val="407220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49</a:t>
            </a:fld>
            <a:endParaRPr lang="en-US"/>
          </a:p>
        </p:txBody>
      </p:sp>
    </p:spTree>
    <p:extLst>
      <p:ext uri="{BB962C8B-B14F-4D97-AF65-F5344CB8AC3E}">
        <p14:creationId xmlns:p14="http://schemas.microsoft.com/office/powerpoint/2010/main" val="2527704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3B36-9A27-042E-8E16-9D61F2FAD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7A4A8-D429-9C8D-9B9B-6B51318BD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DB0B2-136C-69CD-2FDA-733D139DA193}"/>
              </a:ext>
            </a:extLst>
          </p:cNvPr>
          <p:cNvSpPr>
            <a:spLocks noGrp="1"/>
          </p:cNvSpPr>
          <p:nvPr>
            <p:ph type="body" idx="1"/>
          </p:nvPr>
        </p:nvSpPr>
        <p:spPr/>
        <p:txBody>
          <a:bodyPr/>
          <a:lstStyle/>
          <a:p>
            <a:pPr>
              <a:buNone/>
            </a:pP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4" name="Slide Number Placeholder 3">
            <a:extLst>
              <a:ext uri="{FF2B5EF4-FFF2-40B4-BE49-F238E27FC236}">
                <a16:creationId xmlns:a16="http://schemas.microsoft.com/office/drawing/2014/main" id="{C8098980-041E-CD73-02F7-55E40DDD0153}"/>
              </a:ext>
            </a:extLst>
          </p:cNvPr>
          <p:cNvSpPr>
            <a:spLocks noGrp="1"/>
          </p:cNvSpPr>
          <p:nvPr>
            <p:ph type="sldNum" sz="quarter" idx="5"/>
          </p:nvPr>
        </p:nvSpPr>
        <p:spPr/>
        <p:txBody>
          <a:bodyPr/>
          <a:lstStyle/>
          <a:p>
            <a:fld id="{A399344F-1846-964E-A23F-F797EB56DD37}" type="slidenum">
              <a:rPr lang="en-US" smtClean="0"/>
              <a:t>50</a:t>
            </a:fld>
            <a:endParaRPr lang="en-US"/>
          </a:p>
        </p:txBody>
      </p:sp>
    </p:spTree>
    <p:extLst>
      <p:ext uri="{BB962C8B-B14F-4D97-AF65-F5344CB8AC3E}">
        <p14:creationId xmlns:p14="http://schemas.microsoft.com/office/powerpoint/2010/main" val="4187875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D086-EAD4-EBB2-B239-FECCF5775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0259-AF10-1181-BB6C-D20A50E2E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810E4-ED8E-DADE-4189-9D63663F3A31}"/>
              </a:ext>
            </a:extLst>
          </p:cNvPr>
          <p:cNvSpPr>
            <a:spLocks noGrp="1"/>
          </p:cNvSpPr>
          <p:nvPr>
            <p:ph type="body" idx="1"/>
          </p:nvPr>
        </p:nvSpPr>
        <p:spPr/>
        <p:txBody>
          <a:bodyPr/>
          <a:lstStyle/>
          <a:p>
            <a:pPr>
              <a:buNone/>
            </a:pPr>
            <a:r>
              <a:rPr lang="en-US" sz="1200"/>
              <a:t>DEN Operations &amp; Maintenance is seeking a qualified contractor to provide comprehensive </a:t>
            </a:r>
            <a:r>
              <a:rPr lang="en-US" sz="1200" b="1"/>
              <a:t>maintenance, repair, and replacement services</a:t>
            </a:r>
            <a:r>
              <a:rPr lang="en-US" sz="1200"/>
              <a:t> for onsite </a:t>
            </a:r>
            <a:r>
              <a:rPr lang="en-US" sz="1200" b="1"/>
              <a:t>sanitary sewer, stormwater, and deice water piping systems</a:t>
            </a:r>
            <a:r>
              <a:rPr lang="en-US" sz="1200"/>
              <a:t>. This includes areas such as </a:t>
            </a:r>
            <a:r>
              <a:rPr lang="en-US" sz="1200" b="1"/>
              <a:t>retention ponds, glycol rehab treatment plants</a:t>
            </a:r>
            <a:r>
              <a:rPr lang="en-US" sz="1200"/>
              <a:t>, and </a:t>
            </a:r>
            <a:r>
              <a:rPr lang="en-US" sz="1200" b="1"/>
              <a:t>underground drainage infrastructure</a:t>
            </a:r>
            <a:r>
              <a:rPr lang="en-US" sz="1200"/>
              <a:t>.</a:t>
            </a:r>
          </a:p>
          <a:p>
            <a:pPr>
              <a:buNone/>
            </a:pPr>
            <a:endParaRPr lang="en-US" sz="1200"/>
          </a:p>
          <a:p>
            <a:pPr>
              <a:buNone/>
            </a:pPr>
            <a:r>
              <a:rPr lang="en-US" sz="1200" b="1"/>
              <a:t>Scope Highlights:</a:t>
            </a:r>
            <a:endParaRPr lang="en-US" sz="1200"/>
          </a:p>
          <a:p>
            <a:pPr>
              <a:buFont typeface="Arial" panose="020B0604020202020204" pitchFamily="34" charset="0"/>
              <a:buChar char="•"/>
            </a:pPr>
            <a:r>
              <a:rPr lang="en-US" sz="1200" b="1"/>
              <a:t>Safety &amp; Permitting</a:t>
            </a:r>
            <a:r>
              <a:rPr lang="en-US" sz="1200"/>
              <a:t>: Compliance with all safety protocols, traffic control, hazard identification, and scheduling to minimize impact to airport operations.</a:t>
            </a:r>
          </a:p>
          <a:p>
            <a:pPr>
              <a:buFont typeface="Arial" panose="020B0604020202020204" pitchFamily="34" charset="0"/>
              <a:buChar char="•"/>
            </a:pPr>
            <a:r>
              <a:rPr lang="en-US" sz="1200" b="1"/>
              <a:t>Excavation &amp; Restoration</a:t>
            </a:r>
            <a:r>
              <a:rPr lang="en-US" sz="1200"/>
              <a:t>: Utility locating, pipe repair/replacement, surface restoration, testing &amp; commissioning.</a:t>
            </a:r>
          </a:p>
          <a:p>
            <a:pPr>
              <a:buFont typeface="Arial" panose="020B0604020202020204" pitchFamily="34" charset="0"/>
              <a:buChar char="•"/>
            </a:pPr>
            <a:r>
              <a:rPr lang="en-US" sz="1200" b="1"/>
              <a:t>Point Repairs</a:t>
            </a:r>
            <a:r>
              <a:rPr lang="en-US" sz="1200"/>
              <a:t>: Abandon laterals, address root intrusion, offset joints, infiltration, cracks, and holes.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a:t>
            </a:r>
            <a:endParaRPr kumimoji="0" lang="en-US" sz="12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mn-ea"/>
                <a:cs typeface="+mn-cs"/>
              </a:rPr>
              <a:t>KEY INFORMATION ​</a:t>
            </a:r>
            <a:endParaRPr kumimoji="0" lang="en-US" sz="12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mn-ea"/>
                <a:cs typeface="+mn-cs"/>
              </a:rPr>
              <a:t>Anticipated Advertisement Date:  </a:t>
            </a:r>
            <a:r>
              <a:rPr lang="en-US" sz="1200">
                <a:solidFill>
                  <a:prstClr val="black"/>
                </a:solidFill>
              </a:rPr>
              <a:t>Q3</a:t>
            </a:r>
            <a:r>
              <a:rPr kumimoji="0" lang="en-US" sz="1200" b="0" i="0" u="none" strike="noStrike" kern="1200" cap="none" spc="0" normalizeH="0" baseline="0" noProof="0">
                <a:ln>
                  <a:noFill/>
                </a:ln>
                <a:solidFill>
                  <a:prstClr val="black"/>
                </a:solidFill>
                <a:effectLst/>
                <a:uLnTx/>
                <a:uFillTx/>
                <a:ea typeface="+mn-ea"/>
                <a:cs typeface="+mn-cs"/>
              </a:rPr>
              <a:t> 2025 </a:t>
            </a:r>
            <a:endParaRPr kumimoji="0" lang="en-US" sz="12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mn-ea"/>
                <a:cs typeface="+mn-cs"/>
              </a:rPr>
              <a:t>Estimated Project Value: </a:t>
            </a:r>
            <a:r>
              <a:rPr kumimoji="0" lang="en-US" sz="1200" b="0" i="0" u="none" strike="noStrike" kern="1200" cap="none" spc="0" normalizeH="0" baseline="0" noProof="0">
                <a:ln>
                  <a:noFill/>
                </a:ln>
                <a:solidFill>
                  <a:prstClr val="black"/>
                </a:solidFill>
                <a:effectLst/>
                <a:uLnTx/>
                <a:uFillTx/>
                <a:ea typeface="+mn-ea"/>
                <a:cs typeface="+mn-cs"/>
              </a:rPr>
              <a:t> $5M to $9.99M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mn-ea"/>
                <a:cs typeface="+mn-cs"/>
              </a:rPr>
              <a:t>Small Business Program Goal: </a:t>
            </a:r>
            <a:r>
              <a:rPr lang="en-US" sz="1200">
                <a:solidFill>
                  <a:prstClr val="black"/>
                </a:solidFill>
              </a:rPr>
              <a:t>TBD</a:t>
            </a:r>
            <a:endParaRPr kumimoji="0" lang="en-US" sz="12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mn-ea"/>
                <a:cs typeface="+mn-cs"/>
              </a:rPr>
              <a:t>Key Scope/Industry:​ </a:t>
            </a:r>
            <a:r>
              <a:rPr kumimoji="0" lang="en-US" sz="1200" b="0" i="0" u="none" strike="noStrike" kern="1200" cap="none" spc="0" normalizeH="0" baseline="0" noProof="0">
                <a:ln>
                  <a:noFill/>
                </a:ln>
                <a:solidFill>
                  <a:prstClr val="black"/>
                </a:solidFill>
                <a:effectLst/>
                <a:uLnTx/>
                <a:uFillTx/>
                <a:ea typeface="+mn-ea"/>
                <a:cs typeface="+mn-cs"/>
              </a:rPr>
              <a:t> </a:t>
            </a:r>
            <a:r>
              <a:rPr lang="en-US" sz="1200" b="0" i="0">
                <a:effectLst/>
              </a:rPr>
              <a:t>GPR (Ground-penetrating radar), Traffic Control, Power Equipment Operators, Welding, Plumbing, Pipe Assessment Management, Landscaping, Trenching &amp; Excavation, Permitting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mn-cs"/>
              </a:rPr>
              <a:t>Project Manager​: </a:t>
            </a:r>
            <a:r>
              <a:rPr kumimoji="0" lang="en-US" sz="1200" i="0" u="none" strike="noStrike" kern="1200" cap="none" spc="0" normalizeH="0" baseline="0" noProof="0">
                <a:ln>
                  <a:noFill/>
                </a:ln>
                <a:effectLst/>
                <a:uLnTx/>
                <a:uFillTx/>
                <a:ea typeface="+mn-ea"/>
                <a:cs typeface="+mn-cs"/>
              </a:rPr>
              <a:t>Jacqueline Wilso</a:t>
            </a:r>
            <a:r>
              <a:rPr kumimoji="0" lang="en-US" sz="1200" i="0" u="none" strike="noStrike" kern="1200" cap="none" spc="0" normalizeH="0" baseline="0" noProof="0">
                <a:ln>
                  <a:noFill/>
                </a:ln>
                <a:solidFill>
                  <a:prstClr val="black"/>
                </a:solidFill>
                <a:effectLst/>
                <a:uLnTx/>
                <a:uFillTx/>
                <a:ea typeface="+mn-ea"/>
                <a:cs typeface="+mn-cs"/>
              </a:rPr>
              <a:t>n </a:t>
            </a:r>
            <a:r>
              <a:rPr kumimoji="0" lang="en-US" sz="1200" b="1" i="0" u="none" strike="noStrike" kern="1200" cap="none" spc="0" normalizeH="0" baseline="0" noProof="0">
                <a:ln>
                  <a:noFill/>
                </a:ln>
                <a:solidFill>
                  <a:prstClr val="black"/>
                </a:solidFill>
                <a:effectLst/>
                <a:uLnTx/>
                <a:uFillTx/>
                <a:ea typeface="+mn-ea"/>
                <a:cs typeface="+mn-cs"/>
              </a:rPr>
              <a:t>| </a:t>
            </a:r>
            <a:r>
              <a:rPr lang="en-US" sz="1200" b="0" i="0">
                <a:solidFill>
                  <a:srgbClr val="323130"/>
                </a:solidFill>
                <a:effectLst/>
                <a:hlinkClick r:id="rId3"/>
              </a:rPr>
              <a:t>jacqueline.wilson@flydenver.com</a:t>
            </a:r>
            <a:r>
              <a:rPr lang="en-US" sz="1200" b="0" i="0">
                <a:solidFill>
                  <a:srgbClr val="323130"/>
                </a:solidFill>
                <a:effectLst/>
              </a:rPr>
              <a:t> </a:t>
            </a:r>
            <a:endParaRPr kumimoji="0" lang="en-US" sz="1200" b="0" i="0" u="none" strike="noStrike" kern="1200" cap="none" spc="0" normalizeH="0" baseline="0" noProof="0">
              <a:ln>
                <a:noFill/>
              </a:ln>
              <a:solidFill>
                <a:prstClr val="black"/>
              </a:solidFill>
              <a:effectLst/>
              <a:uLnTx/>
              <a:uFillTx/>
              <a:ea typeface="+mn-ea"/>
              <a:cs typeface="+mn-cs"/>
            </a:endParaRPr>
          </a:p>
          <a:p>
            <a:pPr>
              <a:buNone/>
            </a:pPr>
            <a:endParaRPr kumimoji="0" lang="en-US" sz="1200" b="0" i="0" u="none" strike="noStrike" kern="1200" cap="none" spc="0" normalizeH="0" baseline="0" noProof="0">
              <a:ln>
                <a:noFill/>
              </a:ln>
              <a:solidFill>
                <a:prstClr val="black"/>
              </a:solidFill>
              <a:effectLst/>
              <a:uLnTx/>
              <a:uFillTx/>
              <a:ea typeface="+mn-ea"/>
              <a:cs typeface="+mn-cs"/>
            </a:endParaRPr>
          </a:p>
        </p:txBody>
      </p:sp>
      <p:sp>
        <p:nvSpPr>
          <p:cNvPr id="4" name="Slide Number Placeholder 3">
            <a:extLst>
              <a:ext uri="{FF2B5EF4-FFF2-40B4-BE49-F238E27FC236}">
                <a16:creationId xmlns:a16="http://schemas.microsoft.com/office/drawing/2014/main" id="{5FEFA9D6-2E31-2610-0C08-436CA2A1058A}"/>
              </a:ext>
            </a:extLst>
          </p:cNvPr>
          <p:cNvSpPr>
            <a:spLocks noGrp="1"/>
          </p:cNvSpPr>
          <p:nvPr>
            <p:ph type="sldNum" sz="quarter" idx="5"/>
          </p:nvPr>
        </p:nvSpPr>
        <p:spPr/>
        <p:txBody>
          <a:bodyPr/>
          <a:lstStyle/>
          <a:p>
            <a:fld id="{A399344F-1846-964E-A23F-F797EB56DD37}" type="slidenum">
              <a:rPr lang="en-US" smtClean="0"/>
              <a:t>51</a:t>
            </a:fld>
            <a:endParaRPr lang="en-US"/>
          </a:p>
        </p:txBody>
      </p:sp>
    </p:spTree>
    <p:extLst>
      <p:ext uri="{BB962C8B-B14F-4D97-AF65-F5344CB8AC3E}">
        <p14:creationId xmlns:p14="http://schemas.microsoft.com/office/powerpoint/2010/main" val="560921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19C8-1FFA-1FD6-685F-1572DF6B6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9E2C2-EBBF-AC7D-5322-A88EE0D2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E5CA8-5373-260D-DD4A-5E669CCB3DA4}"/>
              </a:ext>
            </a:extLst>
          </p:cNvPr>
          <p:cNvSpPr>
            <a:spLocks noGrp="1"/>
          </p:cNvSpPr>
          <p:nvPr>
            <p:ph type="body" idx="1"/>
          </p:nvPr>
        </p:nvSpPr>
        <p:spPr/>
        <p:txBody>
          <a:bodyPr/>
          <a:lstStyle/>
          <a:p>
            <a:pPr algn="just">
              <a:defRPr/>
            </a:pPr>
            <a:r>
              <a:rPr kumimoji="0" lang="en-US" sz="1200" b="0" i="0" u="none" strike="noStrike" kern="1200" cap="none" spc="0" normalizeH="0" baseline="0" noProof="0">
                <a:ln>
                  <a:noFill/>
                </a:ln>
                <a:solidFill>
                  <a:prstClr val="black"/>
                </a:solidFill>
                <a:effectLst/>
                <a:uLnTx/>
                <a:uFillTx/>
                <a:ea typeface="+mn-ea"/>
                <a:cs typeface="+mn-cs"/>
              </a:rPr>
              <a:t>Denver International Airport Maintenance and Operations division is seeking a contractor for the oversight of maintenance services for the Aircraft Deicing System. This RFP is being generated to obtain a qualified contractor to maintain, repair, replace, and address all safety pertinent to the system. This includes technical expertise for software, upgrades, maintenance and hardware interface for the SCADA (Supervisory Control and Data Acquisitions) system.</a:t>
            </a:r>
          </a:p>
          <a:p>
            <a:pPr algn="just">
              <a:defRPr/>
            </a:pPr>
            <a:endParaRPr kumimoji="0" lang="en-US" sz="1200" b="0" i="0" u="none" strike="noStrike" kern="1200" cap="none" spc="0" normalizeH="0" baseline="0" noProof="0">
              <a:ln>
                <a:noFill/>
              </a:ln>
              <a:solidFill>
                <a:prstClr val="black"/>
              </a:solidFill>
              <a:effectLst/>
              <a:uLnTx/>
              <a:uFillTx/>
              <a:ea typeface="+mn-ea"/>
              <a:cs typeface="+mn-cs"/>
            </a:endParaRPr>
          </a:p>
          <a:p>
            <a:pPr algn="just">
              <a:defRPr/>
            </a:pPr>
            <a:r>
              <a:rPr kumimoji="0" lang="en-US" sz="1200" b="0" i="0" u="none" strike="noStrike" kern="1200" cap="none" spc="0" normalizeH="0" baseline="0" noProof="0">
                <a:ln>
                  <a:noFill/>
                </a:ln>
                <a:solidFill>
                  <a:prstClr val="black"/>
                </a:solidFill>
                <a:effectLst/>
                <a:uLnTx/>
                <a:uFillTx/>
                <a:ea typeface="+mn-ea"/>
                <a:cs typeface="+mn-cs"/>
              </a:rPr>
              <a:t>The selected contractor will work alongside DEN Environmental, Asset Management, Facility Management and Field Management teams. Contractor must be able to communicate effectively with the public, providing information about the deicing operations and potential impacts, if necessary.</a:t>
            </a:r>
          </a:p>
          <a:p>
            <a:pPr algn="just">
              <a:defRPr/>
            </a:pPr>
            <a:r>
              <a:rPr kumimoji="0" lang="en-US" sz="1200" b="0" i="0" u="none" strike="noStrike" kern="1200" cap="none" spc="0" normalizeH="0" baseline="0" noProof="0">
                <a:ln>
                  <a:noFill/>
                </a:ln>
                <a:solidFill>
                  <a:prstClr val="black"/>
                </a:solidFill>
                <a:effectLst/>
                <a:uLnTx/>
                <a:uFillTx/>
                <a:ea typeface="+mn-ea"/>
                <a:cs typeface="+mn-cs"/>
              </a:rPr>
              <a:t>This scope of work will include but is not limited to:</a:t>
            </a:r>
          </a:p>
          <a:p>
            <a:pPr algn="just">
              <a:defRPr/>
            </a:pPr>
            <a:r>
              <a:rPr kumimoji="0" lang="en-US" sz="1200" b="0" i="0" u="none" strike="noStrike" kern="1200" cap="none" spc="0" normalizeH="0" baseline="0" noProof="0">
                <a:ln>
                  <a:noFill/>
                </a:ln>
                <a:solidFill>
                  <a:prstClr val="black"/>
                </a:solidFill>
                <a:effectLst/>
                <a:uLnTx/>
                <a:uFillTx/>
                <a:ea typeface="+mn-ea"/>
                <a:cs typeface="+mn-cs"/>
              </a:rPr>
              <a:t>•	System Management</a:t>
            </a:r>
          </a:p>
          <a:p>
            <a:pPr algn="just">
              <a:defRPr/>
            </a:pPr>
            <a:r>
              <a:rPr kumimoji="0" lang="en-US" sz="1200" b="0" i="0" u="none" strike="noStrike" kern="1200" cap="none" spc="0" normalizeH="0" baseline="0" noProof="0">
                <a:ln>
                  <a:noFill/>
                </a:ln>
                <a:solidFill>
                  <a:prstClr val="black"/>
                </a:solidFill>
                <a:effectLst/>
                <a:uLnTx/>
                <a:uFillTx/>
                <a:ea typeface="+mn-ea"/>
                <a:cs typeface="+mn-cs"/>
              </a:rPr>
              <a:t>        o   Monitor water system status to include pressure, flow and temperatures.</a:t>
            </a:r>
          </a:p>
          <a:p>
            <a:pPr algn="just">
              <a:defRPr/>
            </a:pPr>
            <a:r>
              <a:rPr kumimoji="0" lang="en-US" sz="1200" b="0" i="0" u="none" strike="noStrike" kern="1200" cap="none" spc="0" normalizeH="0" baseline="0" noProof="0">
                <a:ln>
                  <a:noFill/>
                </a:ln>
                <a:solidFill>
                  <a:prstClr val="black"/>
                </a:solidFill>
                <a:effectLst/>
                <a:uLnTx/>
                <a:uFillTx/>
                <a:ea typeface="+mn-ea"/>
                <a:cs typeface="+mn-cs"/>
              </a:rPr>
              <a:t>        o   Identify potential issues and implement corrective measures.</a:t>
            </a:r>
          </a:p>
          <a:p>
            <a:pPr algn="just">
              <a:defRPr/>
            </a:pPr>
            <a:r>
              <a:rPr kumimoji="0" lang="en-US" sz="1200" b="0" i="0" u="none" strike="noStrike" kern="1200" cap="none" spc="0" normalizeH="0" baseline="0" noProof="0">
                <a:ln>
                  <a:noFill/>
                </a:ln>
                <a:solidFill>
                  <a:prstClr val="black"/>
                </a:solidFill>
                <a:effectLst/>
                <a:uLnTx/>
                <a:uFillTx/>
                <a:ea typeface="+mn-ea"/>
                <a:cs typeface="+mn-cs"/>
              </a:rPr>
              <a:t>        o   Conduct regular inspections and maintenance of water systems.</a:t>
            </a:r>
          </a:p>
          <a:p>
            <a:pPr algn="just">
              <a:defRPr/>
            </a:pPr>
            <a:r>
              <a:rPr kumimoji="0" lang="en-US" sz="1200" b="0" i="0" u="none" strike="noStrike" kern="1200" cap="none" spc="0" normalizeH="0" baseline="0" noProof="0">
                <a:ln>
                  <a:noFill/>
                </a:ln>
                <a:solidFill>
                  <a:prstClr val="black"/>
                </a:solidFill>
                <a:effectLst/>
                <a:uLnTx/>
                <a:uFillTx/>
                <a:ea typeface="+mn-ea"/>
                <a:cs typeface="+mn-cs"/>
              </a:rPr>
              <a:t>        o   Ensure compliance with relevant safety regulations and industry standards.</a:t>
            </a:r>
          </a:p>
          <a:p>
            <a:pPr algn="just">
              <a:defRPr/>
            </a:pPr>
            <a:endParaRPr kumimoji="0" lang="en-US" sz="1200" b="0" i="0" u="none" strike="noStrike" kern="1200" cap="none" spc="0" normalizeH="0" baseline="0" noProof="0">
              <a:ln>
                <a:noFill/>
              </a:ln>
              <a:solidFill>
                <a:prstClr val="black"/>
              </a:solidFill>
              <a:effectLst/>
              <a:uLnTx/>
              <a:uFillTx/>
              <a:ea typeface="+mn-ea"/>
              <a:cs typeface="+mn-cs"/>
            </a:endParaRPr>
          </a:p>
          <a:p>
            <a:pPr algn="just">
              <a:defRPr/>
            </a:pPr>
            <a:r>
              <a:rPr kumimoji="0" lang="en-US" sz="1200" b="0" i="0" u="none" strike="noStrike" kern="1200" cap="none" spc="0" normalizeH="0" baseline="0" noProof="0">
                <a:ln>
                  <a:noFill/>
                </a:ln>
                <a:solidFill>
                  <a:prstClr val="black"/>
                </a:solidFill>
                <a:effectLst/>
                <a:uLnTx/>
                <a:uFillTx/>
                <a:ea typeface="+mn-ea"/>
                <a:cs typeface="+mn-cs"/>
              </a:rPr>
              <a:t>•	Deicing Operations</a:t>
            </a:r>
          </a:p>
          <a:p>
            <a:pPr algn="just">
              <a:defRPr/>
            </a:pPr>
            <a:r>
              <a:rPr kumimoji="0" lang="en-US" sz="1200" b="0" i="0" u="none" strike="noStrike" kern="1200" cap="none" spc="0" normalizeH="0" baseline="0" noProof="0">
                <a:ln>
                  <a:noFill/>
                </a:ln>
                <a:solidFill>
                  <a:prstClr val="black"/>
                </a:solidFill>
                <a:effectLst/>
                <a:uLnTx/>
                <a:uFillTx/>
                <a:ea typeface="+mn-ea"/>
                <a:cs typeface="+mn-cs"/>
              </a:rPr>
              <a:t>        o   Plan and coordinate deice activities.</a:t>
            </a:r>
          </a:p>
          <a:p>
            <a:pPr algn="just">
              <a:defRPr/>
            </a:pPr>
            <a:r>
              <a:rPr kumimoji="0" lang="en-US" sz="1200" b="0" i="0" u="none" strike="noStrike" kern="1200" cap="none" spc="0" normalizeH="0" baseline="0" noProof="0">
                <a:ln>
                  <a:noFill/>
                </a:ln>
                <a:solidFill>
                  <a:prstClr val="black"/>
                </a:solidFill>
                <a:effectLst/>
                <a:uLnTx/>
                <a:uFillTx/>
                <a:ea typeface="+mn-ea"/>
                <a:cs typeface="+mn-cs"/>
              </a:rPr>
              <a:t>        o   Monitor the effectiveness of deicing operations.</a:t>
            </a:r>
          </a:p>
          <a:p>
            <a:pPr algn="just">
              <a:defRPr/>
            </a:pPr>
            <a:r>
              <a:rPr kumimoji="0" lang="en-US" sz="1200" b="0" i="0" u="none" strike="noStrike" kern="1200" cap="none" spc="0" normalizeH="0" baseline="0" noProof="0">
                <a:ln>
                  <a:noFill/>
                </a:ln>
                <a:solidFill>
                  <a:prstClr val="black"/>
                </a:solidFill>
                <a:effectLst/>
                <a:uLnTx/>
                <a:uFillTx/>
                <a:ea typeface="+mn-ea"/>
                <a:cs typeface="+mn-cs"/>
              </a:rPr>
              <a:t>        o   Provide technical guidance involving the system.</a:t>
            </a:r>
          </a:p>
          <a:p>
            <a:pPr algn="just">
              <a:defRPr/>
            </a:pPr>
            <a:endParaRPr kumimoji="0" lang="en-US" sz="1200" b="0" i="0" u="none" strike="noStrike" kern="1200" cap="none" spc="0" normalizeH="0" baseline="0" noProof="0">
              <a:ln>
                <a:noFill/>
              </a:ln>
              <a:solidFill>
                <a:prstClr val="black"/>
              </a:solidFill>
              <a:effectLst/>
              <a:uLnTx/>
              <a:uFillTx/>
              <a:ea typeface="+mn-ea"/>
              <a:cs typeface="+mn-cs"/>
            </a:endParaRPr>
          </a:p>
          <a:p>
            <a:pPr algn="just">
              <a:defRPr/>
            </a:pPr>
            <a:r>
              <a:rPr kumimoji="0" lang="en-US" sz="1200" b="0" i="0" u="none" strike="noStrike" kern="1200" cap="none" spc="0" normalizeH="0" baseline="0" noProof="0">
                <a:ln>
                  <a:noFill/>
                </a:ln>
                <a:solidFill>
                  <a:prstClr val="black"/>
                </a:solidFill>
                <a:effectLst/>
                <a:uLnTx/>
                <a:uFillTx/>
                <a:ea typeface="+mn-ea"/>
                <a:cs typeface="+mn-cs"/>
              </a:rPr>
              <a:t>•	Data Analysis and Reporting</a:t>
            </a:r>
          </a:p>
          <a:p>
            <a:pPr algn="just">
              <a:defRPr/>
            </a:pPr>
            <a:r>
              <a:rPr kumimoji="0" lang="en-US" sz="1200" b="0" i="0" u="none" strike="noStrike" kern="1200" cap="none" spc="0" normalizeH="0" baseline="0" noProof="0">
                <a:ln>
                  <a:noFill/>
                </a:ln>
                <a:solidFill>
                  <a:prstClr val="black"/>
                </a:solidFill>
                <a:effectLst/>
                <a:uLnTx/>
                <a:uFillTx/>
                <a:ea typeface="+mn-ea"/>
                <a:cs typeface="+mn-cs"/>
              </a:rPr>
              <a:t>        o   Collect and analyze data related to water system performance and deice operations.</a:t>
            </a:r>
          </a:p>
          <a:p>
            <a:pPr algn="just">
              <a:defRPr/>
            </a:pPr>
            <a:r>
              <a:rPr kumimoji="0" lang="en-US" sz="1200" b="0" i="0" u="none" strike="noStrike" kern="1200" cap="none" spc="0" normalizeH="0" baseline="0" noProof="0">
                <a:ln>
                  <a:noFill/>
                </a:ln>
                <a:solidFill>
                  <a:prstClr val="black"/>
                </a:solidFill>
                <a:effectLst/>
                <a:uLnTx/>
                <a:uFillTx/>
                <a:ea typeface="+mn-ea"/>
                <a:cs typeface="+mn-cs"/>
              </a:rPr>
              <a:t>        o   Prepare reports on water system conditions, detailing effectiveness and potential improvements.</a:t>
            </a:r>
          </a:p>
        </p:txBody>
      </p:sp>
      <p:sp>
        <p:nvSpPr>
          <p:cNvPr id="4" name="Slide Number Placeholder 3">
            <a:extLst>
              <a:ext uri="{FF2B5EF4-FFF2-40B4-BE49-F238E27FC236}">
                <a16:creationId xmlns:a16="http://schemas.microsoft.com/office/drawing/2014/main" id="{0A00E30D-AC8E-7631-048F-567A9F13E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3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0" i="0">
                <a:solidFill>
                  <a:srgbClr val="1C1C1C"/>
                </a:solidFill>
                <a:effectLst/>
                <a:latin typeface="Inter"/>
              </a:rPr>
              <a:t>Meet the Primes aims to connect Prime firms at DEN with the business community. </a:t>
            </a: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endParaRPr lang="en-US" sz="3600" b="0" i="0">
              <a:solidFill>
                <a:srgbClr val="1C1C1C"/>
              </a:solidFill>
              <a:effectLst/>
              <a:latin typeface="Inter"/>
            </a:endParaRP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0" i="0">
                <a:solidFill>
                  <a:srgbClr val="1C1C1C"/>
                </a:solidFill>
                <a:effectLst/>
                <a:latin typeface="Inter"/>
              </a:rPr>
              <a:t>Our calendar provides various opportunities to engage with different types of companies.</a:t>
            </a: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endParaRPr lang="en-US" sz="3600" b="0" i="0">
              <a:solidFill>
                <a:srgbClr val="1C1C1C"/>
              </a:solidFill>
              <a:effectLst/>
              <a:latin typeface="Inter"/>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64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DE15-0891-8C08-0030-8B9D1CFAC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C6ADA-7179-2373-24EE-0E6B589FFA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B10EB-2B39-42FC-EE31-1E0EDB84D4E5}"/>
              </a:ext>
            </a:extLst>
          </p:cNvPr>
          <p:cNvSpPr>
            <a:spLocks noGrp="1"/>
          </p:cNvSpPr>
          <p:nvPr>
            <p:ph type="body" idx="1"/>
          </p:nvPr>
        </p:nvSpPr>
        <p:spPr/>
        <p:txBody>
          <a:bodyPr/>
          <a:lstStyle/>
          <a:p>
            <a:pPr algn="just">
              <a:defRPr/>
            </a:pPr>
            <a:r>
              <a:rPr kumimoji="0" lang="en-US" sz="1200" b="0" i="0" u="none" strike="noStrike" kern="1200" cap="none" spc="0" normalizeH="0" baseline="0" noProof="0">
                <a:ln>
                  <a:noFill/>
                </a:ln>
                <a:solidFill>
                  <a:prstClr val="black"/>
                </a:solidFill>
                <a:effectLst/>
                <a:uLnTx/>
                <a:uFillTx/>
                <a:ea typeface="+mn-ea"/>
                <a:cs typeface="+mn-cs"/>
              </a:rPr>
              <a:t>This Request for Proposal is a competitive bid for the On-Call Airside Facility Maintenance and Repair Services contract at Denver International Airport (DEN). </a:t>
            </a:r>
            <a:r>
              <a:rPr lang="en-US" sz="1200">
                <a:solidFill>
                  <a:prstClr val="black"/>
                </a:solidFill>
                <a:ea typeface="+mn-lt"/>
                <a:cs typeface="+mn-lt"/>
              </a:rPr>
              <a:t>The Denver International Airport Airside consists of the three (3) airside concourses, transit center, central utility plant, and numerous ancillary support facilities including mechanical, electrical and plumbing (MEP) systems. Some systems are located below grade which serve these above-grade facilities. Through years of construction, operations, and maintenance the facilities around DEN campus have aging external peripheral components and internal infrastructure deteriorations as most of these assets have reached their functional obsolescence. </a:t>
            </a:r>
          </a:p>
          <a:p>
            <a:pPr>
              <a:defRPr/>
            </a:pPr>
            <a:endParaRPr lang="en-US" sz="1200">
              <a:solidFill>
                <a:prstClr val="black"/>
              </a:solidFill>
              <a:ea typeface="Calibri"/>
              <a:cs typeface="Calibri"/>
            </a:endParaRPr>
          </a:p>
          <a:p>
            <a:pPr algn="just">
              <a:defRPr/>
            </a:pPr>
            <a:r>
              <a:rPr lang="en-US" sz="1200">
                <a:solidFill>
                  <a:prstClr val="black"/>
                </a:solidFill>
                <a:ea typeface="+mn-lt"/>
                <a:cs typeface="+mn-lt"/>
              </a:rPr>
              <a:t>This RFP On-Call Airside Facility Maintenance Repair and Services contract is intended to have the ability to complete a variety of numerous small, mid-size and large tasks generated within its budget capacity. This contract aligns with DEN Vision 100 strategic plan pillar “Maintaining What We Have” to support the effective lifecycle management, reduce asset downtimes, upgrades to improve efficiency, and rehabilitation of existing facilities.</a:t>
            </a:r>
            <a:endParaRPr lang="en-US" sz="1200">
              <a:solidFill>
                <a:prstClr val="black"/>
              </a:solidFill>
              <a:ea typeface="Calibri" panose="020F0502020204030204"/>
              <a:cs typeface="Calibri" panose="020F0502020204030204"/>
            </a:endParaRPr>
          </a:p>
          <a:p>
            <a:pPr>
              <a:defRPr/>
            </a:pPr>
            <a:endParaRPr lang="en-US" sz="1200">
              <a:solidFill>
                <a:prstClr val="black"/>
              </a:solidFill>
            </a:endParaRPr>
          </a:p>
          <a:p>
            <a:pPr>
              <a:defRPr/>
            </a:pPr>
            <a:r>
              <a:rPr kumimoji="0" lang="en-US" sz="1200" b="0" i="0" u="none" strike="noStrike" kern="1200" cap="none" spc="0" normalizeH="0" baseline="0" noProof="0">
                <a:ln>
                  <a:noFill/>
                </a:ln>
                <a:solidFill>
                  <a:prstClr val="black"/>
                </a:solidFill>
                <a:effectLst/>
                <a:uLnTx/>
                <a:uFillTx/>
                <a:ea typeface="+mn-ea"/>
                <a:cs typeface="+mn-cs"/>
              </a:rPr>
              <a:t>This contract will be awarded to two (2) contractors</a:t>
            </a:r>
            <a:r>
              <a:rPr lang="en-US" sz="1200">
                <a:solidFill>
                  <a:prstClr val="black"/>
                </a:solidFill>
              </a:rPr>
              <a:t> $10M each.</a:t>
            </a:r>
            <a:endParaRPr lang="en-US" sz="1200">
              <a:solidFill>
                <a:prstClr val="black"/>
              </a:solidFill>
              <a:ea typeface="Calibri"/>
              <a:cs typeface="Calibri"/>
            </a:endParaRPr>
          </a:p>
          <a:p>
            <a:endParaRPr lang="en-US"/>
          </a:p>
        </p:txBody>
      </p:sp>
      <p:sp>
        <p:nvSpPr>
          <p:cNvPr id="4" name="Slide Number Placeholder 3">
            <a:extLst>
              <a:ext uri="{FF2B5EF4-FFF2-40B4-BE49-F238E27FC236}">
                <a16:creationId xmlns:a16="http://schemas.microsoft.com/office/drawing/2014/main" id="{B99655F8-5CB7-C6D3-77D4-ED27C67BF692}"/>
              </a:ext>
            </a:extLst>
          </p:cNvPr>
          <p:cNvSpPr>
            <a:spLocks noGrp="1"/>
          </p:cNvSpPr>
          <p:nvPr>
            <p:ph type="sldNum" sz="quarter" idx="5"/>
          </p:nvPr>
        </p:nvSpPr>
        <p:spPr/>
        <p:txBody>
          <a:bodyPr/>
          <a:lstStyle/>
          <a:p>
            <a:fld id="{A399344F-1846-964E-A23F-F797EB56DD37}" type="slidenum">
              <a:rPr lang="en-US" smtClean="0"/>
              <a:t>53</a:t>
            </a:fld>
            <a:endParaRPr lang="en-US"/>
          </a:p>
        </p:txBody>
      </p:sp>
    </p:spTree>
    <p:extLst>
      <p:ext uri="{BB962C8B-B14F-4D97-AF65-F5344CB8AC3E}">
        <p14:creationId xmlns:p14="http://schemas.microsoft.com/office/powerpoint/2010/main" val="4253949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prstClr val="black"/>
                </a:solidFill>
                <a:ea typeface="+mn-lt"/>
                <a:cs typeface="+mn-lt"/>
              </a:rPr>
              <a:t>This Request for Proposal </a:t>
            </a:r>
            <a:r>
              <a:rPr kumimoji="0" lang="en-US" sz="1200" b="0" i="0" u="none" strike="noStrike" kern="1200" cap="none" spc="0" normalizeH="0" baseline="0" noProof="0">
                <a:ln>
                  <a:noFill/>
                </a:ln>
                <a:solidFill>
                  <a:prstClr val="black"/>
                </a:solidFill>
                <a:effectLst/>
                <a:uLnTx/>
                <a:uFillTx/>
                <a:ea typeface="+mn-lt"/>
                <a:cs typeface="+mn-lt"/>
              </a:rPr>
              <a:t>is </a:t>
            </a:r>
            <a:r>
              <a:rPr lang="en-US" sz="1200">
                <a:solidFill>
                  <a:prstClr val="black"/>
                </a:solidFill>
                <a:ea typeface="+mn-lt"/>
                <a:cs typeface="+mn-lt"/>
              </a:rPr>
              <a:t>competitive bid </a:t>
            </a:r>
            <a:r>
              <a:rPr kumimoji="0" lang="en-US" sz="1200" b="0" i="0" u="none" strike="noStrike" kern="1200" cap="none" spc="0" normalizeH="0" baseline="0" noProof="0">
                <a:ln>
                  <a:noFill/>
                </a:ln>
                <a:solidFill>
                  <a:prstClr val="black"/>
                </a:solidFill>
                <a:effectLst/>
                <a:uLnTx/>
                <a:uFillTx/>
                <a:ea typeface="+mn-lt"/>
                <a:cs typeface="+mn-lt"/>
              </a:rPr>
              <a:t>for </a:t>
            </a:r>
            <a:r>
              <a:rPr lang="en-US" sz="1200">
                <a:solidFill>
                  <a:prstClr val="black"/>
                </a:solidFill>
                <a:ea typeface="+mn-lt"/>
                <a:cs typeface="+mn-lt"/>
              </a:rPr>
              <a:t>the </a:t>
            </a:r>
            <a:r>
              <a:rPr kumimoji="0" lang="en-US" sz="1200" b="0" i="0" u="none" strike="noStrike" kern="1200" cap="none" spc="0" normalizeH="0" baseline="0" noProof="0">
                <a:ln>
                  <a:noFill/>
                </a:ln>
                <a:solidFill>
                  <a:prstClr val="black"/>
                </a:solidFill>
                <a:effectLst/>
                <a:uLnTx/>
                <a:uFillTx/>
                <a:ea typeface="+mn-lt"/>
                <a:cs typeface="+mn-lt"/>
              </a:rPr>
              <a:t>On-Call </a:t>
            </a:r>
            <a:r>
              <a:rPr lang="en-US" sz="1200">
                <a:solidFill>
                  <a:prstClr val="black"/>
                </a:solidFill>
                <a:ea typeface="+mn-lt"/>
                <a:cs typeface="+mn-lt"/>
              </a:rPr>
              <a:t>Landside </a:t>
            </a:r>
            <a:r>
              <a:rPr kumimoji="0" lang="en-US" sz="1200" b="0" i="0" u="none" strike="noStrike" kern="1200" cap="none" spc="0" normalizeH="0" baseline="0" noProof="0">
                <a:ln>
                  <a:noFill/>
                </a:ln>
                <a:solidFill>
                  <a:prstClr val="black"/>
                </a:solidFill>
                <a:effectLst/>
                <a:uLnTx/>
                <a:uFillTx/>
                <a:ea typeface="+mn-lt"/>
                <a:cs typeface="+mn-lt"/>
              </a:rPr>
              <a:t>Facility Maintenance and Repair Services</a:t>
            </a:r>
            <a:r>
              <a:rPr lang="en-US" sz="1200">
                <a:solidFill>
                  <a:prstClr val="black"/>
                </a:solidFill>
                <a:ea typeface="+mn-lt"/>
                <a:cs typeface="+mn-lt"/>
              </a:rPr>
              <a:t> contract at Denver International Airport (DEN). The Denver International Airport Landside consist of the main terminal, north terminal support facility, airport office building, parking structures, hotel and transit center, and numerous ancillary support facilities including mechanical, electrical, and plumbing (MEP) systems. Some systems are located below grade which serve above-grade facilities. Through years of construction, operations, and maintenance the facilities around the DEN campus have aging external peripheral components and internal infrastructure deteriorations as most of these assets have reached their functional obsolescence. </a:t>
            </a:r>
          </a:p>
          <a:p>
            <a:pPr>
              <a:defRPr/>
            </a:pPr>
            <a:endParaRPr lang="en-US" sz="1200">
              <a:solidFill>
                <a:prstClr val="black"/>
              </a:solidFill>
              <a:ea typeface="+mn-lt"/>
              <a:cs typeface="+mn-lt"/>
            </a:endParaRPr>
          </a:p>
          <a:p>
            <a:pPr>
              <a:defRPr/>
            </a:pPr>
            <a:r>
              <a:rPr lang="en-US" sz="1200">
                <a:solidFill>
                  <a:prstClr val="black"/>
                </a:solidFill>
                <a:ea typeface="+mn-lt"/>
                <a:cs typeface="+mn-lt"/>
              </a:rPr>
              <a:t>This RFP On-Call Landside Facility Maintenance Repairs and Services contract is intended to have the ability to complete a variety of numerous small, mid-size, and large tasks generated within its budget capacity. This contract aligns with DEN Vision 100 strategic plan pillar “Maintaining What We Have” to support the effective lifecycle management, reduce asset downtimes, upgrades to improve efficiency, and rehabilitation of existing facilities.</a:t>
            </a:r>
            <a:endParaRPr lang="en-US" sz="1200">
              <a:solidFill>
                <a:prstClr val="black"/>
              </a:solidFill>
              <a:ea typeface="Calibri" panose="020F0502020204030204"/>
              <a:cs typeface="Calibri" panose="020F0502020204030204"/>
            </a:endParaRPr>
          </a:p>
          <a:p>
            <a:pPr>
              <a:defRPr/>
            </a:pPr>
            <a:endParaRPr lang="en-US" sz="1200">
              <a:solidFill>
                <a:prstClr val="black"/>
              </a:solidFill>
              <a:ea typeface="+mn-lt"/>
              <a:cs typeface="+mn-lt"/>
            </a:endParaRPr>
          </a:p>
          <a:p>
            <a:pPr>
              <a:defRPr/>
            </a:pPr>
            <a:r>
              <a:rPr kumimoji="0" lang="en-US" sz="1200" b="0" i="0" u="none" strike="noStrike" kern="1200" cap="none" spc="0" normalizeH="0" baseline="0" noProof="0">
                <a:ln>
                  <a:noFill/>
                </a:ln>
                <a:solidFill>
                  <a:prstClr val="black"/>
                </a:solidFill>
                <a:effectLst/>
                <a:uLnTx/>
                <a:uFillTx/>
                <a:ea typeface="+mn-lt"/>
                <a:cs typeface="+mn-lt"/>
              </a:rPr>
              <a:t>This contract will be awarded to two (2) contractors</a:t>
            </a:r>
            <a:r>
              <a:rPr lang="en-US" sz="1200">
                <a:solidFill>
                  <a:prstClr val="black"/>
                </a:solidFill>
                <a:ea typeface="+mn-lt"/>
                <a:cs typeface="+mn-lt"/>
              </a:rPr>
              <a:t> for $10 million each</a:t>
            </a:r>
            <a:r>
              <a:rPr kumimoji="0" lang="en-US" sz="1200" b="0" i="0" u="none" strike="noStrike" kern="1200" cap="none" spc="0" normalizeH="0" baseline="0" noProof="0">
                <a:ln>
                  <a:noFill/>
                </a:ln>
                <a:solidFill>
                  <a:prstClr val="black"/>
                </a:solidFill>
                <a:effectLst/>
                <a:uLnTx/>
                <a:uFillTx/>
                <a:ea typeface="+mn-lt"/>
                <a:cs typeface="+mn-lt"/>
              </a:rPr>
              <a:t>.</a:t>
            </a:r>
            <a:endParaRPr lang="en-US" sz="1200">
              <a:solidFill>
                <a:prstClr val="black"/>
              </a:solidFill>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a:t>
            </a:r>
            <a:endParaRPr kumimoji="0" lang="en-US" sz="1200" b="0" i="0" u="none" strike="noStrike" kern="1200" cap="none" spc="0" normalizeH="0" baseline="0" noProof="0">
              <a:ln>
                <a:noFill/>
              </a:ln>
              <a:solidFill>
                <a:prstClr val="black"/>
              </a:solidFill>
              <a:effectLst/>
              <a:uLnTx/>
              <a:uFillTx/>
              <a:ea typeface="Calibri"/>
              <a:cs typeface="Calibri"/>
            </a:endParaRPr>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54</a:t>
            </a:fld>
            <a:endParaRPr lang="en-US"/>
          </a:p>
        </p:txBody>
      </p:sp>
    </p:spTree>
    <p:extLst>
      <p:ext uri="{BB962C8B-B14F-4D97-AF65-F5344CB8AC3E}">
        <p14:creationId xmlns:p14="http://schemas.microsoft.com/office/powerpoint/2010/main" val="42016623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23130"/>
                </a:solidFill>
                <a:effectLst/>
              </a:rPr>
              <a:t>This is a competitive </a:t>
            </a:r>
            <a:r>
              <a:rPr lang="en-US">
                <a:solidFill>
                  <a:srgbClr val="323130"/>
                </a:solidFill>
              </a:rPr>
              <a:t>RFP</a:t>
            </a:r>
            <a:r>
              <a:rPr lang="en-US" b="0" i="0">
                <a:solidFill>
                  <a:srgbClr val="323130"/>
                </a:solidFill>
                <a:effectLst/>
              </a:rPr>
              <a:t> to select a qualified contractor to perform internal and external inspections, maintenance, repairs, testing, and calibration safety as necessary to remain compliant with DEN Safety standards, OSHA regulations, and the ASME and Pressure Vessel Code requirements. Services will be performed for existing boilers 1, 2, 3A, 3B, 4, </a:t>
            </a:r>
            <a:r>
              <a:rPr lang="en-US">
                <a:solidFill>
                  <a:srgbClr val="323130"/>
                </a:solidFill>
              </a:rPr>
              <a:t>5A, and 5B </a:t>
            </a:r>
            <a:r>
              <a:rPr lang="en-US" b="0" i="0">
                <a:solidFill>
                  <a:srgbClr val="323130"/>
                </a:solidFill>
                <a:effectLst/>
              </a:rPr>
              <a:t>and associated equipment for the Central Utility Plant will be provided. The contractor shall provide all necessary personnel, equipment, tools, materials, supervision, and other items. </a:t>
            </a:r>
            <a:endParaRPr lang="en-US"/>
          </a:p>
          <a:p>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55</a:t>
            </a:fld>
            <a:endParaRPr lang="en-US"/>
          </a:p>
        </p:txBody>
      </p:sp>
    </p:spTree>
    <p:extLst>
      <p:ext uri="{BB962C8B-B14F-4D97-AF65-F5344CB8AC3E}">
        <p14:creationId xmlns:p14="http://schemas.microsoft.com/office/powerpoint/2010/main" val="39803029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Denver International Airport (DEN) is seeking an experienced consultant to provide on-call support for its Safety Management System (SMS) program. This contract will support tasks such as facilitating safety risk assessments, auditing SMS implementation, developing safety policies and procedures, and enhancing safety promotion efforts. The selected firm must demonstrate recent airport SMS experience and be capable of collaborating across DEN departments to drive continuous safety improvement.</a:t>
            </a:r>
          </a:p>
        </p:txBody>
      </p:sp>
      <p:sp>
        <p:nvSpPr>
          <p:cNvPr id="4" name="Slide Number Placeholder 3"/>
          <p:cNvSpPr>
            <a:spLocks noGrp="1"/>
          </p:cNvSpPr>
          <p:nvPr>
            <p:ph type="sldNum" sz="quarter" idx="5"/>
          </p:nvPr>
        </p:nvSpPr>
        <p:spPr/>
        <p:txBody>
          <a:bodyPr/>
          <a:lstStyle/>
          <a:p>
            <a:fld id="{A399344F-1846-964E-A23F-F797EB56DD37}" type="slidenum">
              <a:rPr lang="en-US" smtClean="0"/>
              <a:t>56</a:t>
            </a:fld>
            <a:endParaRPr lang="en-US"/>
          </a:p>
        </p:txBody>
      </p:sp>
    </p:spTree>
    <p:extLst>
      <p:ext uri="{BB962C8B-B14F-4D97-AF65-F5344CB8AC3E}">
        <p14:creationId xmlns:p14="http://schemas.microsoft.com/office/powerpoint/2010/main" val="42115961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A58A4-AB26-C463-9C26-86B6F035B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9FBB0-0452-5572-D89E-E2BCD21E0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FB96B-1671-F548-6A88-6A200967BD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To create a comprehensive analytics solution that leverages multiple data inputs including but not limited to Cameras, Lidar, Wi-Fi / Network, and other sensors (IoT) to provide a cohesive view of vehicle and passenger movements, deliver actionable insights, and enhance airport operations through recommendations and alerting.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lumMod val="95000"/>
                  <a:lumOff val="5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Analytics and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Machine Learning and AI: Implement machine learning and AI techniques to analyze data and generate meaningful insights[3][4].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Cohesive View: Create a unified view of passenger movements from curb to gate, encompassing all relevant touchpoints.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Actionable Insights: Provide analytics that help in understanding passenger flow patterns, identifying bottlenecks, and optimizing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Leverage AI and machine learning for advanced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Ensure a cohesive and comprehensive view of passenger movements.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Generate actionable insights to improve airport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3. Recommendations and Alerting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Real-Time Recommendations: Offer real-time recommendations to enhance passenger experience and operational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Alerting Mechanisms: Implement alerting systems to notify airport staff of potential issues or anomalies in passenger flow.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Provide timely recommendations to optimize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Ensure robust alerting mechanisms for proactive issue resolution.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4. Use 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Requirements: The solution must minimally address the following potential airport use cases, but ideally will not focus solely on deployment of individual use cases but a comprehensive airport wide analytics solution from Curb to Gate: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AGTS Train Platform Counts and Dwell Time: Monitor passenger counts and dwell times at train platforms to optimize scheduling and capacity[5].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Restroom Use: Track restroom usage to ensure cleanliness and availability.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Passenger Movement Throughout Terminal: Analyze passenger movements to assess planning-related needs and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FIS Passenger Wait Times &amp; Dwell Time: Monitor wait times and dwell times at Federal Inspection Services (FIS)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Security Checkpoint Wait Times: Measure wait times at security checkpoints (South / Bridge) from the end of the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Passenger Movement Throughout Concourses: Analyze passenger movements from a concession lens to optimize retail space.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Baggage Carousel People Counts and Dwell Time: Monitor people counts and dwell times at baggage carousels.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Vehicle Counting and Dwell Time - Curbside: Count vehicles and monitor dwell times at curbside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Conveyance Usage - People Counts: Track people counts using conveyance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Concessions Wait Time &amp; Dwell Time: Monitor wait times and dwell times at various concession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 Hotel Transit Center - Passenger Counts: Monitor passenger counts at the hotel transit center.</a:t>
            </a:r>
          </a:p>
        </p:txBody>
      </p:sp>
      <p:sp>
        <p:nvSpPr>
          <p:cNvPr id="4" name="Slide Number Placeholder 3">
            <a:extLst>
              <a:ext uri="{FF2B5EF4-FFF2-40B4-BE49-F238E27FC236}">
                <a16:creationId xmlns:a16="http://schemas.microsoft.com/office/drawing/2014/main" id="{E02B64DF-1DC8-6BB4-300C-F88079A6B15E}"/>
              </a:ext>
            </a:extLst>
          </p:cNvPr>
          <p:cNvSpPr>
            <a:spLocks noGrp="1"/>
          </p:cNvSpPr>
          <p:nvPr>
            <p:ph type="sldNum" sz="quarter" idx="5"/>
          </p:nvPr>
        </p:nvSpPr>
        <p:spPr/>
        <p:txBody>
          <a:bodyPr/>
          <a:lstStyle/>
          <a:p>
            <a:fld id="{A399344F-1846-964E-A23F-F797EB56DD37}" type="slidenum">
              <a:rPr lang="en-US" smtClean="0"/>
              <a:t>57</a:t>
            </a:fld>
            <a:endParaRPr lang="en-US"/>
          </a:p>
        </p:txBody>
      </p:sp>
    </p:spTree>
    <p:extLst>
      <p:ext uri="{BB962C8B-B14F-4D97-AF65-F5344CB8AC3E}">
        <p14:creationId xmlns:p14="http://schemas.microsoft.com/office/powerpoint/2010/main" val="2419380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032-B596-CFCF-A2B5-38CF9E07A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4603B-BB31-A9BD-1A65-FBC7E1C5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96B5-F400-AF0E-9C9B-E18A52BC54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This request is for a competitive Request for Proposal (RFP) to select a qualified firm to provide essential security coverage at Denver International Airport (DEN).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lumMod val="95000"/>
                  <a:lumOff val="5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This Curbside and Public Area Interfaces contract includes terminal traffic control, protection of sensitive security access points, door alarm response in the main terminal, loading dock oversight, security incident resolution, patrols, credential verification, enforcement of all applicable DEN Rules and Regulations, Public Parking Lot Patrols, Airport Office Building Gate Access Point, Loading Dock Operation which facilitates over 50 deliveries per day, person vetting, and additional posts as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lumMod val="95000"/>
                  <a:lumOff val="5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The selected firm will be responsible for the oversight of approximately 5400 weekly hours or 135 Full Time Equivalent (FTE) employees. All Traffic Officer positions combined support over </a:t>
            </a:r>
            <a:r>
              <a:rPr lang="en-US" sz="1200">
                <a:solidFill>
                  <a:schemeClr val="tx1">
                    <a:lumMod val="95000"/>
                    <a:lumOff val="5000"/>
                  </a:schemeClr>
                </a:solidFill>
              </a:rPr>
              <a:t>40,000</a:t>
            </a:r>
            <a:r>
              <a:rPr kumimoji="0" lang="en-US" sz="1200" b="0" i="0" u="none" strike="noStrike" kern="1200" cap="none" spc="0" normalizeH="0" baseline="0" noProof="0">
                <a:ln>
                  <a:noFill/>
                </a:ln>
                <a:solidFill>
                  <a:schemeClr val="tx1">
                    <a:lumMod val="95000"/>
                    <a:lumOff val="5000"/>
                  </a:schemeClr>
                </a:solidFill>
                <a:effectLst/>
                <a:uLnTx/>
                <a:uFillTx/>
                <a:ea typeface="+mn-ea"/>
                <a:cs typeface="+mn-cs"/>
              </a:rPr>
              <a:t> vehicle entries per day into passenger pick-up and drop-off locations at the Main Terminal at DEN. Hours can be broken down by FT (Full Time), PT (Part-Time), and On-Call. The curbside, passenger pick-up, and drop-off must be staffed 24/7 on levels 4 and 6. Hours will be adjusted based on operational needs or security threat directives. Loading Dock Operation, which facilitates over 50 deliveries per day.</a:t>
            </a:r>
          </a:p>
          <a:p>
            <a:endParaRPr lang="en-US"/>
          </a:p>
        </p:txBody>
      </p:sp>
      <p:sp>
        <p:nvSpPr>
          <p:cNvPr id="4" name="Slide Number Placeholder 3">
            <a:extLst>
              <a:ext uri="{FF2B5EF4-FFF2-40B4-BE49-F238E27FC236}">
                <a16:creationId xmlns:a16="http://schemas.microsoft.com/office/drawing/2014/main" id="{47FE7780-7838-0CE8-7293-2944322F062D}"/>
              </a:ext>
            </a:extLst>
          </p:cNvPr>
          <p:cNvSpPr>
            <a:spLocks noGrp="1"/>
          </p:cNvSpPr>
          <p:nvPr>
            <p:ph type="sldNum" sz="quarter" idx="5"/>
          </p:nvPr>
        </p:nvSpPr>
        <p:spPr/>
        <p:txBody>
          <a:bodyPr/>
          <a:lstStyle/>
          <a:p>
            <a:fld id="{A399344F-1846-964E-A23F-F797EB56DD37}" type="slidenum">
              <a:rPr lang="en-US" smtClean="0"/>
              <a:t>58</a:t>
            </a:fld>
            <a:endParaRPr lang="en-US"/>
          </a:p>
        </p:txBody>
      </p:sp>
    </p:spTree>
    <p:extLst>
      <p:ext uri="{BB962C8B-B14F-4D97-AF65-F5344CB8AC3E}">
        <p14:creationId xmlns:p14="http://schemas.microsoft.com/office/powerpoint/2010/main" val="2487565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D8F9-9089-BB27-212A-9918EF401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FB5F1-8812-4CC6-6D3F-F0D010076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803AB-A9E8-BAEB-1B28-A6D11D79554C}"/>
              </a:ext>
            </a:extLst>
          </p:cNvPr>
          <p:cNvSpPr>
            <a:spLocks noGrp="1"/>
          </p:cNvSpPr>
          <p:nvPr>
            <p:ph type="body" idx="1"/>
          </p:nvPr>
        </p:nvSpPr>
        <p:spPr/>
        <p:txBody>
          <a:bodyPr/>
          <a:lstStyle/>
          <a:p>
            <a:pPr marL="0" indent="0">
              <a:buFont typeface="Arial,Sans-Serif"/>
              <a:buNone/>
            </a:pPr>
            <a:endParaRPr lang="en-US">
              <a:ea typeface="Calibri"/>
              <a:cs typeface="Calibri"/>
            </a:endParaRPr>
          </a:p>
        </p:txBody>
      </p:sp>
      <p:sp>
        <p:nvSpPr>
          <p:cNvPr id="4" name="Slide Number Placeholder 3">
            <a:extLst>
              <a:ext uri="{FF2B5EF4-FFF2-40B4-BE49-F238E27FC236}">
                <a16:creationId xmlns:a16="http://schemas.microsoft.com/office/drawing/2014/main" id="{5A8E701C-B196-3025-A7D8-A12004A2A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376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rial" panose="020B0604020202020204" pitchFamily="34" charset="0"/>
              </a:rPr>
              <a:t>The City and County of Denver's certification programs, and the Division of Small Business Opportunity (DSBO) who administers these programs, were created to promote equity, maximize opportunities, and</a:t>
            </a:r>
            <a:r>
              <a:rPr lang="en-US" b="1" i="0" u="none" strike="noStrike">
                <a:solidFill>
                  <a:srgbClr val="000000"/>
                </a:solidFill>
                <a:effectLst/>
                <a:latin typeface="Arial" panose="020B0604020202020204" pitchFamily="34" charset="0"/>
              </a:rPr>
              <a:t> </a:t>
            </a:r>
            <a:r>
              <a:rPr lang="en-US" b="0" i="0" u="none" strike="noStrike">
                <a:solidFill>
                  <a:srgbClr val="000000"/>
                </a:solidFill>
                <a:effectLst/>
                <a:latin typeface="Arial" panose="020B0604020202020204" pitchFamily="34" charset="0"/>
              </a:rPr>
              <a:t>prevent discrimination and its effects against small, minority and woman owned businesses.</a:t>
            </a:r>
            <a:r>
              <a:rPr lang="en-US" b="1" i="0" u="none" strike="noStrike">
                <a:solidFill>
                  <a:srgbClr val="000000"/>
                </a:solidFill>
                <a:effectLst/>
                <a:latin typeface="Arial" panose="020B0604020202020204" pitchFamily="34" charset="0"/>
              </a:rPr>
              <a:t> </a:t>
            </a:r>
            <a:r>
              <a:rPr lang="en-US" b="0" i="0" u="none" strike="noStrike">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b="0" i="0" u="none" strike="noStrike">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Arial" panose="020B0604020202020204" pitchFamily="34" charset="0"/>
              </a:rPr>
              <a:t>The primary goal of the certification programs is to level the playing field and provide a</a:t>
            </a:r>
            <a:r>
              <a:rPr lang="en-US" b="1" i="0" u="none" strike="noStrike">
                <a:solidFill>
                  <a:srgbClr val="000000"/>
                </a:solidFill>
                <a:effectLst/>
                <a:latin typeface="Arial" panose="020B0604020202020204" pitchFamily="34" charset="0"/>
              </a:rPr>
              <a:t> fair opportunity for small businesses to compete for City and County of Denver and DEN airport contracts.</a:t>
            </a:r>
          </a:p>
          <a:p>
            <a:endParaRPr lang="en-US"/>
          </a:p>
          <a:p>
            <a:r>
              <a:rPr lang="en-US"/>
              <a:t>Strategic Development and Community Engagement</a:t>
            </a:r>
          </a:p>
          <a:p>
            <a:r>
              <a:rPr lang="en-US"/>
              <a:t>Connects small businesses with the DSBO program and provides resources to help them successfully develop and pursue work with the city</a:t>
            </a:r>
          </a:p>
          <a:p>
            <a:endParaRPr lang="en-US"/>
          </a:p>
          <a:p>
            <a:r>
              <a:rPr lang="en-US"/>
              <a:t>Certification</a:t>
            </a:r>
          </a:p>
          <a:p>
            <a:r>
              <a:rPr lang="en-US"/>
              <a:t>Approves small businesses’ applications for certification and ensures that all certified businesses remain compliant with program and eligibility requirements</a:t>
            </a:r>
          </a:p>
          <a:p>
            <a:endParaRPr lang="en-US"/>
          </a:p>
          <a:p>
            <a:r>
              <a:rPr lang="en-US"/>
              <a:t>Auditing and Analytics: Business Utilization</a:t>
            </a:r>
          </a:p>
          <a:p>
            <a:r>
              <a:rPr lang="en-US"/>
              <a:t>Assesses city projects that are locally funded or on city land for MWBE, DBE contract participation goals and SBE defined selection pool designations.</a:t>
            </a:r>
          </a:p>
          <a:p>
            <a:endParaRPr lang="en-US"/>
          </a:p>
          <a:p>
            <a:r>
              <a:rPr lang="en-US"/>
              <a:t>Compliance</a:t>
            </a:r>
          </a:p>
          <a:p>
            <a:r>
              <a:rPr lang="en-US"/>
              <a:t>Monitors small business utilization from solicitation through the contract term to ensure equity protections.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5743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a:solidFill>
                  <a:srgbClr val="595959"/>
                </a:solidFill>
                <a:effectLst/>
                <a:latin typeface="Arial" panose="020B0604020202020204" pitchFamily="34" charset="0"/>
              </a:rPr>
              <a:t>DSBO’s compliance team monitors small business utilization from solicitation through the contract term to ensure equity protections and adherence to our program requirements from enforcing timely subcontractor payments</a:t>
            </a:r>
          </a:p>
          <a:p>
            <a:endParaRPr lang="en-US" b="1" i="0" u="none" strike="noStrike">
              <a:solidFill>
                <a:srgbClr val="595959"/>
              </a:solidFill>
              <a:effectLst/>
              <a:latin typeface="Arial" panose="020B0604020202020204" pitchFamily="34" charset="0"/>
            </a:endParaRPr>
          </a:p>
          <a:p>
            <a:r>
              <a:rPr lang="en-US" b="1" i="0" u="none" strike="noStrike">
                <a:solidFill>
                  <a:srgbClr val="595959"/>
                </a:solidFill>
                <a:effectLst/>
                <a:latin typeface="Arial" panose="020B0604020202020204" pitchFamily="34" charset="0"/>
              </a:rPr>
              <a:t>Bring attention to the Small Biz, Big Wins</a:t>
            </a:r>
            <a:endParaRPr lang="en-US"/>
          </a:p>
        </p:txBody>
      </p:sp>
      <p:sp>
        <p:nvSpPr>
          <p:cNvPr id="4" name="Slide Number Placeholder 3"/>
          <p:cNvSpPr>
            <a:spLocks noGrp="1"/>
          </p:cNvSpPr>
          <p:nvPr>
            <p:ph type="sldNum" sz="quarter" idx="5"/>
          </p:nvPr>
        </p:nvSpPr>
        <p:spPr/>
        <p:txBody>
          <a:bodyPr/>
          <a:lstStyle/>
          <a:p>
            <a:fld id="{3F540BF4-C046-4BB4-8392-0A47D86E48D2}" type="slidenum">
              <a:rPr lang="en-US" smtClean="0"/>
              <a:t>67</a:t>
            </a:fld>
            <a:endParaRPr lang="en-US"/>
          </a:p>
        </p:txBody>
      </p:sp>
    </p:spTree>
    <p:extLst>
      <p:ext uri="{BB962C8B-B14F-4D97-AF65-F5344CB8AC3E}">
        <p14:creationId xmlns:p14="http://schemas.microsoft.com/office/powerpoint/2010/main" val="25856762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Eligible small businesses may apply for certification in one or more of our certification programs. </a:t>
            </a:r>
          </a:p>
        </p:txBody>
      </p:sp>
      <p:sp>
        <p:nvSpPr>
          <p:cNvPr id="4" name="Slide Number Placeholder 3"/>
          <p:cNvSpPr>
            <a:spLocks noGrp="1"/>
          </p:cNvSpPr>
          <p:nvPr>
            <p:ph type="sldNum" sz="quarter" idx="5"/>
          </p:nvPr>
        </p:nvSpPr>
        <p:spPr/>
        <p:txBody>
          <a:bodyPr/>
          <a:lstStyle/>
          <a:p>
            <a:fld id="{3F540BF4-C046-4BB4-8392-0A47D86E48D2}" type="slidenum">
              <a:rPr lang="en-US" smtClean="0"/>
              <a:t>68</a:t>
            </a:fld>
            <a:endParaRPr lang="en-US"/>
          </a:p>
        </p:txBody>
      </p:sp>
    </p:spTree>
    <p:extLst>
      <p:ext uri="{BB962C8B-B14F-4D97-AF65-F5344CB8AC3E}">
        <p14:creationId xmlns:p14="http://schemas.microsoft.com/office/powerpoint/2010/main" val="78073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lnSpc>
                <a:spcPct val="115000"/>
              </a:lnSpc>
              <a:tabLst>
                <a:tab pos="1428750" algn="l"/>
              </a:tabLst>
              <a:defRPr/>
            </a:pPr>
            <a:r>
              <a:rPr lang="en-US" b="0" i="0">
                <a:solidFill>
                  <a:srgbClr val="1C1C1C"/>
                </a:solidFill>
                <a:effectLst/>
                <a:latin typeface="Inter"/>
              </a:rPr>
              <a:t>The “Navigating the ACDBE Program” series helps retail and F&amp;B businesses understand certification and compliance  for concessions.</a:t>
            </a:r>
          </a:p>
          <a:p>
            <a:pPr defTabSz="685800">
              <a:lnSpc>
                <a:spcPct val="115000"/>
              </a:lnSpc>
              <a:tabLst>
                <a:tab pos="1428750" algn="l"/>
              </a:tabLst>
              <a:defRPr/>
            </a:pPr>
            <a:r>
              <a:rPr lang="en-US" b="0" i="0">
                <a:solidFill>
                  <a:srgbClr val="1C1C1C"/>
                </a:solidFill>
                <a:effectLst/>
                <a:latin typeface="Inter"/>
              </a:rPr>
              <a:t>Here’s are the remaining sessions</a:t>
            </a:r>
          </a:p>
          <a:p>
            <a:pPr defTabSz="685800">
              <a:lnSpc>
                <a:spcPct val="115000"/>
              </a:lnSpc>
              <a:tabLst>
                <a:tab pos="1428750" algn="l"/>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535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1" i="0" u="none" strike="noStrike">
              <a:solidFill>
                <a:srgbClr val="000000"/>
              </a:solidFill>
              <a:effectLst/>
              <a:latin typeface="Arial" panose="020B0604020202020204" pitchFamily="34" charset="0"/>
            </a:endParaRPr>
          </a:p>
          <a:p>
            <a:pPr algn="l" rtl="0" fontAlgn="base"/>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54909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learn more about General Services Purchasing, please visit us in the breakout room at the end of the event. </a:t>
            </a:r>
          </a:p>
        </p:txBody>
      </p:sp>
      <p:sp>
        <p:nvSpPr>
          <p:cNvPr id="4" name="Slide Number Placeholder 3"/>
          <p:cNvSpPr>
            <a:spLocks noGrp="1"/>
          </p:cNvSpPr>
          <p:nvPr>
            <p:ph type="sldNum" sz="quarter" idx="5"/>
          </p:nvPr>
        </p:nvSpPr>
        <p:spPr/>
        <p:txBody>
          <a:bodyPr/>
          <a:lstStyle/>
          <a:p>
            <a:fld id="{A399344F-1846-964E-A23F-F797EB56DD37}" type="slidenum">
              <a:rPr lang="en-US" smtClean="0"/>
              <a:t>70</a:t>
            </a:fld>
            <a:endParaRPr lang="en-US"/>
          </a:p>
        </p:txBody>
      </p:sp>
    </p:spTree>
    <p:extLst>
      <p:ext uri="{BB962C8B-B14F-4D97-AF65-F5344CB8AC3E}">
        <p14:creationId xmlns:p14="http://schemas.microsoft.com/office/powerpoint/2010/main" val="4062866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65922-58CD-FD4C-96D0-595A010CD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0B230-CFD7-F414-C624-47B2F0788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0FB10-CDD3-7518-95B3-589F1F166D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2055D1-3EDC-9B37-1DC6-AA2CE48F69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707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8D7B-0E66-F1E0-17AA-3768A85EA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CF90E-EEF9-B3B7-960D-EFCAD95EE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BCA14-F17C-F1CC-98E0-CCF4858482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75DBBC-0B0B-054E-BD52-6C406065CF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913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9FD1-D9B1-BFFA-9851-71EE17A46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14F0E-244A-DDAE-DC1B-0D7B0529F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59E67-516E-2084-B947-FFC2984F41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1346EF-5C0C-4026-78F4-12BD609ABB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6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tabLst>
                <a:tab pos="1428750" algn="l"/>
              </a:tabLst>
              <a:defRPr/>
            </a:pPr>
            <a:r>
              <a:rPr lang="en-US" b="0" i="0">
                <a:solidFill>
                  <a:srgbClr val="1C1C1C"/>
                </a:solidFill>
                <a:effectLst/>
                <a:latin typeface="Inter"/>
              </a:rPr>
              <a:t>Save the date for the Exhibitor Showcase and Tradeshow on August 28. </a:t>
            </a:r>
          </a:p>
          <a:p>
            <a:pPr defTabSz="685800">
              <a:tabLst>
                <a:tab pos="1428750" algn="l"/>
              </a:tabLst>
              <a:defRPr/>
            </a:pPr>
            <a:endParaRPr lang="en-US" b="0" i="0">
              <a:solidFill>
                <a:srgbClr val="1C1C1C"/>
              </a:solidFill>
              <a:effectLst/>
              <a:latin typeface="Inter"/>
            </a:endParaRPr>
          </a:p>
          <a:p>
            <a:pPr defTabSz="685800">
              <a:tabLst>
                <a:tab pos="1428750" algn="l"/>
              </a:tabLst>
              <a:defRPr/>
            </a:pPr>
            <a:r>
              <a:rPr lang="en-US" b="0" i="0">
                <a:solidFill>
                  <a:srgbClr val="1C1C1C"/>
                </a:solidFill>
                <a:effectLst/>
                <a:latin typeface="Inter"/>
              </a:rPr>
              <a:t>Sign up for our newsletter and follow us on LinkedIn for more updates as they become available.</a:t>
            </a: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7</a:t>
            </a:fld>
            <a:endParaRPr lang="en-US"/>
          </a:p>
        </p:txBody>
      </p:sp>
    </p:spTree>
    <p:extLst>
      <p:ext uri="{BB962C8B-B14F-4D97-AF65-F5344CB8AC3E}">
        <p14:creationId xmlns:p14="http://schemas.microsoft.com/office/powerpoint/2010/main" val="186509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Volunteer as a Community Panelist for an upcoming procurement evaluation.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Gain insights and improve future proposals. Scan the QR Code to learn more.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a:buNone/>
            </a:pPr>
            <a:r>
              <a:rPr lang="en-US" b="1"/>
              <a:t>Already Participated?</a:t>
            </a:r>
            <a:endParaRPr lang="en-US"/>
          </a:p>
          <a:p>
            <a:pPr>
              <a:buFont typeface="Arial" panose="020B0604020202020204" pitchFamily="34" charset="0"/>
              <a:buChar char="•"/>
            </a:pPr>
            <a:r>
              <a:rPr lang="en-US"/>
              <a:t> We’re seeking </a:t>
            </a:r>
            <a:r>
              <a:rPr lang="en-US" b="1"/>
              <a:t>testimonials</a:t>
            </a:r>
            <a:r>
              <a:rPr lang="en-US"/>
              <a:t> from past panelists!</a:t>
            </a:r>
          </a:p>
          <a:p>
            <a:pPr>
              <a:buFont typeface="Arial" panose="020B0604020202020204" pitchFamily="34" charset="0"/>
              <a:buChar char="•"/>
            </a:pPr>
            <a:r>
              <a:rPr lang="en-US"/>
              <a:t> Share your experience in the </a:t>
            </a:r>
            <a:r>
              <a:rPr lang="en-US" b="1"/>
              <a:t>event follow-up email</a:t>
            </a: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i="0">
              <a:solidFill>
                <a:srgbClr val="1C1C1C"/>
              </a:solidFill>
              <a:effectLst/>
              <a:latin typeface="Inter"/>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Our website lists procurement opportunities at various procurement stages.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Please be aware that details may change, and the City and County of Denver can modify or cancel projects at their discretion.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Now, we'll hand it over to our project managers.</a:t>
            </a:r>
            <a:endParaRPr lang="en-US" sz="1200" b="1">
              <a:latin typeface="+mn-lt"/>
              <a:ea typeface="Calibri"/>
              <a:cs typeface="Calibri"/>
            </a:endParaRPr>
          </a:p>
        </p:txBody>
      </p:sp>
    </p:spTree>
    <p:extLst>
      <p:ext uri="{BB962C8B-B14F-4D97-AF65-F5344CB8AC3E}">
        <p14:creationId xmlns:p14="http://schemas.microsoft.com/office/powerpoint/2010/main" val="411108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8" Type="http://schemas.openxmlformats.org/officeDocument/2006/relationships/hyperlink" Target="https://www.instagram.com/priretail/" TargetMode="Externa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Master" Target="../slideMasters/slideMaster8.xml"/><Relationship Id="rId6" Type="http://schemas.openxmlformats.org/officeDocument/2006/relationships/hyperlink" Target="https://www.facebook.com/priretail" TargetMode="External"/><Relationship Id="rId5" Type="http://schemas.openxmlformats.org/officeDocument/2006/relationships/image" Target="../media/image27.png"/><Relationship Id="rId4" Type="http://schemas.openxmlformats.org/officeDocument/2006/relationships/hyperlink" Target="https://www.linkedin.com/company/272753" TargetMode="External"/><Relationship Id="rId9" Type="http://schemas.openxmlformats.org/officeDocument/2006/relationships/image" Target="../media/image2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5" name="Rectangle 4">
            <a:extLst>
              <a:ext uri="{FF2B5EF4-FFF2-40B4-BE49-F238E27FC236}">
                <a16:creationId xmlns:a16="http://schemas.microsoft.com/office/drawing/2014/main" id="{F66607FF-C232-823B-85A1-4CE4869A5EF1}"/>
              </a:ext>
            </a:extLst>
          </p:cNvPr>
          <p:cNvSpPr/>
          <p:nvPr userDrawn="1"/>
        </p:nvSpPr>
        <p:spPr>
          <a:xfrm>
            <a:off x="8647113" y="-6670"/>
            <a:ext cx="3790693" cy="68646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463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54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02674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3536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529-37F3-27E3-BED8-A83F60C40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B814F-2ED4-A721-A9BB-C0F64474F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26D87-A060-5E26-73AA-DE11117C6B13}"/>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5" name="Footer Placeholder 4">
            <a:extLst>
              <a:ext uri="{FF2B5EF4-FFF2-40B4-BE49-F238E27FC236}">
                <a16:creationId xmlns:a16="http://schemas.microsoft.com/office/drawing/2014/main" id="{E1AAA843-B829-3293-8E31-20545CE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7B6CF-47BB-38EC-860D-750905F127E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9120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A48-4189-F93E-C746-B8E403F13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97866-6D8F-A4C9-00F1-0A84474EA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60A0-ADF0-2AC6-BAB0-C3348AB0E3B4}"/>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5" name="Footer Placeholder 4">
            <a:extLst>
              <a:ext uri="{FF2B5EF4-FFF2-40B4-BE49-F238E27FC236}">
                <a16:creationId xmlns:a16="http://schemas.microsoft.com/office/drawing/2014/main" id="{AB61D802-2563-13DE-7874-64BBB3A59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7405-EC7E-4C73-C700-8CB6BF59CFE8}"/>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862799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6A14-3301-BCA3-DAEA-7E6CD836F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3B96D-AEB8-9007-4ABD-049B65536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17BEA-4646-64A9-8066-00005EBB38DD}"/>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5" name="Footer Placeholder 4">
            <a:extLst>
              <a:ext uri="{FF2B5EF4-FFF2-40B4-BE49-F238E27FC236}">
                <a16:creationId xmlns:a16="http://schemas.microsoft.com/office/drawing/2014/main" id="{D5112C7E-E9AC-21C1-EBC9-878859E50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BD9E9-890C-F252-6606-B87D5BD69C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706493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E55-CC9B-E146-2A61-7CC4D9F3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4D090-8900-D263-8AF0-B272F7D0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9BCDF-BAED-B7E7-9F31-CFBD246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03DCE-B4A2-9D66-8484-251574036FF1}"/>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6" name="Footer Placeholder 5">
            <a:extLst>
              <a:ext uri="{FF2B5EF4-FFF2-40B4-BE49-F238E27FC236}">
                <a16:creationId xmlns:a16="http://schemas.microsoft.com/office/drawing/2014/main" id="{DBD7C103-5A0E-D5CE-D2B7-7262E4E46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E9FA-CA7C-3579-82C1-55CEF4D1B2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264275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883-F9D5-8FCB-800B-E82F1F329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762A-36EF-4C01-51C1-1E6A6B0C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CD3FE-B0B5-45C3-4D81-6FC0B0928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E9B26-8A30-76A3-4E0E-DB6873F6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65260-4A22-4628-D1DE-CAF745AC2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7CC59-DA35-50B5-4071-4B065C8C229D}"/>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8" name="Footer Placeholder 7">
            <a:extLst>
              <a:ext uri="{FF2B5EF4-FFF2-40B4-BE49-F238E27FC236}">
                <a16:creationId xmlns:a16="http://schemas.microsoft.com/office/drawing/2014/main" id="{56998E70-8392-8ADB-910C-3309C2D63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FCC37-2464-BBA3-65C7-A16B6F6BC23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66395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378-4CA5-FDBB-C757-284C09CB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BF1E-A6DF-91E6-9789-E0878F7F2580}"/>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4" name="Footer Placeholder 3">
            <a:extLst>
              <a:ext uri="{FF2B5EF4-FFF2-40B4-BE49-F238E27FC236}">
                <a16:creationId xmlns:a16="http://schemas.microsoft.com/office/drawing/2014/main" id="{C539D5AF-D782-22E7-7CEE-A1890628F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8AF-13D6-BF95-911F-2EC4710E1B1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7261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355219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957-07D4-8259-8B83-34D00302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5DB4-0746-A0E4-5EE7-1CB938777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4C7B-D88C-8735-A295-3262A1F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C462-3687-90D1-B602-FD5532AB78AA}"/>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6" name="Footer Placeholder 5">
            <a:extLst>
              <a:ext uri="{FF2B5EF4-FFF2-40B4-BE49-F238E27FC236}">
                <a16:creationId xmlns:a16="http://schemas.microsoft.com/office/drawing/2014/main" id="{2F73FECB-B5C6-14E4-D5D1-07DCFCFD5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23F32-618F-C236-C98E-3B2DFDE1334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518322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282B-C103-5D24-ACBD-474D9224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2C615-D1DE-C6B9-196B-F128095D5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54C6A-ADD7-4AD6-3DD1-59B47670B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7C6A9-C74B-CDBA-BEB1-5837FB58906F}"/>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6" name="Footer Placeholder 5">
            <a:extLst>
              <a:ext uri="{FF2B5EF4-FFF2-40B4-BE49-F238E27FC236}">
                <a16:creationId xmlns:a16="http://schemas.microsoft.com/office/drawing/2014/main" id="{742994D3-AA85-B5A7-8E3A-659CEEA9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85DEB-F6B8-0E01-A4E6-A08BBE4B654E}"/>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73837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0572-4D8D-C887-F96E-72BA7A49C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5D742-A617-912B-A286-1F160D00E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9A7E-B04D-FC42-7C21-6A9324F99665}"/>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5" name="Footer Placeholder 4">
            <a:extLst>
              <a:ext uri="{FF2B5EF4-FFF2-40B4-BE49-F238E27FC236}">
                <a16:creationId xmlns:a16="http://schemas.microsoft.com/office/drawing/2014/main" id="{3E5EF7F9-DC71-A761-E167-4D24E751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5B6-930F-59EF-2C58-7D059229BE6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523070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6F4B3-D572-784D-B272-41FE30B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8D081-2F58-710A-208B-7055204BA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86B68-5F16-6170-D8D6-7CC3AD9ECDF1}"/>
              </a:ext>
            </a:extLst>
          </p:cNvPr>
          <p:cNvSpPr>
            <a:spLocks noGrp="1"/>
          </p:cNvSpPr>
          <p:nvPr>
            <p:ph type="dt" sz="half" idx="10"/>
          </p:nvPr>
        </p:nvSpPr>
        <p:spPr/>
        <p:txBody>
          <a:bodyPr/>
          <a:lstStyle/>
          <a:p>
            <a:fld id="{F7BCD5FC-13DF-7947-A2F8-230685ED9D21}" type="datetimeFigureOut">
              <a:rPr lang="en-US" smtClean="0"/>
              <a:t>6/13/2025</a:t>
            </a:fld>
            <a:endParaRPr lang="en-US"/>
          </a:p>
        </p:txBody>
      </p:sp>
      <p:sp>
        <p:nvSpPr>
          <p:cNvPr id="5" name="Footer Placeholder 4">
            <a:extLst>
              <a:ext uri="{FF2B5EF4-FFF2-40B4-BE49-F238E27FC236}">
                <a16:creationId xmlns:a16="http://schemas.microsoft.com/office/drawing/2014/main" id="{E2704BAE-0AA3-07B1-6A2A-2F77E30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8CB7-1D73-588D-C9C4-93DA8B3EDAC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4180767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216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2452904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02958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73480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88647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3"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6"/>
            <a:ext cx="246308" cy="49261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136415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2277834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81337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3039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155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563135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636881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767737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77078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153304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C883D-BEAB-FCDF-6CBB-90FC2F4DDE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20842" y="0"/>
            <a:ext cx="11871158" cy="6858000"/>
          </a:xfrm>
          <a:prstGeom prst="rect">
            <a:avLst/>
          </a:prstGeom>
        </p:spPr>
      </p:pic>
      <p:sp>
        <p:nvSpPr>
          <p:cNvPr id="11" name="Rectangle: Rounded Corners 10">
            <a:extLst>
              <a:ext uri="{FF2B5EF4-FFF2-40B4-BE49-F238E27FC236}">
                <a16:creationId xmlns:a16="http://schemas.microsoft.com/office/drawing/2014/main" id="{67DAB642-97AE-0CFA-8679-89309C22E8D8}"/>
              </a:ext>
            </a:extLst>
          </p:cNvPr>
          <p:cNvSpPr/>
          <p:nvPr userDrawn="1"/>
        </p:nvSpPr>
        <p:spPr>
          <a:xfrm>
            <a:off x="5915299" y="4363063"/>
            <a:ext cx="1182189" cy="813207"/>
          </a:xfrm>
          <a:prstGeom prst="roundRect">
            <a:avLst/>
          </a:prstGeom>
          <a:solidFill>
            <a:srgbClr val="F9F9F9"/>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EF2C50-917F-AF6D-6AA3-8C2197AF742E}"/>
              </a:ext>
            </a:extLst>
          </p:cNvPr>
          <p:cNvSpPr/>
          <p:nvPr userDrawn="1"/>
        </p:nvSpPr>
        <p:spPr>
          <a:xfrm rot="16200000">
            <a:off x="1984572" y="-1984574"/>
            <a:ext cx="6858001" cy="10827145"/>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43BE5-966D-FD67-E599-99AE05F03B1C}"/>
              </a:ext>
            </a:extLst>
          </p:cNvPr>
          <p:cNvSpPr>
            <a:spLocks noGrp="1"/>
          </p:cNvSpPr>
          <p:nvPr>
            <p:ph type="ctrTitle"/>
          </p:nvPr>
        </p:nvSpPr>
        <p:spPr>
          <a:xfrm>
            <a:off x="838200" y="808038"/>
            <a:ext cx="4360817" cy="2447924"/>
          </a:xfrm>
        </p:spPr>
        <p:txBody>
          <a:bodyPr anchor="t">
            <a:normAutofit/>
          </a:bodyPr>
          <a:lstStyle>
            <a:lvl1pPr algn="l">
              <a:defRPr sz="480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C642F6E-B1BC-BC68-3372-DF3CA4240804}"/>
              </a:ext>
            </a:extLst>
          </p:cNvPr>
          <p:cNvSpPr>
            <a:spLocks noGrp="1"/>
          </p:cNvSpPr>
          <p:nvPr>
            <p:ph type="subTitle" idx="1"/>
          </p:nvPr>
        </p:nvSpPr>
        <p:spPr>
          <a:xfrm>
            <a:off x="838200" y="3602039"/>
            <a:ext cx="4360817" cy="813207"/>
          </a:xfrm>
        </p:spPr>
        <p:txBody>
          <a:bodyPr>
            <a:normAutofit/>
          </a:bodyPr>
          <a:lstStyle>
            <a:lvl1pPr marL="0" indent="0" algn="l">
              <a:buNone/>
              <a:defRPr sz="20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2">
            <a:extLst>
              <a:ext uri="{FF2B5EF4-FFF2-40B4-BE49-F238E27FC236}">
                <a16:creationId xmlns:a16="http://schemas.microsoft.com/office/drawing/2014/main" id="{5091BC75-1B83-CE1B-C977-991D7841C842}"/>
              </a:ext>
            </a:extLst>
          </p:cNvPr>
          <p:cNvSpPr txBox="1">
            <a:spLocks/>
          </p:cNvSpPr>
          <p:nvPr userDrawn="1"/>
        </p:nvSpPr>
        <p:spPr>
          <a:xfrm>
            <a:off x="838200" y="5295340"/>
            <a:ext cx="3845918" cy="5502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3">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000" b="1"/>
              <a:t>Forward looking statement: </a:t>
            </a:r>
            <a:r>
              <a:rPr lang="en-US" sz="1000"/>
              <a:t>This presentation may include predictions, estimates or other information that might be considered forward-looking. While these forward-looking statements represent our current judgment on what the future holds, they are subject to risks and uncertainties that could cause actual results to differ materially. You are cautioned not to place undue reliance on these forward-looking statements, which reflect our opinions only as of the date of this presentation. </a:t>
            </a:r>
          </a:p>
        </p:txBody>
      </p:sp>
      <p:pic>
        <p:nvPicPr>
          <p:cNvPr id="10" name="Picture 9">
            <a:extLst>
              <a:ext uri="{FF2B5EF4-FFF2-40B4-BE49-F238E27FC236}">
                <a16:creationId xmlns:a16="http://schemas.microsoft.com/office/drawing/2014/main" id="{3D63AA78-FDEC-9422-D530-ACCA6B6BD6A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519859" y="4008642"/>
            <a:ext cx="4625342" cy="19695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90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484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85948D-DD89-C083-BBE2-62AC819A308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425440"/>
            <a:ext cx="12192000" cy="1432560"/>
          </a:xfrm>
          <a:prstGeom prst="rect">
            <a:avLst/>
          </a:prstGeom>
        </p:spPr>
      </p:pic>
      <p:sp>
        <p:nvSpPr>
          <p:cNvPr id="9" name="Rectangle 8">
            <a:extLst>
              <a:ext uri="{FF2B5EF4-FFF2-40B4-BE49-F238E27FC236}">
                <a16:creationId xmlns:a16="http://schemas.microsoft.com/office/drawing/2014/main" id="{1ADFFAA8-58DB-DB96-9B50-F2688193C64F}"/>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B85168-7E04-4386-FA16-AEA20047C6D5}"/>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158571-6302-E368-10CF-591D7D750345}"/>
              </a:ext>
            </a:extLst>
          </p:cNvPr>
          <p:cNvSpPr>
            <a:spLocks noGrp="1"/>
          </p:cNvSpPr>
          <p:nvPr>
            <p:ph idx="1"/>
          </p:nvPr>
        </p:nvSpPr>
        <p:spPr>
          <a:xfrm>
            <a:off x="838200" y="1254034"/>
            <a:ext cx="10515600"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2B0DA90-22A7-0E9E-0A6E-D98DA725A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6F9C8-F993-CA6B-5EAC-E429B7C90D05}"/>
              </a:ext>
            </a:extLst>
          </p:cNvPr>
          <p:cNvSpPr>
            <a:spLocks noGrp="1"/>
          </p:cNvSpPr>
          <p:nvPr>
            <p:ph type="sldNum" sz="quarter" idx="12"/>
          </p:nvPr>
        </p:nvSpPr>
        <p:spPr/>
        <p:txBody>
          <a:bodyPr/>
          <a:lstStyle/>
          <a:p>
            <a:fld id="{9724B45E-4643-4506-A787-832A5D92DBB5}" type="slidenum">
              <a:rPr lang="en-US" smtClean="0"/>
              <a:t>‹#›</a:t>
            </a:fld>
            <a:endParaRPr lang="en-US"/>
          </a:p>
        </p:txBody>
      </p:sp>
      <p:sp>
        <p:nvSpPr>
          <p:cNvPr id="10" name="TextBox 9">
            <a:extLst>
              <a:ext uri="{FF2B5EF4-FFF2-40B4-BE49-F238E27FC236}">
                <a16:creationId xmlns:a16="http://schemas.microsoft.com/office/drawing/2014/main" id="{3810CDA5-3471-8669-20B0-DC117728BCBD}"/>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7B3B5690-70E6-AE2A-2F13-E7E528460AB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874035" y="6228307"/>
            <a:ext cx="1242605" cy="529135"/>
          </a:xfrm>
          <a:prstGeom prst="rect">
            <a:avLst/>
          </a:prstGeom>
          <a:effectLst/>
        </p:spPr>
      </p:pic>
    </p:spTree>
    <p:extLst>
      <p:ext uri="{BB962C8B-B14F-4D97-AF65-F5344CB8AC3E}">
        <p14:creationId xmlns:p14="http://schemas.microsoft.com/office/powerpoint/2010/main" val="2277106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C77475-B267-59EB-E379-2186946B77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425440"/>
            <a:ext cx="12192000" cy="1432560"/>
          </a:xfrm>
          <a:prstGeom prst="rect">
            <a:avLst/>
          </a:prstGeom>
        </p:spPr>
      </p:pic>
      <p:sp>
        <p:nvSpPr>
          <p:cNvPr id="8" name="Rectangle 7">
            <a:extLst>
              <a:ext uri="{FF2B5EF4-FFF2-40B4-BE49-F238E27FC236}">
                <a16:creationId xmlns:a16="http://schemas.microsoft.com/office/drawing/2014/main" id="{D1DB45C7-94F4-0485-6168-1C1560BCA575}"/>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1FBC9E7-9160-76E1-1D8D-D09868B76519}"/>
              </a:ext>
            </a:extLst>
          </p:cNvPr>
          <p:cNvSpPr>
            <a:spLocks noGrp="1"/>
          </p:cNvSpPr>
          <p:nvPr>
            <p:ph type="title"/>
          </p:nvPr>
        </p:nvSpPr>
        <p:spPr>
          <a:xfrm>
            <a:off x="838200" y="365125"/>
            <a:ext cx="10515600" cy="636361"/>
          </a:xfrm>
        </p:spPr>
        <p:txBody>
          <a:bodyPr>
            <a:noAutofit/>
          </a:bodyPr>
          <a:lstStyle>
            <a:lvl1pPr>
              <a:defRPr sz="4000">
                <a:latin typeface="Century Gothic" panose="020B0502020202020204" pitchFamily="34" charset="0"/>
              </a:defRPr>
            </a:lvl1pPr>
          </a:lstStyle>
          <a:p>
            <a:r>
              <a:rPr lang="en-US"/>
              <a:t>Click to edit Master title style</a:t>
            </a:r>
          </a:p>
        </p:txBody>
      </p:sp>
      <p:sp>
        <p:nvSpPr>
          <p:cNvPr id="10" name="TextBox 9">
            <a:extLst>
              <a:ext uri="{FF2B5EF4-FFF2-40B4-BE49-F238E27FC236}">
                <a16:creationId xmlns:a16="http://schemas.microsoft.com/office/drawing/2014/main" id="{1F70A8C4-BFE8-A5AE-603F-19F40D1D3A7A}"/>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11" name="Picture 10">
            <a:extLst>
              <a:ext uri="{FF2B5EF4-FFF2-40B4-BE49-F238E27FC236}">
                <a16:creationId xmlns:a16="http://schemas.microsoft.com/office/drawing/2014/main" id="{45E9831A-D967-E4B7-B686-191DE0FEB53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874035" y="6228307"/>
            <a:ext cx="1242605" cy="529135"/>
          </a:xfrm>
          <a:prstGeom prst="rect">
            <a:avLst/>
          </a:prstGeom>
          <a:effectLst/>
        </p:spPr>
      </p:pic>
      <p:sp>
        <p:nvSpPr>
          <p:cNvPr id="4" name="Footer Placeholder 3">
            <a:extLst>
              <a:ext uri="{FF2B5EF4-FFF2-40B4-BE49-F238E27FC236}">
                <a16:creationId xmlns:a16="http://schemas.microsoft.com/office/drawing/2014/main" id="{46954B4F-21F3-FD29-7ACC-99CB6BB214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4072E-F399-20BF-67E8-95770E7710CB}"/>
              </a:ext>
            </a:extLst>
          </p:cNvPr>
          <p:cNvSpPr>
            <a:spLocks noGrp="1"/>
          </p:cNvSpPr>
          <p:nvPr>
            <p:ph type="sldNum" sz="quarter" idx="12"/>
          </p:nvPr>
        </p:nvSpPr>
        <p:spPr/>
        <p:txBody>
          <a:bodyPr/>
          <a:lstStyle/>
          <a:p>
            <a:fld id="{9724B45E-4643-4506-A787-832A5D92DBB5}" type="slidenum">
              <a:rPr lang="en-US" smtClean="0"/>
              <a:pPr/>
              <a:t>‹#›</a:t>
            </a:fld>
            <a:endParaRPr lang="en-US"/>
          </a:p>
        </p:txBody>
      </p:sp>
      <p:sp>
        <p:nvSpPr>
          <p:cNvPr id="6" name="Content Placeholder 2">
            <a:extLst>
              <a:ext uri="{FF2B5EF4-FFF2-40B4-BE49-F238E27FC236}">
                <a16:creationId xmlns:a16="http://schemas.microsoft.com/office/drawing/2014/main" id="{4C4B7593-17EF-047F-1D8D-3BF39AF7D88C}"/>
              </a:ext>
            </a:extLst>
          </p:cNvPr>
          <p:cNvSpPr>
            <a:spLocks noGrp="1"/>
          </p:cNvSpPr>
          <p:nvPr>
            <p:ph idx="1"/>
          </p:nvPr>
        </p:nvSpPr>
        <p:spPr>
          <a:xfrm>
            <a:off x="838200"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F1BB808-F411-86E4-81E2-B65D0A31D372}"/>
              </a:ext>
            </a:extLst>
          </p:cNvPr>
          <p:cNvSpPr>
            <a:spLocks noGrp="1"/>
          </p:cNvSpPr>
          <p:nvPr>
            <p:ph idx="13"/>
          </p:nvPr>
        </p:nvSpPr>
        <p:spPr>
          <a:xfrm>
            <a:off x="6191794" y="1254034"/>
            <a:ext cx="5162006" cy="4767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88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F35A81-F2FD-99D7-4A68-71D1298344F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5425440"/>
            <a:ext cx="12192000" cy="1432560"/>
          </a:xfrm>
          <a:prstGeom prst="rect">
            <a:avLst/>
          </a:prstGeom>
        </p:spPr>
      </p:pic>
      <p:sp>
        <p:nvSpPr>
          <p:cNvPr id="6" name="Rectangle 5">
            <a:extLst>
              <a:ext uri="{FF2B5EF4-FFF2-40B4-BE49-F238E27FC236}">
                <a16:creationId xmlns:a16="http://schemas.microsoft.com/office/drawing/2014/main" id="{9E73D83E-1464-C526-911B-C8477695CDCC}"/>
              </a:ext>
            </a:extLst>
          </p:cNvPr>
          <p:cNvSpPr/>
          <p:nvPr userDrawn="1"/>
        </p:nvSpPr>
        <p:spPr>
          <a:xfrm>
            <a:off x="0" y="5303520"/>
            <a:ext cx="12192000" cy="114340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B10764-EA9B-93A3-99D3-FA403662C6F2}"/>
              </a:ext>
            </a:extLst>
          </p:cNvPr>
          <p:cNvSpPr txBox="1"/>
          <p:nvPr userDrawn="1"/>
        </p:nvSpPr>
        <p:spPr>
          <a:xfrm>
            <a:off x="229800" y="6374239"/>
            <a:ext cx="3808800" cy="276999"/>
          </a:xfrm>
          <a:prstGeom prst="rect">
            <a:avLst/>
          </a:prstGeom>
          <a:noFill/>
        </p:spPr>
        <p:txBody>
          <a:bodyPr wrap="none" rtlCol="0">
            <a:spAutoFit/>
          </a:bodyPr>
          <a:lstStyle/>
          <a:p>
            <a:r>
              <a:rPr lang="en-US" sz="1200">
                <a:solidFill>
                  <a:schemeClr val="tx1">
                    <a:lumMod val="50000"/>
                    <a:lumOff val="50000"/>
                  </a:schemeClr>
                </a:solidFill>
              </a:rPr>
              <a:t>©Copyright Provenzano Resources, Inc. All rights reserved</a:t>
            </a:r>
          </a:p>
        </p:txBody>
      </p:sp>
      <p:pic>
        <p:nvPicPr>
          <p:cNvPr id="8" name="Picture 7">
            <a:extLst>
              <a:ext uri="{FF2B5EF4-FFF2-40B4-BE49-F238E27FC236}">
                <a16:creationId xmlns:a16="http://schemas.microsoft.com/office/drawing/2014/main" id="{C5B9D0A0-7497-8DE5-CDBE-F7E9B51CE7B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874035" y="6228307"/>
            <a:ext cx="1242605" cy="529135"/>
          </a:xfrm>
          <a:prstGeom prst="rect">
            <a:avLst/>
          </a:prstGeom>
          <a:effectLst/>
        </p:spPr>
      </p:pic>
      <p:sp>
        <p:nvSpPr>
          <p:cNvPr id="3" name="Footer Placeholder 2">
            <a:extLst>
              <a:ext uri="{FF2B5EF4-FFF2-40B4-BE49-F238E27FC236}">
                <a16:creationId xmlns:a16="http://schemas.microsoft.com/office/drawing/2014/main" id="{2BC79F31-6446-5A42-B9B1-C19E481C8F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B3F99F-A426-7469-77FB-FF58E4EA425C}"/>
              </a:ext>
            </a:extLst>
          </p:cNvPr>
          <p:cNvSpPr>
            <a:spLocks noGrp="1"/>
          </p:cNvSpPr>
          <p:nvPr>
            <p:ph type="sldNum" sz="quarter" idx="12"/>
          </p:nvPr>
        </p:nvSpPr>
        <p:spPr/>
        <p:txBody>
          <a:bodyPr/>
          <a:lstStyle/>
          <a:p>
            <a:fld id="{9724B45E-4643-4506-A787-832A5D92DBB5}" type="slidenum">
              <a:rPr lang="en-US" smtClean="0"/>
              <a:t>‹#›</a:t>
            </a:fld>
            <a:endParaRPr lang="en-US"/>
          </a:p>
        </p:txBody>
      </p:sp>
    </p:spTree>
    <p:extLst>
      <p:ext uri="{BB962C8B-B14F-4D97-AF65-F5344CB8AC3E}">
        <p14:creationId xmlns:p14="http://schemas.microsoft.com/office/powerpoint/2010/main" val="2953866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FFE921-3ABA-D589-5C30-C9944221A00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7016410" cy="6858000"/>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5400000">
            <a:off x="2433445" y="-1127158"/>
            <a:ext cx="6858001" cy="9112319"/>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6D872-A311-94EF-437F-953497FD989D}"/>
              </a:ext>
            </a:extLst>
          </p:cNvPr>
          <p:cNvSpPr>
            <a:spLocks noGrp="1"/>
          </p:cNvSpPr>
          <p:nvPr>
            <p:ph type="title"/>
          </p:nvPr>
        </p:nvSpPr>
        <p:spPr>
          <a:xfrm>
            <a:off x="3581400" y="540196"/>
            <a:ext cx="7769999" cy="2131422"/>
          </a:xfrm>
        </p:spPr>
        <p:txBody>
          <a:bodyPr anchor="b">
            <a:normAutofit/>
          </a:bodyPr>
          <a:lstStyle>
            <a:lvl1pPr>
              <a:defRPr sz="5400">
                <a:latin typeface="Century Gothic"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5652484-A7EA-0B21-F893-6101FC93D5F0}"/>
              </a:ext>
            </a:extLst>
          </p:cNvPr>
          <p:cNvSpPr>
            <a:spLocks noGrp="1"/>
          </p:cNvSpPr>
          <p:nvPr>
            <p:ph type="body" idx="1"/>
          </p:nvPr>
        </p:nvSpPr>
        <p:spPr>
          <a:xfrm>
            <a:off x="3581400" y="2935053"/>
            <a:ext cx="7769999" cy="896982"/>
          </a:xfrm>
        </p:spPr>
        <p:txBody>
          <a:bodyPr>
            <a:normAutofit/>
          </a:bodyPr>
          <a:lstStyle>
            <a:lvl1pPr marL="0" indent="0">
              <a:buNone/>
              <a:defRPr sz="20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123782" y="4095470"/>
            <a:ext cx="4227617" cy="18002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530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41C94A-1CEF-7B7C-4E8B-D108451C2C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72009" y="0"/>
            <a:ext cx="11319991" cy="6857999"/>
          </a:xfrm>
          <a:prstGeom prst="rect">
            <a:avLst/>
          </a:prstGeom>
        </p:spPr>
      </p:pic>
      <p:sp>
        <p:nvSpPr>
          <p:cNvPr id="9" name="Rectangle 8">
            <a:extLst>
              <a:ext uri="{FF2B5EF4-FFF2-40B4-BE49-F238E27FC236}">
                <a16:creationId xmlns:a16="http://schemas.microsoft.com/office/drawing/2014/main" id="{CA735067-0D3F-EF34-B422-8E4424374DA8}"/>
              </a:ext>
            </a:extLst>
          </p:cNvPr>
          <p:cNvSpPr/>
          <p:nvPr userDrawn="1"/>
        </p:nvSpPr>
        <p:spPr>
          <a:xfrm rot="16200000" flipH="1">
            <a:off x="2280873" y="-1396953"/>
            <a:ext cx="6858001" cy="9651912"/>
          </a:xfrm>
          <a:prstGeom prst="rect">
            <a:avLst/>
          </a:prstGeom>
          <a:gradFill flip="none" rotWithShape="1">
            <a:gsLst>
              <a:gs pos="0">
                <a:schemeClr val="bg1">
                  <a:alpha val="0"/>
                </a:schemeClr>
              </a:gs>
              <a:gs pos="50000">
                <a:schemeClr val="bg1">
                  <a:alpha val="88000"/>
                </a:schemeClr>
              </a:gs>
              <a:gs pos="100000">
                <a:schemeClr val="bg1">
                  <a:shade val="100000"/>
                  <a:satMod val="11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6FA30B39-C382-4F94-CD8F-9B1F67AF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EB46-D2A9-4B3D-E80F-FF50766329BD}"/>
              </a:ext>
            </a:extLst>
          </p:cNvPr>
          <p:cNvSpPr>
            <a:spLocks noGrp="1"/>
          </p:cNvSpPr>
          <p:nvPr>
            <p:ph type="sldNum" sz="quarter" idx="12"/>
          </p:nvPr>
        </p:nvSpPr>
        <p:spPr>
          <a:xfrm>
            <a:off x="11077303" y="6372860"/>
            <a:ext cx="598714" cy="365125"/>
          </a:xfrm>
        </p:spPr>
        <p:txBody>
          <a:bodyPr/>
          <a:lstStyle/>
          <a:p>
            <a:fld id="{9724B45E-4643-4506-A787-832A5D92DBB5}" type="slidenum">
              <a:rPr lang="en-US" smtClean="0"/>
              <a:t>‹#›</a:t>
            </a:fld>
            <a:endParaRPr lang="en-US"/>
          </a:p>
        </p:txBody>
      </p:sp>
      <p:pic>
        <p:nvPicPr>
          <p:cNvPr id="10" name="Picture 9">
            <a:extLst>
              <a:ext uri="{FF2B5EF4-FFF2-40B4-BE49-F238E27FC236}">
                <a16:creationId xmlns:a16="http://schemas.microsoft.com/office/drawing/2014/main" id="{3D471802-B4AD-88DA-BDED-FE9FCDF9085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9938" y="844993"/>
            <a:ext cx="3981771" cy="1695545"/>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104E0BA-3BB6-06A2-FDB4-7293E084E58A}"/>
              </a:ext>
            </a:extLst>
          </p:cNvPr>
          <p:cNvSpPr txBox="1"/>
          <p:nvPr userDrawn="1"/>
        </p:nvSpPr>
        <p:spPr>
          <a:xfrm>
            <a:off x="979938" y="5661977"/>
            <a:ext cx="4455066" cy="276999"/>
          </a:xfrm>
          <a:prstGeom prst="rect">
            <a:avLst/>
          </a:prstGeom>
          <a:noFill/>
        </p:spPr>
        <p:txBody>
          <a:bodyPr wrap="none" rtlCol="0">
            <a:spAutoFit/>
          </a:bodyPr>
          <a:lstStyle/>
          <a:p>
            <a:r>
              <a:rPr lang="en-US" sz="1200">
                <a:solidFill>
                  <a:schemeClr val="tx1"/>
                </a:solidFill>
                <a:latin typeface="Century Gothic" panose="020B0502020202020204" pitchFamily="34" charset="0"/>
              </a:rPr>
              <a:t>© Copyright Provenzano Resources, Inc. All rights reserved</a:t>
            </a:r>
          </a:p>
        </p:txBody>
      </p:sp>
      <p:grpSp>
        <p:nvGrpSpPr>
          <p:cNvPr id="18" name="Group 17">
            <a:extLst>
              <a:ext uri="{FF2B5EF4-FFF2-40B4-BE49-F238E27FC236}">
                <a16:creationId xmlns:a16="http://schemas.microsoft.com/office/drawing/2014/main" id="{32960866-D281-DCD1-D565-07C45DB77751}"/>
              </a:ext>
            </a:extLst>
          </p:cNvPr>
          <p:cNvGrpSpPr/>
          <p:nvPr userDrawn="1"/>
        </p:nvGrpSpPr>
        <p:grpSpPr>
          <a:xfrm>
            <a:off x="979938" y="4742950"/>
            <a:ext cx="1997663" cy="787867"/>
            <a:chOff x="7492286" y="422107"/>
            <a:chExt cx="1997663" cy="787867"/>
          </a:xfrm>
        </p:grpSpPr>
        <p:pic>
          <p:nvPicPr>
            <p:cNvPr id="13" name="Picture 12">
              <a:hlinkClick r:id="rId4"/>
              <a:extLst>
                <a:ext uri="{FF2B5EF4-FFF2-40B4-BE49-F238E27FC236}">
                  <a16:creationId xmlns:a16="http://schemas.microsoft.com/office/drawing/2014/main" id="{9737967A-DA30-750C-E22D-3B8F1ECA5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7632" y="422107"/>
              <a:ext cx="365760" cy="365760"/>
            </a:xfrm>
            <a:prstGeom prst="rect">
              <a:avLst/>
            </a:prstGeom>
          </p:spPr>
        </p:pic>
        <p:pic>
          <p:nvPicPr>
            <p:cNvPr id="14" name="Picture 13">
              <a:hlinkClick r:id="rId6"/>
              <a:extLst>
                <a:ext uri="{FF2B5EF4-FFF2-40B4-BE49-F238E27FC236}">
                  <a16:creationId xmlns:a16="http://schemas.microsoft.com/office/drawing/2014/main" id="{DF8D0287-C6F1-FC72-D22B-032EF0E0AC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238" y="422107"/>
              <a:ext cx="365760" cy="365760"/>
            </a:xfrm>
            <a:prstGeom prst="rect">
              <a:avLst/>
            </a:prstGeom>
          </p:spPr>
        </p:pic>
        <p:pic>
          <p:nvPicPr>
            <p:cNvPr id="15" name="Picture 14">
              <a:hlinkClick r:id="rId8"/>
              <a:extLst>
                <a:ext uri="{FF2B5EF4-FFF2-40B4-BE49-F238E27FC236}">
                  <a16:creationId xmlns:a16="http://schemas.microsoft.com/office/drawing/2014/main" id="{EABD0A3A-6836-AA57-FF10-EB8166FC9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98844" y="422107"/>
              <a:ext cx="365760" cy="365760"/>
            </a:xfrm>
            <a:prstGeom prst="rect">
              <a:avLst/>
            </a:prstGeom>
          </p:spPr>
        </p:pic>
        <p:sp>
          <p:nvSpPr>
            <p:cNvPr id="17" name="TextBox 16">
              <a:extLst>
                <a:ext uri="{FF2B5EF4-FFF2-40B4-BE49-F238E27FC236}">
                  <a16:creationId xmlns:a16="http://schemas.microsoft.com/office/drawing/2014/main" id="{0DEDDC14-C47D-D0A4-F56B-A9CE91FD2E85}"/>
                </a:ext>
              </a:extLst>
            </p:cNvPr>
            <p:cNvSpPr txBox="1"/>
            <p:nvPr/>
          </p:nvSpPr>
          <p:spPr>
            <a:xfrm>
              <a:off x="7492286" y="871420"/>
              <a:ext cx="1997663" cy="338554"/>
            </a:xfrm>
            <a:prstGeom prst="rect">
              <a:avLst/>
            </a:prstGeom>
            <a:noFill/>
          </p:spPr>
          <p:txBody>
            <a:bodyPr wrap="none" rtlCol="0">
              <a:spAutoFit/>
            </a:bodyPr>
            <a:lstStyle/>
            <a:p>
              <a:pPr algn="ctr"/>
              <a:r>
                <a:rPr lang="en-US" sz="1600">
                  <a:solidFill>
                    <a:schemeClr val="tx1"/>
                  </a:solidFill>
                  <a:latin typeface="Century Gothic" panose="020B0502020202020204" pitchFamily="34" charset="0"/>
                </a:rPr>
                <a:t>www.priretail.com</a:t>
              </a:r>
            </a:p>
          </p:txBody>
        </p:sp>
      </p:grpSp>
      <p:sp>
        <p:nvSpPr>
          <p:cNvPr id="19" name="TextBox 18">
            <a:extLst>
              <a:ext uri="{FF2B5EF4-FFF2-40B4-BE49-F238E27FC236}">
                <a16:creationId xmlns:a16="http://schemas.microsoft.com/office/drawing/2014/main" id="{090F5164-561D-3D41-049F-C02F9ECFB8F6}"/>
              </a:ext>
            </a:extLst>
          </p:cNvPr>
          <p:cNvSpPr txBox="1"/>
          <p:nvPr userDrawn="1"/>
        </p:nvSpPr>
        <p:spPr>
          <a:xfrm>
            <a:off x="883918" y="3021583"/>
            <a:ext cx="4187365" cy="1015663"/>
          </a:xfrm>
          <a:prstGeom prst="rect">
            <a:avLst/>
          </a:prstGeom>
          <a:noFill/>
        </p:spPr>
        <p:txBody>
          <a:bodyPr wrap="none" rtlCol="0">
            <a:spAutoFit/>
          </a:bodyPr>
          <a:lstStyle/>
          <a:p>
            <a:r>
              <a:rPr lang="en-US" sz="6000">
                <a:solidFill>
                  <a:schemeClr val="tx1"/>
                </a:solidFill>
                <a:latin typeface="Century Gothic" panose="020B0502020202020204" pitchFamily="34" charset="0"/>
              </a:rPr>
              <a:t>Thank you!</a:t>
            </a:r>
          </a:p>
        </p:txBody>
      </p:sp>
    </p:spTree>
    <p:extLst>
      <p:ext uri="{BB962C8B-B14F-4D97-AF65-F5344CB8AC3E}">
        <p14:creationId xmlns:p14="http://schemas.microsoft.com/office/powerpoint/2010/main" val="1964978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8597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8827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3307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814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329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7.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5" r:id="rId4"/>
    <p:sldLayoutId id="2147483676" r:id="rId5"/>
    <p:sldLayoutId id="2147483729" r:id="rId6"/>
    <p:sldLayoutId id="2147483762" r:id="rId7"/>
    <p:sldLayoutId id="2147483763" r:id="rId8"/>
    <p:sldLayoutId id="21474837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56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2" r:id="rId3"/>
    <p:sldLayoutId id="2147483730" r:id="rId4"/>
    <p:sldLayoutId id="2147483759" r:id="rId5"/>
    <p:sldLayoutId id="214748376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F9F1F60-35AA-9F91-1C94-C09C8690FF7A}"/>
              </a:ext>
            </a:extLst>
          </p:cNvPr>
          <p:cNvSpPr>
            <a:spLocks noGrp="1"/>
          </p:cNvSpPr>
          <p:nvPr>
            <p:ph type="title"/>
          </p:nvPr>
        </p:nvSpPr>
        <p:spPr>
          <a:xfrm>
            <a:off x="732692" y="10135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D2C1F-EF5D-1C75-AD65-CAE6244FD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C160A-778E-A4DD-5CF8-389FF3CC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7E6B-9C49-69E0-7F16-51DBE6E27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D5FC-13DF-7947-A2F8-230685ED9D21}" type="datetimeFigureOut">
              <a:rPr lang="en-US" smtClean="0"/>
              <a:t>6/13/2025</a:t>
            </a:fld>
            <a:endParaRPr lang="en-US"/>
          </a:p>
        </p:txBody>
      </p:sp>
      <p:sp>
        <p:nvSpPr>
          <p:cNvPr id="5" name="Footer Placeholder 4">
            <a:extLst>
              <a:ext uri="{FF2B5EF4-FFF2-40B4-BE49-F238E27FC236}">
                <a16:creationId xmlns:a16="http://schemas.microsoft.com/office/drawing/2014/main" id="{9FEC05D8-3E6F-1C63-9E65-B8F338CCE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1DF4E-9FAF-BF6F-F220-4F4F2510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ADAF-E0A9-C440-BF83-4CE99D685A9D}" type="slidenum">
              <a:rPr lang="en-US" smtClean="0"/>
              <a:t>‹#›</a:t>
            </a:fld>
            <a:endParaRPr lang="en-US"/>
          </a:p>
        </p:txBody>
      </p:sp>
    </p:spTree>
    <p:extLst>
      <p:ext uri="{BB962C8B-B14F-4D97-AF65-F5344CB8AC3E}">
        <p14:creationId xmlns:p14="http://schemas.microsoft.com/office/powerpoint/2010/main" val="2675034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2980917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52" r:id="rId7"/>
    <p:sldLayoutId id="2147483753" r:id="rId8"/>
    <p:sldLayoutId id="2147483755" r:id="rId9"/>
    <p:sldLayoutId id="2147483756" r:id="rId10"/>
    <p:sldLayoutId id="2147483757" r:id="rId11"/>
    <p:sldLayoutId id="214748375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B30B0-9AA1-8DFC-C1F5-04316C678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B1F819-609F-E8FC-47CF-C6D827106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C835A-1EDA-C9B6-3295-128F6809F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B445EB6A-8C01-6DB7-47CB-806AE7185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B1AED272-B8CD-2A9B-0B07-241985A4A026}"/>
              </a:ext>
            </a:extLst>
          </p:cNvPr>
          <p:cNvSpPr>
            <a:spLocks noGrp="1"/>
          </p:cNvSpPr>
          <p:nvPr>
            <p:ph type="sldNum" sz="quarter" idx="4"/>
          </p:nvPr>
        </p:nvSpPr>
        <p:spPr>
          <a:xfrm>
            <a:off x="10755086" y="6356350"/>
            <a:ext cx="59871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9724B45E-4643-4506-A787-832A5D92DBB5}" type="slidenum">
              <a:rPr lang="en-US" smtClean="0"/>
              <a:pPr/>
              <a:t>‹#›</a:t>
            </a:fld>
            <a:endParaRPr lang="en-US"/>
          </a:p>
        </p:txBody>
      </p:sp>
    </p:spTree>
    <p:extLst>
      <p:ext uri="{BB962C8B-B14F-4D97-AF65-F5344CB8AC3E}">
        <p14:creationId xmlns:p14="http://schemas.microsoft.com/office/powerpoint/2010/main" val="141318874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Lindsay.Mercier@flydenver.com"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hyperlink" Target="mailto:Branden.Sowers@flydenver.com"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hyperlink" Target="mailto:Branden.Sowers@flydenver.com"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hyperlink" Target="mailto:cullen.choi@flydenver.com"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mailto:ro-tien.liang@flydenver.com" TargetMode="External"/><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hyperlink" Target="mailto:pamela.kohl@flydenver.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mailto:nicholas.martin@flydenver.com" TargetMode="External"/><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34.png"/></Relationships>
</file>

<file path=ppt/slides/_rels/slide50.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hyperlink" Target="mailto:Travis.Krabbenhoft@flydenver.com" TargetMode="External"/><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hyperlink" Target="mailto:matthew.gomez-peterson@flydenver.com" TargetMode="External"/><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3.png"/><Relationship Id="rId1" Type="http://schemas.openxmlformats.org/officeDocument/2006/relationships/slideLayout" Target="../slideLayouts/slideLayout15.xml"/><Relationship Id="rId4" Type="http://schemas.openxmlformats.org/officeDocument/2006/relationships/image" Target="../media/image42.sv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s://www.bidnetdirect.com/colorado/cityandcountyofdenverdepartmentofaviation" TargetMode="Externa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hyperlink" Target="https://www.ecfr.gov/current/title-49/part-23/section-23.25#p-23.25(e)(1)(i)" TargetMode="External"/><Relationship Id="rId2" Type="http://schemas.openxmlformats.org/officeDocument/2006/relationships/notesSlide" Target="../notesSlides/notesSlide56.xml"/><Relationship Id="rId1" Type="http://schemas.openxmlformats.org/officeDocument/2006/relationships/slideLayout" Target="../slideLayouts/slideLayout15.xml"/><Relationship Id="rId5" Type="http://schemas.openxmlformats.org/officeDocument/2006/relationships/image" Target="../media/image87.png"/><Relationship Id="rId4" Type="http://schemas.openxmlformats.org/officeDocument/2006/relationships/hyperlink" Target="mailto:DEN-ACDBE@flydenver.co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library.municode.com/co/denver/codes/code_of_ordinances?nodeId=TITIIREMUCO_CH28HURI_ARTVNOCOPUORGOSEOPMIWONEBUSMBUENPRGOSE" TargetMode="External"/><Relationship Id="rId2" Type="http://schemas.openxmlformats.org/officeDocument/2006/relationships/hyperlink" Target="https://library.municode.com/co/denver/codes/code_of_ordinances?nodeId=TITIIREMUCO_CH28HURI_ARTIIINOCOCOREREPRDECOSE_DIV3NOCOCOREREPRDECOSE" TargetMode="External"/><Relationship Id="rId1" Type="http://schemas.openxmlformats.org/officeDocument/2006/relationships/slideLayout" Target="../slideLayouts/slideLayout35.xml"/><Relationship Id="rId6" Type="http://schemas.openxmlformats.org/officeDocument/2006/relationships/image" Target="../media/image88.png"/><Relationship Id="rId5" Type="http://schemas.openxmlformats.org/officeDocument/2006/relationships/hyperlink" Target="https://www.ecfr.gov/current/title-49/part-26" TargetMode="External"/><Relationship Id="rId4" Type="http://schemas.openxmlformats.org/officeDocument/2006/relationships/hyperlink" Target="https://library.municode.com/co/denver/codes/code_of_ordinances?nodeId=TITIIREMUCO_CH28HURI_ARTVIIOPSMBUENEMBUENCOCOREREPRDECOSESMBUENCOCOAGTHDESEPOCOCOAG"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35.xml"/><Relationship Id="rId6" Type="http://schemas.openxmlformats.org/officeDocument/2006/relationships/image" Target="../media/image92.svg"/><Relationship Id="rId11" Type="http://schemas.openxmlformats.org/officeDocument/2006/relationships/image" Target="../media/image88.pn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slides/_rels/slide67.xml.rels><?xml version="1.0" encoding="UTF-8" standalone="yes"?>
<Relationships xmlns="http://schemas.openxmlformats.org/package/2006/relationships"><Relationship Id="rId3" Type="http://schemas.openxmlformats.org/officeDocument/2006/relationships/hyperlink" Target="https://www.denvergov.org/content/denvergov/en/denver-office-of-economic-development/do-business-with-denver.html" TargetMode="External"/><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hyperlink" Target="https://denver.mwdbe.com/?TN=denver" TargetMode="External"/><Relationship Id="rId2" Type="http://schemas.openxmlformats.org/officeDocument/2006/relationships/notesSlide" Target="../notesSlides/notesSlide59.xml"/><Relationship Id="rId1" Type="http://schemas.openxmlformats.org/officeDocument/2006/relationships/slideLayout" Target="../slideLayouts/slideLayout35.xml"/><Relationship Id="rId4" Type="http://schemas.openxmlformats.org/officeDocument/2006/relationships/hyperlink" Target="https://startupspace.app/detail-normal-events/58020?b_link=event_type%3Dupcoming%26search_group%3D468%26search_radius%3D50&amp;group_id=NDY4"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mailto:dsbohelp@denvergov.org" TargetMode="External"/><Relationship Id="rId3" Type="http://schemas.openxmlformats.org/officeDocument/2006/relationships/hyperlink" Target="http://www.denvergov.org/dsbo" TargetMode="External"/><Relationship Id="rId7" Type="http://schemas.openxmlformats.org/officeDocument/2006/relationships/hyperlink" Target="mailto:dsbo@denvergov.org" TargetMode="External"/><Relationship Id="rId2" Type="http://schemas.openxmlformats.org/officeDocument/2006/relationships/notesSlide" Target="../notesSlides/notesSlide60.xml"/><Relationship Id="rId1" Type="http://schemas.openxmlformats.org/officeDocument/2006/relationships/slideLayout" Target="../slideLayouts/slideLayout36.xml"/><Relationship Id="rId6" Type="http://schemas.openxmlformats.org/officeDocument/2006/relationships/hyperlink" Target="mailto:dsbo@flydenver.com" TargetMode="External"/><Relationship Id="rId5" Type="http://schemas.openxmlformats.org/officeDocument/2006/relationships/hyperlink" Target="mailto:certificationinfo@denvergov.org" TargetMode="External"/><Relationship Id="rId4" Type="http://schemas.openxmlformats.org/officeDocument/2006/relationships/hyperlink" Target="https://denvergov.us2.list-manage.com/subscribe?u=1d398c2a368bac2001013a3a6&amp;id=c04b6eed7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8.jpeg"/></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2.xml"/><Relationship Id="rId1" Type="http://schemas.openxmlformats.org/officeDocument/2006/relationships/slideLayout" Target="../slideLayouts/slideLayout25.xml"/><Relationship Id="rId5" Type="http://schemas.openxmlformats.org/officeDocument/2006/relationships/image" Target="../media/image100.jpeg"/><Relationship Id="rId4" Type="http://schemas.openxmlformats.org/officeDocument/2006/relationships/image" Target="../media/image99.jpeg"/></Relationships>
</file>

<file path=ppt/slides/_rels/slide7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3.xml"/><Relationship Id="rId1" Type="http://schemas.openxmlformats.org/officeDocument/2006/relationships/slideLayout" Target="../slideLayouts/slideLayout25.xml"/><Relationship Id="rId4" Type="http://schemas.openxmlformats.org/officeDocument/2006/relationships/image" Target="../media/image101.png"/></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2.png"/><Relationship Id="rId1" Type="http://schemas.openxmlformats.org/officeDocument/2006/relationships/slideLayout" Target="../slideLayouts/slideLayout50.xml"/><Relationship Id="rId4" Type="http://schemas.openxmlformats.org/officeDocument/2006/relationships/image" Target="../media/image103.jpeg"/></Relationships>
</file>

<file path=ppt/slides/_rels/slide74.xml.rels><?xml version="1.0" encoding="UTF-8" standalone="yes"?>
<Relationships xmlns="http://schemas.openxmlformats.org/package/2006/relationships"><Relationship Id="rId8" Type="http://schemas.openxmlformats.org/officeDocument/2006/relationships/image" Target="../media/image109.jpeg"/><Relationship Id="rId13" Type="http://schemas.openxmlformats.org/officeDocument/2006/relationships/image" Target="../media/image114.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png"/><Relationship Id="rId17" Type="http://schemas.openxmlformats.org/officeDocument/2006/relationships/image" Target="../media/image117.png"/><Relationship Id="rId2" Type="http://schemas.openxmlformats.org/officeDocument/2006/relationships/notesSlide" Target="../notesSlides/notesSlide64.xml"/><Relationship Id="rId16" Type="http://schemas.openxmlformats.org/officeDocument/2006/relationships/hyperlink" Target="mailto:cord@priretail.com" TargetMode="External"/><Relationship Id="rId1" Type="http://schemas.openxmlformats.org/officeDocument/2006/relationships/slideLayout" Target="../slideLayouts/slideLayout5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5" Type="http://schemas.openxmlformats.org/officeDocument/2006/relationships/image" Target="../media/image116.png"/><Relationship Id="rId10" Type="http://schemas.openxmlformats.org/officeDocument/2006/relationships/image" Target="../media/image111.png"/><Relationship Id="rId4" Type="http://schemas.openxmlformats.org/officeDocument/2006/relationships/image" Target="../media/image105.jpeg"/><Relationship Id="rId9" Type="http://schemas.openxmlformats.org/officeDocument/2006/relationships/image" Target="../media/image110.png"/><Relationship Id="rId14" Type="http://schemas.openxmlformats.org/officeDocument/2006/relationships/image" Target="../media/image115.jpeg"/></Relationships>
</file>

<file path=ppt/slides/_rels/slide7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hyperlink" Target="http://www.flydenver.com/business-and-community/outreach-and-engagement/#pastevents"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sv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62418" y="4547937"/>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Taking Flight at DEN</a:t>
            </a:r>
          </a:p>
        </p:txBody>
      </p:sp>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2" y="6080418"/>
            <a:ext cx="3070686" cy="432677"/>
          </a:xfrm>
        </p:spPr>
        <p:txBody>
          <a:bodyPr lIns="91440" tIns="45720" rIns="91440" bIns="45720" anchor="t"/>
          <a:lstStyle/>
          <a:p>
            <a:r>
              <a:rPr lang="en-US"/>
              <a:t>June 2025</a:t>
            </a:r>
          </a:p>
        </p:txBody>
      </p:sp>
    </p:spTree>
    <p:extLst>
      <p:ext uri="{BB962C8B-B14F-4D97-AF65-F5344CB8AC3E}">
        <p14:creationId xmlns:p14="http://schemas.microsoft.com/office/powerpoint/2010/main" val="1703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3C44A-5440-FA1C-1DE8-7BAAA35FBBA6}"/>
            </a:ext>
          </a:extLst>
        </p:cNvPr>
        <p:cNvGrpSpPr/>
        <p:nvPr/>
      </p:nvGrpSpPr>
      <p:grpSpPr>
        <a:xfrm>
          <a:off x="0" y="0"/>
          <a:ext cx="0" cy="0"/>
          <a:chOff x="0" y="0"/>
          <a:chExt cx="0" cy="0"/>
        </a:xfrm>
      </p:grpSpPr>
      <p:sp>
        <p:nvSpPr>
          <p:cNvPr id="16" name="Text Placeholder 15" descr="M3L5E1 &amp; M3L5C1 Casual Dining with Bar">
            <a:extLst>
              <a:ext uri="{FF2B5EF4-FFF2-40B4-BE49-F238E27FC236}">
                <a16:creationId xmlns:a16="http://schemas.microsoft.com/office/drawing/2014/main" id="{20A9840C-777F-B8EB-82F0-45817AD2B0D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Customer Experience Consultant</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10;&#10;KEY INFORMATION &#10;Anticipated Advertisement Date:  Q3&#10;Estimated Project Value: $2M to $4.99M&#10;Small Business Program Goal: TBD&#10;Key Scope/Industry: F&amp;B Operator and Concessionaire&#10;Project Manager: Branden Sowers| Branden.Sowers@flydenver.com&#10;">
            <a:extLst>
              <a:ext uri="{FF2B5EF4-FFF2-40B4-BE49-F238E27FC236}">
                <a16:creationId xmlns:a16="http://schemas.microsoft.com/office/drawing/2014/main" id="{D20784F3-87ED-9E4E-4B7C-BE2C04514A27}"/>
              </a:ext>
              <a:ext uri="{C183D7F6-B498-43B3-948B-1728B52AA6E4}">
                <adec:decorative xmlns:adec="http://schemas.microsoft.com/office/drawing/2017/decorative" val="0"/>
              </a:ext>
            </a:extLst>
          </p:cNvPr>
          <p:cNvSpPr txBox="1"/>
          <p:nvPr/>
        </p:nvSpPr>
        <p:spPr>
          <a:xfrm>
            <a:off x="770438" y="1113797"/>
            <a:ext cx="9070247" cy="3539430"/>
          </a:xfrm>
          <a:prstGeom prst="rect">
            <a:avLst/>
          </a:prstGeom>
          <a:noFill/>
        </p:spPr>
        <p:txBody>
          <a:bodyPr wrap="square" lIns="91440" tIns="45720" rIns="91440" bIns="45720" anchor="t">
            <a:spAutoFit/>
          </a:bodyPr>
          <a:lstStyle/>
          <a:p>
            <a:pPr>
              <a:defRPr/>
            </a:pPr>
            <a:r>
              <a:rPr lang="en-US" sz="1600"/>
              <a:t>Denver International Airport (DEN) is seeking assistance in creating a comprehensive customer experience strategy, focusing on enhancing the customer journey and overall experience. This scope includes a detailed analysis of the current state, stakeholder interviews, competitive landscape assessment, segmentation development, and strategic imperatives. The goal is to implement a unified customer experience strategy that aligns all DEN employees under a single vision with deliverables that include journey map, updated customer segmentation &amp; profiles, strategic imperatives, and an all-employee visioning campaign to focus on a single customer service philosophy</a:t>
            </a:r>
          </a:p>
          <a:p>
            <a:pPr>
              <a:defRPr/>
            </a:pPr>
            <a:endParaRPr kumimoji="0" lang="en-US" sz="1600" b="1" i="0" u="none" strike="noStrike" kern="1200" cap="none" spc="0" normalizeH="0" baseline="0" noProof="0">
              <a:ln>
                <a:noFill/>
              </a:ln>
              <a:effectLst/>
              <a:uLnTx/>
              <a:uFillTx/>
              <a:ea typeface="+mn-ea"/>
              <a:cs typeface="Calibri"/>
            </a:endParaRPr>
          </a:p>
          <a:p>
            <a:pPr>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Q2</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$$500K to $1.99M</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MWBE Participation Goal 15%</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Consultant</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Project Manager: </a:t>
            </a:r>
            <a:r>
              <a:rPr lang="en-US" sz="1600">
                <a:cs typeface="Calibri"/>
              </a:rPr>
              <a:t>Valeria Rodriguez|</a:t>
            </a:r>
            <a:r>
              <a:rPr lang="en-US" sz="1600">
                <a:solidFill>
                  <a:srgbClr val="0563C1"/>
                </a:solidFill>
                <a:cs typeface="Calibri"/>
              </a:rPr>
              <a:t>Valeria.Rodriguez@flydenver.com</a:t>
            </a:r>
            <a:endParaRPr lang="en-US" sz="1600">
              <a:solidFill>
                <a:srgbClr val="0563C1"/>
              </a:solidFill>
              <a:ea typeface="Calibri"/>
              <a:cs typeface="Calibri"/>
            </a:endParaRPr>
          </a:p>
        </p:txBody>
      </p:sp>
    </p:spTree>
    <p:extLst>
      <p:ext uri="{BB962C8B-B14F-4D97-AF65-F5344CB8AC3E}">
        <p14:creationId xmlns:p14="http://schemas.microsoft.com/office/powerpoint/2010/main" val="323758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AF6153-B07E-9C7E-17C5-A3DD462DD997}"/>
              </a:ext>
              <a:ext uri="{C183D7F6-B498-43B3-948B-1728B52AA6E4}">
                <adec:decorative xmlns:adec="http://schemas.microsoft.com/office/drawing/2017/decorative" val="0"/>
              </a:ext>
            </a:extLst>
          </p:cNvPr>
          <p:cNvSpPr>
            <a:spLocks noGrp="1"/>
          </p:cNvSpPr>
          <p:nvPr>
            <p:ph type="title" idx="4294967295"/>
          </p:nvPr>
        </p:nvSpPr>
        <p:spPr>
          <a:xfrm>
            <a:off x="770439" y="358853"/>
            <a:ext cx="9307626"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rPr>
              <a:t>ATM and Banking Services </a:t>
            </a:r>
          </a:p>
        </p:txBody>
      </p:sp>
      <p:sp>
        <p:nvSpPr>
          <p:cNvPr id="9" name="TextBox 8">
            <a:extLst>
              <a:ext uri="{FF2B5EF4-FFF2-40B4-BE49-F238E27FC236}">
                <a16:creationId xmlns:a16="http://schemas.microsoft.com/office/drawing/2014/main" id="{2040DA07-F835-69EE-24D3-331BFBDAAA82}"/>
              </a:ext>
              <a:ext uri="{C183D7F6-B498-43B3-948B-1728B52AA6E4}">
                <adec:decorative xmlns:adec="http://schemas.microsoft.com/office/drawing/2017/decorative" val="0"/>
              </a:ext>
            </a:extLst>
          </p:cNvPr>
          <p:cNvSpPr txBox="1"/>
          <p:nvPr/>
        </p:nvSpPr>
        <p:spPr>
          <a:xfrm>
            <a:off x="770439" y="1263134"/>
            <a:ext cx="9483904" cy="3970318"/>
          </a:xfrm>
          <a:prstGeom prst="rect">
            <a:avLst/>
          </a:prstGeom>
          <a:noFill/>
        </p:spPr>
        <p:txBody>
          <a:bodyPr wrap="square" lIns="91440" tIns="45720" rIns="91440" bIns="45720" anchor="t">
            <a:spAutoFit/>
          </a:bodyPr>
          <a:lstStyle/>
          <a:p>
            <a:pPr algn="just">
              <a:defRPr/>
            </a:pPr>
            <a:r>
              <a:rPr lang="en-US" sz="1400">
                <a:solidFill>
                  <a:prstClr val="black"/>
                </a:solidFill>
                <a:latin typeface="Calibri" panose="020F0502020204030204"/>
              </a:rPr>
              <a:t>Denver International Airport (DEN) will be releasing a Request For Proposals (RFP) competitive selection process for a concessionaire to install, operate and maintain ADA compliant Automated Teller Machines (ATMs) throughout the airport as well as design, build out and operate a banking services branch within the Great Hall at Denver International Airport. ATMs will be installed in compliance with all applicable regulations and standards at identified locations. ATMs will utilize Wi-Fi connections and will not require a wired data connection. ATMs will provide a range of services including cash withdrawals, balance inquiries and fund transfers. The banking services provided will include commercial and personal banking solutions for airport passengers, employees and tenants to include mobile and online banking capabilities. The selected concessionaire will adhere to all regulatory requirements and implement security to protect customer information and transactions.</a:t>
            </a:r>
            <a:endParaRPr lang="en-US" sz="1400">
              <a:solidFill>
                <a:prstClr val="black"/>
              </a:solidFill>
              <a:ea typeface="Calibri"/>
              <a:cs typeface="Calibri"/>
            </a:endParaRPr>
          </a:p>
          <a:p>
            <a:pPr>
              <a:defRPr/>
            </a:pPr>
            <a:endParaRPr lang="en-US" sz="1400">
              <a:solidFill>
                <a:prstClr val="black"/>
              </a:solidFill>
              <a:latin typeface="Calibri" panose="020F0502020204030204"/>
            </a:endParaRPr>
          </a:p>
          <a:p>
            <a:pPr>
              <a:defRPr/>
            </a:pPr>
            <a:r>
              <a:rPr lang="en-US" sz="1400">
                <a:solidFill>
                  <a:prstClr val="black"/>
                </a:solidFill>
                <a:latin typeface="Calibri" panose="020F0502020204030204"/>
                <a:ea typeface="Calibri"/>
                <a:cs typeface="Calibri"/>
              </a:rPr>
              <a:t>The proposed term for this opportunity is nine (9) years.</a:t>
            </a:r>
            <a:endParaRPr lang="en-US" sz="1400">
              <a:solidFill>
                <a:prstClr val="black"/>
              </a:solidFill>
              <a:latin typeface="Calibri" panose="020F0502020204030204"/>
            </a:endParaRPr>
          </a:p>
          <a:p>
            <a:pPr>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400" b="1" i="0" u="none" strike="noStrike" kern="1200" cap="none" spc="0" normalizeH="0" baseline="0" noProof="0">
                <a:ln>
                  <a:noFill/>
                </a:ln>
                <a:solidFill>
                  <a:prstClr val="black"/>
                </a:solidFill>
                <a:effectLst/>
                <a:uLnTx/>
                <a:uFillTx/>
                <a:latin typeface="Calibri" panose="020F0502020204030204"/>
                <a:ea typeface="Calibri"/>
                <a:cs typeface="Calibri"/>
              </a:rPr>
              <a:t>KEY INFORMATION </a:t>
            </a:r>
            <a:br>
              <a:rPr lang="en-US" sz="1400" b="1" i="0" u="none" strike="noStrike" kern="1200" cap="none" spc="0" normalizeH="0" baseline="0" noProof="0">
                <a:ln>
                  <a:noFill/>
                </a:ln>
                <a:effectLst/>
                <a:uLnTx/>
                <a:uFillTx/>
                <a:latin typeface="Calibri" panose="020F0502020204030204"/>
                <a:ea typeface="Calibri"/>
                <a:cs typeface="Calibri"/>
              </a:rPr>
            </a:b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lang="en-US" sz="1400">
                <a:solidFill>
                  <a:prstClr val="black"/>
                </a:solidFill>
                <a:latin typeface="Calibri" panose="020F0502020204030204"/>
                <a:cs typeface="Calibri"/>
              </a:rPr>
              <a:t>August 1, 2025</a:t>
            </a:r>
            <a:endParaRPr lang="en-US" sz="1400">
              <a:solidFill>
                <a:prstClr val="black"/>
              </a:solidFill>
              <a:latin typeface="Calibri" panose="020F0502020204030204"/>
              <a:ea typeface="Calibri"/>
              <a:cs typeface="Calibri"/>
            </a:endParaRPr>
          </a:p>
          <a:p>
            <a:pPr>
              <a:buClr>
                <a:srgbClr val="E35B2A"/>
              </a:buClr>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0% ACDBE</a:t>
            </a:r>
            <a:r>
              <a:rPr lang="en-US" sz="1400">
                <a:solidFill>
                  <a:prstClr val="black"/>
                </a:solidFill>
                <a:latin typeface="Calibri" panose="020F0502020204030204"/>
                <a:cs typeface="Calibri"/>
              </a:rPr>
              <a:t> / 25% MWBE</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defTabSz="914400" rtl="0" eaLnBrk="1" fontAlgn="auto" latinLnBrk="0" hangingPunct="1">
              <a:lnSpc>
                <a:spcPct val="100000"/>
              </a:lnSpc>
              <a:spcBef>
                <a:spcPts val="0"/>
              </a:spcBef>
              <a:spcAft>
                <a:spcPts val="0"/>
              </a:spcAft>
              <a:buClr>
                <a:srgbClr val="E35B2A"/>
              </a:buClr>
              <a:buSzTx/>
              <a:buFontTx/>
              <a:buNone/>
              <a:tabLst/>
              <a:defRPr/>
            </a:pPr>
            <a:endParaRPr lang="en-US" sz="1400" i="0" u="none" strike="noStrike" kern="1200" cap="none" spc="0" normalizeH="0" baseline="0" noProof="0">
              <a:ln>
                <a:noFill/>
              </a:ln>
              <a:solidFill>
                <a:prstClr val="black"/>
              </a:solidFill>
              <a:effectLst/>
              <a:uLnTx/>
              <a:uFillTx/>
              <a:latin typeface="Calibri" panose="020F0502020204030204"/>
              <a:ea typeface="Calibri"/>
              <a:cs typeface="Calibri"/>
            </a:endParaRPr>
          </a:p>
          <a:p>
            <a:pPr>
              <a:buClr>
                <a:srgbClr val="E35B2A"/>
              </a:buClr>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rPr>
              <a:t> </a:t>
            </a:r>
            <a:r>
              <a:rPr lang="en-US" sz="1400">
                <a:solidFill>
                  <a:prstClr val="black"/>
                </a:solidFill>
                <a:latin typeface="Calibri" panose="020F0502020204030204"/>
                <a:ea typeface="Calibri"/>
                <a:cs typeface="Calibri"/>
              </a:rPr>
              <a:t>ATM &amp; Banking Services</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defTabSz="914400" rtl="0" eaLnBrk="1" fontAlgn="auto" latinLnBrk="0" hangingPunct="1">
              <a:lnSpc>
                <a:spcPct val="100000"/>
              </a:lnSpc>
              <a:spcBef>
                <a:spcPts val="0"/>
              </a:spcBef>
              <a:spcAft>
                <a:spcPts val="0"/>
              </a:spcAft>
              <a:buClr>
                <a:srgbClr val="E35B2A"/>
              </a:buClr>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rPr>
              <a:t>Lindsay Mercier</a:t>
            </a:r>
            <a:r>
              <a:rPr lang="en-US" sz="1400">
                <a:solidFill>
                  <a:prstClr val="black"/>
                </a:solidFill>
                <a:latin typeface="Calibri" panose="020F0502020204030204"/>
                <a:cs typeface="Calibri"/>
              </a:rPr>
              <a:t>| </a:t>
            </a:r>
            <a:r>
              <a:rPr lang="en-US" sz="1400">
                <a:solidFill>
                  <a:prstClr val="black"/>
                </a:solidFill>
                <a:latin typeface="Calibri" panose="020F0502020204030204"/>
                <a:cs typeface="Calibri"/>
                <a:hlinkClick r:id="rId3">
                  <a:extLst>
                    <a:ext uri="{A12FA001-AC4F-418D-AE19-62706E023703}">
                      <ahyp:hlinkClr xmlns:ahyp="http://schemas.microsoft.com/office/drawing/2018/hyperlinkcolor" val="tx"/>
                    </a:ext>
                  </a:extLst>
                </a:hlinkClick>
              </a:rPr>
              <a:t>Lindsay.Mercier@flydenver.com</a:t>
            </a:r>
            <a:r>
              <a:rPr lang="en-US" sz="1400">
                <a:solidFill>
                  <a:prstClr val="black"/>
                </a:solidFill>
                <a:latin typeface="Calibri" panose="020F0502020204030204"/>
                <a:cs typeface="Calibri"/>
              </a:rPr>
              <a:t> </a:t>
            </a:r>
            <a:endParaRPr lang="en-US" sz="1400">
              <a:solidFill>
                <a:prstClr val="black"/>
              </a:solidFill>
              <a:latin typeface="Calibri" panose="020F0502020204030204"/>
              <a:ea typeface="Calibri"/>
              <a:cs typeface="Calibri"/>
            </a:endParaRPr>
          </a:p>
          <a:p>
            <a:pPr marL="0" marR="0" lvl="0" indent="0" defTabSz="914400" rtl="0" eaLnBrk="1" fontAlgn="auto" latinLnBrk="0" hangingPunct="1">
              <a:lnSpc>
                <a:spcPct val="100000"/>
              </a:lnSpc>
              <a:spcBef>
                <a:spcPts val="0"/>
              </a:spcBef>
              <a:spcAft>
                <a:spcPts val="0"/>
              </a:spcAft>
              <a:buClr>
                <a:srgbClr val="E35B2A"/>
              </a:buClr>
              <a:buSzTx/>
              <a:buFontTx/>
              <a:buNone/>
              <a:tabLst/>
              <a:defRPr/>
            </a:pPr>
            <a:endParaRPr lang="en-US" sz="1400">
              <a:solidFill>
                <a:prstClr val="black"/>
              </a:solidFill>
              <a:latin typeface="Calibri" panose="020F0502020204030204"/>
              <a:ea typeface="Calibri"/>
              <a:cs typeface="Calibri"/>
            </a:endParaRPr>
          </a:p>
        </p:txBody>
      </p:sp>
      <p:sp>
        <p:nvSpPr>
          <p:cNvPr id="3" name="TextBox 2">
            <a:extLst>
              <a:ext uri="{FF2B5EF4-FFF2-40B4-BE49-F238E27FC236}">
                <a16:creationId xmlns:a16="http://schemas.microsoft.com/office/drawing/2014/main" id="{4A5872B4-7474-5CE3-76D1-6EBCFFC3552A}"/>
              </a:ext>
            </a:extLst>
          </p:cNvPr>
          <p:cNvSpPr txBox="1"/>
          <p:nvPr/>
        </p:nvSpPr>
        <p:spPr>
          <a:xfrm>
            <a:off x="770439" y="5605581"/>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ea typeface="Calibri"/>
                <a:cs typeface="Calibri"/>
              </a:rPr>
              <a:t>*Dates are tentative and subject to change</a:t>
            </a:r>
            <a:r>
              <a:rPr lang="en-US" sz="1600">
                <a:solidFill>
                  <a:srgbClr val="E35B2A"/>
                </a:solidFill>
                <a:ea typeface="Calibri"/>
                <a:cs typeface="Calibri"/>
              </a:rPr>
              <a:t>​</a:t>
            </a:r>
            <a:endParaRPr lang="en-US">
              <a:solidFill>
                <a:srgbClr val="E35B2A"/>
              </a:solidFill>
            </a:endParaRPr>
          </a:p>
        </p:txBody>
      </p:sp>
    </p:spTree>
    <p:extLst>
      <p:ext uri="{BB962C8B-B14F-4D97-AF65-F5344CB8AC3E}">
        <p14:creationId xmlns:p14="http://schemas.microsoft.com/office/powerpoint/2010/main" val="93672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1B77C-67CC-251E-3DC6-403D92E092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42AAFD-D023-36A9-AD26-89CC313CC9D6}"/>
              </a:ext>
              <a:ext uri="{C183D7F6-B498-43B3-948B-1728B52AA6E4}">
                <adec:decorative xmlns:adec="http://schemas.microsoft.com/office/drawing/2017/decorative" val="1"/>
              </a:ext>
            </a:extLst>
          </p:cNvPr>
          <p:cNvSpPr>
            <a:spLocks noGrp="1"/>
          </p:cNvSpPr>
          <p:nvPr>
            <p:ph type="title" idx="4294967295"/>
          </p:nvPr>
        </p:nvSpPr>
        <p:spPr>
          <a:xfrm>
            <a:off x="770439" y="358853"/>
            <a:ext cx="9307626"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rPr>
              <a:t>ATM and Banking Services  </a:t>
            </a:r>
          </a:p>
        </p:txBody>
      </p:sp>
      <p:sp>
        <p:nvSpPr>
          <p:cNvPr id="5" name="TextBox 4">
            <a:extLst>
              <a:ext uri="{FF2B5EF4-FFF2-40B4-BE49-F238E27FC236}">
                <a16:creationId xmlns:a16="http://schemas.microsoft.com/office/drawing/2014/main" id="{133A0FA5-F860-FCA6-1793-FC73760C4818}"/>
              </a:ext>
              <a:ext uri="{C183D7F6-B498-43B3-948B-1728B52AA6E4}">
                <adec:decorative xmlns:adec="http://schemas.microsoft.com/office/drawing/2017/decorative" val="1"/>
              </a:ext>
            </a:extLst>
          </p:cNvPr>
          <p:cNvSpPr txBox="1"/>
          <p:nvPr/>
        </p:nvSpPr>
        <p:spPr>
          <a:xfrm>
            <a:off x="770439" y="1433976"/>
            <a:ext cx="247388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Seventeen (17) ATM locations as denoted by yellow squares</a:t>
            </a:r>
          </a:p>
          <a:p>
            <a:pPr marL="285750" indent="-285750">
              <a:buFont typeface="Arial" panose="020B0604020202020204" pitchFamily="34" charset="0"/>
              <a:buChar char="•"/>
            </a:pPr>
            <a:r>
              <a:rPr lang="en-US" sz="1400">
                <a:ea typeface="Calibri"/>
                <a:cs typeface="Calibri"/>
              </a:rPr>
              <a:t>Three (3) in the terminal</a:t>
            </a:r>
          </a:p>
          <a:p>
            <a:pPr marL="285750" indent="-285750">
              <a:buFont typeface="Arial" panose="020B0604020202020204" pitchFamily="34" charset="0"/>
              <a:buChar char="•"/>
            </a:pPr>
            <a:r>
              <a:rPr lang="en-US" sz="1400">
                <a:ea typeface="Calibri"/>
                <a:cs typeface="Calibri"/>
              </a:rPr>
              <a:t>Fourteen (14) on the concourses</a:t>
            </a:r>
          </a:p>
          <a:p>
            <a:endParaRPr lang="en-US" sz="1400">
              <a:ea typeface="Calibri"/>
              <a:cs typeface="Calibri"/>
            </a:endParaRPr>
          </a:p>
          <a:p>
            <a:r>
              <a:rPr lang="en-US" sz="1400">
                <a:ea typeface="Calibri"/>
                <a:cs typeface="Calibri"/>
              </a:rPr>
              <a:t>Bank Branch:</a:t>
            </a:r>
          </a:p>
          <a:p>
            <a:pPr marL="285750" indent="-285750">
              <a:buFont typeface="Arial" panose="020B0604020202020204" pitchFamily="34" charset="0"/>
              <a:buChar char="•"/>
            </a:pPr>
            <a:r>
              <a:rPr lang="en-US" sz="1400">
                <a:ea typeface="Calibri"/>
                <a:cs typeface="Calibri"/>
              </a:rPr>
              <a:t>640 square feet</a:t>
            </a:r>
          </a:p>
          <a:p>
            <a:pPr marL="285750" indent="-285750">
              <a:buFont typeface="Arial" panose="020B0604020202020204" pitchFamily="34" charset="0"/>
              <a:buChar char="•"/>
            </a:pPr>
            <a:r>
              <a:rPr lang="en-US" sz="1400">
                <a:solidFill>
                  <a:srgbClr val="000000"/>
                </a:solidFill>
                <a:latin typeface="Calibri"/>
                <a:ea typeface="Calibri"/>
                <a:cs typeface="Calibri"/>
              </a:rPr>
              <a:t>Great Hall</a:t>
            </a:r>
          </a:p>
          <a:p>
            <a:pPr marL="285750" indent="-285750">
              <a:buFont typeface="Arial" panose="020B0604020202020204" pitchFamily="34" charset="0"/>
              <a:buChar char="•"/>
            </a:pPr>
            <a:r>
              <a:rPr lang="en-US" sz="1400">
                <a:solidFill>
                  <a:srgbClr val="000000"/>
                </a:solidFill>
                <a:latin typeface="Calibri"/>
                <a:ea typeface="Calibri"/>
                <a:cs typeface="Calibri"/>
              </a:rPr>
              <a:t>MOD3,</a:t>
            </a:r>
            <a:r>
              <a:rPr lang="en-US" sz="1400" b="0" i="0">
                <a:solidFill>
                  <a:srgbClr val="000000"/>
                </a:solidFill>
                <a:effectLst/>
                <a:latin typeface="Calibri"/>
                <a:ea typeface="Calibri"/>
                <a:cs typeface="Calibri"/>
              </a:rPr>
              <a:t> Level 6</a:t>
            </a:r>
            <a:r>
              <a:rPr lang="en-US" sz="1400">
                <a:solidFill>
                  <a:srgbClr val="000000"/>
                </a:solidFill>
                <a:latin typeface="Calibri"/>
                <a:ea typeface="Calibri"/>
                <a:cs typeface="Calibri"/>
              </a:rPr>
              <a:t>, East</a:t>
            </a:r>
            <a:r>
              <a:rPr lang="en-US" sz="1400" b="0" i="0">
                <a:solidFill>
                  <a:srgbClr val="000000"/>
                </a:solidFill>
                <a:effectLst/>
                <a:latin typeface="Calibri"/>
                <a:ea typeface="Calibri"/>
                <a:cs typeface="Calibri"/>
              </a:rPr>
              <a:t> </a:t>
            </a:r>
            <a:r>
              <a:rPr lang="en-US" sz="1400">
                <a:solidFill>
                  <a:srgbClr val="000000"/>
                </a:solidFill>
                <a:latin typeface="Calibri"/>
                <a:ea typeface="Calibri"/>
                <a:cs typeface="Calibri"/>
              </a:rPr>
              <a:t>4</a:t>
            </a:r>
            <a:endParaRPr lang="en-US" sz="1400">
              <a:latin typeface="Calibri"/>
              <a:ea typeface="Calibri"/>
              <a:cs typeface="Calibri"/>
            </a:endParaRPr>
          </a:p>
        </p:txBody>
      </p:sp>
      <p:pic>
        <p:nvPicPr>
          <p:cNvPr id="12" name="Picture 11">
            <a:extLst>
              <a:ext uri="{FF2B5EF4-FFF2-40B4-BE49-F238E27FC236}">
                <a16:creationId xmlns:a16="http://schemas.microsoft.com/office/drawing/2014/main" id="{B6880578-ADE2-34E6-D8AD-2DF7015AC1A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5709" y="4093815"/>
            <a:ext cx="5210664" cy="1626679"/>
          </a:xfrm>
          <a:prstGeom prst="rect">
            <a:avLst/>
          </a:prstGeom>
        </p:spPr>
      </p:pic>
      <p:pic>
        <p:nvPicPr>
          <p:cNvPr id="14" name="Picture 13">
            <a:extLst>
              <a:ext uri="{FF2B5EF4-FFF2-40B4-BE49-F238E27FC236}">
                <a16:creationId xmlns:a16="http://schemas.microsoft.com/office/drawing/2014/main" id="{7986F698-CCBC-3291-1B82-CCEF5DB3460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298" y="1245480"/>
            <a:ext cx="6738319" cy="1102634"/>
          </a:xfrm>
          <a:prstGeom prst="rect">
            <a:avLst/>
          </a:prstGeom>
        </p:spPr>
      </p:pic>
      <p:pic>
        <p:nvPicPr>
          <p:cNvPr id="16" name="Picture 15">
            <a:extLst>
              <a:ext uri="{FF2B5EF4-FFF2-40B4-BE49-F238E27FC236}">
                <a16:creationId xmlns:a16="http://schemas.microsoft.com/office/drawing/2014/main" id="{08E22CFD-1287-533B-B656-C488BE109C7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9673" y="2561745"/>
            <a:ext cx="6372463" cy="1265164"/>
          </a:xfrm>
          <a:prstGeom prst="rect">
            <a:avLst/>
          </a:prstGeom>
        </p:spPr>
      </p:pic>
      <p:pic>
        <p:nvPicPr>
          <p:cNvPr id="18" name="Picture 17">
            <a:extLst>
              <a:ext uri="{FF2B5EF4-FFF2-40B4-BE49-F238E27FC236}">
                <a16:creationId xmlns:a16="http://schemas.microsoft.com/office/drawing/2014/main" id="{C457D870-1702-4223-2F13-8E627BA4C27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6990" y="4033699"/>
            <a:ext cx="2473889" cy="2355652"/>
          </a:xfrm>
          <a:prstGeom prst="rect">
            <a:avLst/>
          </a:prstGeom>
        </p:spPr>
      </p:pic>
      <p:sp>
        <p:nvSpPr>
          <p:cNvPr id="3" name="TextBox 2">
            <a:extLst>
              <a:ext uri="{FF2B5EF4-FFF2-40B4-BE49-F238E27FC236}">
                <a16:creationId xmlns:a16="http://schemas.microsoft.com/office/drawing/2014/main" id="{85A62857-8856-822A-4117-8F35CA7E0DCD}"/>
              </a:ext>
              <a:ext uri="{C183D7F6-B498-43B3-948B-1728B52AA6E4}">
                <adec:decorative xmlns:adec="http://schemas.microsoft.com/office/drawing/2017/decorative" val="1"/>
              </a:ext>
            </a:extLst>
          </p:cNvPr>
          <p:cNvSpPr txBox="1"/>
          <p:nvPr/>
        </p:nvSpPr>
        <p:spPr>
          <a:xfrm>
            <a:off x="4674041" y="6385948"/>
            <a:ext cx="540402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ea typeface="Calibri"/>
                <a:cs typeface="Calibri"/>
              </a:rPr>
              <a:t>*ATM frequency and locations - Subject to Change</a:t>
            </a:r>
            <a:r>
              <a:rPr lang="en-US" sz="1600">
                <a:solidFill>
                  <a:srgbClr val="E35B2A"/>
                </a:solidFill>
                <a:ea typeface="Calibri"/>
                <a:cs typeface="Calibri"/>
              </a:rPr>
              <a:t>​</a:t>
            </a:r>
            <a:endParaRPr lang="en-US">
              <a:solidFill>
                <a:srgbClr val="E35B2A"/>
              </a:solidFill>
            </a:endParaRPr>
          </a:p>
        </p:txBody>
      </p:sp>
    </p:spTree>
    <p:extLst>
      <p:ext uri="{BB962C8B-B14F-4D97-AF65-F5344CB8AC3E}">
        <p14:creationId xmlns:p14="http://schemas.microsoft.com/office/powerpoint/2010/main" val="302192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4689D-32EB-F778-CCCA-9B52A415E4AE}"/>
            </a:ext>
          </a:extLst>
        </p:cNvPr>
        <p:cNvGrpSpPr/>
        <p:nvPr/>
      </p:nvGrpSpPr>
      <p:grpSpPr>
        <a:xfrm>
          <a:off x="0" y="0"/>
          <a:ext cx="0" cy="0"/>
          <a:chOff x="0" y="0"/>
          <a:chExt cx="0" cy="0"/>
        </a:xfrm>
      </p:grpSpPr>
      <p:sp>
        <p:nvSpPr>
          <p:cNvPr id="2" name="Text Placeholder 1" descr="An image of the Level 6 Great Hall location map. ">
            <a:extLst>
              <a:ext uri="{FF2B5EF4-FFF2-40B4-BE49-F238E27FC236}">
                <a16:creationId xmlns:a16="http://schemas.microsoft.com/office/drawing/2014/main" id="{5C07F1A4-E4EF-3BF5-7708-7514EAE8A820}"/>
              </a:ext>
              <a:ext uri="{C183D7F6-B498-43B3-948B-1728B52AA6E4}">
                <adec:decorative xmlns:adec="http://schemas.microsoft.com/office/drawing/2017/decorative" val="0"/>
              </a:ext>
            </a:extLst>
          </p:cNvPr>
          <p:cNvSpPr>
            <a:spLocks noGrp="1"/>
          </p:cNvSpPr>
          <p:nvPr>
            <p:ph type="title" idx="4294967295"/>
          </p:nvPr>
        </p:nvSpPr>
        <p:spPr>
          <a:xfrm>
            <a:off x="770439" y="358853"/>
            <a:ext cx="9307626"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rPr>
              <a:t>ATM and Banking Services  - Level 6 Great Hall</a:t>
            </a:r>
          </a:p>
        </p:txBody>
      </p:sp>
      <p:pic>
        <p:nvPicPr>
          <p:cNvPr id="5" name="Picture 4" descr="An image depicting the overall location floorplan of the Great Hall Level 6.">
            <a:extLst>
              <a:ext uri="{FF2B5EF4-FFF2-40B4-BE49-F238E27FC236}">
                <a16:creationId xmlns:a16="http://schemas.microsoft.com/office/drawing/2014/main" id="{AFD99374-853D-CA34-4D00-6E8AAC60A4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1" y="1123377"/>
            <a:ext cx="10035824" cy="5159041"/>
          </a:xfrm>
          <a:prstGeom prst="rect">
            <a:avLst/>
          </a:prstGeom>
        </p:spPr>
      </p:pic>
      <p:sp>
        <p:nvSpPr>
          <p:cNvPr id="7" name="TextBox 6">
            <a:extLst>
              <a:ext uri="{FF2B5EF4-FFF2-40B4-BE49-F238E27FC236}">
                <a16:creationId xmlns:a16="http://schemas.microsoft.com/office/drawing/2014/main" id="{B889FEED-A24B-925E-1297-9005443ED79A}"/>
              </a:ext>
            </a:extLst>
          </p:cNvPr>
          <p:cNvSpPr txBox="1"/>
          <p:nvPr/>
        </p:nvSpPr>
        <p:spPr>
          <a:xfrm>
            <a:off x="465639" y="6258619"/>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cs typeface="Calibri"/>
              </a:rPr>
              <a:t>*Draft Location Map – Subject to Change</a:t>
            </a:r>
            <a:endParaRPr lang="en-US">
              <a:solidFill>
                <a:srgbClr val="E35B2A"/>
              </a:solidFill>
            </a:endParaRPr>
          </a:p>
        </p:txBody>
      </p:sp>
    </p:spTree>
    <p:extLst>
      <p:ext uri="{BB962C8B-B14F-4D97-AF65-F5344CB8AC3E}">
        <p14:creationId xmlns:p14="http://schemas.microsoft.com/office/powerpoint/2010/main" val="367901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74529-91B6-FF34-2276-73BE821545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616D26-5C7C-491D-018B-472207E54AEE}"/>
              </a:ext>
              <a:ext uri="{C183D7F6-B498-43B3-948B-1728B52AA6E4}">
                <adec:decorative xmlns:adec="http://schemas.microsoft.com/office/drawing/2017/decorative" val="0"/>
              </a:ext>
            </a:extLst>
          </p:cNvPr>
          <p:cNvSpPr>
            <a:spLocks noGrp="1"/>
          </p:cNvSpPr>
          <p:nvPr>
            <p:ph type="title" idx="4294967295"/>
          </p:nvPr>
        </p:nvSpPr>
        <p:spPr>
          <a:xfrm>
            <a:off x="770439" y="358853"/>
            <a:ext cx="9307626"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rPr>
              <a:t>ATM and Banking Services    </a:t>
            </a:r>
          </a:p>
        </p:txBody>
      </p:sp>
      <p:pic>
        <p:nvPicPr>
          <p:cNvPr id="6" name="Picture 5" descr="A rendering of the future Bank in the Great Hall Mod 3 Level 6.">
            <a:extLst>
              <a:ext uri="{FF2B5EF4-FFF2-40B4-BE49-F238E27FC236}">
                <a16:creationId xmlns:a16="http://schemas.microsoft.com/office/drawing/2014/main" id="{361B71CC-A648-67C7-44D9-8C1A3D9B2F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439" y="1419726"/>
            <a:ext cx="8328956" cy="4657051"/>
          </a:xfrm>
          <a:prstGeom prst="rect">
            <a:avLst/>
          </a:prstGeom>
        </p:spPr>
      </p:pic>
      <p:sp>
        <p:nvSpPr>
          <p:cNvPr id="10" name="TextBox 9">
            <a:extLst>
              <a:ext uri="{FF2B5EF4-FFF2-40B4-BE49-F238E27FC236}">
                <a16:creationId xmlns:a16="http://schemas.microsoft.com/office/drawing/2014/main" id="{70069319-B3E1-5BBA-7C53-025FB8DF971B}"/>
              </a:ext>
            </a:extLst>
          </p:cNvPr>
          <p:cNvSpPr txBox="1"/>
          <p:nvPr/>
        </p:nvSpPr>
        <p:spPr>
          <a:xfrm>
            <a:off x="465639" y="6258619"/>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B74D13"/>
                </a:solidFill>
                <a:cs typeface="Calibri"/>
              </a:rPr>
              <a:t>*Draft Rendering – Subject to Change</a:t>
            </a:r>
            <a:endParaRPr lang="en-US"/>
          </a:p>
        </p:txBody>
      </p:sp>
    </p:spTree>
    <p:extLst>
      <p:ext uri="{BB962C8B-B14F-4D97-AF65-F5344CB8AC3E}">
        <p14:creationId xmlns:p14="http://schemas.microsoft.com/office/powerpoint/2010/main" val="256034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E615F-F0FE-EEAA-9859-1D71C97117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9F0E86-EF78-2F93-7A76-E2688B80BC3D}"/>
              </a:ext>
              <a:ext uri="{C183D7F6-B498-43B3-948B-1728B52AA6E4}">
                <adec:decorative xmlns:adec="http://schemas.microsoft.com/office/drawing/2017/decorative" val="1"/>
              </a:ext>
            </a:extLst>
          </p:cNvPr>
          <p:cNvSpPr>
            <a:spLocks noGrp="1"/>
          </p:cNvSpPr>
          <p:nvPr>
            <p:ph type="title" idx="4294967295"/>
          </p:nvPr>
        </p:nvSpPr>
        <p:spPr>
          <a:xfrm>
            <a:off x="770439" y="358853"/>
            <a:ext cx="9307626"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rPr>
              <a:t>ATM and Banking Services 		 	</a:t>
            </a:r>
          </a:p>
        </p:txBody>
      </p:sp>
      <p:sp>
        <p:nvSpPr>
          <p:cNvPr id="10" name="TextBox 9">
            <a:extLst>
              <a:ext uri="{FF2B5EF4-FFF2-40B4-BE49-F238E27FC236}">
                <a16:creationId xmlns:a16="http://schemas.microsoft.com/office/drawing/2014/main" id="{CEEE2D9B-2D45-7713-B1EE-CCD4001447E6}"/>
              </a:ext>
              <a:ext uri="{C183D7F6-B498-43B3-948B-1728B52AA6E4}">
                <adec:decorative xmlns:adec="http://schemas.microsoft.com/office/drawing/2017/decorative" val="1"/>
              </a:ext>
            </a:extLst>
          </p:cNvPr>
          <p:cNvSpPr txBox="1"/>
          <p:nvPr/>
        </p:nvSpPr>
        <p:spPr>
          <a:xfrm>
            <a:off x="465639" y="6258619"/>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cs typeface="Calibri"/>
              </a:rPr>
              <a:t>*Draft Exhibit – Subject to Change</a:t>
            </a:r>
            <a:endParaRPr lang="en-US">
              <a:solidFill>
                <a:srgbClr val="E35B2A"/>
              </a:solidFill>
            </a:endParaRPr>
          </a:p>
        </p:txBody>
      </p:sp>
      <p:pic>
        <p:nvPicPr>
          <p:cNvPr id="5" name="Picture 4">
            <a:extLst>
              <a:ext uri="{FF2B5EF4-FFF2-40B4-BE49-F238E27FC236}">
                <a16:creationId xmlns:a16="http://schemas.microsoft.com/office/drawing/2014/main" id="{7156A2A5-969A-DBFF-D79A-E00E616A988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76528" y="1196034"/>
            <a:ext cx="6913276" cy="4364185"/>
          </a:xfrm>
          <a:prstGeom prst="rect">
            <a:avLst/>
          </a:prstGeom>
        </p:spPr>
      </p:pic>
      <p:pic>
        <p:nvPicPr>
          <p:cNvPr id="8" name="Picture 7">
            <a:extLst>
              <a:ext uri="{FF2B5EF4-FFF2-40B4-BE49-F238E27FC236}">
                <a16:creationId xmlns:a16="http://schemas.microsoft.com/office/drawing/2014/main" id="{1E53C1A4-3569-042C-A570-28674AE6DFC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57028" y="6038850"/>
            <a:ext cx="1409700" cy="647700"/>
          </a:xfrm>
          <a:prstGeom prst="rect">
            <a:avLst/>
          </a:prstGeom>
        </p:spPr>
      </p:pic>
    </p:spTree>
    <p:extLst>
      <p:ext uri="{BB962C8B-B14F-4D97-AF65-F5344CB8AC3E}">
        <p14:creationId xmlns:p14="http://schemas.microsoft.com/office/powerpoint/2010/main" val="138137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3C44A-5440-FA1C-1DE8-7BAAA35FBBA6}"/>
            </a:ext>
          </a:extLst>
        </p:cNvPr>
        <p:cNvGrpSpPr/>
        <p:nvPr/>
      </p:nvGrpSpPr>
      <p:grpSpPr>
        <a:xfrm>
          <a:off x="0" y="0"/>
          <a:ext cx="0" cy="0"/>
          <a:chOff x="0" y="0"/>
          <a:chExt cx="0" cy="0"/>
        </a:xfrm>
      </p:grpSpPr>
      <p:sp>
        <p:nvSpPr>
          <p:cNvPr id="16" name="Text Placeholder 15" descr="M3L5E1 &amp; M3L5C1 Casual Dining with Bar">
            <a:extLst>
              <a:ext uri="{FF2B5EF4-FFF2-40B4-BE49-F238E27FC236}">
                <a16:creationId xmlns:a16="http://schemas.microsoft.com/office/drawing/2014/main" id="{20A9840C-777F-B8EB-82F0-45817AD2B0D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M3L5E1 &amp; M3L5C1 Casual Dining with Bar</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10;&#10;KEY INFORMATION &#10;Anticipated Advertisement Date:  Q3&#10;Estimated Project Value: $2M to $4.99M&#10;Small Business Program Goal: TBD&#10;Key Scope/Industry: F&amp;B Operator and Concessionaire&#10;Project Manager: Branden Sowers| Branden.Sowers@flydenver.com&#10;">
            <a:extLst>
              <a:ext uri="{FF2B5EF4-FFF2-40B4-BE49-F238E27FC236}">
                <a16:creationId xmlns:a16="http://schemas.microsoft.com/office/drawing/2014/main" id="{D20784F3-87ED-9E4E-4B7C-BE2C04514A27}"/>
              </a:ext>
              <a:ext uri="{C183D7F6-B498-43B3-948B-1728B52AA6E4}">
                <adec:decorative xmlns:adec="http://schemas.microsoft.com/office/drawing/2017/decorative" val="0"/>
              </a:ext>
            </a:extLst>
          </p:cNvPr>
          <p:cNvSpPr txBox="1"/>
          <p:nvPr/>
        </p:nvSpPr>
        <p:spPr>
          <a:xfrm>
            <a:off x="770438" y="1113797"/>
            <a:ext cx="9070247" cy="40318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8343 square feet, and the term will be twelve (12) years.</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sz="1600">
                <a:solidFill>
                  <a:prstClr val="black"/>
                </a:solidFill>
                <a:latin typeface="Calibri" panose="020F0502020204030204"/>
                <a:cs typeface="Calibri"/>
              </a:rPr>
              <a:t>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endParaRPr lang="en-US" sz="1600" b="1">
              <a:solidFill>
                <a:prstClr val="black"/>
              </a:solidFill>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cs typeface="Calibri"/>
              </a:rPr>
              <a:t>MWBE Design Goal: 15%</a:t>
            </a:r>
          </a:p>
          <a:p>
            <a:pPr marL="742950" lvl="1" indent="-285750">
              <a:buFont typeface="Arial" panose="020B0604020202020204" pitchFamily="34" charset="0"/>
              <a:buChar char="•"/>
              <a:defRPr/>
            </a:pPr>
            <a:r>
              <a:rPr lang="en-US" sz="1600">
                <a:solidFill>
                  <a:prstClr val="black"/>
                </a:solidFill>
                <a:latin typeface="Calibri" panose="020F0502020204030204"/>
                <a:cs typeface="Calibri"/>
              </a:rPr>
              <a:t>Primary NAICS Codes Identified: 541310 &amp; 541330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ACDBE: 31.</a:t>
            </a:r>
            <a:r>
              <a:rPr lang="en-US" sz="1600">
                <a:solidFill>
                  <a:prstClr val="black"/>
                </a:solidFill>
                <a:latin typeface="Calibri" panose="020F0502020204030204"/>
                <a:ea typeface="Calibri"/>
                <a:cs typeface="Calibri"/>
              </a:rPr>
              <a:t>3%</a:t>
            </a:r>
          </a:p>
          <a:p>
            <a:pPr marL="742950" lvl="1" indent="-285750">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722513 &amp; 722511</a:t>
            </a:r>
          </a:p>
          <a:p>
            <a:pPr marL="742950" lvl="1" indent="-285750">
              <a:buFont typeface="Arial" panose="020B0604020202020204" pitchFamily="34" charset="0"/>
              <a:buChar char="•"/>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ACDBE/MWBE Partners, General Contractors,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Branden.Sowers@flydenver.com</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69DDA264-2BF7-A65C-82B5-9C5CBAB66658}"/>
              </a:ext>
            </a:extLst>
          </p:cNvPr>
          <p:cNvSpPr txBox="1"/>
          <p:nvPr/>
        </p:nvSpPr>
        <p:spPr>
          <a:xfrm>
            <a:off x="770438" y="5391891"/>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B74D13"/>
              </a:solidFill>
              <a:cs typeface="Calibri"/>
            </a:endParaRPr>
          </a:p>
        </p:txBody>
      </p:sp>
    </p:spTree>
    <p:extLst>
      <p:ext uri="{BB962C8B-B14F-4D97-AF65-F5344CB8AC3E}">
        <p14:creationId xmlns:p14="http://schemas.microsoft.com/office/powerpoint/2010/main" val="219560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3F627-DA32-5949-6B8A-58FA692F02C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74ABF1-DFA6-10EA-FB01-9B41E4FE137D}"/>
              </a:ext>
              <a:ext uri="{C183D7F6-B498-43B3-948B-1728B52AA6E4}">
                <adec:decorative xmlns:adec="http://schemas.microsoft.com/office/drawing/2017/decorative" val="1"/>
              </a:ext>
            </a:extLst>
          </p:cNvPr>
          <p:cNvSpPr>
            <a:spLocks noGrp="1"/>
          </p:cNvSpPr>
          <p:nvPr>
            <p:ph type="title" idx="4294967295"/>
          </p:nvPr>
        </p:nvSpPr>
        <p:spPr>
          <a:xfrm>
            <a:off x="770439" y="320657"/>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M3L5E1 &amp; M3L5C1 Casual Dining with Bar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 Placeholder 2">
            <a:extLst>
              <a:ext uri="{FF2B5EF4-FFF2-40B4-BE49-F238E27FC236}">
                <a16:creationId xmlns:a16="http://schemas.microsoft.com/office/drawing/2014/main" id="{DEC9ED0F-7EAD-BE9E-A0BA-881BA677032E}"/>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59895519-99A0-5BC1-5587-92ACA2F7E856}"/>
              </a:ext>
              <a:ext uri="{C183D7F6-B498-43B3-948B-1728B52AA6E4}">
                <adec:decorative xmlns:adec="http://schemas.microsoft.com/office/drawing/2017/decorative" val="1"/>
              </a:ext>
            </a:extLst>
          </p:cNvPr>
          <p:cNvSpPr/>
          <p:nvPr/>
        </p:nvSpPr>
        <p:spPr>
          <a:xfrm>
            <a:off x="852256" y="2556769"/>
            <a:ext cx="9019713" cy="11274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n image depicting the overall location floorplan of the Great Hall Level 5.">
            <a:extLst>
              <a:ext uri="{FF2B5EF4-FFF2-40B4-BE49-F238E27FC236}">
                <a16:creationId xmlns:a16="http://schemas.microsoft.com/office/drawing/2014/main" id="{031386EF-63BB-CBA7-ED10-2D639969B3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127" y="1153252"/>
            <a:ext cx="9871969" cy="5061961"/>
          </a:xfrm>
          <a:prstGeom prst="rect">
            <a:avLst/>
          </a:prstGeom>
        </p:spPr>
      </p:pic>
      <p:sp>
        <p:nvSpPr>
          <p:cNvPr id="8" name="TextBox 7">
            <a:extLst>
              <a:ext uri="{FF2B5EF4-FFF2-40B4-BE49-F238E27FC236}">
                <a16:creationId xmlns:a16="http://schemas.microsoft.com/office/drawing/2014/main" id="{59985A5F-B4B4-E3CD-E0D2-556E8E09A9AA}"/>
              </a:ext>
            </a:extLst>
          </p:cNvPr>
          <p:cNvSpPr txBox="1"/>
          <p:nvPr/>
        </p:nvSpPr>
        <p:spPr>
          <a:xfrm>
            <a:off x="721452" y="6223692"/>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cs typeface="Calibri"/>
              </a:rPr>
              <a:t>*Draft Location Map – Subject to Change</a:t>
            </a:r>
            <a:endParaRPr lang="en-US">
              <a:solidFill>
                <a:srgbClr val="E35B2A"/>
              </a:solidFill>
            </a:endParaRPr>
          </a:p>
        </p:txBody>
      </p:sp>
    </p:spTree>
    <p:extLst>
      <p:ext uri="{BB962C8B-B14F-4D97-AF65-F5344CB8AC3E}">
        <p14:creationId xmlns:p14="http://schemas.microsoft.com/office/powerpoint/2010/main" val="93171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812D1-DC97-0355-216A-B55A4F0E5E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B109223-CBEA-4BD3-BC59-5C2484832E88}"/>
              </a:ext>
              <a:ext uri="{C183D7F6-B498-43B3-948B-1728B52AA6E4}">
                <adec:decorative xmlns:adec="http://schemas.microsoft.com/office/drawing/2017/decorative" val="1"/>
              </a:ext>
            </a:extLst>
          </p:cNvPr>
          <p:cNvSpPr>
            <a:spLocks noGrp="1"/>
          </p:cNvSpPr>
          <p:nvPr>
            <p:ph type="title" idx="4294967295"/>
          </p:nvPr>
        </p:nvSpPr>
        <p:spPr>
          <a:xfrm>
            <a:off x="770439" y="320657"/>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M3L5E1 &amp; M3L5C1 Casual Dining with Bar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 Placeholder 2">
            <a:extLst>
              <a:ext uri="{FF2B5EF4-FFF2-40B4-BE49-F238E27FC236}">
                <a16:creationId xmlns:a16="http://schemas.microsoft.com/office/drawing/2014/main" id="{965A10B2-42F5-0C28-9503-5FFDB7903CE0}"/>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7CC63A2E-CECC-2452-097C-F36AA67950A8}"/>
              </a:ext>
              <a:ext uri="{C183D7F6-B498-43B3-948B-1728B52AA6E4}">
                <adec:decorative xmlns:adec="http://schemas.microsoft.com/office/drawing/2017/decorative" val="1"/>
              </a:ext>
            </a:extLst>
          </p:cNvPr>
          <p:cNvSpPr/>
          <p:nvPr/>
        </p:nvSpPr>
        <p:spPr>
          <a:xfrm>
            <a:off x="852256" y="2556769"/>
            <a:ext cx="9019713" cy="11274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rendering of the future Casual Dining with Bar Restaurant in the Great Hall Mod 3 Level 5.">
            <a:extLst>
              <a:ext uri="{FF2B5EF4-FFF2-40B4-BE49-F238E27FC236}">
                <a16:creationId xmlns:a16="http://schemas.microsoft.com/office/drawing/2014/main" id="{A2726B9B-0F87-B161-106F-E3324D98C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036" y="1360333"/>
            <a:ext cx="8285207" cy="4647799"/>
          </a:xfrm>
          <a:prstGeom prst="rect">
            <a:avLst/>
          </a:prstGeom>
        </p:spPr>
      </p:pic>
      <p:sp>
        <p:nvSpPr>
          <p:cNvPr id="8" name="TextBox 4">
            <a:extLst>
              <a:ext uri="{FF2B5EF4-FFF2-40B4-BE49-F238E27FC236}">
                <a16:creationId xmlns:a16="http://schemas.microsoft.com/office/drawing/2014/main" id="{DFED2A7C-F72B-CE67-7E72-1F3AEE0E01D7}"/>
              </a:ext>
            </a:extLst>
          </p:cNvPr>
          <p:cNvSpPr txBox="1"/>
          <p:nvPr/>
        </p:nvSpPr>
        <p:spPr>
          <a:xfrm>
            <a:off x="955773" y="610935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Rendering – Subject to Change</a:t>
            </a:r>
            <a:endParaRPr lang="en-US" sz="1600">
              <a:solidFill>
                <a:srgbClr val="E35B2A"/>
              </a:solidFill>
            </a:endParaRPr>
          </a:p>
          <a:p>
            <a:endParaRPr lang="en-US" sz="1600" i="1">
              <a:solidFill>
                <a:srgbClr val="B74D13"/>
              </a:solidFill>
              <a:cs typeface="Calibri"/>
            </a:endParaRPr>
          </a:p>
        </p:txBody>
      </p:sp>
    </p:spTree>
    <p:extLst>
      <p:ext uri="{BB962C8B-B14F-4D97-AF65-F5344CB8AC3E}">
        <p14:creationId xmlns:p14="http://schemas.microsoft.com/office/powerpoint/2010/main" val="7395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4E23E-F5AE-3F3A-AF0C-063920A855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5E99E2-539D-C8B0-79B2-5FE01C50FA11}"/>
              </a:ext>
              <a:ext uri="{C183D7F6-B498-43B3-948B-1728B52AA6E4}">
                <adec:decorative xmlns:adec="http://schemas.microsoft.com/office/drawing/2017/decorative" val="1"/>
              </a:ext>
            </a:extLst>
          </p:cNvPr>
          <p:cNvSpPr>
            <a:spLocks noGrp="1"/>
          </p:cNvSpPr>
          <p:nvPr>
            <p:ph type="title" idx="4294967295"/>
          </p:nvPr>
        </p:nvSpPr>
        <p:spPr>
          <a:xfrm>
            <a:off x="770439" y="320657"/>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M3L5E1 &amp; M3L5C1 Casual Dining with Bar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Rectangle 4">
            <a:extLst>
              <a:ext uri="{FF2B5EF4-FFF2-40B4-BE49-F238E27FC236}">
                <a16:creationId xmlns:a16="http://schemas.microsoft.com/office/drawing/2014/main" id="{B0F597BD-6E00-538D-F0F6-4FFC47475574}"/>
              </a:ext>
              <a:ext uri="{C183D7F6-B498-43B3-948B-1728B52AA6E4}">
                <adec:decorative xmlns:adec="http://schemas.microsoft.com/office/drawing/2017/decorative" val="1"/>
              </a:ext>
            </a:extLst>
          </p:cNvPr>
          <p:cNvSpPr/>
          <p:nvPr/>
        </p:nvSpPr>
        <p:spPr>
          <a:xfrm>
            <a:off x="852256" y="2556769"/>
            <a:ext cx="9019713" cy="11274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rendering of the future Casual Dining with Bar Restaurant in the Great Hall Mod 3 Level 5.">
            <a:extLst>
              <a:ext uri="{FF2B5EF4-FFF2-40B4-BE49-F238E27FC236}">
                <a16:creationId xmlns:a16="http://schemas.microsoft.com/office/drawing/2014/main" id="{7F27546F-AD69-300C-06E7-6820E1B3ED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264" y="1335641"/>
            <a:ext cx="8442751" cy="4697184"/>
          </a:xfrm>
          <a:prstGeom prst="rect">
            <a:avLst/>
          </a:prstGeom>
        </p:spPr>
      </p:pic>
      <p:sp>
        <p:nvSpPr>
          <p:cNvPr id="8" name="TextBox 4">
            <a:extLst>
              <a:ext uri="{FF2B5EF4-FFF2-40B4-BE49-F238E27FC236}">
                <a16:creationId xmlns:a16="http://schemas.microsoft.com/office/drawing/2014/main" id="{F8348CCA-75AB-0285-2C87-57C034BE3730}"/>
              </a:ext>
            </a:extLst>
          </p:cNvPr>
          <p:cNvSpPr txBox="1"/>
          <p:nvPr/>
        </p:nvSpPr>
        <p:spPr>
          <a:xfrm>
            <a:off x="955773" y="610935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Rendering – Subject to Change</a:t>
            </a:r>
            <a:endParaRPr lang="en-US" sz="1600">
              <a:solidFill>
                <a:srgbClr val="E35B2A"/>
              </a:solidFill>
            </a:endParaRPr>
          </a:p>
          <a:p>
            <a:endParaRPr lang="en-US" sz="1600" i="1">
              <a:solidFill>
                <a:srgbClr val="B74D13"/>
              </a:solidFill>
              <a:cs typeface="Calibri"/>
            </a:endParaRPr>
          </a:p>
        </p:txBody>
      </p:sp>
    </p:spTree>
    <p:extLst>
      <p:ext uri="{BB962C8B-B14F-4D97-AF65-F5344CB8AC3E}">
        <p14:creationId xmlns:p14="http://schemas.microsoft.com/office/powerpoint/2010/main" val="160143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6C5A12-6BB9-F92F-6DFD-C5CF58B5A428}"/>
              </a:ext>
              <a:ext uri="{C183D7F6-B498-43B3-948B-1728B52AA6E4}">
                <adec:decorative xmlns:adec="http://schemas.microsoft.com/office/drawing/2017/decorative" val="1"/>
              </a:ext>
            </a:extLst>
          </p:cNvPr>
          <p:cNvSpPr>
            <a:spLocks noGrp="1"/>
          </p:cNvSpPr>
          <p:nvPr>
            <p:ph type="body" sz="quarter" idx="10"/>
          </p:nvPr>
        </p:nvSpPr>
        <p:spPr>
          <a:xfrm>
            <a:off x="769938" y="1555749"/>
            <a:ext cx="9625919" cy="4555339"/>
          </a:xfrm>
        </p:spPr>
        <p:txBody>
          <a:bodyPr/>
          <a:lstStyle/>
          <a:p>
            <a:pPr>
              <a:lnSpc>
                <a:spcPct val="120000"/>
              </a:lnSpc>
            </a:pPr>
            <a:r>
              <a:rPr lang="en-US" sz="2000">
                <a:solidFill>
                  <a:schemeClr val="tx1"/>
                </a:solidFill>
              </a:rPr>
              <a:t>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In its discretion, the City and County of Denver may cancel, modify, or place any project on hold at any time, for any reason. ​</a:t>
            </a:r>
          </a:p>
          <a:p>
            <a:pPr>
              <a:lnSpc>
                <a:spcPct val="120000"/>
              </a:lnSpc>
            </a:pPr>
            <a:endParaRPr lang="en-US" sz="2000"/>
          </a:p>
        </p:txBody>
      </p:sp>
      <p:sp>
        <p:nvSpPr>
          <p:cNvPr id="2" name="Text Placeholder 1" descr="Legal Disclaimer&#10;&#10;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The City and County of Denver may, in its discretion, cancel, modify, or place any project on hold at any time, for any reason. ​&#10;&#10;​">
            <a:extLst>
              <a:ext uri="{FF2B5EF4-FFF2-40B4-BE49-F238E27FC236}">
                <a16:creationId xmlns:a16="http://schemas.microsoft.com/office/drawing/2014/main" id="{02C43F30-EC11-9635-A135-591D565CDEE5}"/>
              </a:ext>
              <a:ext uri="{C183D7F6-B498-43B3-948B-1728B52AA6E4}">
                <adec:decorative xmlns:adec="http://schemas.microsoft.com/office/drawing/2017/decorative" val="0"/>
              </a:ext>
            </a:extLst>
          </p:cNvPr>
          <p:cNvSpPr>
            <a:spLocks noGrp="1"/>
          </p:cNvSpPr>
          <p:nvPr>
            <p:ph type="title" idx="4294967295"/>
          </p:nvPr>
        </p:nvSpPr>
        <p:spPr>
          <a:xfrm>
            <a:off x="769938" y="457987"/>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Legal Disclaimer​</a:t>
            </a:r>
          </a:p>
        </p:txBody>
      </p:sp>
    </p:spTree>
    <p:extLst>
      <p:ext uri="{BB962C8B-B14F-4D97-AF65-F5344CB8AC3E}">
        <p14:creationId xmlns:p14="http://schemas.microsoft.com/office/powerpoint/2010/main" val="196248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17336-BD8B-9090-2626-91348B73FE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97B215-9313-5F48-4AD9-FBD42AF24BA1}"/>
              </a:ext>
              <a:ext uri="{C183D7F6-B498-43B3-948B-1728B52AA6E4}">
                <adec:decorative xmlns:adec="http://schemas.microsoft.com/office/drawing/2017/decorative" val="1"/>
              </a:ext>
            </a:extLst>
          </p:cNvPr>
          <p:cNvSpPr>
            <a:spLocks noGrp="1"/>
          </p:cNvSpPr>
          <p:nvPr>
            <p:ph type="title" idx="4294967295"/>
          </p:nvPr>
        </p:nvSpPr>
        <p:spPr>
          <a:xfrm>
            <a:off x="770439" y="320657"/>
            <a:ext cx="990397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M3L5E1 &amp; M3L5C1 Casual Dining with Bar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 Placeholder 2">
            <a:extLst>
              <a:ext uri="{FF2B5EF4-FFF2-40B4-BE49-F238E27FC236}">
                <a16:creationId xmlns:a16="http://schemas.microsoft.com/office/drawing/2014/main" id="{11C6BD36-F945-1B6B-4335-4BC798A128AA}"/>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1BC9C2E6-24CD-E51D-D866-67C1C6A28205}"/>
              </a:ext>
              <a:ext uri="{C183D7F6-B498-43B3-948B-1728B52AA6E4}">
                <adec:decorative xmlns:adec="http://schemas.microsoft.com/office/drawing/2017/decorative" val="1"/>
              </a:ext>
            </a:extLst>
          </p:cNvPr>
          <p:cNvSpPr/>
          <p:nvPr/>
        </p:nvSpPr>
        <p:spPr>
          <a:xfrm>
            <a:off x="852256" y="2556769"/>
            <a:ext cx="9019713" cy="11274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4">
            <a:extLst>
              <a:ext uri="{FF2B5EF4-FFF2-40B4-BE49-F238E27FC236}">
                <a16:creationId xmlns:a16="http://schemas.microsoft.com/office/drawing/2014/main" id="{4D146A09-5A32-B1F4-9823-A12E2DCCABE8}"/>
              </a:ext>
            </a:extLst>
          </p:cNvPr>
          <p:cNvSpPr txBox="1"/>
          <p:nvPr/>
        </p:nvSpPr>
        <p:spPr>
          <a:xfrm>
            <a:off x="400804" y="5885398"/>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Exhibit – Subject to Change</a:t>
            </a:r>
            <a:endParaRPr lang="en-US" sz="1600">
              <a:solidFill>
                <a:srgbClr val="E35B2A"/>
              </a:solidFill>
            </a:endParaRPr>
          </a:p>
          <a:p>
            <a:endParaRPr lang="en-US" sz="1600" i="1">
              <a:solidFill>
                <a:srgbClr val="E35B2A"/>
              </a:solidFill>
              <a:cs typeface="Calibri"/>
            </a:endParaRPr>
          </a:p>
        </p:txBody>
      </p:sp>
      <p:pic>
        <p:nvPicPr>
          <p:cNvPr id="9" name="Picture 8" descr="Space exhibit depicting the dimensions of the Casual Dining with Bar in the Great Hall Level 5 Mod 3.&#10;">
            <a:extLst>
              <a:ext uri="{FF2B5EF4-FFF2-40B4-BE49-F238E27FC236}">
                <a16:creationId xmlns:a16="http://schemas.microsoft.com/office/drawing/2014/main" id="{908E033C-BFDA-8AD1-5C9C-3307786473C7}"/>
              </a:ext>
            </a:extLst>
          </p:cNvPr>
          <p:cNvPicPr>
            <a:picLocks noChangeAspect="1"/>
          </p:cNvPicPr>
          <p:nvPr/>
        </p:nvPicPr>
        <p:blipFill>
          <a:blip r:embed="rId2"/>
          <a:stretch>
            <a:fillRect/>
          </a:stretch>
        </p:blipFill>
        <p:spPr>
          <a:xfrm>
            <a:off x="770439" y="2016717"/>
            <a:ext cx="7810500" cy="2933700"/>
          </a:xfrm>
          <a:prstGeom prst="rect">
            <a:avLst/>
          </a:prstGeom>
        </p:spPr>
      </p:pic>
      <p:pic>
        <p:nvPicPr>
          <p:cNvPr id="11" name="Picture 10">
            <a:extLst>
              <a:ext uri="{FF2B5EF4-FFF2-40B4-BE49-F238E27FC236}">
                <a16:creationId xmlns:a16="http://schemas.microsoft.com/office/drawing/2014/main" id="{8A7215BE-3ECE-355C-5946-13338E96AC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3169" y="5518685"/>
            <a:ext cx="1828800" cy="733425"/>
          </a:xfrm>
          <a:prstGeom prst="rect">
            <a:avLst/>
          </a:prstGeom>
        </p:spPr>
      </p:pic>
    </p:spTree>
    <p:extLst>
      <p:ext uri="{BB962C8B-B14F-4D97-AF65-F5344CB8AC3E}">
        <p14:creationId xmlns:p14="http://schemas.microsoft.com/office/powerpoint/2010/main" val="366535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F586-E7BD-2612-BA24-2D8E73D566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BBB8B4-8EBB-30A3-F001-D9A1E269B183}"/>
              </a:ext>
              <a:ext uri="{C183D7F6-B498-43B3-948B-1728B52AA6E4}">
                <adec:decorative xmlns:adec="http://schemas.microsoft.com/office/drawing/2017/decorative" val="1"/>
              </a:ext>
            </a:extLst>
          </p:cNvPr>
          <p:cNvSpPr>
            <a:spLocks noGrp="1"/>
          </p:cNvSpPr>
          <p:nvPr>
            <p:ph type="title" idx="4294967295"/>
          </p:nvPr>
        </p:nvSpPr>
        <p:spPr>
          <a:xfrm>
            <a:off x="770439" y="320657"/>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M3L5E1 &amp; M3L5C1 Casual Dining with Bar</a:t>
            </a:r>
            <a:br>
              <a:rPr lang="en-US" sz="3200">
                <a:solidFill>
                  <a:srgbClr val="440099"/>
                </a:solidFill>
                <a:latin typeface="+mn-lt"/>
                <a:ea typeface="+mn-ea"/>
                <a:cs typeface="+mn-cs"/>
              </a:rPr>
            </a:b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 Placeholder 2">
            <a:extLst>
              <a:ext uri="{FF2B5EF4-FFF2-40B4-BE49-F238E27FC236}">
                <a16:creationId xmlns:a16="http://schemas.microsoft.com/office/drawing/2014/main" id="{50801428-D4A3-E486-1867-7895113B5183}"/>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BADA47C3-D276-9290-A152-6FD668F4D70D}"/>
              </a:ext>
              <a:ext uri="{C183D7F6-B498-43B3-948B-1728B52AA6E4}">
                <adec:decorative xmlns:adec="http://schemas.microsoft.com/office/drawing/2017/decorative" val="1"/>
              </a:ext>
            </a:extLst>
          </p:cNvPr>
          <p:cNvSpPr/>
          <p:nvPr/>
        </p:nvSpPr>
        <p:spPr>
          <a:xfrm>
            <a:off x="852256" y="2556769"/>
            <a:ext cx="9019713" cy="11274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4">
            <a:extLst>
              <a:ext uri="{FF2B5EF4-FFF2-40B4-BE49-F238E27FC236}">
                <a16:creationId xmlns:a16="http://schemas.microsoft.com/office/drawing/2014/main" id="{8C7654C6-29BB-5965-A6A0-AC3565D4F725}"/>
              </a:ext>
            </a:extLst>
          </p:cNvPr>
          <p:cNvSpPr txBox="1"/>
          <p:nvPr/>
        </p:nvSpPr>
        <p:spPr>
          <a:xfrm>
            <a:off x="400804" y="6216600"/>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Exhibit – Subject to Change</a:t>
            </a:r>
            <a:endParaRPr lang="en-US" sz="1600">
              <a:solidFill>
                <a:srgbClr val="E35B2A"/>
              </a:solidFill>
            </a:endParaRPr>
          </a:p>
          <a:p>
            <a:endParaRPr lang="en-US" sz="1600" i="1">
              <a:solidFill>
                <a:srgbClr val="E35B2A"/>
              </a:solidFill>
              <a:cs typeface="Calibri"/>
            </a:endParaRPr>
          </a:p>
        </p:txBody>
      </p:sp>
      <p:pic>
        <p:nvPicPr>
          <p:cNvPr id="7" name="Picture 6" descr="Space exhibit depicting the dimensions of the Casual Dining with Bar in the Great Hall Level 5 Mod 3.&#10;">
            <a:extLst>
              <a:ext uri="{FF2B5EF4-FFF2-40B4-BE49-F238E27FC236}">
                <a16:creationId xmlns:a16="http://schemas.microsoft.com/office/drawing/2014/main" id="{135C1773-F272-D6D8-85EA-AF044D57E705}"/>
              </a:ext>
            </a:extLst>
          </p:cNvPr>
          <p:cNvPicPr>
            <a:picLocks noChangeAspect="1"/>
          </p:cNvPicPr>
          <p:nvPr/>
        </p:nvPicPr>
        <p:blipFill>
          <a:blip r:embed="rId2"/>
          <a:stretch>
            <a:fillRect/>
          </a:stretch>
        </p:blipFill>
        <p:spPr>
          <a:xfrm>
            <a:off x="2440892" y="1010713"/>
            <a:ext cx="4681691" cy="4366293"/>
          </a:xfrm>
          <a:prstGeom prst="rect">
            <a:avLst/>
          </a:prstGeom>
        </p:spPr>
      </p:pic>
      <p:pic>
        <p:nvPicPr>
          <p:cNvPr id="10" name="Picture 9" descr="Location Key Plan">
            <a:extLst>
              <a:ext uri="{FF2B5EF4-FFF2-40B4-BE49-F238E27FC236}">
                <a16:creationId xmlns:a16="http://schemas.microsoft.com/office/drawing/2014/main" id="{D8A2E8ED-9426-878A-4AC8-5B681788ACEE}"/>
              </a:ext>
            </a:extLst>
          </p:cNvPr>
          <p:cNvPicPr>
            <a:picLocks noChangeAspect="1"/>
          </p:cNvPicPr>
          <p:nvPr/>
        </p:nvPicPr>
        <p:blipFill>
          <a:blip r:embed="rId3"/>
          <a:stretch>
            <a:fillRect/>
          </a:stretch>
        </p:blipFill>
        <p:spPr>
          <a:xfrm>
            <a:off x="6513443" y="5345875"/>
            <a:ext cx="2016114" cy="927660"/>
          </a:xfrm>
          <a:prstGeom prst="rect">
            <a:avLst/>
          </a:prstGeom>
        </p:spPr>
      </p:pic>
    </p:spTree>
    <p:extLst>
      <p:ext uri="{BB962C8B-B14F-4D97-AF65-F5344CB8AC3E}">
        <p14:creationId xmlns:p14="http://schemas.microsoft.com/office/powerpoint/2010/main" val="35346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CC966-268C-79E7-9F4C-7701D1B41F09}"/>
            </a:ext>
          </a:extLst>
        </p:cNvPr>
        <p:cNvGrpSpPr/>
        <p:nvPr/>
      </p:nvGrpSpPr>
      <p:grpSpPr>
        <a:xfrm>
          <a:off x="0" y="0"/>
          <a:ext cx="0" cy="0"/>
          <a:chOff x="0" y="0"/>
          <a:chExt cx="0" cy="0"/>
        </a:xfrm>
      </p:grpSpPr>
      <p:sp>
        <p:nvSpPr>
          <p:cNvPr id="16" name="Text Placeholder 15" descr="M3L5W1 Fast Casual Dining - Concession RFP">
            <a:extLst>
              <a:ext uri="{FF2B5EF4-FFF2-40B4-BE49-F238E27FC236}">
                <a16:creationId xmlns:a16="http://schemas.microsoft.com/office/drawing/2014/main" id="{9EE75FB9-374A-F735-9194-573AF6A5403F}"/>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M3L5W1 Fast Casual Dining</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4005 square feet, and the term will be 12 years.&#10;&#10;KEY INFORMATION &#10;Anticipated Advertisement Date:  Q3&#10;Estimated Project Value: $2M to $4.99M&#10;Small Business Program Goal: TBD&#10;Key Scope/Industry: F&amp;B Operator and Concessionaire&#10;Project Manager: Branden Sowers| Branden.Sowers@flydenver.com&#10;">
            <a:extLst>
              <a:ext uri="{FF2B5EF4-FFF2-40B4-BE49-F238E27FC236}">
                <a16:creationId xmlns:a16="http://schemas.microsoft.com/office/drawing/2014/main" id="{8639731F-65E6-9A4E-6F77-EEEA7657F5B9}"/>
              </a:ext>
              <a:ext uri="{C183D7F6-B498-43B3-948B-1728B52AA6E4}">
                <adec:decorative xmlns:adec="http://schemas.microsoft.com/office/drawing/2017/decorative" val="0"/>
              </a:ext>
            </a:extLst>
          </p:cNvPr>
          <p:cNvSpPr txBox="1"/>
          <p:nvPr/>
        </p:nvSpPr>
        <p:spPr>
          <a:xfrm>
            <a:off x="770438" y="1113797"/>
            <a:ext cx="9070247" cy="40318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 will be conducting a Request for Proposals (RFP) competitive selection process for a concessionaire to design, build, and manage a food and beverage location in the Great Hall. This location will be comprised of a Casual Dining Restaurant with Bar concept. The location will be approximately 3414 square feet, and the term will be twelve (12) years.</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cs typeface="Calibri"/>
              </a:rPr>
              <a:t>MWBE Design Goal: 15%</a:t>
            </a:r>
          </a:p>
          <a:p>
            <a:pPr marL="742950" lvl="1" indent="-285750">
              <a:buFont typeface="Arial" panose="020B0604020202020204" pitchFamily="34" charset="0"/>
              <a:buChar char="•"/>
              <a:defRPr/>
            </a:pPr>
            <a:r>
              <a:rPr lang="en-US" sz="1600">
                <a:solidFill>
                  <a:prstClr val="black"/>
                </a:solidFill>
                <a:latin typeface="Calibri" panose="020F0502020204030204"/>
                <a:cs typeface="Calibri"/>
              </a:rPr>
              <a:t>Primary NAICS Codes Identified: 541310 &amp; 541330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ACDBE: 31.</a:t>
            </a:r>
            <a:r>
              <a:rPr lang="en-US" sz="1600">
                <a:solidFill>
                  <a:prstClr val="black"/>
                </a:solidFill>
                <a:latin typeface="Calibri" panose="020F0502020204030204"/>
                <a:ea typeface="Calibri"/>
                <a:cs typeface="Calibri"/>
              </a:rPr>
              <a:t>3%</a:t>
            </a:r>
          </a:p>
          <a:p>
            <a:pPr marL="742950" lvl="1" indent="-285750">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722513 &amp; 722511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ACDBE/MWBE Partners, General Contractors,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Branden.Sowers@flydenver.com</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69DDA264-2BF7-A65C-82B5-9C5CBAB66658}"/>
              </a:ext>
            </a:extLst>
          </p:cNvPr>
          <p:cNvSpPr txBox="1"/>
          <p:nvPr/>
        </p:nvSpPr>
        <p:spPr>
          <a:xfrm>
            <a:off x="770438" y="551767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E35B2A"/>
              </a:solidFill>
              <a:cs typeface="Calibri"/>
            </a:endParaRPr>
          </a:p>
        </p:txBody>
      </p:sp>
    </p:spTree>
    <p:extLst>
      <p:ext uri="{BB962C8B-B14F-4D97-AF65-F5344CB8AC3E}">
        <p14:creationId xmlns:p14="http://schemas.microsoft.com/office/powerpoint/2010/main" val="428111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CD73A-D9AA-073D-3081-9381D5B7DE3B}"/>
            </a:ext>
          </a:extLst>
        </p:cNvPr>
        <p:cNvGrpSpPr/>
        <p:nvPr/>
      </p:nvGrpSpPr>
      <p:grpSpPr>
        <a:xfrm>
          <a:off x="0" y="0"/>
          <a:ext cx="0" cy="0"/>
          <a:chOff x="0" y="0"/>
          <a:chExt cx="0" cy="0"/>
        </a:xfrm>
      </p:grpSpPr>
      <p:sp>
        <p:nvSpPr>
          <p:cNvPr id="16" name="Text Placeholder 15" descr="M3L5W1 Fast Casual Dining - Concession RFP">
            <a:extLst>
              <a:ext uri="{FF2B5EF4-FFF2-40B4-BE49-F238E27FC236}">
                <a16:creationId xmlns:a16="http://schemas.microsoft.com/office/drawing/2014/main" id="{27F5FD75-A196-4AEC-F66B-559A4D0E6002}"/>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M3L5W1 Fast Casual Dining                     </a:t>
            </a:r>
            <a:endParaRPr lang="en-US" sz="3200"/>
          </a:p>
        </p:txBody>
      </p:sp>
      <p:pic>
        <p:nvPicPr>
          <p:cNvPr id="5" name="Picture 4" descr="An image depicting the overall location floorplan of the Great Hall Level 5.">
            <a:extLst>
              <a:ext uri="{FF2B5EF4-FFF2-40B4-BE49-F238E27FC236}">
                <a16:creationId xmlns:a16="http://schemas.microsoft.com/office/drawing/2014/main" id="{3C70980E-9F3A-C415-2AC6-C631B53022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452" y="1368742"/>
            <a:ext cx="9174317" cy="4727252"/>
          </a:xfrm>
          <a:prstGeom prst="rect">
            <a:avLst/>
          </a:prstGeom>
        </p:spPr>
      </p:pic>
      <p:sp>
        <p:nvSpPr>
          <p:cNvPr id="7" name="TextBox 6">
            <a:extLst>
              <a:ext uri="{FF2B5EF4-FFF2-40B4-BE49-F238E27FC236}">
                <a16:creationId xmlns:a16="http://schemas.microsoft.com/office/drawing/2014/main" id="{D0965BC0-9E69-09DD-6BF4-F906A5D32D8F}"/>
              </a:ext>
            </a:extLst>
          </p:cNvPr>
          <p:cNvSpPr txBox="1"/>
          <p:nvPr/>
        </p:nvSpPr>
        <p:spPr>
          <a:xfrm>
            <a:off x="721452" y="6223692"/>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cs typeface="Calibri"/>
              </a:rPr>
              <a:t>*Draft Location Map – Subject to Change</a:t>
            </a:r>
            <a:endParaRPr lang="en-US">
              <a:solidFill>
                <a:srgbClr val="E35B2A"/>
              </a:solidFill>
            </a:endParaRPr>
          </a:p>
        </p:txBody>
      </p:sp>
    </p:spTree>
    <p:extLst>
      <p:ext uri="{BB962C8B-B14F-4D97-AF65-F5344CB8AC3E}">
        <p14:creationId xmlns:p14="http://schemas.microsoft.com/office/powerpoint/2010/main" val="1168517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99DB9-1A66-4C3D-77E2-3E3267DD50F5}"/>
            </a:ext>
          </a:extLst>
        </p:cNvPr>
        <p:cNvGrpSpPr/>
        <p:nvPr/>
      </p:nvGrpSpPr>
      <p:grpSpPr>
        <a:xfrm>
          <a:off x="0" y="0"/>
          <a:ext cx="0" cy="0"/>
          <a:chOff x="0" y="0"/>
          <a:chExt cx="0" cy="0"/>
        </a:xfrm>
      </p:grpSpPr>
      <p:sp>
        <p:nvSpPr>
          <p:cNvPr id="16" name="Text Placeholder 15" descr="M3L5W1 Fast Casual Dining - Concession RFP">
            <a:extLst>
              <a:ext uri="{FF2B5EF4-FFF2-40B4-BE49-F238E27FC236}">
                <a16:creationId xmlns:a16="http://schemas.microsoft.com/office/drawing/2014/main" id="{CCAA8C35-2C17-3D16-0B2E-8D282E4FE8D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M3L5W1 Fast Casual Dining     </a:t>
            </a:r>
            <a:endParaRPr lang="en-US" sz="3200"/>
          </a:p>
        </p:txBody>
      </p:sp>
      <p:sp>
        <p:nvSpPr>
          <p:cNvPr id="4" name="TextBox 4">
            <a:extLst>
              <a:ext uri="{FF2B5EF4-FFF2-40B4-BE49-F238E27FC236}">
                <a16:creationId xmlns:a16="http://schemas.microsoft.com/office/drawing/2014/main" id="{D43B9CE3-D76A-C599-BDE9-BB8E8FD6461E}"/>
              </a:ext>
            </a:extLst>
          </p:cNvPr>
          <p:cNvSpPr txBox="1"/>
          <p:nvPr/>
        </p:nvSpPr>
        <p:spPr>
          <a:xfrm>
            <a:off x="955773" y="610935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Rendering – Subject to Change</a:t>
            </a:r>
            <a:endParaRPr lang="en-US" sz="1600">
              <a:solidFill>
                <a:srgbClr val="E35B2A"/>
              </a:solidFill>
            </a:endParaRPr>
          </a:p>
          <a:p>
            <a:endParaRPr lang="en-US" sz="1600" i="1">
              <a:solidFill>
                <a:srgbClr val="E35B2A"/>
              </a:solidFill>
              <a:cs typeface="Calibri"/>
            </a:endParaRPr>
          </a:p>
        </p:txBody>
      </p:sp>
      <p:pic>
        <p:nvPicPr>
          <p:cNvPr id="6" name="Picture 5" descr="A rendering of the future Fast Casual Dining Restaurant in the Great Hall Mod 3 Level 5.">
            <a:extLst>
              <a:ext uri="{FF2B5EF4-FFF2-40B4-BE49-F238E27FC236}">
                <a16:creationId xmlns:a16="http://schemas.microsoft.com/office/drawing/2014/main" id="{02CAC3B7-2E28-9FE3-63C8-318395A9F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773" y="1380314"/>
            <a:ext cx="8511758" cy="4741398"/>
          </a:xfrm>
          <a:prstGeom prst="rect">
            <a:avLst/>
          </a:prstGeom>
        </p:spPr>
      </p:pic>
    </p:spTree>
    <p:extLst>
      <p:ext uri="{BB962C8B-B14F-4D97-AF65-F5344CB8AC3E}">
        <p14:creationId xmlns:p14="http://schemas.microsoft.com/office/powerpoint/2010/main" val="2036122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ADF96-5849-FEC9-FE88-BE43C63B76D3}"/>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8A6DC289-6FA0-CF9F-32F2-C77629523FF5}"/>
              </a:ext>
              <a:ext uri="{C183D7F6-B498-43B3-948B-1728B52AA6E4}">
                <adec:decorative xmlns:adec="http://schemas.microsoft.com/office/drawing/2017/decorative" val="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M3L5W1 Fast Casual Dining                    </a:t>
            </a:r>
            <a:endParaRPr lang="en-US" sz="3200"/>
          </a:p>
        </p:txBody>
      </p:sp>
      <p:sp>
        <p:nvSpPr>
          <p:cNvPr id="4" name="TextBox 4">
            <a:extLst>
              <a:ext uri="{FF2B5EF4-FFF2-40B4-BE49-F238E27FC236}">
                <a16:creationId xmlns:a16="http://schemas.microsoft.com/office/drawing/2014/main" id="{A9E0038E-1E15-28A9-9BEC-2F179A7F3622}"/>
              </a:ext>
              <a:ext uri="{C183D7F6-B498-43B3-948B-1728B52AA6E4}">
                <adec:decorative xmlns:adec="http://schemas.microsoft.com/office/drawing/2017/decorative" val="1"/>
              </a:ext>
            </a:extLst>
          </p:cNvPr>
          <p:cNvSpPr txBox="1"/>
          <p:nvPr/>
        </p:nvSpPr>
        <p:spPr>
          <a:xfrm>
            <a:off x="721452" y="593170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Exhibit – Subject to Change</a:t>
            </a:r>
            <a:endParaRPr lang="en-US" sz="1600">
              <a:solidFill>
                <a:srgbClr val="E35B2A"/>
              </a:solidFill>
            </a:endParaRPr>
          </a:p>
          <a:p>
            <a:endParaRPr lang="en-US" sz="1600" i="1">
              <a:solidFill>
                <a:srgbClr val="E35B2A"/>
              </a:solidFill>
              <a:cs typeface="Calibri"/>
            </a:endParaRPr>
          </a:p>
        </p:txBody>
      </p:sp>
      <p:pic>
        <p:nvPicPr>
          <p:cNvPr id="7" name="Picture 6">
            <a:extLst>
              <a:ext uri="{FF2B5EF4-FFF2-40B4-BE49-F238E27FC236}">
                <a16:creationId xmlns:a16="http://schemas.microsoft.com/office/drawing/2014/main" id="{A6C6DFE4-992F-16D2-EFE6-EFCE385719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61597" y="1761196"/>
            <a:ext cx="8927412" cy="3301458"/>
          </a:xfrm>
          <a:prstGeom prst="rect">
            <a:avLst/>
          </a:prstGeom>
        </p:spPr>
      </p:pic>
      <p:pic>
        <p:nvPicPr>
          <p:cNvPr id="9" name="Picture 8">
            <a:extLst>
              <a:ext uri="{FF2B5EF4-FFF2-40B4-BE49-F238E27FC236}">
                <a16:creationId xmlns:a16="http://schemas.microsoft.com/office/drawing/2014/main" id="{4650F0ED-DB4F-225E-70CE-6455B33FE97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22049" y="5623024"/>
            <a:ext cx="1457325" cy="561975"/>
          </a:xfrm>
          <a:prstGeom prst="rect">
            <a:avLst/>
          </a:prstGeom>
        </p:spPr>
      </p:pic>
    </p:spTree>
    <p:extLst>
      <p:ext uri="{BB962C8B-B14F-4D97-AF65-F5344CB8AC3E}">
        <p14:creationId xmlns:p14="http://schemas.microsoft.com/office/powerpoint/2010/main" val="239969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C0E84-E0B8-D151-B440-AA66175F70D2}"/>
            </a:ext>
          </a:extLst>
        </p:cNvPr>
        <p:cNvGrpSpPr/>
        <p:nvPr/>
      </p:nvGrpSpPr>
      <p:grpSpPr>
        <a:xfrm>
          <a:off x="0" y="0"/>
          <a:ext cx="0" cy="0"/>
          <a:chOff x="0" y="0"/>
          <a:chExt cx="0" cy="0"/>
        </a:xfrm>
      </p:grpSpPr>
      <p:sp>
        <p:nvSpPr>
          <p:cNvPr id="16" name="Text Placeholder 15" descr="M2L5E1 Travel Convenience Marketplace">
            <a:extLst>
              <a:ext uri="{FF2B5EF4-FFF2-40B4-BE49-F238E27FC236}">
                <a16:creationId xmlns:a16="http://schemas.microsoft.com/office/drawing/2014/main" id="{5E1AA062-7F96-BE42-0364-83B92D08B183}"/>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M2L5E1 Travel Convenience Marketplace</a:t>
            </a:r>
            <a:endParaRPr lang="en-US" sz="3200"/>
          </a:p>
        </p:txBody>
      </p:sp>
      <p:sp>
        <p:nvSpPr>
          <p:cNvPr id="3" name="TextBox 2" descr="Denver International Airport (DEN) will be conducting a Request for Proposals (RFP) competitive selection process for a concessionaire to design, build, and manage a retail location in the Great Hall. This location is intended for the development of a 100% SBEC-owned and certified Travel Convenience Marketplace concept. The location will be approximately 2016 square feet, and the term will be 9 years.&#10;&#10;KEY INFORMATION &#10;Anticipated Advertisement Date:  Q3&#10;Estimated Project Value: $2M to $4.99M&#10;Small Business Program Goal: TBD&#10;Key Scope/Industry: Retail Operator, Concessionaire, SBEC&#10;Project Manager: Branden Sowers| Branden.Sowers@flydenver.com&#10;">
            <a:extLst>
              <a:ext uri="{FF2B5EF4-FFF2-40B4-BE49-F238E27FC236}">
                <a16:creationId xmlns:a16="http://schemas.microsoft.com/office/drawing/2014/main" id="{AE533E3B-6B25-55A1-2A44-C8F0D9AEBE6B}"/>
              </a:ext>
              <a:ext uri="{C183D7F6-B498-43B3-948B-1728B52AA6E4}">
                <adec:decorative xmlns:adec="http://schemas.microsoft.com/office/drawing/2017/decorative" val="0"/>
              </a:ext>
            </a:extLst>
          </p:cNvPr>
          <p:cNvSpPr txBox="1"/>
          <p:nvPr/>
        </p:nvSpPr>
        <p:spPr>
          <a:xfrm>
            <a:off x="770438" y="1113797"/>
            <a:ext cx="9070247"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 will be conducting a Request for Proposals (RFP) competitive selection process for a concessionaire to design, build, and manage a retail location in the Great Hall. This location is intended for the development of a 100% SBEC-owned and certified Travel Convenience Marketplace concept. The location will be approximately 1818 square feet, and the term will be nine (9) years.</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cs typeface="Calibri"/>
              </a:rPr>
              <a:t>MWBE Design Goal: No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SBEC: 100%</a:t>
            </a:r>
            <a:endParaRPr lang="en-US" sz="1600">
              <a:solidFill>
                <a:prstClr val="black"/>
              </a:solidFill>
              <a:latin typeface="Calibri" panose="020F0502020204030204"/>
              <a:ea typeface="Calibri"/>
              <a:cs typeface="Calibri"/>
            </a:endParaRPr>
          </a:p>
          <a:p>
            <a:pPr marL="742950" lvl="1" indent="-285750">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459510, 445131, 455320 &amp; 459420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Retail Concessions Concepts, SBEC/MWBE Partners, General Contractors,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Branden.Sowers@flydenver.com</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69DDA264-2BF7-A65C-82B5-9C5CBAB66658}"/>
              </a:ext>
            </a:extLst>
          </p:cNvPr>
          <p:cNvSpPr txBox="1"/>
          <p:nvPr/>
        </p:nvSpPr>
        <p:spPr>
          <a:xfrm>
            <a:off x="933470" y="5291338"/>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E35B2A"/>
              </a:solidFill>
              <a:cs typeface="Calibri"/>
            </a:endParaRPr>
          </a:p>
        </p:txBody>
      </p:sp>
    </p:spTree>
    <p:extLst>
      <p:ext uri="{BB962C8B-B14F-4D97-AF65-F5344CB8AC3E}">
        <p14:creationId xmlns:p14="http://schemas.microsoft.com/office/powerpoint/2010/main" val="323676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613AB-A50E-2C00-4786-4CF5B3B17F96}"/>
            </a:ext>
          </a:extLst>
        </p:cNvPr>
        <p:cNvGrpSpPr/>
        <p:nvPr/>
      </p:nvGrpSpPr>
      <p:grpSpPr>
        <a:xfrm>
          <a:off x="0" y="0"/>
          <a:ext cx="0" cy="0"/>
          <a:chOff x="0" y="0"/>
          <a:chExt cx="0" cy="0"/>
        </a:xfrm>
      </p:grpSpPr>
      <p:sp>
        <p:nvSpPr>
          <p:cNvPr id="16" name="Text Placeholder 15" descr="M2L5E1 Travel Convenience Marketplace">
            <a:extLst>
              <a:ext uri="{FF2B5EF4-FFF2-40B4-BE49-F238E27FC236}">
                <a16:creationId xmlns:a16="http://schemas.microsoft.com/office/drawing/2014/main" id="{6EFFC8D5-9BF0-4E0C-A73C-3ACD71E9F2B3}"/>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M2L5E1 Travel Convenience Marketplace      </a:t>
            </a:r>
            <a:endParaRPr lang="en-US" sz="3200"/>
          </a:p>
        </p:txBody>
      </p:sp>
      <p:sp>
        <p:nvSpPr>
          <p:cNvPr id="4" name="TextBox 3">
            <a:extLst>
              <a:ext uri="{FF2B5EF4-FFF2-40B4-BE49-F238E27FC236}">
                <a16:creationId xmlns:a16="http://schemas.microsoft.com/office/drawing/2014/main" id="{092D672A-E363-85DD-A975-8F9DC0DD7B4C}"/>
              </a:ext>
            </a:extLst>
          </p:cNvPr>
          <p:cNvSpPr txBox="1"/>
          <p:nvPr/>
        </p:nvSpPr>
        <p:spPr>
          <a:xfrm>
            <a:off x="721452" y="6223692"/>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cs typeface="Calibri"/>
              </a:rPr>
              <a:t>*Draft Location Map – Subject to Change</a:t>
            </a:r>
            <a:endParaRPr lang="en-US">
              <a:solidFill>
                <a:srgbClr val="E35B2A"/>
              </a:solidFill>
            </a:endParaRPr>
          </a:p>
        </p:txBody>
      </p:sp>
      <p:pic>
        <p:nvPicPr>
          <p:cNvPr id="6" name="Picture 5" descr="An image depicting the overall location floorplan of the Great Hall Level 5.">
            <a:extLst>
              <a:ext uri="{FF2B5EF4-FFF2-40B4-BE49-F238E27FC236}">
                <a16:creationId xmlns:a16="http://schemas.microsoft.com/office/drawing/2014/main" id="{8DB56A9A-EE06-F155-285F-D50C4E7C3A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118" y="1202305"/>
            <a:ext cx="9305202" cy="4738920"/>
          </a:xfrm>
          <a:prstGeom prst="rect">
            <a:avLst/>
          </a:prstGeom>
        </p:spPr>
      </p:pic>
    </p:spTree>
    <p:extLst>
      <p:ext uri="{BB962C8B-B14F-4D97-AF65-F5344CB8AC3E}">
        <p14:creationId xmlns:p14="http://schemas.microsoft.com/office/powerpoint/2010/main" val="97927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F1CEE-FE3C-51EE-6298-9E5BF24D2BA4}"/>
            </a:ext>
          </a:extLst>
        </p:cNvPr>
        <p:cNvGrpSpPr/>
        <p:nvPr/>
      </p:nvGrpSpPr>
      <p:grpSpPr>
        <a:xfrm>
          <a:off x="0" y="0"/>
          <a:ext cx="0" cy="0"/>
          <a:chOff x="0" y="0"/>
          <a:chExt cx="0" cy="0"/>
        </a:xfrm>
      </p:grpSpPr>
      <p:sp>
        <p:nvSpPr>
          <p:cNvPr id="16" name="Text Placeholder 15" descr="M2L5E1 Travel Convenience Marketplace">
            <a:extLst>
              <a:ext uri="{FF2B5EF4-FFF2-40B4-BE49-F238E27FC236}">
                <a16:creationId xmlns:a16="http://schemas.microsoft.com/office/drawing/2014/main" id="{7C49891C-B2D1-A7F2-9F15-289942D4CE99}"/>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M2L5E1 Travel Convenience Marketplace </a:t>
            </a:r>
            <a:endParaRPr lang="en-US" sz="3200"/>
          </a:p>
        </p:txBody>
      </p:sp>
      <p:sp>
        <p:nvSpPr>
          <p:cNvPr id="4" name="TextBox 4">
            <a:extLst>
              <a:ext uri="{FF2B5EF4-FFF2-40B4-BE49-F238E27FC236}">
                <a16:creationId xmlns:a16="http://schemas.microsoft.com/office/drawing/2014/main" id="{055B96E5-594F-4D1E-783B-F67C077A3C1D}"/>
              </a:ext>
            </a:extLst>
          </p:cNvPr>
          <p:cNvSpPr txBox="1"/>
          <p:nvPr/>
        </p:nvSpPr>
        <p:spPr>
          <a:xfrm>
            <a:off x="955773" y="610935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Rendering – Subject to Change</a:t>
            </a:r>
            <a:endParaRPr lang="en-US" sz="1600">
              <a:solidFill>
                <a:srgbClr val="E35B2A"/>
              </a:solidFill>
            </a:endParaRPr>
          </a:p>
          <a:p>
            <a:endParaRPr lang="en-US" sz="1600" i="1">
              <a:solidFill>
                <a:srgbClr val="E35B2A"/>
              </a:solidFill>
              <a:cs typeface="Calibri"/>
            </a:endParaRPr>
          </a:p>
        </p:txBody>
      </p:sp>
      <p:pic>
        <p:nvPicPr>
          <p:cNvPr id="6" name="Picture 5" descr="A rendering of the future Travel Convenience Marketplace in the Great Hall Mod 2 Level 5.">
            <a:extLst>
              <a:ext uri="{FF2B5EF4-FFF2-40B4-BE49-F238E27FC236}">
                <a16:creationId xmlns:a16="http://schemas.microsoft.com/office/drawing/2014/main" id="{04112459-0EA1-2399-87D1-1F2A35CD3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773" y="1401682"/>
            <a:ext cx="8004368" cy="4461170"/>
          </a:xfrm>
          <a:prstGeom prst="rect">
            <a:avLst/>
          </a:prstGeom>
        </p:spPr>
      </p:pic>
    </p:spTree>
    <p:extLst>
      <p:ext uri="{BB962C8B-B14F-4D97-AF65-F5344CB8AC3E}">
        <p14:creationId xmlns:p14="http://schemas.microsoft.com/office/powerpoint/2010/main" val="2574992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FB7F2-FF8C-B8C6-214B-3F04C3B8BC29}"/>
            </a:ext>
          </a:extLst>
        </p:cNvPr>
        <p:cNvGrpSpPr/>
        <p:nvPr/>
      </p:nvGrpSpPr>
      <p:grpSpPr>
        <a:xfrm>
          <a:off x="0" y="0"/>
          <a:ext cx="0" cy="0"/>
          <a:chOff x="0" y="0"/>
          <a:chExt cx="0" cy="0"/>
        </a:xfrm>
      </p:grpSpPr>
      <p:sp>
        <p:nvSpPr>
          <p:cNvPr id="16" name="Text Placeholder 15" descr="M2L5E1 Travel Convenience Marketplace">
            <a:extLst>
              <a:ext uri="{FF2B5EF4-FFF2-40B4-BE49-F238E27FC236}">
                <a16:creationId xmlns:a16="http://schemas.microsoft.com/office/drawing/2014/main" id="{B203CAA6-8116-8BA4-5BC6-A8571FEA86B0}"/>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M2L5E1 Travel Convenience Marketplace  </a:t>
            </a:r>
            <a:endParaRPr lang="en-US" sz="3200"/>
          </a:p>
        </p:txBody>
      </p:sp>
      <p:sp>
        <p:nvSpPr>
          <p:cNvPr id="4" name="TextBox 4">
            <a:extLst>
              <a:ext uri="{FF2B5EF4-FFF2-40B4-BE49-F238E27FC236}">
                <a16:creationId xmlns:a16="http://schemas.microsoft.com/office/drawing/2014/main" id="{304B428F-0A43-FE53-9C60-495ABCB1F23C}"/>
              </a:ext>
            </a:extLst>
          </p:cNvPr>
          <p:cNvSpPr txBox="1"/>
          <p:nvPr/>
        </p:nvSpPr>
        <p:spPr>
          <a:xfrm>
            <a:off x="721452" y="593170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Exhibit – Subject to Change</a:t>
            </a:r>
            <a:endParaRPr lang="en-US" sz="1600">
              <a:solidFill>
                <a:srgbClr val="E35B2A"/>
              </a:solidFill>
            </a:endParaRPr>
          </a:p>
          <a:p>
            <a:endParaRPr lang="en-US" sz="1600" i="1">
              <a:solidFill>
                <a:srgbClr val="E35B2A"/>
              </a:solidFill>
              <a:cs typeface="Calibri"/>
            </a:endParaRPr>
          </a:p>
        </p:txBody>
      </p:sp>
      <p:pic>
        <p:nvPicPr>
          <p:cNvPr id="6" name="Picture 5" descr="Space exhibit depicting the dimensions of the Travel Convenience Marketplace in the Great Hall Level 5 Mod 2.&#10;">
            <a:extLst>
              <a:ext uri="{FF2B5EF4-FFF2-40B4-BE49-F238E27FC236}">
                <a16:creationId xmlns:a16="http://schemas.microsoft.com/office/drawing/2014/main" id="{E67AF875-C38F-F538-0C62-D20EC3B796EC}"/>
              </a:ext>
            </a:extLst>
          </p:cNvPr>
          <p:cNvPicPr>
            <a:picLocks noChangeAspect="1"/>
          </p:cNvPicPr>
          <p:nvPr/>
        </p:nvPicPr>
        <p:blipFill>
          <a:blip r:embed="rId3"/>
          <a:stretch>
            <a:fillRect/>
          </a:stretch>
        </p:blipFill>
        <p:spPr>
          <a:xfrm>
            <a:off x="1050073" y="1587306"/>
            <a:ext cx="5622914" cy="3631465"/>
          </a:xfrm>
          <a:prstGeom prst="rect">
            <a:avLst/>
          </a:prstGeom>
        </p:spPr>
      </p:pic>
      <p:pic>
        <p:nvPicPr>
          <p:cNvPr id="8" name="Picture 7" descr="Location Key Plan">
            <a:extLst>
              <a:ext uri="{FF2B5EF4-FFF2-40B4-BE49-F238E27FC236}">
                <a16:creationId xmlns:a16="http://schemas.microsoft.com/office/drawing/2014/main" id="{9F74CAE7-458C-C355-B584-F902E81DD319}"/>
              </a:ext>
            </a:extLst>
          </p:cNvPr>
          <p:cNvPicPr>
            <a:picLocks noChangeAspect="1"/>
          </p:cNvPicPr>
          <p:nvPr/>
        </p:nvPicPr>
        <p:blipFill>
          <a:blip r:embed="rId4"/>
          <a:stretch>
            <a:fillRect/>
          </a:stretch>
        </p:blipFill>
        <p:spPr>
          <a:xfrm>
            <a:off x="7145028" y="5707419"/>
            <a:ext cx="1381125" cy="533400"/>
          </a:xfrm>
          <a:prstGeom prst="rect">
            <a:avLst/>
          </a:prstGeom>
        </p:spPr>
      </p:pic>
    </p:spTree>
    <p:extLst>
      <p:ext uri="{BB962C8B-B14F-4D97-AF65-F5344CB8AC3E}">
        <p14:creationId xmlns:p14="http://schemas.microsoft.com/office/powerpoint/2010/main" val="378595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20685B12-1BDE-1ECF-6541-5B20E622E229}"/>
              </a:ext>
            </a:extLst>
          </p:cNvPr>
          <p:cNvSpPr>
            <a:spLocks noGrp="1"/>
          </p:cNvSpPr>
          <p:nvPr>
            <p:ph type="title" idx="4294967295"/>
          </p:nvPr>
        </p:nvSpPr>
        <p:spPr/>
        <p:txBody>
          <a:bodyPr/>
          <a:lstStyle/>
          <a:p>
            <a:r>
              <a:rPr lang="en-US"/>
              <a:t>Vision 100 and Operation 2045</a:t>
            </a:r>
          </a:p>
        </p:txBody>
      </p:sp>
      <p:pic>
        <p:nvPicPr>
          <p:cNvPr id="87" name="Picture 86" descr="What are Vision 100 and Operation 2045?&#10;Vision: To Emerge as the Nation’s Preeminent Aviation Thought Leader&#10;&#10;Mission: Through the Power of our People, Be the Best in Class&#10;&#10;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
            <a:extLst>
              <a:ext uri="{FF2B5EF4-FFF2-40B4-BE49-F238E27FC236}">
                <a16:creationId xmlns:a16="http://schemas.microsoft.com/office/drawing/2014/main" id="{A8486EBD-668B-5B8C-8D5F-EDADD8DA83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64" y="0"/>
            <a:ext cx="12160671"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EF6AB-3540-140A-4265-DE2D2077372E}"/>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09344D24-0E86-9B5D-0B54-06E6F6876B78}"/>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M2L5W1 Grab and Go Café </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10;&#10;KEY INFORMATION &#10;Anticipated Advertisement Date:  Q3&#10;Estimated Project Value: $2M to $4.99M&#10;Small Business Program Goal: TBD&#10;Key Scope/Industry: F&amp;B Operator, Concessionaire, SBEC&#10;Project Manager: Branden Sowers| Branden.Sowers@flydenver.com&#10;">
            <a:extLst>
              <a:ext uri="{FF2B5EF4-FFF2-40B4-BE49-F238E27FC236}">
                <a16:creationId xmlns:a16="http://schemas.microsoft.com/office/drawing/2014/main" id="{E6CEADA6-B9C5-B3D0-1EFA-279DB50B02C5}"/>
              </a:ext>
              <a:ext uri="{C183D7F6-B498-43B3-948B-1728B52AA6E4}">
                <adec:decorative xmlns:adec="http://schemas.microsoft.com/office/drawing/2017/decorative" val="0"/>
              </a:ext>
            </a:extLst>
          </p:cNvPr>
          <p:cNvSpPr txBox="1"/>
          <p:nvPr/>
        </p:nvSpPr>
        <p:spPr>
          <a:xfrm>
            <a:off x="770438" y="1113797"/>
            <a:ext cx="9070247"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1779 square feet, and the term will be twelve (12) years.</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cs typeface="Calibri"/>
              </a:rPr>
              <a:t>MWBE Design Goal: No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SBEC: 100%</a:t>
            </a:r>
            <a:endParaRPr lang="en-US" sz="1600">
              <a:solidFill>
                <a:prstClr val="black"/>
              </a:solidFill>
              <a:latin typeface="Calibri" panose="020F0502020204030204"/>
              <a:ea typeface="Calibri"/>
              <a:cs typeface="Calibri"/>
            </a:endParaRPr>
          </a:p>
          <a:p>
            <a:pPr marL="742950" lvl="1" indent="-285750">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722515, 722513 &amp; 722330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SBEC/MWBE Partners, General Contractors,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hlinkClick r:id="rId3"/>
              </a:rPr>
              <a:t>Branden.Sowers@flydenver.com</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 </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39C41429-6021-481F-3713-D816B37FB87C}"/>
              </a:ext>
            </a:extLst>
          </p:cNvPr>
          <p:cNvSpPr txBox="1"/>
          <p:nvPr/>
        </p:nvSpPr>
        <p:spPr>
          <a:xfrm>
            <a:off x="933470" y="5291338"/>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E35B2A"/>
              </a:solidFill>
              <a:cs typeface="Calibri"/>
            </a:endParaRPr>
          </a:p>
        </p:txBody>
      </p:sp>
    </p:spTree>
    <p:extLst>
      <p:ext uri="{BB962C8B-B14F-4D97-AF65-F5344CB8AC3E}">
        <p14:creationId xmlns:p14="http://schemas.microsoft.com/office/powerpoint/2010/main" val="2469104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F912B-13A3-45EE-A917-9A4E174D20F9}"/>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FF65B144-7450-7066-CA17-F1552CE27ECC}"/>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M2L5W1 Grab and Go Café</a:t>
            </a:r>
            <a:r>
              <a:rPr lang="en-US" sz="3200">
                <a:solidFill>
                  <a:srgbClr val="440099"/>
                </a:solidFill>
                <a:latin typeface="+mn-lt"/>
                <a:ea typeface="+mn-ea"/>
                <a:cs typeface="+mn-cs"/>
              </a:rPr>
              <a:t>   </a:t>
            </a:r>
            <a:r>
              <a:rPr lang="pl-PL" sz="3200">
                <a:solidFill>
                  <a:srgbClr val="440099"/>
                </a:solidFill>
                <a:latin typeface="+mn-lt"/>
                <a:ea typeface="+mn-ea"/>
                <a:cs typeface="+mn-cs"/>
              </a:rPr>
              <a:t> </a:t>
            </a:r>
            <a:endParaRPr lang="en-US" sz="3200"/>
          </a:p>
        </p:txBody>
      </p:sp>
      <p:pic>
        <p:nvPicPr>
          <p:cNvPr id="5" name="Picture 4" descr="An image depicting the overall location floorplan of the Great Hall Level 5.">
            <a:extLst>
              <a:ext uri="{FF2B5EF4-FFF2-40B4-BE49-F238E27FC236}">
                <a16:creationId xmlns:a16="http://schemas.microsoft.com/office/drawing/2014/main" id="{C9281945-6498-A18B-8429-ACD8A491B5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932" y="1271226"/>
            <a:ext cx="9687291" cy="4906550"/>
          </a:xfrm>
          <a:prstGeom prst="rect">
            <a:avLst/>
          </a:prstGeom>
        </p:spPr>
      </p:pic>
      <p:sp>
        <p:nvSpPr>
          <p:cNvPr id="6" name="TextBox 5">
            <a:extLst>
              <a:ext uri="{FF2B5EF4-FFF2-40B4-BE49-F238E27FC236}">
                <a16:creationId xmlns:a16="http://schemas.microsoft.com/office/drawing/2014/main" id="{69B3DFFB-CF98-5F8B-00CD-9027E0A09644}"/>
              </a:ext>
            </a:extLst>
          </p:cNvPr>
          <p:cNvSpPr txBox="1"/>
          <p:nvPr/>
        </p:nvSpPr>
        <p:spPr>
          <a:xfrm>
            <a:off x="721452" y="6223692"/>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cs typeface="Calibri"/>
              </a:rPr>
              <a:t>*Draft Location Map – Subject to Change</a:t>
            </a:r>
            <a:endParaRPr lang="en-US">
              <a:solidFill>
                <a:srgbClr val="E35B2A"/>
              </a:solidFill>
            </a:endParaRPr>
          </a:p>
        </p:txBody>
      </p:sp>
    </p:spTree>
    <p:extLst>
      <p:ext uri="{BB962C8B-B14F-4D97-AF65-F5344CB8AC3E}">
        <p14:creationId xmlns:p14="http://schemas.microsoft.com/office/powerpoint/2010/main" val="2934233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17053-6E16-F377-C5CE-B592057E8351}"/>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0C551828-3EB1-0106-BA84-D28B4F5E8BC6}"/>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M2L5W1 Grab and Go Café </a:t>
            </a:r>
            <a:r>
              <a:rPr lang="en-US" sz="3200">
                <a:solidFill>
                  <a:srgbClr val="440099"/>
                </a:solidFill>
                <a:latin typeface="+mn-lt"/>
                <a:ea typeface="+mn-ea"/>
                <a:cs typeface="+mn-cs"/>
              </a:rPr>
              <a:t> </a:t>
            </a:r>
            <a:endParaRPr lang="en-US" sz="3200"/>
          </a:p>
        </p:txBody>
      </p:sp>
      <p:pic>
        <p:nvPicPr>
          <p:cNvPr id="5" name="Picture 4" descr="A rendering of the future Grab and Go Cafe in the Great Hall Mod 2 Level 5.">
            <a:extLst>
              <a:ext uri="{FF2B5EF4-FFF2-40B4-BE49-F238E27FC236}">
                <a16:creationId xmlns:a16="http://schemas.microsoft.com/office/drawing/2014/main" id="{FC0A3D93-1A6B-F0B9-42BF-BB3DCF1A1B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452" y="1339424"/>
            <a:ext cx="8117790" cy="4481513"/>
          </a:xfrm>
          <a:prstGeom prst="rect">
            <a:avLst/>
          </a:prstGeom>
        </p:spPr>
      </p:pic>
      <p:sp>
        <p:nvSpPr>
          <p:cNvPr id="6" name="TextBox 4">
            <a:extLst>
              <a:ext uri="{FF2B5EF4-FFF2-40B4-BE49-F238E27FC236}">
                <a16:creationId xmlns:a16="http://schemas.microsoft.com/office/drawing/2014/main" id="{0BE3B0B1-D782-E55C-34D1-B2CD831A33C8}"/>
              </a:ext>
            </a:extLst>
          </p:cNvPr>
          <p:cNvSpPr txBox="1"/>
          <p:nvPr/>
        </p:nvSpPr>
        <p:spPr>
          <a:xfrm>
            <a:off x="721452" y="6224092"/>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Rendering – Subject to Change</a:t>
            </a:r>
            <a:endParaRPr lang="en-US" sz="1600">
              <a:solidFill>
                <a:srgbClr val="E35B2A"/>
              </a:solidFill>
            </a:endParaRPr>
          </a:p>
          <a:p>
            <a:endParaRPr lang="en-US" sz="1600" i="1">
              <a:solidFill>
                <a:srgbClr val="E35B2A"/>
              </a:solidFill>
              <a:cs typeface="Calibri"/>
            </a:endParaRPr>
          </a:p>
        </p:txBody>
      </p:sp>
    </p:spTree>
    <p:extLst>
      <p:ext uri="{BB962C8B-B14F-4D97-AF65-F5344CB8AC3E}">
        <p14:creationId xmlns:p14="http://schemas.microsoft.com/office/powerpoint/2010/main" val="414070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EBD21-4A10-E13F-5565-121449C6B8E6}"/>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620E4FAE-45E3-AE1C-829E-D93727D6EBC3}"/>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M2L5W1 Grab and Go Café </a:t>
            </a:r>
            <a:r>
              <a:rPr lang="en-US" sz="3200">
                <a:solidFill>
                  <a:srgbClr val="440099"/>
                </a:solidFill>
                <a:latin typeface="+mn-lt"/>
                <a:ea typeface="+mn-ea"/>
                <a:cs typeface="+mn-cs"/>
              </a:rPr>
              <a:t>  </a:t>
            </a:r>
            <a:endParaRPr lang="en-US" sz="3200"/>
          </a:p>
        </p:txBody>
      </p:sp>
      <p:pic>
        <p:nvPicPr>
          <p:cNvPr id="5" name="Picture 4" descr="Space exhibit depicting the dimensions of the Grab and Go Cafe in the Great Hall Level 5 Mod 2.&#10;">
            <a:extLst>
              <a:ext uri="{FF2B5EF4-FFF2-40B4-BE49-F238E27FC236}">
                <a16:creationId xmlns:a16="http://schemas.microsoft.com/office/drawing/2014/main" id="{C3BE3E2B-EC54-8AA8-210A-2B0BEC3B4B4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339141" y="1464790"/>
            <a:ext cx="5486400" cy="3274262"/>
          </a:xfrm>
          <a:prstGeom prst="rect">
            <a:avLst/>
          </a:prstGeom>
        </p:spPr>
      </p:pic>
      <p:sp>
        <p:nvSpPr>
          <p:cNvPr id="6" name="TextBox 4">
            <a:extLst>
              <a:ext uri="{FF2B5EF4-FFF2-40B4-BE49-F238E27FC236}">
                <a16:creationId xmlns:a16="http://schemas.microsoft.com/office/drawing/2014/main" id="{1EB0DA44-596C-A094-182D-60C6A977D503}"/>
              </a:ext>
            </a:extLst>
          </p:cNvPr>
          <p:cNvSpPr txBox="1"/>
          <p:nvPr/>
        </p:nvSpPr>
        <p:spPr>
          <a:xfrm>
            <a:off x="721452" y="593170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Exhibit – Subject to Change</a:t>
            </a:r>
            <a:endParaRPr lang="en-US" sz="1600">
              <a:solidFill>
                <a:srgbClr val="E35B2A"/>
              </a:solidFill>
            </a:endParaRPr>
          </a:p>
          <a:p>
            <a:endParaRPr lang="en-US" sz="1600" i="1">
              <a:solidFill>
                <a:srgbClr val="E35B2A"/>
              </a:solidFill>
              <a:cs typeface="Calibri"/>
            </a:endParaRPr>
          </a:p>
        </p:txBody>
      </p:sp>
      <p:pic>
        <p:nvPicPr>
          <p:cNvPr id="8" name="Picture 7" descr="Location Key Plan">
            <a:extLst>
              <a:ext uri="{FF2B5EF4-FFF2-40B4-BE49-F238E27FC236}">
                <a16:creationId xmlns:a16="http://schemas.microsoft.com/office/drawing/2014/main" id="{71FE841D-2BA7-FA64-C1BD-C70042A9895B}"/>
              </a:ext>
            </a:extLst>
          </p:cNvPr>
          <p:cNvPicPr>
            <a:picLocks noChangeAspect="1"/>
          </p:cNvPicPr>
          <p:nvPr/>
        </p:nvPicPr>
        <p:blipFill>
          <a:blip r:embed="rId4"/>
          <a:stretch>
            <a:fillRect/>
          </a:stretch>
        </p:blipFill>
        <p:spPr>
          <a:xfrm>
            <a:off x="7645206" y="5107259"/>
            <a:ext cx="1733761" cy="824446"/>
          </a:xfrm>
          <a:prstGeom prst="rect">
            <a:avLst/>
          </a:prstGeom>
        </p:spPr>
      </p:pic>
    </p:spTree>
    <p:extLst>
      <p:ext uri="{BB962C8B-B14F-4D97-AF65-F5344CB8AC3E}">
        <p14:creationId xmlns:p14="http://schemas.microsoft.com/office/powerpoint/2010/main" val="31258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E4E3C-55DF-7729-7FF0-74937A97F31C}"/>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9F409564-83A1-1FC2-190E-7181F747E52C}"/>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a:t>
            </a:r>
            <a:r>
              <a:rPr lang="en-US" sz="3200">
                <a:solidFill>
                  <a:srgbClr val="440099"/>
                </a:solidFill>
                <a:latin typeface="+mn-lt"/>
                <a:ea typeface="+mn-ea"/>
                <a:cs typeface="+mn-cs"/>
              </a:rPr>
              <a:t>3</a:t>
            </a:r>
            <a:r>
              <a:rPr lang="pl-PL" sz="3200">
                <a:solidFill>
                  <a:srgbClr val="440099"/>
                </a:solidFill>
                <a:latin typeface="+mn-lt"/>
                <a:ea typeface="+mn-ea"/>
                <a:cs typeface="+mn-cs"/>
              </a:rPr>
              <a:t>L</a:t>
            </a:r>
            <a:r>
              <a:rPr lang="en-US" sz="3200">
                <a:solidFill>
                  <a:srgbClr val="440099"/>
                </a:solidFill>
                <a:latin typeface="+mn-lt"/>
                <a:ea typeface="+mn-ea"/>
                <a:cs typeface="+mn-cs"/>
              </a:rPr>
              <a:t>6</a:t>
            </a:r>
            <a:r>
              <a:rPr lang="pl-PL" sz="3200">
                <a:solidFill>
                  <a:srgbClr val="440099"/>
                </a:solidFill>
                <a:latin typeface="+mn-lt"/>
                <a:ea typeface="+mn-ea"/>
                <a:cs typeface="+mn-cs"/>
              </a:rPr>
              <a:t>W1 </a:t>
            </a:r>
            <a:r>
              <a:rPr lang="en-US" sz="3200">
                <a:solidFill>
                  <a:srgbClr val="440099"/>
                </a:solidFill>
                <a:latin typeface="+mn-lt"/>
                <a:ea typeface="+mn-ea"/>
                <a:cs typeface="+mn-cs"/>
              </a:rPr>
              <a:t>Arrivals Lounge</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10;&#10;KEY INFORMATION &#10;Anticipated Advertisement Date:  Q3&#10;Estimated Project Value: $2M to $4.99M&#10;Small Business Program Goal: TBD&#10;Key Scope/Industry: F&amp;B Operator, Concessionaire, SBEC&#10;Project Manager: Branden Sowers| Branden.Sowers@flydenver.com&#10;">
            <a:extLst>
              <a:ext uri="{FF2B5EF4-FFF2-40B4-BE49-F238E27FC236}">
                <a16:creationId xmlns:a16="http://schemas.microsoft.com/office/drawing/2014/main" id="{4C441EAA-E391-1F60-B30F-E0B967A7F3B6}"/>
              </a:ext>
              <a:ext uri="{C183D7F6-B498-43B3-948B-1728B52AA6E4}">
                <adec:decorative xmlns:adec="http://schemas.microsoft.com/office/drawing/2017/decorative" val="0"/>
              </a:ext>
            </a:extLst>
          </p:cNvPr>
          <p:cNvSpPr txBox="1"/>
          <p:nvPr/>
        </p:nvSpPr>
        <p:spPr>
          <a:xfrm>
            <a:off x="770438" y="1113797"/>
            <a:ext cx="9070247" cy="37856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rgbClr val="0C0D0D"/>
                </a:solidFill>
                <a:effectLst/>
                <a:latin typeface="source-sans-pro"/>
              </a:rPr>
              <a:t>Denver International Airport (DEN) will be conducting a Request for Proposals (RFP) competitive selection process for a concessionaire to design, build, and manage a passenger service concession location in the Great Hall. This location will be an Arrivals Lounge concept. The location will be approximately 2060 square feet, and the term will be nine (9) years.</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cs typeface="Calibri"/>
              </a:rPr>
              <a:t>MWBE Design Goal: No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ACDBE: 0%</a:t>
            </a:r>
            <a:endParaRPr lang="en-US" sz="1600">
              <a:solidFill>
                <a:prstClr val="black"/>
              </a:solidFill>
              <a:latin typeface="Calibri" panose="020F0502020204030204"/>
              <a:ea typeface="Calibri"/>
              <a:cs typeface="Calibri"/>
            </a:endParaRPr>
          </a:p>
          <a:p>
            <a:pPr marL="742950" lvl="1" indent="-285750">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812990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SBEC/MWBE Partners, General Contractors,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Branden.Sowers@flydenver.com</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043CE4CF-E81B-17D1-02A0-509D7B27CFD3}"/>
              </a:ext>
            </a:extLst>
          </p:cNvPr>
          <p:cNvSpPr txBox="1"/>
          <p:nvPr/>
        </p:nvSpPr>
        <p:spPr>
          <a:xfrm>
            <a:off x="933470" y="5291338"/>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B74D13"/>
              </a:solidFill>
              <a:cs typeface="Calibri"/>
            </a:endParaRPr>
          </a:p>
        </p:txBody>
      </p:sp>
    </p:spTree>
    <p:extLst>
      <p:ext uri="{BB962C8B-B14F-4D97-AF65-F5344CB8AC3E}">
        <p14:creationId xmlns:p14="http://schemas.microsoft.com/office/powerpoint/2010/main" val="2772588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E5E92-5108-6285-9557-B45786A5E443}"/>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E4B70E6A-E516-0BCE-D4A2-43098F00F3BE}"/>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a:t>
            </a:r>
            <a:r>
              <a:rPr lang="en-US" sz="3200">
                <a:solidFill>
                  <a:srgbClr val="440099"/>
                </a:solidFill>
                <a:latin typeface="+mn-lt"/>
                <a:ea typeface="+mn-ea"/>
                <a:cs typeface="+mn-cs"/>
              </a:rPr>
              <a:t>3</a:t>
            </a:r>
            <a:r>
              <a:rPr lang="pl-PL" sz="3200">
                <a:solidFill>
                  <a:srgbClr val="440099"/>
                </a:solidFill>
                <a:latin typeface="+mn-lt"/>
                <a:ea typeface="+mn-ea"/>
                <a:cs typeface="+mn-cs"/>
              </a:rPr>
              <a:t>L</a:t>
            </a:r>
            <a:r>
              <a:rPr lang="en-US" sz="3200">
                <a:solidFill>
                  <a:srgbClr val="440099"/>
                </a:solidFill>
                <a:latin typeface="+mn-lt"/>
                <a:ea typeface="+mn-ea"/>
                <a:cs typeface="+mn-cs"/>
              </a:rPr>
              <a:t>6</a:t>
            </a:r>
            <a:r>
              <a:rPr lang="pl-PL" sz="3200">
                <a:solidFill>
                  <a:srgbClr val="440099"/>
                </a:solidFill>
                <a:latin typeface="+mn-lt"/>
                <a:ea typeface="+mn-ea"/>
                <a:cs typeface="+mn-cs"/>
              </a:rPr>
              <a:t>W1 </a:t>
            </a:r>
            <a:r>
              <a:rPr lang="en-US" sz="3200">
                <a:solidFill>
                  <a:srgbClr val="440099"/>
                </a:solidFill>
                <a:latin typeface="+mn-lt"/>
                <a:ea typeface="+mn-ea"/>
                <a:cs typeface="+mn-cs"/>
              </a:rPr>
              <a:t>Arrivals Lounge </a:t>
            </a:r>
            <a:endParaRPr lang="en-US" sz="3200"/>
          </a:p>
        </p:txBody>
      </p:sp>
      <p:sp>
        <p:nvSpPr>
          <p:cNvPr id="2" name="TextBox 4">
            <a:extLst>
              <a:ext uri="{FF2B5EF4-FFF2-40B4-BE49-F238E27FC236}">
                <a16:creationId xmlns:a16="http://schemas.microsoft.com/office/drawing/2014/main" id="{104B33C7-F800-827D-56D8-6227CE4325F7}"/>
              </a:ext>
            </a:extLst>
          </p:cNvPr>
          <p:cNvSpPr txBox="1"/>
          <p:nvPr/>
        </p:nvSpPr>
        <p:spPr>
          <a:xfrm>
            <a:off x="554329" y="627322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Location Map – Subject to Change</a:t>
            </a:r>
            <a:endParaRPr lang="en-US" sz="1600">
              <a:solidFill>
                <a:srgbClr val="E35B2A"/>
              </a:solidFill>
            </a:endParaRPr>
          </a:p>
          <a:p>
            <a:endParaRPr lang="en-US" sz="1600" i="1">
              <a:solidFill>
                <a:srgbClr val="E35B2A"/>
              </a:solidFill>
              <a:cs typeface="Calibri"/>
            </a:endParaRPr>
          </a:p>
        </p:txBody>
      </p:sp>
      <p:pic>
        <p:nvPicPr>
          <p:cNvPr id="5" name="Picture 4" descr="An image depicting the overall location floorplan of the Great Hall Level 6.">
            <a:extLst>
              <a:ext uri="{FF2B5EF4-FFF2-40B4-BE49-F238E27FC236}">
                <a16:creationId xmlns:a16="http://schemas.microsoft.com/office/drawing/2014/main" id="{93E4E7E2-BB2E-2927-12C2-09442D38BA49}"/>
              </a:ext>
            </a:extLst>
          </p:cNvPr>
          <p:cNvPicPr>
            <a:picLocks noChangeAspect="1"/>
          </p:cNvPicPr>
          <p:nvPr/>
        </p:nvPicPr>
        <p:blipFill>
          <a:blip r:embed="rId3"/>
          <a:stretch>
            <a:fillRect/>
          </a:stretch>
        </p:blipFill>
        <p:spPr>
          <a:xfrm>
            <a:off x="554329" y="1428750"/>
            <a:ext cx="9667656" cy="4844475"/>
          </a:xfrm>
          <a:prstGeom prst="rect">
            <a:avLst/>
          </a:prstGeom>
        </p:spPr>
      </p:pic>
    </p:spTree>
    <p:extLst>
      <p:ext uri="{BB962C8B-B14F-4D97-AF65-F5344CB8AC3E}">
        <p14:creationId xmlns:p14="http://schemas.microsoft.com/office/powerpoint/2010/main" val="259909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0712-93F1-F2BF-A635-5ED7B7DD8846}"/>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95943629-309A-E293-4B2B-80186E72D6A0}"/>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a:t>
            </a:r>
            <a:r>
              <a:rPr lang="en-US" sz="3200">
                <a:solidFill>
                  <a:srgbClr val="440099"/>
                </a:solidFill>
                <a:latin typeface="+mn-lt"/>
                <a:ea typeface="+mn-ea"/>
                <a:cs typeface="+mn-cs"/>
              </a:rPr>
              <a:t>3</a:t>
            </a:r>
            <a:r>
              <a:rPr lang="pl-PL" sz="3200">
                <a:solidFill>
                  <a:srgbClr val="440099"/>
                </a:solidFill>
                <a:latin typeface="+mn-lt"/>
                <a:ea typeface="+mn-ea"/>
                <a:cs typeface="+mn-cs"/>
              </a:rPr>
              <a:t>L</a:t>
            </a:r>
            <a:r>
              <a:rPr lang="en-US" sz="3200">
                <a:solidFill>
                  <a:srgbClr val="440099"/>
                </a:solidFill>
                <a:latin typeface="+mn-lt"/>
                <a:ea typeface="+mn-ea"/>
                <a:cs typeface="+mn-cs"/>
              </a:rPr>
              <a:t>6</a:t>
            </a:r>
            <a:r>
              <a:rPr lang="pl-PL" sz="3200">
                <a:solidFill>
                  <a:srgbClr val="440099"/>
                </a:solidFill>
                <a:latin typeface="+mn-lt"/>
                <a:ea typeface="+mn-ea"/>
                <a:cs typeface="+mn-cs"/>
              </a:rPr>
              <a:t>W1 </a:t>
            </a:r>
            <a:r>
              <a:rPr lang="en-US" sz="3200">
                <a:solidFill>
                  <a:srgbClr val="440099"/>
                </a:solidFill>
                <a:latin typeface="+mn-lt"/>
                <a:ea typeface="+mn-ea"/>
                <a:cs typeface="+mn-cs"/>
              </a:rPr>
              <a:t>Arrivals Lounge  </a:t>
            </a:r>
            <a:endParaRPr lang="en-US" sz="3200"/>
          </a:p>
        </p:txBody>
      </p:sp>
      <p:sp>
        <p:nvSpPr>
          <p:cNvPr id="2" name="TextBox 4">
            <a:extLst>
              <a:ext uri="{FF2B5EF4-FFF2-40B4-BE49-F238E27FC236}">
                <a16:creationId xmlns:a16="http://schemas.microsoft.com/office/drawing/2014/main" id="{C0DA30C3-37E4-389C-0708-BD9783ABA734}"/>
              </a:ext>
            </a:extLst>
          </p:cNvPr>
          <p:cNvSpPr txBox="1"/>
          <p:nvPr/>
        </p:nvSpPr>
        <p:spPr>
          <a:xfrm>
            <a:off x="721452" y="593170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cs typeface="Calibri"/>
              </a:rPr>
              <a:t>*Draft Rendering – Subject to Change</a:t>
            </a:r>
            <a:endParaRPr lang="en-US" sz="1600">
              <a:solidFill>
                <a:srgbClr val="E35B2A"/>
              </a:solidFill>
            </a:endParaRPr>
          </a:p>
          <a:p>
            <a:endParaRPr lang="en-US" sz="1600" i="1">
              <a:solidFill>
                <a:srgbClr val="E35B2A"/>
              </a:solidFill>
              <a:cs typeface="Calibri"/>
            </a:endParaRPr>
          </a:p>
        </p:txBody>
      </p:sp>
      <p:pic>
        <p:nvPicPr>
          <p:cNvPr id="5" name="Picture 4" descr="A rendering of the future Arrivals Lounge in the Great Hall Mod 3 Level 6.">
            <a:extLst>
              <a:ext uri="{FF2B5EF4-FFF2-40B4-BE49-F238E27FC236}">
                <a16:creationId xmlns:a16="http://schemas.microsoft.com/office/drawing/2014/main" id="{1B2567FA-DE59-8259-EA82-C8E6689C3D69}"/>
              </a:ext>
            </a:extLst>
          </p:cNvPr>
          <p:cNvPicPr>
            <a:picLocks noChangeAspect="1"/>
          </p:cNvPicPr>
          <p:nvPr/>
        </p:nvPicPr>
        <p:blipFill>
          <a:blip r:embed="rId3"/>
          <a:stretch>
            <a:fillRect/>
          </a:stretch>
        </p:blipFill>
        <p:spPr>
          <a:xfrm>
            <a:off x="898835" y="1543747"/>
            <a:ext cx="7429500" cy="4171950"/>
          </a:xfrm>
          <a:prstGeom prst="rect">
            <a:avLst/>
          </a:prstGeom>
        </p:spPr>
      </p:pic>
    </p:spTree>
    <p:extLst>
      <p:ext uri="{BB962C8B-B14F-4D97-AF65-F5344CB8AC3E}">
        <p14:creationId xmlns:p14="http://schemas.microsoft.com/office/powerpoint/2010/main" val="3566840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94C18-2777-0B57-2028-46FF627CA2E2}"/>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2491C493-ECBB-6990-F484-B51788E4E395}"/>
              </a:ext>
              <a:ext uri="{C183D7F6-B498-43B3-948B-1728B52AA6E4}">
                <adec:decorative xmlns:adec="http://schemas.microsoft.com/office/drawing/2017/decorative" val="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a:t>
            </a:r>
            <a:r>
              <a:rPr lang="en-US" sz="3200">
                <a:solidFill>
                  <a:srgbClr val="440099"/>
                </a:solidFill>
                <a:latin typeface="+mn-lt"/>
                <a:ea typeface="+mn-ea"/>
                <a:cs typeface="+mn-cs"/>
              </a:rPr>
              <a:t>3</a:t>
            </a:r>
            <a:r>
              <a:rPr lang="pl-PL" sz="3200">
                <a:solidFill>
                  <a:srgbClr val="440099"/>
                </a:solidFill>
                <a:latin typeface="+mn-lt"/>
                <a:ea typeface="+mn-ea"/>
                <a:cs typeface="+mn-cs"/>
              </a:rPr>
              <a:t>L</a:t>
            </a:r>
            <a:r>
              <a:rPr lang="en-US" sz="3200">
                <a:solidFill>
                  <a:srgbClr val="440099"/>
                </a:solidFill>
                <a:latin typeface="+mn-lt"/>
                <a:ea typeface="+mn-ea"/>
                <a:cs typeface="+mn-cs"/>
              </a:rPr>
              <a:t>6</a:t>
            </a:r>
            <a:r>
              <a:rPr lang="pl-PL" sz="3200">
                <a:solidFill>
                  <a:srgbClr val="440099"/>
                </a:solidFill>
                <a:latin typeface="+mn-lt"/>
                <a:ea typeface="+mn-ea"/>
                <a:cs typeface="+mn-cs"/>
              </a:rPr>
              <a:t>W1 </a:t>
            </a:r>
            <a:r>
              <a:rPr lang="en-US" sz="3200">
                <a:solidFill>
                  <a:srgbClr val="440099"/>
                </a:solidFill>
                <a:latin typeface="+mn-lt"/>
                <a:ea typeface="+mn-ea"/>
                <a:cs typeface="+mn-cs"/>
              </a:rPr>
              <a:t>Arrivals Lounge   </a:t>
            </a:r>
            <a:endParaRPr lang="en-US" sz="3200"/>
          </a:p>
        </p:txBody>
      </p:sp>
      <p:sp>
        <p:nvSpPr>
          <p:cNvPr id="2" name="TextBox 4">
            <a:extLst>
              <a:ext uri="{FF2B5EF4-FFF2-40B4-BE49-F238E27FC236}">
                <a16:creationId xmlns:a16="http://schemas.microsoft.com/office/drawing/2014/main" id="{AAC834EA-0A1A-1855-E894-60D77FD784DD}"/>
              </a:ext>
              <a:ext uri="{C183D7F6-B498-43B3-948B-1728B52AA6E4}">
                <adec:decorative xmlns:adec="http://schemas.microsoft.com/office/drawing/2017/decorative" val="1"/>
              </a:ext>
            </a:extLst>
          </p:cNvPr>
          <p:cNvSpPr txBox="1"/>
          <p:nvPr/>
        </p:nvSpPr>
        <p:spPr>
          <a:xfrm>
            <a:off x="955773" y="6109355"/>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B74D13"/>
                </a:solidFill>
                <a:cs typeface="Calibri"/>
              </a:rPr>
              <a:t>*Draft Exhibit – Subject to Change</a:t>
            </a:r>
            <a:endParaRPr lang="en-US" sz="1600"/>
          </a:p>
          <a:p>
            <a:endParaRPr lang="en-US" sz="1600" i="1">
              <a:solidFill>
                <a:srgbClr val="B74D13"/>
              </a:solidFill>
              <a:cs typeface="Calibri"/>
            </a:endParaRPr>
          </a:p>
        </p:txBody>
      </p:sp>
      <p:pic>
        <p:nvPicPr>
          <p:cNvPr id="9" name="Picture 8">
            <a:extLst>
              <a:ext uri="{FF2B5EF4-FFF2-40B4-BE49-F238E27FC236}">
                <a16:creationId xmlns:a16="http://schemas.microsoft.com/office/drawing/2014/main" id="{5437A5B7-A794-6D02-0D34-4296366759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10204" y="5876114"/>
            <a:ext cx="1732933" cy="768518"/>
          </a:xfrm>
          <a:prstGeom prst="rect">
            <a:avLst/>
          </a:prstGeom>
        </p:spPr>
      </p:pic>
      <p:pic>
        <p:nvPicPr>
          <p:cNvPr id="7" name="Picture 6">
            <a:extLst>
              <a:ext uri="{FF2B5EF4-FFF2-40B4-BE49-F238E27FC236}">
                <a16:creationId xmlns:a16="http://schemas.microsoft.com/office/drawing/2014/main" id="{394AC2E6-687C-D8C2-6571-AE7B9C7C7FE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52016" y="1688356"/>
            <a:ext cx="6224356" cy="4187757"/>
          </a:xfrm>
          <a:prstGeom prst="rect">
            <a:avLst/>
          </a:prstGeom>
        </p:spPr>
      </p:pic>
    </p:spTree>
    <p:extLst>
      <p:ext uri="{BB962C8B-B14F-4D97-AF65-F5344CB8AC3E}">
        <p14:creationId xmlns:p14="http://schemas.microsoft.com/office/powerpoint/2010/main" val="181780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CA401-9F0B-2ED9-CA1D-D38B3C0AA25F}"/>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F45D2189-D94E-3370-8B08-F11A1B6DD3A7}"/>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M3L6E1 Food Hal</a:t>
            </a:r>
            <a:r>
              <a:rPr lang="en-US" sz="3200">
                <a:solidFill>
                  <a:srgbClr val="440099"/>
                </a:solidFill>
                <a:latin typeface="+mn-lt"/>
                <a:ea typeface="+mn-ea"/>
                <a:cs typeface="+mn-cs"/>
              </a:rPr>
              <a:t>l</a:t>
            </a:r>
            <a:endParaRPr lang="en-US" sz="3200"/>
          </a:p>
        </p:txBody>
      </p:sp>
      <p:sp>
        <p:nvSpPr>
          <p:cNvPr id="3" name="TextBox 2" descr="Denver International Airport (DEN) will be conducting a Request for Proposals (RFP) competitive selection process for a concessionaire to design, build, and manage a food and beverage location in the Great Hall. This location is intended for the development of a 100% SBEC-owned and certified Grab and Go Café concept. The location will be approximately 2016 square feet, and the term will be 12 years.&#10;&#10;KEY INFORMATION &#10;Anticipated Advertisement Date:  Q3&#10;Estimated Project Value: $2M to $4.99M&#10;Small Business Program Goal: TBD&#10;Key Scope/Industry: F&amp;B Operator, Concessionaire, SBEC&#10;Project Manager: Branden Sowers| Branden.Sowers@flydenver.com&#10;">
            <a:extLst>
              <a:ext uri="{FF2B5EF4-FFF2-40B4-BE49-F238E27FC236}">
                <a16:creationId xmlns:a16="http://schemas.microsoft.com/office/drawing/2014/main" id="{92133BC2-EA8C-DB7B-BD97-324914389105}"/>
              </a:ext>
              <a:ext uri="{C183D7F6-B498-43B3-948B-1728B52AA6E4}">
                <adec:decorative xmlns:adec="http://schemas.microsoft.com/office/drawing/2017/decorative" val="0"/>
              </a:ext>
            </a:extLst>
          </p:cNvPr>
          <p:cNvSpPr txBox="1"/>
          <p:nvPr/>
        </p:nvSpPr>
        <p:spPr>
          <a:xfrm>
            <a:off x="770438" y="1113797"/>
            <a:ext cx="9070247" cy="40318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rgbClr val="0C0D0D"/>
                </a:solidFill>
                <a:effectLst/>
                <a:latin typeface="source-sans-pro"/>
              </a:rPr>
              <a:t>Denver International Airport (DEN) will be conducting a Request for Proposals (RFP) competitive selection process for a concessionaire to design, build, and manage a food and beverage location in the Great Hall. This location will be a Food Hall comprised of three quick service restaurant concepts. The location will be approximately 5812 square feet, and the term will be twelve (12) years.</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b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 August 1, 2025</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MWBE Construction Goal: To be determined after award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panose="020F0502020204030204"/>
                <a:cs typeface="Calibri"/>
              </a:rPr>
              <a:t>MWBE Design Goal: 15%</a:t>
            </a:r>
          </a:p>
          <a:p>
            <a:pPr marL="742950" lvl="1" indent="-285750">
              <a:buFont typeface="Arial" panose="020B0604020202020204" pitchFamily="34" charset="0"/>
              <a:buChar char="•"/>
              <a:defRPr/>
            </a:pPr>
            <a:r>
              <a:rPr lang="en-US" sz="1600">
                <a:solidFill>
                  <a:prstClr val="black"/>
                </a:solidFill>
                <a:latin typeface="Calibri" panose="020F0502020204030204"/>
                <a:cs typeface="Calibri"/>
              </a:rPr>
              <a:t>Primary NAICS Codes Identified: 541310 &amp; 541330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ACDBE: 31.</a:t>
            </a:r>
            <a:r>
              <a:rPr lang="en-US" sz="1600">
                <a:solidFill>
                  <a:prstClr val="black"/>
                </a:solidFill>
                <a:latin typeface="Calibri" panose="020F0502020204030204"/>
                <a:ea typeface="Calibri"/>
                <a:cs typeface="Calibri"/>
              </a:rPr>
              <a:t>3%</a:t>
            </a:r>
          </a:p>
          <a:p>
            <a:pPr marL="742950" lvl="1" indent="-285750">
              <a:buFont typeface="Arial" panose="020B0604020202020204" pitchFamily="34" charset="0"/>
              <a:buChar char="•"/>
              <a:defRPr/>
            </a:pPr>
            <a:r>
              <a:rPr lang="en-US" sz="1600">
                <a:solidFill>
                  <a:prstClr val="black"/>
                </a:solidFill>
                <a:latin typeface="Calibri" panose="020F0502020204030204"/>
                <a:ea typeface="Calibri"/>
                <a:cs typeface="Calibri"/>
              </a:rPr>
              <a:t>Primary NAICS Codes Identified: 722515, 722513, 722330, &amp; 722511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F&amp;B Concessions Concepts, SBEC/MWBE Partners, General Contractors,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rPr>
              <a:t>Branden Sowers| </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hlinkClick r:id="rId3"/>
              </a:rPr>
              <a:t>Branden.Sowers@flydenver.com</a:t>
            </a:r>
            <a:r>
              <a:rPr kumimoji="0" lang="en-US" sz="1600" b="0" i="0" u="none" strike="noStrike" kern="1200" cap="none" spc="0" normalizeH="0" baseline="0" noProof="0">
                <a:ln>
                  <a:noFill/>
                </a:ln>
                <a:solidFill>
                  <a:srgbClr val="0563C1"/>
                </a:solidFill>
                <a:effectLst/>
                <a:uLnTx/>
                <a:uFillTx/>
                <a:latin typeface="Calibri" panose="020F0502020204030204"/>
                <a:ea typeface="+mn-ea"/>
                <a:cs typeface="Calibri"/>
              </a:rPr>
              <a:t> </a:t>
            </a:r>
            <a:endParaRPr kumimoji="0" lang="en-US" sz="1600" b="0" i="0" u="none" strike="noStrike" kern="1200" cap="none" spc="0" normalizeH="0" baseline="0" noProof="0">
              <a:ln>
                <a:noFill/>
              </a:ln>
              <a:solidFill>
                <a:prstClr val="black"/>
              </a:solidFill>
              <a:effectLst/>
              <a:uLnTx/>
              <a:uFillTx/>
              <a:latin typeface="Aptos Narrow"/>
              <a:ea typeface="+mn-ea"/>
              <a:cs typeface="Arial"/>
            </a:endParaRPr>
          </a:p>
        </p:txBody>
      </p:sp>
      <p:sp>
        <p:nvSpPr>
          <p:cNvPr id="2" name="TextBox 4">
            <a:extLst>
              <a:ext uri="{FF2B5EF4-FFF2-40B4-BE49-F238E27FC236}">
                <a16:creationId xmlns:a16="http://schemas.microsoft.com/office/drawing/2014/main" id="{48509FDC-7AAD-6FDE-752A-D41A76C00632}"/>
              </a:ext>
            </a:extLst>
          </p:cNvPr>
          <p:cNvSpPr txBox="1"/>
          <p:nvPr/>
        </p:nvSpPr>
        <p:spPr>
          <a:xfrm>
            <a:off x="923422" y="5321483"/>
            <a:ext cx="6721779"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E35B2A"/>
                </a:solidFill>
                <a:ea typeface="+mn-lt"/>
                <a:cs typeface="+mn-lt"/>
              </a:rPr>
              <a:t>*Dates are tentative and subject to change</a:t>
            </a:r>
            <a:endParaRPr lang="en-US" sz="1600">
              <a:solidFill>
                <a:srgbClr val="E35B2A"/>
              </a:solidFill>
              <a:ea typeface="+mn-lt"/>
              <a:cs typeface="+mn-lt"/>
            </a:endParaRPr>
          </a:p>
          <a:p>
            <a:endParaRPr lang="en-US" sz="1600" i="1">
              <a:solidFill>
                <a:srgbClr val="E35B2A"/>
              </a:solidFill>
              <a:cs typeface="Calibri"/>
            </a:endParaRPr>
          </a:p>
        </p:txBody>
      </p:sp>
    </p:spTree>
    <p:extLst>
      <p:ext uri="{BB962C8B-B14F-4D97-AF65-F5344CB8AC3E}">
        <p14:creationId xmlns:p14="http://schemas.microsoft.com/office/powerpoint/2010/main" val="915324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A6E75-B765-AF02-789E-5EFA0D0F9205}"/>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B6C894F8-73D8-9C9A-9E2A-D7C010CDDDA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M3L6E1 Food Hal</a:t>
            </a:r>
            <a:r>
              <a:rPr lang="en-US" sz="3200">
                <a:solidFill>
                  <a:srgbClr val="440099"/>
                </a:solidFill>
                <a:latin typeface="+mn-lt"/>
                <a:ea typeface="+mn-ea"/>
                <a:cs typeface="+mn-cs"/>
              </a:rPr>
              <a:t>l     </a:t>
            </a:r>
            <a:endParaRPr lang="en-US" sz="3200"/>
          </a:p>
        </p:txBody>
      </p:sp>
      <p:pic>
        <p:nvPicPr>
          <p:cNvPr id="5" name="Picture 4" descr="An image depicting the overall location floorplan of the Great Hall Level 6.">
            <a:extLst>
              <a:ext uri="{FF2B5EF4-FFF2-40B4-BE49-F238E27FC236}">
                <a16:creationId xmlns:a16="http://schemas.microsoft.com/office/drawing/2014/main" id="{FAA5884D-E32C-C073-FDFC-288DF58379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18" y="1208596"/>
            <a:ext cx="9522622" cy="5015096"/>
          </a:xfrm>
          <a:prstGeom prst="rect">
            <a:avLst/>
          </a:prstGeom>
        </p:spPr>
      </p:pic>
      <p:sp>
        <p:nvSpPr>
          <p:cNvPr id="8" name="TextBox 7">
            <a:extLst>
              <a:ext uri="{FF2B5EF4-FFF2-40B4-BE49-F238E27FC236}">
                <a16:creationId xmlns:a16="http://schemas.microsoft.com/office/drawing/2014/main" id="{7182C851-18E5-2C00-BACC-B6DC27DB630B}"/>
              </a:ext>
            </a:extLst>
          </p:cNvPr>
          <p:cNvSpPr txBox="1"/>
          <p:nvPr/>
        </p:nvSpPr>
        <p:spPr>
          <a:xfrm>
            <a:off x="721452" y="6223692"/>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cs typeface="Calibri"/>
              </a:rPr>
              <a:t>*Draft Location Map – Subject to Change</a:t>
            </a:r>
            <a:endParaRPr lang="en-US">
              <a:solidFill>
                <a:srgbClr val="E35B2A"/>
              </a:solidFill>
            </a:endParaRPr>
          </a:p>
        </p:txBody>
      </p:sp>
    </p:spTree>
    <p:extLst>
      <p:ext uri="{BB962C8B-B14F-4D97-AF65-F5344CB8AC3E}">
        <p14:creationId xmlns:p14="http://schemas.microsoft.com/office/powerpoint/2010/main" val="68121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b="1"/>
              <a:t>Monthly event showcasing multiple procurement opportunities, set for the 2nd Thursday of each month at 1 p.m.</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138363"/>
            <a:ext cx="8260940" cy="3930649"/>
          </a:xfrm>
        </p:spPr>
        <p:txBody>
          <a:bodyPr lIns="91440" tIns="45720" rIns="91440" bIns="45720" anchor="t"/>
          <a:lstStyle/>
          <a:p>
            <a:pPr>
              <a:spcBef>
                <a:spcPts val="0"/>
              </a:spcBef>
              <a:buClr>
                <a:srgbClr val="E35B2A"/>
              </a:buClr>
              <a:tabLst>
                <a:tab pos="457200" algn="l"/>
              </a:tabLst>
            </a:pPr>
            <a:r>
              <a:rPr lang="en-US" sz="2000" b="1" i="1">
                <a:solidFill>
                  <a:schemeClr val="bg1">
                    <a:lumMod val="85000"/>
                  </a:schemeClr>
                </a:solidFill>
                <a:cs typeface="Calibri"/>
              </a:rPr>
              <a:t>**January 23** - Due to holiday schedules</a:t>
            </a:r>
            <a:endParaRPr lang="en-US" sz="2000" b="1" i="1">
              <a:solidFill>
                <a:schemeClr val="bg1">
                  <a:lumMod val="85000"/>
                </a:schemeClr>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b="1">
                <a:solidFill>
                  <a:schemeClr val="bg1">
                    <a:lumMod val="85000"/>
                  </a:schemeClr>
                </a:solidFill>
                <a:ea typeface="Calibri"/>
                <a:cs typeface="Calibri"/>
              </a:rPr>
              <a:t>February 13</a:t>
            </a:r>
          </a:p>
          <a:p>
            <a:pPr>
              <a:spcBef>
                <a:spcPts val="0"/>
              </a:spcBef>
              <a:buClr>
                <a:srgbClr val="E35B2A"/>
              </a:buClr>
              <a:tabLst>
                <a:tab pos="457200" algn="l"/>
              </a:tabLst>
            </a:pPr>
            <a:r>
              <a:rPr lang="en-US" sz="2000" b="1">
                <a:solidFill>
                  <a:schemeClr val="bg1">
                    <a:lumMod val="85000"/>
                  </a:schemeClr>
                </a:solidFill>
                <a:cs typeface="Calibri"/>
              </a:rPr>
              <a:t>March 13</a:t>
            </a:r>
            <a:endParaRPr lang="en-US" sz="2000" b="1">
              <a:solidFill>
                <a:schemeClr val="bg1">
                  <a:lumMod val="85000"/>
                </a:schemeClr>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b="1">
                <a:solidFill>
                  <a:schemeClr val="bg1">
                    <a:lumMod val="85000"/>
                  </a:schemeClr>
                </a:solidFill>
                <a:ea typeface="Calibri"/>
                <a:cs typeface="Calibri"/>
              </a:rPr>
              <a:t>April 10</a:t>
            </a:r>
          </a:p>
          <a:p>
            <a:pPr>
              <a:spcBef>
                <a:spcPts val="0"/>
              </a:spcBef>
              <a:buClr>
                <a:srgbClr val="E35B2A"/>
              </a:buClr>
              <a:tabLst>
                <a:tab pos="457200" algn="l"/>
              </a:tabLst>
            </a:pPr>
            <a:r>
              <a:rPr lang="en-US" sz="2000" b="1">
                <a:solidFill>
                  <a:schemeClr val="bg1">
                    <a:lumMod val="85000"/>
                  </a:schemeClr>
                </a:solidFill>
                <a:cs typeface="Calibri"/>
              </a:rPr>
              <a:t>May 8</a:t>
            </a:r>
            <a:endParaRPr lang="en-US" sz="2000" b="1">
              <a:solidFill>
                <a:schemeClr val="bg1">
                  <a:lumMod val="85000"/>
                </a:schemeClr>
              </a:solidFill>
              <a:ea typeface="Calibri"/>
              <a:cs typeface="Calibri"/>
            </a:endParaRPr>
          </a:p>
          <a:p>
            <a:pPr>
              <a:spcBef>
                <a:spcPts val="0"/>
              </a:spcBef>
              <a:buClr>
                <a:srgbClr val="E35B2A"/>
              </a:buClr>
              <a:tabLst>
                <a:tab pos="457200" algn="l"/>
              </a:tabLst>
            </a:pPr>
            <a:r>
              <a:rPr lang="en-US" sz="2000" b="1">
                <a:solidFill>
                  <a:schemeClr val="bg1">
                    <a:lumMod val="85000"/>
                  </a:schemeClr>
                </a:solidFill>
                <a:cs typeface="Calibri"/>
              </a:rPr>
              <a:t>June 12</a:t>
            </a:r>
          </a:p>
          <a:p>
            <a:pPr>
              <a:spcBef>
                <a:spcPts val="0"/>
              </a:spcBef>
              <a:buClr>
                <a:srgbClr val="E35B2A"/>
              </a:buClr>
              <a:tabLst>
                <a:tab pos="457200" algn="l"/>
              </a:tabLst>
            </a:pPr>
            <a:r>
              <a:rPr lang="en-US" sz="2000" b="1">
                <a:solidFill>
                  <a:schemeClr val="tx1"/>
                </a:solidFill>
                <a:cs typeface="Calibri"/>
              </a:rPr>
              <a:t>July 17 </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cs typeface="Calibri"/>
              </a:rPr>
              <a:t>August 14</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cs typeface="Calibri"/>
              </a:rPr>
              <a:t>September 11</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October 9</a:t>
            </a:r>
          </a:p>
          <a:p>
            <a:pPr>
              <a:spcBef>
                <a:spcPts val="0"/>
              </a:spcBef>
              <a:buClr>
                <a:srgbClr val="E35B2A"/>
              </a:buClr>
              <a:tabLst>
                <a:tab pos="457200" algn="l"/>
              </a:tabLst>
            </a:pPr>
            <a:r>
              <a:rPr lang="en-US" sz="2000" b="1">
                <a:solidFill>
                  <a:schemeClr val="tx1"/>
                </a:solidFill>
                <a:cs typeface="Calibri"/>
              </a:rPr>
              <a:t>November 13</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December 11</a:t>
            </a:r>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0"/>
            <a:ext cx="3450943" cy="6939778"/>
          </a:xfrm>
        </p:spPr>
      </p:pic>
      <p:pic>
        <p:nvPicPr>
          <p:cNvPr id="27" name="Picture 2">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86118" y="5980327"/>
            <a:ext cx="742882" cy="7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77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D628-39BE-0647-56DF-F63ECA739B8B}"/>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4EAA05CD-1AE0-E5B7-2039-FB89605582C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M3L6E1 Food Hal</a:t>
            </a:r>
            <a:r>
              <a:rPr lang="en-US" sz="3200">
                <a:solidFill>
                  <a:srgbClr val="440099"/>
                </a:solidFill>
                <a:latin typeface="+mn-lt"/>
                <a:ea typeface="+mn-ea"/>
                <a:cs typeface="+mn-cs"/>
              </a:rPr>
              <a:t>l      </a:t>
            </a:r>
            <a:endParaRPr lang="en-US" sz="3200"/>
          </a:p>
        </p:txBody>
      </p:sp>
      <p:pic>
        <p:nvPicPr>
          <p:cNvPr id="5" name="Picture 4" descr="A rendering of the future Food Hall in the Great Hall Mod 3 Level 6.">
            <a:extLst>
              <a:ext uri="{FF2B5EF4-FFF2-40B4-BE49-F238E27FC236}">
                <a16:creationId xmlns:a16="http://schemas.microsoft.com/office/drawing/2014/main" id="{D384C85B-704C-8EB5-776B-9AB766B10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543" y="1299249"/>
            <a:ext cx="8477482" cy="4810933"/>
          </a:xfrm>
          <a:prstGeom prst="rect">
            <a:avLst/>
          </a:prstGeom>
        </p:spPr>
      </p:pic>
      <p:sp>
        <p:nvSpPr>
          <p:cNvPr id="6" name="TextBox 5" descr="A rendering of the future Food Hall in the Great Hall Mod 3 Level 6.">
            <a:extLst>
              <a:ext uri="{FF2B5EF4-FFF2-40B4-BE49-F238E27FC236}">
                <a16:creationId xmlns:a16="http://schemas.microsoft.com/office/drawing/2014/main" id="{7282E630-7890-8FA4-5B18-61B71872A39A}"/>
              </a:ext>
            </a:extLst>
          </p:cNvPr>
          <p:cNvSpPr txBox="1"/>
          <p:nvPr/>
        </p:nvSpPr>
        <p:spPr>
          <a:xfrm>
            <a:off x="465639" y="6258619"/>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cs typeface="Calibri"/>
              </a:rPr>
              <a:t>*Draft Rendering – Subject to Change</a:t>
            </a:r>
            <a:endParaRPr lang="en-US">
              <a:solidFill>
                <a:srgbClr val="E35B2A"/>
              </a:solidFill>
            </a:endParaRPr>
          </a:p>
        </p:txBody>
      </p:sp>
    </p:spTree>
    <p:extLst>
      <p:ext uri="{BB962C8B-B14F-4D97-AF65-F5344CB8AC3E}">
        <p14:creationId xmlns:p14="http://schemas.microsoft.com/office/powerpoint/2010/main" val="451665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C9A72-8A30-3F59-AAED-539E89196E3B}"/>
            </a:ext>
          </a:extLst>
        </p:cNvPr>
        <p:cNvGrpSpPr/>
        <p:nvPr/>
      </p:nvGrpSpPr>
      <p:grpSpPr>
        <a:xfrm>
          <a:off x="0" y="0"/>
          <a:ext cx="0" cy="0"/>
          <a:chOff x="0" y="0"/>
          <a:chExt cx="0" cy="0"/>
        </a:xfrm>
      </p:grpSpPr>
      <p:sp>
        <p:nvSpPr>
          <p:cNvPr id="16" name="Text Placeholder 15" descr="M2L5W1 Grab and Go Café ">
            <a:extLst>
              <a:ext uri="{FF2B5EF4-FFF2-40B4-BE49-F238E27FC236}">
                <a16:creationId xmlns:a16="http://schemas.microsoft.com/office/drawing/2014/main" id="{74DA36A2-273B-DAF0-F5C3-2DBA0995556F}"/>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pl-PL" sz="3200">
                <a:solidFill>
                  <a:srgbClr val="440099"/>
                </a:solidFill>
                <a:latin typeface="+mn-lt"/>
                <a:ea typeface="+mn-ea"/>
                <a:cs typeface="+mn-cs"/>
              </a:rPr>
              <a:t>M3L6E1 Food Hal</a:t>
            </a:r>
            <a:r>
              <a:rPr lang="en-US" sz="3200">
                <a:solidFill>
                  <a:srgbClr val="440099"/>
                </a:solidFill>
                <a:latin typeface="+mn-lt"/>
                <a:ea typeface="+mn-ea"/>
                <a:cs typeface="+mn-cs"/>
              </a:rPr>
              <a:t>l       </a:t>
            </a:r>
            <a:endParaRPr lang="en-US" sz="3200"/>
          </a:p>
        </p:txBody>
      </p:sp>
      <p:sp>
        <p:nvSpPr>
          <p:cNvPr id="6" name="TextBox 5" descr="A rendering of the future Food Hall in the Great Hall Mod 3 Level 6.">
            <a:extLst>
              <a:ext uri="{FF2B5EF4-FFF2-40B4-BE49-F238E27FC236}">
                <a16:creationId xmlns:a16="http://schemas.microsoft.com/office/drawing/2014/main" id="{EE3E6725-198E-C991-89DC-FFD3D936DB08}"/>
              </a:ext>
            </a:extLst>
          </p:cNvPr>
          <p:cNvSpPr txBox="1"/>
          <p:nvPr/>
        </p:nvSpPr>
        <p:spPr>
          <a:xfrm>
            <a:off x="465639" y="6258619"/>
            <a:ext cx="3839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E35B2A"/>
                </a:solidFill>
                <a:cs typeface="Calibri"/>
              </a:rPr>
              <a:t>*Draft Exhibit – Subject to Change</a:t>
            </a:r>
            <a:endParaRPr lang="en-US">
              <a:solidFill>
                <a:srgbClr val="E35B2A"/>
              </a:solidFill>
            </a:endParaRPr>
          </a:p>
        </p:txBody>
      </p:sp>
      <p:pic>
        <p:nvPicPr>
          <p:cNvPr id="3" name="Picture 2" descr="Space exhibit depicting the dimensions of the Food Hall in the Great Hall Level 6 Mod 3.&#10;">
            <a:extLst>
              <a:ext uri="{FF2B5EF4-FFF2-40B4-BE49-F238E27FC236}">
                <a16:creationId xmlns:a16="http://schemas.microsoft.com/office/drawing/2014/main" id="{047BD452-F8C4-5879-176B-E15FF691921C}"/>
              </a:ext>
            </a:extLst>
          </p:cNvPr>
          <p:cNvPicPr>
            <a:picLocks noChangeAspect="1"/>
          </p:cNvPicPr>
          <p:nvPr/>
        </p:nvPicPr>
        <p:blipFill>
          <a:blip r:embed="rId3"/>
          <a:stretch>
            <a:fillRect/>
          </a:stretch>
        </p:blipFill>
        <p:spPr>
          <a:xfrm>
            <a:off x="465639" y="1269891"/>
            <a:ext cx="9067800" cy="4638675"/>
          </a:xfrm>
          <a:prstGeom prst="rect">
            <a:avLst/>
          </a:prstGeom>
        </p:spPr>
      </p:pic>
      <p:pic>
        <p:nvPicPr>
          <p:cNvPr id="7" name="Picture 6" descr="Location Key Plan">
            <a:extLst>
              <a:ext uri="{FF2B5EF4-FFF2-40B4-BE49-F238E27FC236}">
                <a16:creationId xmlns:a16="http://schemas.microsoft.com/office/drawing/2014/main" id="{860B6606-D49F-E9BB-32AE-6DE6EE0C4853}"/>
              </a:ext>
            </a:extLst>
          </p:cNvPr>
          <p:cNvPicPr>
            <a:picLocks noChangeAspect="1"/>
          </p:cNvPicPr>
          <p:nvPr/>
        </p:nvPicPr>
        <p:blipFill>
          <a:blip r:embed="rId4"/>
          <a:stretch>
            <a:fillRect/>
          </a:stretch>
        </p:blipFill>
        <p:spPr>
          <a:xfrm>
            <a:off x="7751956" y="5660916"/>
            <a:ext cx="1371600" cy="495300"/>
          </a:xfrm>
          <a:prstGeom prst="rect">
            <a:avLst/>
          </a:prstGeom>
        </p:spPr>
      </p:pic>
    </p:spTree>
    <p:extLst>
      <p:ext uri="{BB962C8B-B14F-4D97-AF65-F5344CB8AC3E}">
        <p14:creationId xmlns:p14="http://schemas.microsoft.com/office/powerpoint/2010/main" val="2042033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897AB-2F98-93CC-6557-F504706B762E}"/>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55A9CE9E-59F4-3BB1-34BD-BCBDBE239BB8}"/>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2025 Tunnel Switchgear Heaving Remediation  </a:t>
            </a:r>
            <a:endParaRPr lang="en-US" sz="3200"/>
          </a:p>
        </p:txBody>
      </p:sp>
      <p:sp>
        <p:nvSpPr>
          <p:cNvPr id="3" name="TextBox 2">
            <a:extLst>
              <a:ext uri="{FF2B5EF4-FFF2-40B4-BE49-F238E27FC236}">
                <a16:creationId xmlns:a16="http://schemas.microsoft.com/office/drawing/2014/main" id="{D0C8FB12-37B8-96B1-5298-1162318079DE}"/>
              </a:ext>
              <a:ext uri="{C183D7F6-B498-43B3-948B-1728B52AA6E4}">
                <adec:decorative xmlns:adec="http://schemas.microsoft.com/office/drawing/2017/decorative" val="1"/>
              </a:ext>
            </a:extLst>
          </p:cNvPr>
          <p:cNvSpPr txBox="1"/>
          <p:nvPr/>
        </p:nvSpPr>
        <p:spPr>
          <a:xfrm>
            <a:off x="770438" y="1113797"/>
            <a:ext cx="9070247" cy="4524315"/>
          </a:xfrm>
          <a:prstGeom prst="rect">
            <a:avLst/>
          </a:prstGeom>
          <a:noFill/>
        </p:spPr>
        <p:txBody>
          <a:bodyPr wrap="square" lIns="91440" tIns="45720" rIns="91440" bIns="45720" anchor="t">
            <a:spAutoFit/>
          </a:bodyPr>
          <a:lstStyle/>
          <a:p>
            <a:pPr>
              <a:defRPr/>
            </a:pPr>
            <a:r>
              <a:rPr lang="en-US" sz="1600"/>
              <a:t>Six switchgear rooms in the East and West cores of ACON, BCON, and CCON have experienced soil heaving, causing damage to both equipment and enclosures. Additionally, ACON East and West sub-cores face significant water intrusion, impacting switchgear performance.</a:t>
            </a:r>
            <a:endParaRPr kumimoji="0" lang="en-US" sz="1600" b="1" i="0" u="none" strike="noStrike" kern="1200" cap="none" spc="0" normalizeH="0" baseline="0" noProof="0">
              <a:ln>
                <a:noFill/>
              </a:ln>
              <a:effectLst/>
              <a:uLnTx/>
              <a:uFillTx/>
              <a:cs typeface="Calibri"/>
            </a:endParaRPr>
          </a:p>
          <a:p>
            <a:pPr>
              <a:defRPr/>
            </a:pPr>
            <a:endParaRPr lang="en-US" sz="1600" b="1">
              <a:cs typeface="Calibri"/>
            </a:endParaRP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Replace damaged switchgear and enclosures.</a:t>
            </a: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Install new switchgear on elevated steel platforms anchored to the basement foundation to prevent future heaving impact.</a:t>
            </a: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Construct code-compliant enclosures with fire-rated walls, fire suppression, and HVAC.</a:t>
            </a: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Remove and replace heaved soil and repair room structures.</a:t>
            </a:r>
          </a:p>
          <a:p>
            <a:pPr marL="285750" indent="-285750">
              <a:buFont typeface="Arial" panose="020B0604020202020204" pitchFamily="34" charset="0"/>
              <a:buChar char="•"/>
              <a:defRPr/>
            </a:pPr>
            <a:r>
              <a:rPr kumimoji="0" lang="en-US" sz="1600" i="0" u="none" strike="noStrike" kern="1200" cap="none" spc="0" normalizeH="0" baseline="0" noProof="0">
                <a:ln>
                  <a:noFill/>
                </a:ln>
                <a:effectLst/>
                <a:uLnTx/>
                <a:uFillTx/>
                <a:cs typeface="Calibri"/>
              </a:rPr>
              <a:t>Implement water mitigation at ACON sub-cores.</a:t>
            </a:r>
          </a:p>
          <a:p>
            <a:pPr>
              <a:defRPr/>
            </a:pPr>
            <a:endParaRPr kumimoji="0" lang="en-US" sz="1600" b="1" i="0" u="none" strike="noStrike" kern="1200" cap="none" spc="0" normalizeH="0" baseline="0" noProof="0">
              <a:ln>
                <a:noFill/>
              </a:ln>
              <a:effectLst/>
              <a:uLnTx/>
              <a:uFillTx/>
              <a:cs typeface="Calibri"/>
            </a:endParaRPr>
          </a:p>
          <a:p>
            <a:pPr>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Q3-Q4</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$10M to $49.99M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TBD</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Electrical, Concrete, Masonry, Earthwork, Civil Utilities, Mechanical, Electrical, Plumbing</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Mark Tabugadir</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rPr>
              <a:t>mark.tabugadir@flydenver.com</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2838886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E44D-0156-7A90-FA5F-2BB7341AD5F3}"/>
            </a:ext>
          </a:extLst>
        </p:cNvPr>
        <p:cNvGrpSpPr/>
        <p:nvPr/>
      </p:nvGrpSpPr>
      <p:grpSpPr>
        <a:xfrm>
          <a:off x="0" y="0"/>
          <a:ext cx="0" cy="0"/>
          <a:chOff x="0" y="0"/>
          <a:chExt cx="0" cy="0"/>
        </a:xfrm>
      </p:grpSpPr>
      <p:sp>
        <p:nvSpPr>
          <p:cNvPr id="16" name="Text Placeholder 15" descr="GARDI B Northeast - Design&#10;The GARDI B Northeast project is part of the Gate Apron Rehabilitation and Drainage Improvements (GARDI) Program, focusing on the reconstruction of Gates B39, B41, B43, B45, B47, B49, B51, B53, B55, B59, and B61. &#10;&#10;Scheduled for Q3 2026 – Q4 2027, based on gate availability, phased to rebuild 2–3 gates at a time.&#10;&#10;GARDI Program launched in 2015 to address the heaving and settling of gate apron pavements. Existing apron pavement is 30+ years old, surpassing its 20-year design life.&#10;&#10;KEY INFORMATION &#10;Anticipated Advertisement Date:  June 2025     &#10;Estimated Project Value: $2M to $4.99M&#10;Small Business Program Goal: TBD&#10;Key Scope/Industry: Concrete, Asphalt, Earthwork, Civil Utilities, Jet Fuel&#10;Project Manager: Hunter Wardlaw| hunter.wardlaw@flydenver.com&#10;">
            <a:extLst>
              <a:ext uri="{FF2B5EF4-FFF2-40B4-BE49-F238E27FC236}">
                <a16:creationId xmlns:a16="http://schemas.microsoft.com/office/drawing/2014/main" id="{D830A12B-6E17-8999-451B-0BF31AB02021}"/>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GARDI B Northeast – Design </a:t>
            </a:r>
            <a:endParaRPr lang="en-US" sz="3200"/>
          </a:p>
        </p:txBody>
      </p:sp>
      <p:sp>
        <p:nvSpPr>
          <p:cNvPr id="3" name="TextBox 2">
            <a:extLst>
              <a:ext uri="{FF2B5EF4-FFF2-40B4-BE49-F238E27FC236}">
                <a16:creationId xmlns:a16="http://schemas.microsoft.com/office/drawing/2014/main" id="{AE8BA2A0-0C76-DEC3-3578-17DE0806E00F}"/>
              </a:ext>
              <a:ext uri="{C183D7F6-B498-43B3-948B-1728B52AA6E4}">
                <adec:decorative xmlns:adec="http://schemas.microsoft.com/office/drawing/2017/decorative" val="1"/>
              </a:ext>
            </a:extLst>
          </p:cNvPr>
          <p:cNvSpPr txBox="1"/>
          <p:nvPr/>
        </p:nvSpPr>
        <p:spPr>
          <a:xfrm>
            <a:off x="770438" y="1113797"/>
            <a:ext cx="9070247" cy="4031873"/>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The GARDI B Northeast project is part of the Gate Apron Rehabilitation and Drainage Improvements (GARDI) Program, focusing on the reconstruction of Gates B39, B41, B43, B45, B47, B49, B51, B53, B55, B59, and B61. GARDI Program launched in 2015 to address the heaving and settling of gate apron pavements and replacing all supporting utilities. Existing apron pavement is 30+ years old, surpassing its 20-year design life.</a:t>
            </a:r>
          </a:p>
          <a:p>
            <a:pPr>
              <a:defRPr/>
            </a:pPr>
            <a:endParaRPr lang="en-US" sz="1600">
              <a:ea typeface="Calibri" panose="020F0502020204030204"/>
              <a:cs typeface="Calibri"/>
            </a:endParaRPr>
          </a:p>
          <a:p>
            <a:pPr>
              <a:defRPr/>
            </a:pPr>
            <a:r>
              <a:rPr lang="en-US" sz="1600"/>
              <a:t>Construction scheduled for </a:t>
            </a:r>
            <a:r>
              <a:rPr lang="en-US" sz="1600" b="1"/>
              <a:t>Q3 2026 – Q4 2027</a:t>
            </a:r>
            <a:r>
              <a:rPr lang="en-US" sz="1600"/>
              <a:t>, based on gate availability, phased to </a:t>
            </a:r>
            <a:r>
              <a:rPr lang="en-US" sz="1600" b="1"/>
              <a:t>rebuild 2–3 gates at a time</a:t>
            </a:r>
            <a:r>
              <a:rPr lang="en-US" sz="1600"/>
              <a:t>.</a:t>
            </a:r>
            <a:endParaRPr lang="en-US" sz="1600">
              <a:ea typeface="Calibri" panose="020F0502020204030204"/>
              <a:cs typeface="Calibri"/>
            </a:endParaRPr>
          </a:p>
          <a:p>
            <a:pPr>
              <a:defRPr/>
            </a:pPr>
            <a:endParaRPr lang="en-US" sz="1600">
              <a:ea typeface="Calibri" panose="020F0502020204030204"/>
              <a:cs typeface="Calibri"/>
            </a:endParaRPr>
          </a:p>
          <a:p>
            <a:pPr>
              <a:defRPr/>
            </a:pPr>
            <a:endParaRPr lang="en-US" sz="160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July </a:t>
            </a:r>
            <a:r>
              <a:rPr kumimoji="0" lang="en-US" sz="1600" b="0" i="0" u="none" strike="noStrike" kern="1200" cap="none" spc="0" normalizeH="0" baseline="0" noProof="0">
                <a:ln>
                  <a:noFill/>
                </a:ln>
                <a:effectLst/>
                <a:uLnTx/>
                <a:uFillTx/>
                <a:ea typeface="+mn-ea"/>
                <a:cs typeface="Calibri"/>
              </a:rPr>
              <a:t>2025     </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$2M to $4.99M</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TBD</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Concrete, Asphalt, Earthwork, Civil Utilities, Jet Fuel</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Hunter Wardlaw</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rPr>
              <a:t>hunter.wardlaw@flydenver.com</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1725429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754F-29C6-74B4-BEA1-02E9ADB36BF9}"/>
            </a:ext>
          </a:extLst>
        </p:cNvPr>
        <p:cNvGrpSpPr/>
        <p:nvPr/>
      </p:nvGrpSpPr>
      <p:grpSpPr>
        <a:xfrm>
          <a:off x="0" y="0"/>
          <a:ext cx="0" cy="0"/>
          <a:chOff x="0" y="0"/>
          <a:chExt cx="0" cy="0"/>
        </a:xfrm>
      </p:grpSpPr>
      <p:sp>
        <p:nvSpPr>
          <p:cNvPr id="16" name="Text Placeholder 15" descr="GARDI B Northeast - Design&#10;The GARDI B Northeast project is part of the Gate Apron Rehabilitation and Drainage Improvements (GARDI) Program, focusing on the reconstruction of Gates B39, B41, B43, B45, B47, B49, B51, B53, B55, B59, and B61. &#10;&#10;Scheduled for Q3 2026 – Q4 2027, based on gate availability, phased to rebuild 2–3 gates at a time.&#10;&#10;GARDI Program launched in 2015 to address the heaving and settling of gate apron pavements. Existing apron pavement is 30+ years old, surpassing its 20-year design life.&#10;&#10;KEY INFORMATION &#10;Anticipated Advertisement Date:  June 2025     &#10;Estimated Project Value: $2M to $4.99M&#10;Small Business Program Goal: TBD&#10;Key Scope/Industry: Concrete, Asphalt, Earthwork, Civil Utilities, Jet Fuel&#10;Project Manager: Hunter Wardlaw| hunter.wardlaw@flydenver.com&#10;">
            <a:extLst>
              <a:ext uri="{FF2B5EF4-FFF2-40B4-BE49-F238E27FC236}">
                <a16:creationId xmlns:a16="http://schemas.microsoft.com/office/drawing/2014/main" id="{611EC296-7327-0DE4-F0F4-44DD234FF8FB}"/>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GARDI B Northeast – Design  </a:t>
            </a:r>
            <a:endParaRPr lang="en-US" sz="3200"/>
          </a:p>
        </p:txBody>
      </p:sp>
      <p:sp>
        <p:nvSpPr>
          <p:cNvPr id="3" name="TextBox 2">
            <a:extLst>
              <a:ext uri="{FF2B5EF4-FFF2-40B4-BE49-F238E27FC236}">
                <a16:creationId xmlns:a16="http://schemas.microsoft.com/office/drawing/2014/main" id="{F845D5D3-0DE7-EA39-84E1-22BAEDD2AC19}"/>
              </a:ext>
              <a:ext uri="{C183D7F6-B498-43B3-948B-1728B52AA6E4}">
                <adec:decorative xmlns:adec="http://schemas.microsoft.com/office/drawing/2017/decorative" val="1"/>
              </a:ext>
            </a:extLst>
          </p:cNvPr>
          <p:cNvSpPr txBox="1"/>
          <p:nvPr/>
        </p:nvSpPr>
        <p:spPr>
          <a:xfrm>
            <a:off x="770438" y="1113797"/>
            <a:ext cx="9070247" cy="3785652"/>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The GARDI scope includes removing the failing concrete panels, reconditioning and re-grading the underlying subgrade as necessary to promote correct drainage and eliminating historical issues that have promoted the differential movement in the area. The new GARDI pavement section includes a subgrade pavement drainage layer (cement treated permeable base) that will collect any water that leaks through the surface joints and will send the water to the underdrain piping system. The typical GARDI pavement section from bottom to top is 4” of Upper Select Fill, 12” of Cement Treated Soil Base Course, 3” of Asphalt Mix Pavement, 6” of Cement Treated Permeable Base (CTPB) Course, and 17” of Portland Cement Concrete Pavement</a:t>
            </a:r>
          </a:p>
          <a:p>
            <a:pPr>
              <a:defRPr/>
            </a:pPr>
            <a:endParaRPr lang="en-US" sz="1600">
              <a:ea typeface="Calibri" panose="020F0502020204030204"/>
              <a:cs typeface="Calibri"/>
            </a:endParaRPr>
          </a:p>
          <a:p>
            <a:pPr>
              <a:defRPr/>
            </a:pPr>
            <a:r>
              <a:rPr lang="en-US" sz="1600">
                <a:ea typeface="Calibri" panose="020F0502020204030204"/>
                <a:cs typeface="Calibri"/>
              </a:rPr>
              <a:t>Utilities included are jet fuel pipe and hydrant pits, fire hydrants and supporting water vaults, storm drainpipe and manholes, sanitary sewer pipe and manholes, electrical conduit and handholes, cathodic pits and wiring, trench drains and underdrains</a:t>
            </a:r>
            <a:r>
              <a:rPr lang="en-US" sz="1600"/>
              <a:t>,</a:t>
            </a:r>
            <a:r>
              <a:rPr lang="en-US" sz="1600">
                <a:ea typeface="Calibri" panose="020F0502020204030204"/>
                <a:cs typeface="Calibri"/>
              </a:rPr>
              <a:t> ground power units</a:t>
            </a:r>
            <a:r>
              <a:rPr lang="en-US" sz="1600"/>
              <a:t>, </a:t>
            </a:r>
            <a:r>
              <a:rPr lang="en-US" sz="1600">
                <a:ea typeface="Calibri" panose="020F0502020204030204"/>
                <a:cs typeface="Calibri"/>
              </a:rPr>
              <a:t>removal of abandoned baggage tunnels to the basement, Passenger Loading Bridge modifications and potable water cabinet unit installation</a:t>
            </a:r>
            <a:endParaRPr lang="en-US"/>
          </a:p>
          <a:p>
            <a:pPr>
              <a:defRPr/>
            </a:pPr>
            <a:endParaRPr kumimoji="0" lang="en-US" sz="1600" b="1" i="0" u="none" strike="noStrike" kern="1200" cap="none" spc="0" normalizeH="0" baseline="0" noProof="0">
              <a:ln>
                <a:noFill/>
              </a:ln>
              <a:effectLst/>
              <a:uLnTx/>
              <a:uFillTx/>
              <a:cs typeface="Calibri"/>
            </a:endParaRPr>
          </a:p>
          <a:p>
            <a:pPr>
              <a:defRPr/>
            </a:pPr>
            <a:endParaRPr lang="en-US" sz="1600" b="1" i="0" u="none" strike="noStrike" kern="1200" cap="none" spc="0" normalizeH="0" baseline="0" noProof="0">
              <a:ln>
                <a:noFill/>
              </a:ln>
              <a:effectLst/>
              <a:uLnTx/>
              <a:uFillTx/>
              <a:latin typeface="Calibri"/>
              <a:ea typeface="Calibri"/>
              <a:cs typeface="Calibri"/>
            </a:endParaRPr>
          </a:p>
        </p:txBody>
      </p:sp>
      <p:pic>
        <p:nvPicPr>
          <p:cNvPr id="2" name="Picture 1" descr="Rendering of proposed GARDI B Northeast project is part of the Gate Apron Rehabilitation and Drainage Improvements (GARDI) Program, focusing on the reconstruction of Gates B39, B41, B43, B45, B47, B49, B51, B53, B55, B59, and B61. &#10;">
            <a:extLst>
              <a:ext uri="{FF2B5EF4-FFF2-40B4-BE49-F238E27FC236}">
                <a16:creationId xmlns:a16="http://schemas.microsoft.com/office/drawing/2014/main" id="{6B1E078A-AA35-D378-1591-37CBB05C6E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014" y="4524375"/>
            <a:ext cx="8201025" cy="2152650"/>
          </a:xfrm>
          <a:prstGeom prst="rect">
            <a:avLst/>
          </a:prstGeom>
        </p:spPr>
      </p:pic>
    </p:spTree>
    <p:extLst>
      <p:ext uri="{BB962C8B-B14F-4D97-AF65-F5344CB8AC3E}">
        <p14:creationId xmlns:p14="http://schemas.microsoft.com/office/powerpoint/2010/main" val="2425799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4F91B-F2A0-1B9E-8089-8E6DCB881C18}"/>
            </a:ext>
          </a:extLst>
        </p:cNvPr>
        <p:cNvGrpSpPr/>
        <p:nvPr/>
      </p:nvGrpSpPr>
      <p:grpSpPr>
        <a:xfrm>
          <a:off x="0" y="0"/>
          <a:ext cx="0" cy="0"/>
          <a:chOff x="0" y="0"/>
          <a:chExt cx="0" cy="0"/>
        </a:xfrm>
      </p:grpSpPr>
      <p:sp>
        <p:nvSpPr>
          <p:cNvPr id="16" name="Text Placeholder 15" descr="Design and Construction Project Delivery Support Services&#10;Seeking consultant(s) to provide comprehensive project delivery support on a task order basis.&#10;&#10;These services may include:&#10;Contract Administration&#10;Project Management (design and construction)&#10;Project Controls (estimating, scheduling, change management)&#10;Operational Readiness, Activation, and Transition (ORAT)&#10;Quality Assurance Inspections (QA)&#10;Commissioning (Cx)&#10;Special Inspections (SI)&#10;Materials Testing&#10;Geotechnical Services&#10;&#10;KEY INFORMATION &#10;Anticipated Advertisement Date:  Mid-May 2025     &#10;Estimated Project Value: $50M to $99.99M&#10;Small Business Program Goal: TBD&#10;Key Scope/Industry: Project Management, Contract Administration, Estimating, Scheduling, ORAT, Quality Assurance Inspections, Building Commissioning, Materials Testing, Geotechnical Services&#10;Project Manager: Cullen Choi | cullen.choi@flydenver.com &#10;">
            <a:extLst>
              <a:ext uri="{FF2B5EF4-FFF2-40B4-BE49-F238E27FC236}">
                <a16:creationId xmlns:a16="http://schemas.microsoft.com/office/drawing/2014/main" id="{5A0E5326-5735-DD9E-B99D-660FFD5E86DA}"/>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Design &amp; Construction Project Delivery Support Services</a:t>
            </a:r>
            <a:endParaRPr lang="en-US" sz="3200"/>
          </a:p>
        </p:txBody>
      </p:sp>
      <p:sp>
        <p:nvSpPr>
          <p:cNvPr id="3" name="TextBox 2">
            <a:extLst>
              <a:ext uri="{FF2B5EF4-FFF2-40B4-BE49-F238E27FC236}">
                <a16:creationId xmlns:a16="http://schemas.microsoft.com/office/drawing/2014/main" id="{14341010-91DD-E3DD-9D9A-6BD77C196645}"/>
              </a:ext>
              <a:ext uri="{C183D7F6-B498-43B3-948B-1728B52AA6E4}">
                <adec:decorative xmlns:adec="http://schemas.microsoft.com/office/drawing/2017/decorative" val="1"/>
              </a:ext>
            </a:extLst>
          </p:cNvPr>
          <p:cNvSpPr txBox="1"/>
          <p:nvPr/>
        </p:nvSpPr>
        <p:spPr>
          <a:xfrm>
            <a:off x="770438" y="1113797"/>
            <a:ext cx="9334457" cy="5016758"/>
          </a:xfrm>
          <a:prstGeom prst="rect">
            <a:avLst/>
          </a:prstGeom>
          <a:noFill/>
        </p:spPr>
        <p:txBody>
          <a:bodyPr wrap="square" lIns="91440" tIns="45720" rIns="91440" bIns="45720" anchor="t">
            <a:spAutoFit/>
          </a:bodyPr>
          <a:lstStyle/>
          <a:p>
            <a:pPr>
              <a:defRPr/>
            </a:pPr>
            <a:r>
              <a:rPr lang="en-US" sz="1600"/>
              <a:t>Seeking consultant(s) to provide </a:t>
            </a:r>
            <a:r>
              <a:rPr lang="en-US" sz="1600" b="1"/>
              <a:t>comprehensive project delivery support</a:t>
            </a:r>
            <a:r>
              <a:rPr lang="en-US" sz="1600"/>
              <a:t> on a task order basis.</a:t>
            </a:r>
          </a:p>
          <a:p>
            <a:pPr>
              <a:defRPr/>
            </a:pPr>
            <a:endParaRPr lang="en-US" sz="1600">
              <a:ea typeface="Calibri" panose="020F0502020204030204"/>
              <a:cs typeface="Calibri"/>
            </a:endParaRPr>
          </a:p>
          <a:p>
            <a:pPr>
              <a:defRPr/>
            </a:pPr>
            <a:r>
              <a:rPr lang="en-US" sz="1600">
                <a:ea typeface="Calibri" panose="020F0502020204030204"/>
                <a:cs typeface="Calibri"/>
              </a:rPr>
              <a:t>These services may include:</a:t>
            </a:r>
          </a:p>
          <a:p>
            <a:pPr marL="285750" indent="-285750">
              <a:buFont typeface="Arial" panose="020B0604020202020204" pitchFamily="34" charset="0"/>
              <a:buChar char="•"/>
              <a:defRPr/>
            </a:pPr>
            <a:r>
              <a:rPr lang="en-US" sz="1600">
                <a:ea typeface="Calibri" panose="020F0502020204030204"/>
                <a:cs typeface="Calibri"/>
              </a:rPr>
              <a:t>Contract Administration</a:t>
            </a:r>
          </a:p>
          <a:p>
            <a:pPr marL="285750" indent="-285750">
              <a:buFont typeface="Arial" panose="020B0604020202020204" pitchFamily="34" charset="0"/>
              <a:buChar char="•"/>
              <a:defRPr/>
            </a:pPr>
            <a:r>
              <a:rPr lang="en-US" sz="1600">
                <a:ea typeface="Calibri" panose="020F0502020204030204"/>
                <a:cs typeface="Calibri"/>
              </a:rPr>
              <a:t>Project Management (design and construction)</a:t>
            </a:r>
          </a:p>
          <a:p>
            <a:pPr marL="285750" indent="-285750">
              <a:buFont typeface="Arial" panose="020B0604020202020204" pitchFamily="34" charset="0"/>
              <a:buChar char="•"/>
              <a:defRPr/>
            </a:pPr>
            <a:r>
              <a:rPr lang="en-US" sz="1600">
                <a:ea typeface="Calibri" panose="020F0502020204030204"/>
                <a:cs typeface="Calibri"/>
              </a:rPr>
              <a:t>Project Controls (estimating, scheduling, change management)</a:t>
            </a:r>
          </a:p>
          <a:p>
            <a:pPr marL="285750" indent="-285750">
              <a:buFont typeface="Arial" panose="020B0604020202020204" pitchFamily="34" charset="0"/>
              <a:buChar char="•"/>
              <a:defRPr/>
            </a:pPr>
            <a:r>
              <a:rPr lang="en-US" sz="1600">
                <a:ea typeface="Calibri" panose="020F0502020204030204"/>
                <a:cs typeface="Calibri"/>
              </a:rPr>
              <a:t>Operational Readiness, Activation, and Transition (ORAT)</a:t>
            </a:r>
          </a:p>
          <a:p>
            <a:pPr marL="285750" indent="-285750">
              <a:buFont typeface="Arial" panose="020B0604020202020204" pitchFamily="34" charset="0"/>
              <a:buChar char="•"/>
              <a:defRPr/>
            </a:pPr>
            <a:r>
              <a:rPr lang="en-US" sz="1600">
                <a:ea typeface="Calibri" panose="020F0502020204030204"/>
                <a:cs typeface="Calibri"/>
              </a:rPr>
              <a:t>Quality Assurance Inspections (QA)</a:t>
            </a:r>
          </a:p>
          <a:p>
            <a:pPr marL="285750" indent="-285750">
              <a:buFont typeface="Arial" panose="020B0604020202020204" pitchFamily="34" charset="0"/>
              <a:buChar char="•"/>
              <a:defRPr/>
            </a:pPr>
            <a:r>
              <a:rPr lang="en-US" sz="1600">
                <a:ea typeface="Calibri" panose="020F0502020204030204"/>
                <a:cs typeface="Calibri"/>
              </a:rPr>
              <a:t>Commissioning (</a:t>
            </a:r>
            <a:r>
              <a:rPr lang="en-US" sz="1600" err="1">
                <a:ea typeface="Calibri" panose="020F0502020204030204"/>
                <a:cs typeface="Calibri"/>
              </a:rPr>
              <a:t>Cx</a:t>
            </a:r>
            <a:r>
              <a:rPr lang="en-US" sz="1600">
                <a:ea typeface="Calibri" panose="020F0502020204030204"/>
                <a:cs typeface="Calibri"/>
              </a:rPr>
              <a:t>)</a:t>
            </a:r>
          </a:p>
          <a:p>
            <a:pPr marL="285750" indent="-285750">
              <a:buFont typeface="Arial" panose="020B0604020202020204" pitchFamily="34" charset="0"/>
              <a:buChar char="•"/>
              <a:defRPr/>
            </a:pPr>
            <a:r>
              <a:rPr lang="en-US" sz="1600">
                <a:ea typeface="Calibri" panose="020F0502020204030204"/>
                <a:cs typeface="Calibri"/>
              </a:rPr>
              <a:t>Special Inspections (SI)</a:t>
            </a:r>
          </a:p>
          <a:p>
            <a:pPr marL="285750" indent="-285750">
              <a:buFont typeface="Arial" panose="020B0604020202020204" pitchFamily="34" charset="0"/>
              <a:buChar char="•"/>
              <a:defRPr/>
            </a:pPr>
            <a:r>
              <a:rPr lang="en-US" sz="1600">
                <a:ea typeface="Calibri" panose="020F0502020204030204"/>
                <a:cs typeface="Calibri"/>
              </a:rPr>
              <a:t>Materials Testing</a:t>
            </a:r>
          </a:p>
          <a:p>
            <a:pPr marL="285750" indent="-285750">
              <a:buFont typeface="Arial" panose="020B0604020202020204" pitchFamily="34" charset="0"/>
              <a:buChar char="•"/>
              <a:defRPr/>
            </a:pPr>
            <a:r>
              <a:rPr lang="en-US" sz="1600">
                <a:ea typeface="Calibri" panose="020F0502020204030204"/>
                <a:cs typeface="Calibri"/>
              </a:rPr>
              <a:t>Geotechnical Services</a:t>
            </a:r>
          </a:p>
          <a:p>
            <a:pPr>
              <a:defRPr/>
            </a:pPr>
            <a:endParaRPr lang="en-US" sz="1600" b="1">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Late to end of June 2025</a:t>
            </a:r>
            <a:r>
              <a:rPr kumimoji="0" lang="en-US" sz="1600" b="0" i="0" u="none" strike="noStrike" kern="1200" cap="none" spc="0" normalizeH="0" baseline="0" noProof="0">
                <a:ln>
                  <a:noFill/>
                </a:ln>
                <a:effectLst/>
                <a:uLnTx/>
                <a:uFillTx/>
                <a:ea typeface="+mn-ea"/>
                <a:cs typeface="Calibri"/>
              </a:rPr>
              <a:t>     </a:t>
            </a:r>
            <a:endParaRPr lang="en-US" sz="1600" b="0" i="0" u="none" strike="noStrike" kern="1200" cap="none" spc="0" normalizeH="0" baseline="0" noProof="0">
              <a:ln>
                <a:noFill/>
              </a:ln>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Estimated Project Value: </a:t>
            </a:r>
            <a:r>
              <a:rPr kumimoji="0" lang="en-US" sz="1600" b="0" i="0" u="none" strike="noStrike" kern="1200" cap="none" spc="0" normalizeH="0" baseline="0" noProof="0">
                <a:ln>
                  <a:noFill/>
                </a:ln>
                <a:effectLst/>
                <a:uLnTx/>
                <a:uFillTx/>
                <a:ea typeface="+mn-ea"/>
                <a:cs typeface="Calibri"/>
              </a:rPr>
              <a:t>$50M to $99.99M</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Small Business Program Goal:</a:t>
            </a:r>
            <a:r>
              <a:rPr lang="en-US" sz="1600" b="1">
                <a:cs typeface="Calibri"/>
              </a:rPr>
              <a:t> </a:t>
            </a:r>
            <a:r>
              <a:rPr lang="en-US" sz="1600">
                <a:cs typeface="Calibri"/>
              </a:rPr>
              <a:t>24% MWBE (updated from 18%)</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kumimoji="0" lang="en-US" sz="1600" i="0" u="none" strike="noStrike" kern="1200" cap="none" spc="0" normalizeH="0" baseline="0" noProof="0">
                <a:ln>
                  <a:noFill/>
                </a:ln>
                <a:effectLst/>
                <a:uLnTx/>
                <a:uFillTx/>
                <a:ea typeface="+mn-ea"/>
                <a:cs typeface="Calibri"/>
              </a:rPr>
              <a:t>Project Management, Contract Administration, Estimating, Scheduling, ORAT, Quality Assurance Inspections, Building Commissioning, Materials Testing, Geotechnical Services</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Cullen Choi | </a:t>
            </a:r>
            <a:r>
              <a:rPr kumimoji="0" lang="en-US" sz="1600" i="0" u="none" strike="noStrike" kern="1200" cap="none" spc="0" normalizeH="0" baseline="0" noProof="0">
                <a:ln>
                  <a:noFill/>
                </a:ln>
                <a:effectLst/>
                <a:uLnTx/>
                <a:uFillTx/>
                <a:ea typeface="+mn-ea"/>
                <a:cs typeface="Calibri"/>
                <a:hlinkClick r:id="rId3"/>
              </a:rPr>
              <a:t>cullen.choi@flydenver.com</a:t>
            </a:r>
            <a:r>
              <a:rPr kumimoji="0" lang="en-US" sz="1600" i="0" u="none" strike="noStrike" kern="1200" cap="none" spc="0" normalizeH="0" baseline="0" noProof="0">
                <a:ln>
                  <a:noFill/>
                </a:ln>
                <a:effectLst/>
                <a:uLnTx/>
                <a:uFillTx/>
                <a:ea typeface="+mn-ea"/>
                <a:cs typeface="Calibri"/>
              </a:rPr>
              <a:t> </a:t>
            </a:r>
            <a:endParaRPr kumimoji="0" lang="en-US" sz="16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3422709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6BC84-4DD0-EA86-94D4-7F0A5EB4DC36}"/>
            </a:ext>
          </a:extLst>
        </p:cNvPr>
        <p:cNvGrpSpPr/>
        <p:nvPr/>
      </p:nvGrpSpPr>
      <p:grpSpPr>
        <a:xfrm>
          <a:off x="0" y="0"/>
          <a:ext cx="0" cy="0"/>
          <a:chOff x="0" y="0"/>
          <a:chExt cx="0" cy="0"/>
        </a:xfrm>
      </p:grpSpPr>
      <p:sp>
        <p:nvSpPr>
          <p:cNvPr id="16" name="Text Placeholder 15" descr="Legacy Concourse Restroom Renewal&#10;Renovate 30-year-old restrooms in Concourses A, B, and C to meet modern standards and improve user experience.&#10;&#10;Key Goals: &#10;Align with Vision 100 – Maintaining What We Have&#10;Standardize restroom design for easier maintenance and asset management&#10;Implement current ADA standards&#10;&#10;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and Sub-core restrooms.&#10;&#10;KEY INFORMATION &#10;Anticipated Advertisement Date:  June 2025     &#10;Estimated Project Value: $50M to $99M&#10;Small Business Program Goal: MWBE Participation Goal 15%&#10;Key Scope/Industry: General construction, demolition, mechanical, plumbing, electrical, fire protection, concrete, steel, waterproofing, doors, glass, drywall/framing, ceilings, flooring, signage.&#10;Project Manager: Ro-Tien Liang | ro-tien.liang@flydenver.com &#10;">
            <a:extLst>
              <a:ext uri="{FF2B5EF4-FFF2-40B4-BE49-F238E27FC236}">
                <a16:creationId xmlns:a16="http://schemas.microsoft.com/office/drawing/2014/main" id="{89489CD4-EFFA-96A1-6723-8C45E32F9310}"/>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Legacy Concourse Restroom Renewal  </a:t>
            </a:r>
            <a:endParaRPr lang="en-US" sz="3200"/>
          </a:p>
        </p:txBody>
      </p:sp>
      <p:sp>
        <p:nvSpPr>
          <p:cNvPr id="3" name="TextBox 2">
            <a:extLst>
              <a:ext uri="{FF2B5EF4-FFF2-40B4-BE49-F238E27FC236}">
                <a16:creationId xmlns:a16="http://schemas.microsoft.com/office/drawing/2014/main" id="{5DB407E3-028C-0FEF-E21F-0FE0ABF93416}"/>
              </a:ext>
              <a:ext uri="{C183D7F6-B498-43B3-948B-1728B52AA6E4}">
                <adec:decorative xmlns:adec="http://schemas.microsoft.com/office/drawing/2017/decorative" val="1"/>
              </a:ext>
            </a:extLst>
          </p:cNvPr>
          <p:cNvSpPr txBox="1"/>
          <p:nvPr/>
        </p:nvSpPr>
        <p:spPr>
          <a:xfrm>
            <a:off x="770438" y="1113797"/>
            <a:ext cx="9070247" cy="5755422"/>
          </a:xfrm>
          <a:prstGeom prst="rect">
            <a:avLst/>
          </a:prstGeom>
          <a:noFill/>
        </p:spPr>
        <p:txBody>
          <a:bodyPr wrap="square" lIns="91440" tIns="45720" rIns="91440" bIns="45720" anchor="t">
            <a:spAutoFit/>
          </a:bodyPr>
          <a:lstStyle/>
          <a:p>
            <a:pPr>
              <a:defRPr/>
            </a:pPr>
            <a:r>
              <a:rPr lang="en-US" sz="1600">
                <a:ea typeface="Calibri" panose="020F0502020204030204"/>
                <a:cs typeface="Calibri"/>
              </a:rPr>
              <a:t>Renovate 30-year-old restrooms in Concourses A, B, and C to meet modern standards and improve user experience.</a:t>
            </a:r>
          </a:p>
          <a:p>
            <a:pPr>
              <a:defRPr/>
            </a:pPr>
            <a:endParaRPr lang="en-US" sz="1600" b="1">
              <a:ea typeface="Calibri" panose="020F0502020204030204"/>
              <a:cs typeface="Calibri"/>
            </a:endParaRPr>
          </a:p>
          <a:p>
            <a:pPr>
              <a:defRPr/>
            </a:pPr>
            <a:r>
              <a:rPr lang="en-US" sz="1600" b="1">
                <a:ea typeface="Calibri" panose="020F0502020204030204"/>
                <a:cs typeface="Calibri"/>
              </a:rPr>
              <a:t>Key Goals: </a:t>
            </a:r>
          </a:p>
          <a:p>
            <a:pPr marL="285750" indent="-285750">
              <a:buFont typeface="Arial" panose="020B0604020202020204" pitchFamily="34" charset="0"/>
              <a:buChar char="•"/>
              <a:defRPr/>
            </a:pPr>
            <a:r>
              <a:rPr lang="en-US" sz="1600">
                <a:ea typeface="Calibri" panose="020F0502020204030204"/>
                <a:cs typeface="Calibri"/>
              </a:rPr>
              <a:t>Align with Vision 100 – Maintaining What We Have</a:t>
            </a:r>
          </a:p>
          <a:p>
            <a:pPr marL="285750" indent="-285750">
              <a:buFont typeface="Arial" panose="020B0604020202020204" pitchFamily="34" charset="0"/>
              <a:buChar char="•"/>
              <a:defRPr/>
            </a:pPr>
            <a:r>
              <a:rPr lang="en-US" sz="1600">
                <a:ea typeface="Calibri" panose="020F0502020204030204"/>
                <a:cs typeface="Calibri"/>
              </a:rPr>
              <a:t>Standardize restroom design for easier maintenance and asset management</a:t>
            </a:r>
          </a:p>
          <a:p>
            <a:pPr marL="285750" indent="-285750">
              <a:buFont typeface="Arial" panose="020B0604020202020204" pitchFamily="34" charset="0"/>
              <a:buChar char="•"/>
              <a:defRPr/>
            </a:pPr>
            <a:r>
              <a:rPr lang="en-US" sz="1600">
                <a:ea typeface="Calibri" panose="020F0502020204030204"/>
                <a:cs typeface="Calibri"/>
              </a:rPr>
              <a:t>Implement current ADA standards</a:t>
            </a:r>
          </a:p>
          <a:p>
            <a:pPr>
              <a:defRPr/>
            </a:pPr>
            <a:endParaRPr lang="en-US" sz="1600" b="1">
              <a:ea typeface="Calibri" panose="020F0502020204030204"/>
              <a:cs typeface="Calibri"/>
            </a:endParaRPr>
          </a:p>
          <a:p>
            <a:pPr>
              <a:defRPr/>
            </a:pPr>
            <a:r>
              <a:rPr lang="en-US" sz="1600">
                <a:ea typeface="Calibri" panose="020F0502020204030204"/>
                <a:cs typeface="Calibri"/>
              </a:rPr>
              <a:t>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a:t>
            </a:r>
            <a:r>
              <a:rPr lang="en-US" sz="1600" b="1">
                <a:ea typeface="Calibri" panose="020F0502020204030204"/>
                <a:cs typeface="Calibri"/>
              </a:rPr>
              <a:t>Center Core</a:t>
            </a:r>
            <a:r>
              <a:rPr lang="en-US" sz="1600">
                <a:ea typeface="Calibri" panose="020F0502020204030204"/>
                <a:cs typeface="Calibri"/>
              </a:rPr>
              <a:t> and </a:t>
            </a:r>
            <a:r>
              <a:rPr lang="en-US" sz="1600" b="1" err="1">
                <a:ea typeface="Calibri" panose="020F0502020204030204"/>
                <a:cs typeface="Calibri"/>
              </a:rPr>
              <a:t>Subcore</a:t>
            </a:r>
            <a:r>
              <a:rPr lang="en-US" sz="1600">
                <a:ea typeface="Calibri" panose="020F0502020204030204"/>
                <a:cs typeface="Calibri"/>
              </a:rPr>
              <a:t> restrooms.</a:t>
            </a:r>
          </a:p>
          <a:p>
            <a:pPr>
              <a:defRPr/>
            </a:pPr>
            <a:endParaRPr lang="en-US" sz="1600" b="1">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INFORMATION </a:t>
            </a:r>
            <a:endParaRPr lang="en-US" sz="1600" b="1"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Anticipated Advertisement Date: </a:t>
            </a:r>
            <a:r>
              <a:rPr lang="en-US" sz="1600">
                <a:cs typeface="Calibri"/>
              </a:rPr>
              <a:t> Summer </a:t>
            </a:r>
            <a:r>
              <a:rPr kumimoji="0" lang="en-US" sz="1600" b="0" i="0" u="none" strike="noStrike" kern="1200" cap="none" spc="0" normalizeH="0" baseline="0" noProof="0">
                <a:ln>
                  <a:noFill/>
                </a:ln>
                <a:effectLst/>
                <a:uLnTx/>
                <a:uFillTx/>
                <a:ea typeface="+mn-ea"/>
                <a:cs typeface="Calibri"/>
              </a:rPr>
              <a:t>2025     </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Calibri"/>
              </a:rPr>
              <a:t>Estimated Project Value: </a:t>
            </a:r>
            <a:r>
              <a:rPr lang="en-US" sz="1600">
                <a:cs typeface="Calibri"/>
              </a:rPr>
              <a:t>$10M to </a:t>
            </a:r>
            <a:r>
              <a:rPr kumimoji="0" lang="en-US" sz="1600" b="0" i="0" u="none" strike="noStrike" kern="1200" cap="none" spc="0" normalizeH="0" baseline="0" noProof="0">
                <a:ln>
                  <a:noFill/>
                </a:ln>
                <a:effectLst/>
                <a:uLnTx/>
                <a:uFillTx/>
                <a:ea typeface="+mn-ea"/>
                <a:cs typeface="Calibri"/>
              </a:rPr>
              <a:t>$</a:t>
            </a:r>
            <a:r>
              <a:rPr lang="en-US" sz="1600">
                <a:cs typeface="Calibri"/>
              </a:rPr>
              <a:t>49.99M each contract</a:t>
            </a:r>
            <a:endParaRPr lang="en-US" sz="1600">
              <a:ea typeface="Calibri"/>
              <a:cs typeface="Calibri"/>
            </a:endParaRPr>
          </a:p>
          <a:p>
            <a:pPr>
              <a:defRPr/>
            </a:pPr>
            <a:r>
              <a:rPr lang="en-US" sz="1600" b="1">
                <a:cs typeface="Calibri"/>
              </a:rPr>
              <a:t>Small</a:t>
            </a:r>
            <a:r>
              <a:rPr kumimoji="0" lang="en-US" sz="1600" b="1" i="0" u="none" strike="noStrike" kern="1200" cap="none" spc="0" normalizeH="0" baseline="0" noProof="0">
                <a:ln>
                  <a:noFill/>
                </a:ln>
                <a:effectLst/>
                <a:uLnTx/>
                <a:uFillTx/>
                <a:ea typeface="+mn-ea"/>
                <a:cs typeface="Calibri"/>
              </a:rPr>
              <a:t> Business Program Goal:</a:t>
            </a:r>
            <a:r>
              <a:rPr lang="en-US" sz="1600" b="1">
                <a:cs typeface="Calibri"/>
              </a:rPr>
              <a:t> </a:t>
            </a:r>
            <a:r>
              <a:rPr lang="en-US" sz="1600">
                <a:cs typeface="Calibri"/>
              </a:rPr>
              <a:t>MWBE Participation Goal </a:t>
            </a:r>
            <a:r>
              <a:rPr lang="en-US" sz="1600" u="sng">
                <a:cs typeface="Calibri"/>
              </a:rPr>
              <a:t>TBD</a:t>
            </a:r>
            <a:r>
              <a:rPr lang="en-US" sz="1600">
                <a:cs typeface="Calibri"/>
              </a:rPr>
              <a:t>%</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Calibri"/>
              </a:rPr>
              <a:t>Key Scope/Industry: </a:t>
            </a:r>
            <a:r>
              <a:rPr lang="en-US" sz="1600">
                <a:cs typeface="Calibri"/>
              </a:rPr>
              <a:t>General construction, demolition, mechanical, plumbing, electrical, fire protection, concrete, steel, waterproofing, doors, glass, drywall/framing, ceilings, flooring, signage.</a:t>
            </a:r>
            <a:endParaRPr lang="en-US" sz="1600">
              <a:ea typeface="Calibri"/>
              <a:cs typeface="Calibri"/>
            </a:endParaRPr>
          </a:p>
          <a:p>
            <a:pPr>
              <a:defRPr/>
            </a:pPr>
            <a:r>
              <a:rPr kumimoji="0" lang="en-US" sz="1600" b="1" i="0" u="none" strike="noStrike" kern="1200" cap="none" spc="0" normalizeH="0" baseline="0" noProof="0">
                <a:ln>
                  <a:noFill/>
                </a:ln>
                <a:effectLst/>
                <a:uLnTx/>
                <a:uFillTx/>
                <a:ea typeface="+mn-ea"/>
                <a:cs typeface="Calibri"/>
              </a:rPr>
              <a:t>Project Manager: </a:t>
            </a:r>
            <a:r>
              <a:rPr kumimoji="0" lang="en-US" sz="1600" i="0" u="none" strike="noStrike" kern="1200" cap="none" spc="0" normalizeH="0" baseline="0" noProof="0">
                <a:ln>
                  <a:noFill/>
                </a:ln>
                <a:effectLst/>
                <a:uLnTx/>
                <a:uFillTx/>
                <a:ea typeface="+mn-ea"/>
                <a:cs typeface="Calibri"/>
              </a:rPr>
              <a:t>Ro-Tien Liang </a:t>
            </a:r>
            <a:r>
              <a:rPr lang="en-US" sz="1600">
                <a:cs typeface="Calibri"/>
              </a:rPr>
              <a:t>| </a:t>
            </a:r>
            <a:r>
              <a:rPr kumimoji="0" lang="en-US" sz="1600" i="0" u="none" strike="noStrike" kern="1200" cap="none" spc="0" normalizeH="0" baseline="0" noProof="0">
                <a:ln>
                  <a:noFill/>
                </a:ln>
                <a:solidFill>
                  <a:srgbClr val="0563C1"/>
                </a:solidFill>
                <a:effectLst/>
                <a:uLnTx/>
                <a:uFillTx/>
                <a:ea typeface="+mn-ea"/>
                <a:cs typeface="Calibri"/>
                <a:hlinkClick r:id="rId3"/>
              </a:rPr>
              <a:t>ro-tien.liang@flydenver.com</a:t>
            </a:r>
            <a:r>
              <a:rPr lang="en-US" sz="1600">
                <a:solidFill>
                  <a:srgbClr val="0563C1"/>
                </a:solidFill>
                <a:cs typeface="Calibri"/>
              </a:rPr>
              <a:t>; </a:t>
            </a:r>
            <a:r>
              <a:rPr lang="en-US" sz="1600">
                <a:cs typeface="Calibri"/>
              </a:rPr>
              <a:t>Pamela Kohl | </a:t>
            </a:r>
            <a:r>
              <a:rPr lang="en-US" sz="1600">
                <a:solidFill>
                  <a:srgbClr val="0070C0"/>
                </a:solidFill>
                <a:cs typeface="Calibri"/>
                <a:hlinkClick r:id="rId4">
                  <a:extLst>
                    <a:ext uri="{A12FA001-AC4F-418D-AE19-62706E023703}">
                      <ahyp:hlinkClr xmlns:ahyp="http://schemas.microsoft.com/office/drawing/2018/hyperlinkcolor" val="tx"/>
                    </a:ext>
                  </a:extLst>
                </a:hlinkClick>
              </a:rPr>
              <a:t>pamela.kohl@flydenver.com</a:t>
            </a:r>
            <a:endParaRPr lang="en-US" sz="1600">
              <a:solidFill>
                <a:srgbClr val="0070C0"/>
              </a:solidFill>
              <a:ea typeface="Calibri"/>
              <a:cs typeface="Calibri"/>
              <a:hlinkClick r:id="rId4">
                <a:extLst>
                  <a:ext uri="{A12FA001-AC4F-418D-AE19-62706E023703}">
                    <ahyp:hlinkClr xmlns:ahyp="http://schemas.microsoft.com/office/drawing/2018/hyperlinkcolor" val="tx"/>
                  </a:ext>
                </a:extLst>
              </a:hlinkClick>
            </a:endParaRPr>
          </a:p>
          <a:p>
            <a:pPr>
              <a:defRPr/>
            </a:pPr>
            <a:endParaRPr lang="en-US" sz="1600">
              <a:latin typeface="Calibri"/>
              <a:ea typeface="Calibri"/>
              <a:cs typeface="Calibri"/>
            </a:endParaRPr>
          </a:p>
        </p:txBody>
      </p:sp>
    </p:spTree>
    <p:extLst>
      <p:ext uri="{BB962C8B-B14F-4D97-AF65-F5344CB8AC3E}">
        <p14:creationId xmlns:p14="http://schemas.microsoft.com/office/powerpoint/2010/main" val="2148155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BF28F-DF86-1C42-5F01-D8971A23A737}"/>
            </a:ext>
          </a:extLst>
        </p:cNvPr>
        <p:cNvGrpSpPr/>
        <p:nvPr/>
      </p:nvGrpSpPr>
      <p:grpSpPr>
        <a:xfrm>
          <a:off x="0" y="0"/>
          <a:ext cx="0" cy="0"/>
          <a:chOff x="0" y="0"/>
          <a:chExt cx="0" cy="0"/>
        </a:xfrm>
      </p:grpSpPr>
      <p:sp>
        <p:nvSpPr>
          <p:cNvPr id="16" name="Text Placeholder 15" descr="Legacy Concourse Restroom Renewal&#10;Renovate 30-year-old restrooms in Concourses A, B, and C to meet modern standards and improve user experience.&#10;&#10;Key Goals: &#10;Align with Vision 100 – Maintaining What We Have&#10;Standardize restroom design for easier maintenance and asset management&#10;Implement current ADA standards&#10;&#10;The solution is to renovate the legacy restrooms to match the new standard developed for the Concourse Expansion Program (CEP) Restrooms and apply the same concepts throughout Concourses A, B, and C as initial steps towards that goal. The new designs contain visions that improve passenger circulation flow into/out of restrooms, mechanical and electrical plumbing (MEP) systems, wayfinding signage, family rooms, and the availability of baby/adult changing stations. Separate contracts will be awarded to the Center Core and Sub-core restrooms.&#10;&#10;KEY INFORMATION &#10;Anticipated Advertisement Date:  June 2025     &#10;Estimated Project Value: $50M to $99M&#10;Small Business Program Goal: MWBE Participation Goal 15%&#10;Key Scope/Industry: General construction, demolition, mechanical, plumbing, electrical, fire protection, concrete, steel, waterproofing, doors, glass, drywall/framing, ceilings, flooring, signage.&#10;Project Manager: Ro-Tien Liang | ro-tien.liang@flydenver.com &#10;">
            <a:extLst>
              <a:ext uri="{FF2B5EF4-FFF2-40B4-BE49-F238E27FC236}">
                <a16:creationId xmlns:a16="http://schemas.microsoft.com/office/drawing/2014/main" id="{3236BD02-2B10-7615-35AE-BA43DA9DFFA5}"/>
              </a:ext>
            </a:extLst>
          </p:cNvPr>
          <p:cNvSpPr>
            <a:spLocks noGrp="1"/>
          </p:cNvSpPr>
          <p:nvPr>
            <p:ph type="title" idx="4294967295"/>
          </p:nvPr>
        </p:nvSpPr>
        <p:spPr>
          <a:xfrm>
            <a:off x="849119" y="346987"/>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Legacy Concourse Restroom Renewal   </a:t>
            </a:r>
            <a:endParaRPr lang="en-US" sz="3200"/>
          </a:p>
        </p:txBody>
      </p:sp>
      <p:sp>
        <p:nvSpPr>
          <p:cNvPr id="4" name="Slide Number Placeholder 10">
            <a:extLst>
              <a:ext uri="{FF2B5EF4-FFF2-40B4-BE49-F238E27FC236}">
                <a16:creationId xmlns:a16="http://schemas.microsoft.com/office/drawing/2014/main" id="{5E9ABA48-5CBD-34A5-DA9F-A976EF3249A6}"/>
              </a:ext>
            </a:extLst>
          </p:cNvPr>
          <p:cNvSpPr txBox="1">
            <a:spLocks/>
          </p:cNvSpPr>
          <p:nvPr/>
        </p:nvSpPr>
        <p:spPr>
          <a:xfrm>
            <a:off x="6381751" y="476726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051" kern="1200">
                <a:solidFill>
                  <a:srgbClr val="3B1D8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685F98-2219-074E-8E84-0DD860A51521}" type="slidenum">
              <a:rPr lang="en-US" smtClean="0"/>
              <a:pPr/>
              <a:t>47</a:t>
            </a:fld>
            <a:endParaRPr lang="en-US">
              <a:solidFill>
                <a:schemeClr val="bg1"/>
              </a:solidFill>
            </a:endParaRPr>
          </a:p>
        </p:txBody>
      </p:sp>
      <p:pic>
        <p:nvPicPr>
          <p:cNvPr id="11" name="Picture 10" descr="maps of the legacy concourse restrooms">
            <a:extLst>
              <a:ext uri="{FF2B5EF4-FFF2-40B4-BE49-F238E27FC236}">
                <a16:creationId xmlns:a16="http://schemas.microsoft.com/office/drawing/2014/main" id="{ECDF1523-A6A9-3396-908F-17327DCC591D}"/>
              </a:ext>
            </a:extLst>
          </p:cNvPr>
          <p:cNvPicPr>
            <a:picLocks noChangeAspect="1"/>
          </p:cNvPicPr>
          <p:nvPr/>
        </p:nvPicPr>
        <p:blipFill>
          <a:blip r:embed="rId3"/>
          <a:stretch>
            <a:fillRect/>
          </a:stretch>
        </p:blipFill>
        <p:spPr>
          <a:xfrm>
            <a:off x="162225" y="919838"/>
            <a:ext cx="11925300" cy="5591175"/>
          </a:xfrm>
          <a:prstGeom prst="rect">
            <a:avLst/>
          </a:prstGeom>
        </p:spPr>
      </p:pic>
    </p:spTree>
    <p:extLst>
      <p:ext uri="{BB962C8B-B14F-4D97-AF65-F5344CB8AC3E}">
        <p14:creationId xmlns:p14="http://schemas.microsoft.com/office/powerpoint/2010/main" val="3233280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BCON Basement Foundation Rehabilitation&#10; The Design, Engineering, and Construction (DEC) division at Denver International Airport (DEN) will request proposals for the purpose of selecting a vendor to provide engineering and design solutions for degrading building foundation elements in the basement in Concourse B at DEN. Services to be provided by the selected vendor include: &#10;&#10;Investigate existing conditions: expansion joints, waterproofing, slabs, elevator pits, walls, columns&#10;Conduct on-site surveys and review existing assessments and original construction documents&#10;Provide structural, geotechnical, civil, and architectural design solutions&#10;Deliver design documents from Schematic Design to Issued for Construction, aligned with DEN standards&#10;&#10;Procurement Approach:&#10;Fast-Track, Open Solicitation&#10;Compressed advertisement timeline&#10;Streamlined selection process&#10;No contract negotiations (DEN Standard Terms)&#10;&#10;KEY INFORMATION &#10;Anticipated Advertisement Date:  April 2025 - Fast Track&#10;Estimated Project Value: $2M to $4.99M&#10;Small Business Program Goal: 20% MWBE&#10;Key Scope/Industry: Architecture and engineering investigation and repair, structural, geotechnical, joint sealant, constructability analysis&#10;Project Manager: Nicholas Martin | nicholas.martin@flydenver.com &#10;">
            <a:extLst>
              <a:ext uri="{FF2B5EF4-FFF2-40B4-BE49-F238E27FC236}">
                <a16:creationId xmlns:a16="http://schemas.microsoft.com/office/drawing/2014/main" id="{D9350C30-AF41-4ACB-65F1-591C0E2D65C8}"/>
              </a:ext>
            </a:extLst>
          </p:cNvPr>
          <p:cNvSpPr>
            <a:spLocks noGrp="1"/>
          </p:cNvSpPr>
          <p:nvPr>
            <p:ph type="title" idx="4294967295"/>
          </p:nvPr>
        </p:nvSpPr>
        <p:spPr>
          <a:xfrm>
            <a:off x="721452" y="34152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Basement Foundation Rehabilitation On-Call</a:t>
            </a:r>
            <a:endParaRPr lang="en-US"/>
          </a:p>
        </p:txBody>
      </p:sp>
      <p:sp>
        <p:nvSpPr>
          <p:cNvPr id="3" name="TextBox 2">
            <a:extLst>
              <a:ext uri="{FF2B5EF4-FFF2-40B4-BE49-F238E27FC236}">
                <a16:creationId xmlns:a16="http://schemas.microsoft.com/office/drawing/2014/main" id="{230B73FC-1116-EA6E-669D-9BD9CC049CFC}"/>
              </a:ext>
              <a:ext uri="{C183D7F6-B498-43B3-948B-1728B52AA6E4}">
                <adec:decorative xmlns:adec="http://schemas.microsoft.com/office/drawing/2017/decorative" val="1"/>
              </a:ext>
            </a:extLst>
          </p:cNvPr>
          <p:cNvSpPr txBox="1"/>
          <p:nvPr/>
        </p:nvSpPr>
        <p:spPr>
          <a:xfrm>
            <a:off x="819423" y="1253501"/>
            <a:ext cx="9070247" cy="4185761"/>
          </a:xfrm>
          <a:prstGeom prst="rect">
            <a:avLst/>
          </a:prstGeom>
          <a:noFill/>
        </p:spPr>
        <p:txBody>
          <a:bodyPr wrap="square" lIns="91440" tIns="45720" rIns="91440" bIns="45720" anchor="t">
            <a:spAutoFit/>
          </a:bodyPr>
          <a:lstStyle/>
          <a:p>
            <a:pPr>
              <a:defRPr/>
            </a:pPr>
            <a:r>
              <a:rPr lang="en-US" sz="1400">
                <a:ea typeface="Calibri" panose="020F0502020204030204"/>
                <a:cs typeface="Calibri"/>
              </a:rPr>
              <a:t>The Design, Engineering, and Construction (DEC) division at Denver International Airport (DEN) will request proposals for the purpose of selecting a vendor to provide engineering and design solutions for degrading building foundation elements in the basement across the Terminal Complex at DEN. Services to be provided by the selected vendor include: </a:t>
            </a:r>
          </a:p>
          <a:p>
            <a:pPr>
              <a:defRPr/>
            </a:pPr>
            <a:endParaRPr lang="en-US" sz="1400">
              <a:ea typeface="Calibri" panose="020F0502020204030204"/>
              <a:cs typeface="Calibri"/>
            </a:endParaRPr>
          </a:p>
          <a:p>
            <a:pPr marL="285750" indent="-285750">
              <a:buFont typeface="Arial" panose="020B0604020202020204" pitchFamily="34" charset="0"/>
              <a:buChar char="•"/>
              <a:defRPr/>
            </a:pPr>
            <a:r>
              <a:rPr lang="en-US" sz="1400">
                <a:ea typeface="Calibri" panose="020F0502020204030204"/>
                <a:cs typeface="Calibri"/>
              </a:rPr>
              <a:t>Investigate existing conditions: expansion joints, waterproofing systems, slabs, elevator pits, foundation walls, columns</a:t>
            </a:r>
          </a:p>
          <a:p>
            <a:pPr marL="285750" indent="-285750">
              <a:buFont typeface="Arial" panose="020B0604020202020204" pitchFamily="34" charset="0"/>
              <a:buChar char="•"/>
              <a:defRPr/>
            </a:pPr>
            <a:r>
              <a:rPr lang="en-US" sz="1400">
                <a:ea typeface="Calibri" panose="020F0502020204030204"/>
                <a:cs typeface="Calibri"/>
              </a:rPr>
              <a:t>Conduct on-site surveys and review existing assessments and original construction documents</a:t>
            </a:r>
          </a:p>
          <a:p>
            <a:pPr marL="285750" indent="-285750">
              <a:buFont typeface="Arial" panose="020B0604020202020204" pitchFamily="34" charset="0"/>
              <a:buChar char="•"/>
              <a:defRPr/>
            </a:pPr>
            <a:r>
              <a:rPr lang="en-US" sz="1400">
                <a:ea typeface="Calibri" panose="020F0502020204030204"/>
                <a:cs typeface="Calibri"/>
              </a:rPr>
              <a:t>Provide structural, geotechnical, civil, and architectural design solutions</a:t>
            </a:r>
          </a:p>
          <a:p>
            <a:pPr marL="285750" indent="-285750">
              <a:buFont typeface="Arial" panose="020B0604020202020204" pitchFamily="34" charset="0"/>
              <a:buChar char="•"/>
              <a:defRPr/>
            </a:pPr>
            <a:r>
              <a:rPr lang="en-US" sz="1400">
                <a:ea typeface="Calibri" panose="020F0502020204030204"/>
                <a:cs typeface="Calibri"/>
              </a:rPr>
              <a:t>Deliver design documents from Schematic Design to Issued for Construction, aligned with DEN standards</a:t>
            </a:r>
            <a:br>
              <a:rPr lang="en-US" sz="1400">
                <a:ea typeface="Calibri" panose="020F0502020204030204"/>
                <a:cs typeface="Calibri"/>
              </a:rPr>
            </a:br>
            <a:endParaRPr lang="en-US" sz="1400" b="1">
              <a:ea typeface="Calibri" panose="020F0502020204030204"/>
              <a:cs typeface="Calibri"/>
            </a:endParaRPr>
          </a:p>
          <a:p>
            <a:pPr>
              <a:defRPr/>
            </a:pPr>
            <a:r>
              <a:rPr lang="en-US" sz="1400" b="1">
                <a:ea typeface="Calibri" panose="020F0502020204030204"/>
                <a:cs typeface="Calibri"/>
              </a:rPr>
              <a:t>Procurement Approach:</a:t>
            </a:r>
          </a:p>
          <a:p>
            <a:pPr marL="285750" indent="-285750">
              <a:buFont typeface="Arial" panose="020B0604020202020204" pitchFamily="34" charset="0"/>
              <a:buChar char="•"/>
              <a:defRPr/>
            </a:pPr>
            <a:r>
              <a:rPr lang="en-US" sz="1400">
                <a:ea typeface="Calibri" panose="020F0502020204030204"/>
                <a:cs typeface="Calibri"/>
              </a:rPr>
              <a:t>Open Solicitation for On-Call Professional Services </a:t>
            </a:r>
          </a:p>
          <a:p>
            <a:pPr marL="285750" indent="-285750">
              <a:buFont typeface="Arial" panose="020B0604020202020204" pitchFamily="34" charset="0"/>
              <a:buChar char="•"/>
              <a:defRPr/>
            </a:pPr>
            <a:endParaRPr lang="en-US" sz="1400">
              <a:ea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Calibri"/>
              </a:rPr>
              <a:t>KEY INFORMATION </a:t>
            </a:r>
            <a:endParaRPr lang="en-US" sz="1400" b="1" i="0" u="none" strike="noStrike" kern="1200" cap="none" spc="0" normalizeH="0" baseline="0" noProof="0">
              <a:ln>
                <a:noFill/>
              </a:ln>
              <a:effectLst/>
              <a:uLnTx/>
              <a:uFillTx/>
              <a:ea typeface="Calibri"/>
              <a:cs typeface="Calibri"/>
            </a:endParaRPr>
          </a:p>
          <a:p>
            <a:pPr>
              <a:defRPr/>
            </a:pPr>
            <a:r>
              <a:rPr kumimoji="0" lang="en-US" sz="1400" b="1" i="0" u="none" strike="noStrike" kern="1200" cap="none" spc="0" normalizeH="0" baseline="0" noProof="0">
                <a:ln>
                  <a:noFill/>
                </a:ln>
                <a:effectLst/>
                <a:uLnTx/>
                <a:uFillTx/>
                <a:ea typeface="+mn-ea"/>
                <a:cs typeface="Calibri"/>
              </a:rPr>
              <a:t>Anticipated Advertisement Date: </a:t>
            </a:r>
            <a:r>
              <a:rPr lang="en-US" sz="1400">
                <a:cs typeface="Calibri"/>
              </a:rPr>
              <a:t>TBD </a:t>
            </a:r>
            <a:endParaRPr lang="en-US" sz="1400" i="0" u="none" strike="noStrike" kern="1200" cap="none" spc="0" normalizeH="0" baseline="0" noProof="0">
              <a:ln>
                <a:noFill/>
              </a:ln>
              <a:effectLst/>
              <a:uLnTx/>
              <a:uFillTx/>
              <a:ea typeface="Calibri"/>
              <a:cs typeface="Calibri"/>
            </a:endParaRPr>
          </a:p>
          <a:p>
            <a:pPr marL="0" marR="0" lvl="0" indent="0" algn="l" defTabSz="914400">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Calibri"/>
              </a:rPr>
              <a:t>Estimated Project Value: </a:t>
            </a:r>
            <a:r>
              <a:rPr lang="en-US" sz="1400">
                <a:cs typeface="Calibri"/>
              </a:rPr>
              <a:t>TBD</a:t>
            </a:r>
            <a:endParaRPr lang="en-US" sz="1400" i="0" u="none" strike="noStrike" kern="1200" cap="none" spc="0" normalizeH="0" baseline="0" noProof="0">
              <a:ln>
                <a:noFill/>
              </a:ln>
              <a:effectLst/>
              <a:uLnTx/>
              <a:uFillTx/>
              <a:ea typeface="Calibri"/>
              <a:cs typeface="Calibri"/>
            </a:endParaRPr>
          </a:p>
          <a:p>
            <a:pPr>
              <a:defRPr/>
            </a:pPr>
            <a:r>
              <a:rPr kumimoji="0" lang="en-US" sz="1400" b="1" i="0" u="none" strike="noStrike" kern="1200" cap="none" spc="0" normalizeH="0" baseline="0" noProof="0">
                <a:ln>
                  <a:noFill/>
                </a:ln>
                <a:effectLst/>
                <a:uLnTx/>
                <a:uFillTx/>
                <a:ea typeface="+mn-ea"/>
                <a:cs typeface="Calibri"/>
              </a:rPr>
              <a:t>Small Business Program Goal:</a:t>
            </a:r>
            <a:r>
              <a:rPr lang="en-US" sz="1400" b="1">
                <a:cs typeface="Calibri"/>
              </a:rPr>
              <a:t> </a:t>
            </a:r>
            <a:r>
              <a:rPr lang="en-US" sz="1400">
                <a:cs typeface="Calibri"/>
              </a:rPr>
              <a:t>Expected 20% MWBE </a:t>
            </a:r>
            <a:endParaRPr lang="en-US" sz="1400">
              <a:ea typeface="Calibri"/>
              <a:cs typeface="Calibri"/>
            </a:endParaRPr>
          </a:p>
          <a:p>
            <a:pPr marL="0" marR="0" lvl="0" indent="0" algn="l" defTabSz="914400">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Calibri"/>
              </a:rPr>
              <a:t>Key Scope/Industry: </a:t>
            </a:r>
            <a:r>
              <a:rPr lang="en-US" sz="1400">
                <a:cs typeface="Calibri"/>
              </a:rPr>
              <a:t>Architecture and engineering investigation and repair, structural, geotechnical, joint sealant, constructability analysis</a:t>
            </a:r>
            <a:endParaRPr lang="en-US" sz="14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ea typeface="+mn-ea"/>
                <a:cs typeface="Calibri"/>
              </a:rPr>
              <a:t>Project Manager: </a:t>
            </a:r>
            <a:r>
              <a:rPr lang="en-US" sz="1400">
                <a:cs typeface="Calibri"/>
              </a:rPr>
              <a:t>Nicholas Martin | </a:t>
            </a:r>
            <a:r>
              <a:rPr lang="en-US" sz="1400">
                <a:cs typeface="Calibri"/>
                <a:hlinkClick r:id="rId3"/>
              </a:rPr>
              <a:t>nicholas.martin@flydenver.com</a:t>
            </a:r>
            <a:r>
              <a:rPr lang="en-US" sz="1400">
                <a:cs typeface="Calibri"/>
              </a:rPr>
              <a:t> </a:t>
            </a:r>
            <a:endParaRPr kumimoji="0" lang="en-US" sz="1400" b="0" i="0" u="none" strike="noStrike" kern="1200" cap="none" spc="0" normalizeH="0" baseline="0" noProof="0">
              <a:ln>
                <a:noFill/>
              </a:ln>
              <a:effectLst/>
              <a:uLnTx/>
              <a:uFillTx/>
              <a:latin typeface="Aptos Narrow"/>
              <a:cs typeface="Arial"/>
            </a:endParaRPr>
          </a:p>
        </p:txBody>
      </p:sp>
    </p:spTree>
    <p:extLst>
      <p:ext uri="{BB962C8B-B14F-4D97-AF65-F5344CB8AC3E}">
        <p14:creationId xmlns:p14="http://schemas.microsoft.com/office/powerpoint/2010/main" val="2100173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D9350C30-AF41-4ACB-65F1-591C0E2D65C8}"/>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Overhead Door Installation and Maintenance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230B73FC-1116-EA6E-669D-9BD9CC049CFC}"/>
              </a:ext>
              <a:ext uri="{C183D7F6-B498-43B3-948B-1728B52AA6E4}">
                <adec:decorative xmlns:adec="http://schemas.microsoft.com/office/drawing/2017/decorative" val="0"/>
              </a:ext>
            </a:extLst>
          </p:cNvPr>
          <p:cNvSpPr txBox="1"/>
          <p:nvPr/>
        </p:nvSpPr>
        <p:spPr>
          <a:xfrm>
            <a:off x="869829" y="1257222"/>
            <a:ext cx="9512421" cy="4278094"/>
          </a:xfrm>
          <a:prstGeom prst="rect">
            <a:avLst/>
          </a:prstGeom>
          <a:noFill/>
        </p:spPr>
        <p:txBody>
          <a:bodyPr wrap="square" lIns="91440" tIns="45720" rIns="91440" bIns="45720" anchor="t">
            <a:spAutoFit/>
          </a:bodyPr>
          <a:lstStyle/>
          <a:p>
            <a:pPr>
              <a:buNone/>
            </a:pPr>
            <a:r>
              <a:rPr lang="en-US" sz="1600"/>
              <a:t>Consultant shall provide comprehensive overhead door services across DEN facilities, including:</a:t>
            </a:r>
          </a:p>
          <a:p>
            <a:pPr marL="285750" indent="-285750">
              <a:buFont typeface="Arial" panose="020B0604020202020204" pitchFamily="34" charset="0"/>
              <a:buChar char="•"/>
            </a:pPr>
            <a:r>
              <a:rPr lang="en-US" sz="1600"/>
              <a:t>Installation of new overhead doors with all necessary hardware and accessories</a:t>
            </a:r>
          </a:p>
          <a:p>
            <a:pPr marL="285750" indent="-285750">
              <a:buFont typeface="Arial" panose="020B0604020202020204" pitchFamily="34" charset="0"/>
              <a:buChar char="•"/>
            </a:pPr>
            <a:r>
              <a:rPr lang="en-US" sz="1600"/>
              <a:t>Routine maintenance of existing overhead and automatic doors</a:t>
            </a:r>
          </a:p>
          <a:p>
            <a:pPr marL="285750" indent="-285750">
              <a:buFont typeface="Arial" panose="020B0604020202020204" pitchFamily="34" charset="0"/>
              <a:buChar char="•"/>
            </a:pPr>
            <a:r>
              <a:rPr lang="en-US" sz="1600"/>
              <a:t>24/7 emergency service response</a:t>
            </a:r>
          </a:p>
          <a:p>
            <a:pPr marL="285750" indent="-285750">
              <a:buFont typeface="Arial" panose="020B0604020202020204" pitchFamily="34" charset="0"/>
              <a:buChar char="•"/>
            </a:pPr>
            <a:r>
              <a:rPr lang="en-US" sz="1600"/>
              <a:t>Replacement of doors on an as-needed basis</a:t>
            </a:r>
          </a:p>
          <a:p>
            <a:pPr marL="285750" indent="-285750">
              <a:buFont typeface="Arial" panose="020B0604020202020204" pitchFamily="34" charset="0"/>
              <a:buChar char="•"/>
            </a:pPr>
            <a:r>
              <a:rPr lang="en-US" sz="1600"/>
              <a:t>Procurement of relevant goods and services as required</a:t>
            </a:r>
            <a:br>
              <a:rPr lang="en-US" sz="1600"/>
            </a:br>
            <a:endParaRPr lang="en-US" sz="1600"/>
          </a:p>
          <a:p>
            <a:pPr>
              <a:buNone/>
            </a:pPr>
            <a:r>
              <a:rPr lang="en-US" sz="1600" b="1"/>
              <a:t>Scope Includes:</a:t>
            </a:r>
            <a:endParaRPr lang="en-US" sz="1600"/>
          </a:p>
          <a:p>
            <a:pPr marL="285750" indent="-285750">
              <a:buFont typeface="Arial" panose="020B0604020202020204" pitchFamily="34" charset="0"/>
              <a:buChar char="•"/>
            </a:pPr>
            <a:r>
              <a:rPr lang="en-US" sz="1600"/>
              <a:t>Maintenance and servicing of over 147 high-speed fabric doors and low-energy handicap automatic doors</a:t>
            </a:r>
          </a:p>
          <a:p>
            <a:pPr marL="285750" indent="-285750">
              <a:buFont typeface="Arial" panose="020B0604020202020204" pitchFamily="34" charset="0"/>
              <a:buChar char="•"/>
            </a:pPr>
            <a:r>
              <a:rPr lang="en-US" sz="1600"/>
              <a:t>Coverage of existing and future installations throughout the airport complex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$$500K to $1.99M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Garage Door Maintenance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8483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Meet the Primes</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350483"/>
            <a:ext cx="7877175" cy="578318"/>
          </a:xfrm>
        </p:spPr>
        <p:txBody>
          <a:bodyPr/>
          <a:lstStyle/>
          <a:p>
            <a:pPr algn="l"/>
            <a:r>
              <a:rPr lang="en-US" b="1"/>
              <a:t>Virtual outreach event held twice a month to connect Prime firms at DEN with local, small, and historically underutilized firms, scheduled for the 3rd Thursday at 1 p.m.</a:t>
            </a:r>
          </a:p>
          <a:p>
            <a:endParaRPr lang="en-US" b="1"/>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810964" y="2065582"/>
            <a:ext cx="8449287" cy="4295915"/>
          </a:xfrm>
        </p:spPr>
        <p:txBody>
          <a:bodyPr lIns="91440" tIns="45720" rIns="91440" bIns="45720" anchor="t"/>
          <a:lstStyle/>
          <a:p>
            <a:pPr>
              <a:lnSpc>
                <a:spcPct val="150000"/>
              </a:lnSpc>
              <a:spcBef>
                <a:spcPts val="0"/>
              </a:spcBef>
              <a:buClr>
                <a:srgbClr val="E35B2A"/>
              </a:buClr>
              <a:tabLst>
                <a:tab pos="457200" algn="l"/>
              </a:tabLst>
            </a:pPr>
            <a:r>
              <a:rPr lang="en-US" sz="2000">
                <a:solidFill>
                  <a:schemeClr val="bg1">
                    <a:lumMod val="85000"/>
                  </a:schemeClr>
                </a:solidFill>
                <a:ea typeface="Times New Roman" panose="02020603050405020304" pitchFamily="18" charset="0"/>
                <a:cs typeface="Calibri"/>
              </a:rPr>
              <a:t>February 20 - Concessions Prime Operators </a:t>
            </a:r>
            <a:endParaRPr lang="en-US" sz="2000">
              <a:solidFill>
                <a:schemeClr val="bg1">
                  <a:lumMod val="85000"/>
                </a:schemeClr>
              </a:solidFill>
              <a:ea typeface="Calibri" panose="020F0502020204030204"/>
              <a:cs typeface="Calibri" panose="020F0502020204030204"/>
            </a:endParaRPr>
          </a:p>
          <a:p>
            <a:pPr>
              <a:lnSpc>
                <a:spcPct val="150000"/>
              </a:lnSpc>
              <a:spcBef>
                <a:spcPts val="0"/>
              </a:spcBef>
              <a:buClr>
                <a:srgbClr val="E35B2A"/>
              </a:buClr>
              <a:tabLst>
                <a:tab pos="457200" algn="l"/>
              </a:tabLst>
            </a:pPr>
            <a:r>
              <a:rPr lang="en-US" sz="2000">
                <a:solidFill>
                  <a:schemeClr val="bg1">
                    <a:lumMod val="85000"/>
                  </a:schemeClr>
                </a:solidFill>
                <a:effectLst/>
                <a:ea typeface="Times New Roman" panose="02020603050405020304" pitchFamily="18" charset="0"/>
                <a:cs typeface="Calibri"/>
              </a:rPr>
              <a:t>April </a:t>
            </a:r>
            <a:r>
              <a:rPr lang="en-US" sz="2000">
                <a:solidFill>
                  <a:schemeClr val="bg1">
                    <a:lumMod val="85000"/>
                  </a:schemeClr>
                </a:solidFill>
                <a:ea typeface="Times New Roman" panose="02020603050405020304" pitchFamily="18" charset="0"/>
                <a:cs typeface="Calibri"/>
              </a:rPr>
              <a:t>17</a:t>
            </a:r>
            <a:r>
              <a:rPr lang="en-US" sz="2000" baseline="30000">
                <a:solidFill>
                  <a:schemeClr val="bg1">
                    <a:lumMod val="85000"/>
                  </a:schemeClr>
                </a:solidFill>
                <a:ea typeface="Times New Roman" panose="02020603050405020304" pitchFamily="18" charset="0"/>
                <a:cs typeface="Calibri"/>
              </a:rPr>
              <a:t> </a:t>
            </a:r>
            <a:r>
              <a:rPr lang="en-US" sz="2000">
                <a:solidFill>
                  <a:schemeClr val="bg1">
                    <a:lumMod val="85000"/>
                  </a:schemeClr>
                </a:solidFill>
                <a:effectLst/>
                <a:ea typeface="Times New Roman" panose="02020603050405020304" pitchFamily="18" charset="0"/>
                <a:cs typeface="Calibri"/>
              </a:rPr>
              <a:t>- Rental Car Company </a:t>
            </a:r>
            <a:endParaRPr lang="en-US" sz="2000">
              <a:solidFill>
                <a:schemeClr val="bg1">
                  <a:lumMod val="85000"/>
                </a:schemeClr>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June </a:t>
            </a:r>
            <a:r>
              <a:rPr lang="en-US" sz="2000" b="1">
                <a:solidFill>
                  <a:schemeClr val="tx1"/>
                </a:solidFill>
                <a:ea typeface="Times New Roman" panose="02020603050405020304" pitchFamily="18" charset="0"/>
                <a:cs typeface="Calibri"/>
              </a:rPr>
              <a:t>26</a:t>
            </a:r>
            <a:r>
              <a:rPr lang="en-US" sz="2000" b="1">
                <a:solidFill>
                  <a:schemeClr val="tx1"/>
                </a:solidFill>
                <a:effectLst/>
                <a:ea typeface="Times New Roman" panose="02020603050405020304" pitchFamily="18" charset="0"/>
                <a:cs typeface="Calibri"/>
              </a:rPr>
              <a:t>- </a:t>
            </a:r>
            <a:r>
              <a:rPr lang="en-US" sz="2000">
                <a:solidFill>
                  <a:schemeClr val="tx1"/>
                </a:solidFill>
                <a:effectLst/>
                <a:ea typeface="Times New Roman" panose="02020603050405020304" pitchFamily="18" charset="0"/>
                <a:cs typeface="Calibri"/>
              </a:rPr>
              <a:t>General Contractors</a:t>
            </a:r>
            <a:endParaRPr lang="en-US" sz="2000">
              <a:solidFill>
                <a:schemeClr val="tx1"/>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August </a:t>
            </a:r>
            <a:r>
              <a:rPr lang="en-US" sz="2000" b="1">
                <a:solidFill>
                  <a:schemeClr val="tx1"/>
                </a:solidFill>
                <a:ea typeface="Times New Roman" panose="02020603050405020304" pitchFamily="18" charset="0"/>
                <a:cs typeface="Calibri"/>
              </a:rPr>
              <a:t>21  </a:t>
            </a:r>
            <a:r>
              <a:rPr lang="en-US" sz="2000">
                <a:solidFill>
                  <a:schemeClr val="tx1"/>
                </a:solidFill>
                <a:effectLst/>
                <a:ea typeface="Times New Roman" panose="02020603050405020304" pitchFamily="18" charset="0"/>
                <a:cs typeface="Calibri"/>
              </a:rPr>
              <a:t>- Construction Specialty Trade Contractor (MEP, Painting, Millwork, Drywall, Acoustical, Flooring, Concrete, Metals, Glass Glazing, Trucking, More) </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October </a:t>
            </a:r>
            <a:r>
              <a:rPr lang="en-US" sz="2000" b="1">
                <a:solidFill>
                  <a:schemeClr val="tx1"/>
                </a:solidFill>
                <a:ea typeface="Times New Roman" panose="02020603050405020304" pitchFamily="18" charset="0"/>
                <a:cs typeface="Calibri"/>
              </a:rPr>
              <a:t>16</a:t>
            </a:r>
            <a:r>
              <a:rPr lang="en-US" sz="2000" b="1">
                <a:solidFill>
                  <a:schemeClr val="tx1"/>
                </a:solidFill>
                <a:effectLst/>
                <a:ea typeface="Times New Roman" panose="02020603050405020304" pitchFamily="18" charset="0"/>
                <a:cs typeface="Calibri"/>
              </a:rPr>
              <a:t> </a:t>
            </a:r>
            <a:r>
              <a:rPr lang="en-US" sz="2000">
                <a:solidFill>
                  <a:schemeClr val="tx1"/>
                </a:solidFill>
                <a:effectLst/>
                <a:ea typeface="Times New Roman" panose="02020603050405020304" pitchFamily="18" charset="0"/>
                <a:cs typeface="Calibri"/>
              </a:rPr>
              <a:t>- Airlines, Real Estate, Commercial Development and Hotelier</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b="1">
                <a:solidFill>
                  <a:schemeClr val="tx1"/>
                </a:solidFill>
                <a:effectLst/>
                <a:ea typeface="Times New Roman" panose="02020603050405020304" pitchFamily="18" charset="0"/>
                <a:cs typeface="Calibri"/>
              </a:rPr>
              <a:t>December </a:t>
            </a:r>
            <a:r>
              <a:rPr lang="en-US" sz="2000" b="1">
                <a:solidFill>
                  <a:schemeClr val="tx1"/>
                </a:solidFill>
                <a:ea typeface="Times New Roman" panose="02020603050405020304" pitchFamily="18" charset="0"/>
                <a:cs typeface="Calibri"/>
              </a:rPr>
              <a:t>18</a:t>
            </a:r>
            <a:r>
              <a:rPr lang="en-US" sz="2000" b="1">
                <a:solidFill>
                  <a:schemeClr val="tx1"/>
                </a:solidFill>
                <a:effectLst/>
                <a:ea typeface="Times New Roman" panose="02020603050405020304" pitchFamily="18" charset="0"/>
                <a:cs typeface="Calibri"/>
              </a:rPr>
              <a:t> </a:t>
            </a:r>
            <a:r>
              <a:rPr lang="en-US" sz="2000">
                <a:solidFill>
                  <a:schemeClr val="tx1"/>
                </a:solidFill>
                <a:effectLst/>
                <a:ea typeface="Times New Roman" panose="02020603050405020304" pitchFamily="18" charset="0"/>
                <a:cs typeface="Calibri"/>
              </a:rPr>
              <a:t>-  Architecture, Engineering, and Professional Services</a:t>
            </a:r>
          </a:p>
        </p:txBody>
      </p:sp>
      <p:pic>
        <p:nvPicPr>
          <p:cNvPr id="13" name="Picture Placeholder 12">
            <a:extLst>
              <a:ext uri="{FF2B5EF4-FFF2-40B4-BE49-F238E27FC236}">
                <a16:creationId xmlns:a16="http://schemas.microsoft.com/office/drawing/2014/main" id="{83266C6E-FE06-4CF2-F1C5-993DC9411268}"/>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56540" y="0"/>
            <a:ext cx="3763223" cy="6922168"/>
          </a:xfrm>
        </p:spPr>
      </p:pic>
      <p:pic>
        <p:nvPicPr>
          <p:cNvPr id="14" name="Picture 2">
            <a:extLst>
              <a:ext uri="{FF2B5EF4-FFF2-40B4-BE49-F238E27FC236}">
                <a16:creationId xmlns:a16="http://schemas.microsoft.com/office/drawing/2014/main" id="{0E10736A-7BEA-496E-5800-7C0753A8DBB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8318" y="5720627"/>
            <a:ext cx="870857"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7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EB6E-2925-E13F-85A2-1CA9DE4C390E}"/>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84CD7FB-A73F-4BAD-CC8E-67151517B49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Ceiling, Vent Grill, Louver, Wall, and Hard Surface Cleaning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4727D69E-FFA6-07D7-382D-05366AF2EDF4}"/>
              </a:ext>
              <a:ext uri="{C183D7F6-B498-43B3-948B-1728B52AA6E4}">
                <adec:decorative xmlns:adec="http://schemas.microsoft.com/office/drawing/2017/decorative" val="0"/>
              </a:ext>
            </a:extLst>
          </p:cNvPr>
          <p:cNvSpPr txBox="1"/>
          <p:nvPr/>
        </p:nvSpPr>
        <p:spPr>
          <a:xfrm>
            <a:off x="771858" y="1238368"/>
            <a:ext cx="10031260" cy="5262979"/>
          </a:xfrm>
          <a:prstGeom prst="rect">
            <a:avLst/>
          </a:prstGeom>
          <a:noFill/>
        </p:spPr>
        <p:txBody>
          <a:bodyPr wrap="square" lIns="91440" tIns="45720" rIns="91440" bIns="45720" anchor="t">
            <a:spAutoFit/>
          </a:bodyPr>
          <a:lstStyle/>
          <a:p>
            <a:pPr>
              <a:buNone/>
            </a:pPr>
            <a:r>
              <a:rPr lang="en-US" sz="1600"/>
              <a:t>DEN seeks vendors for specialized cleaning in public and tenant areas, including:</a:t>
            </a:r>
          </a:p>
          <a:p>
            <a:pPr marL="285750" indent="-285750">
              <a:buFont typeface="Arial" panose="020B0604020202020204" pitchFamily="34" charset="0"/>
              <a:buChar char="•"/>
            </a:pPr>
            <a:r>
              <a:rPr lang="en-US" sz="1600"/>
              <a:t>Surface cleaning and dust control</a:t>
            </a:r>
          </a:p>
          <a:p>
            <a:pPr marL="285750" indent="-285750">
              <a:buFont typeface="Arial" panose="020B0604020202020204" pitchFamily="34" charset="0"/>
              <a:buChar char="•"/>
            </a:pPr>
            <a:r>
              <a:rPr lang="en-US" sz="1600"/>
              <a:t>Vacuuming ceilings, lights, and walls</a:t>
            </a:r>
          </a:p>
          <a:p>
            <a:pPr marL="285750" indent="-285750">
              <a:buFont typeface="Arial" panose="020B0604020202020204" pitchFamily="34" charset="0"/>
              <a:buChar char="•"/>
            </a:pPr>
            <a:r>
              <a:rPr lang="en-US" sz="1600"/>
              <a:t>Cleaning air diffusers with certified biodegradable solution</a:t>
            </a:r>
          </a:p>
          <a:p>
            <a:endParaRPr lang="en-US" sz="1600" b="1"/>
          </a:p>
          <a:p>
            <a:r>
              <a:rPr lang="en-US" sz="1600" b="1"/>
              <a:t>Solution Must Be:</a:t>
            </a:r>
          </a:p>
          <a:p>
            <a:pPr marL="285750" indent="-285750">
              <a:buFont typeface="Arial" panose="020B0604020202020204" pitchFamily="34" charset="0"/>
              <a:buChar char="•"/>
            </a:pPr>
            <a:r>
              <a:rPr lang="en-US" sz="1600"/>
              <a:t>Biodegradable, non-abrasive, phosphate-free, non-flammable, and SCS-certified</a:t>
            </a:r>
          </a:p>
          <a:p>
            <a:br>
              <a:rPr kumimoji="0" lang="en-US" sz="1600" b="0" i="0" u="none" strike="noStrike" kern="1200" cap="none" spc="0" normalizeH="0" baseline="0" noProof="0">
                <a:ln>
                  <a:noFill/>
                </a:ln>
                <a:solidFill>
                  <a:prstClr val="black"/>
                </a:solidFill>
                <a:effectLst/>
                <a:uLnTx/>
                <a:uFillTx/>
                <a:ea typeface="Calibri"/>
                <a:cs typeface="Calibri"/>
              </a:rPr>
            </a:br>
            <a:r>
              <a:rPr lang="en-US" sz="1600" b="1"/>
              <a:t>Hours:</a:t>
            </a:r>
            <a:r>
              <a:rPr lang="en-US" sz="1600"/>
              <a:t> 24/7 (scheduled per task)</a:t>
            </a:r>
          </a:p>
          <a:p>
            <a:pPr>
              <a:buFont typeface="Arial" panose="020B0604020202020204" pitchFamily="34" charset="0"/>
              <a:buChar char="•"/>
            </a:pPr>
            <a:r>
              <a:rPr lang="en-US" sz="1600" b="1"/>
              <a:t>Equipment:</a:t>
            </a:r>
            <a:endParaRPr lang="en-US" sz="1600"/>
          </a:p>
          <a:p>
            <a:pPr marL="742950" lvl="1" indent="-285750">
              <a:buFont typeface="Arial" panose="020B0604020202020204" pitchFamily="34" charset="0"/>
              <a:buChar char="•"/>
            </a:pPr>
            <a:r>
              <a:rPr lang="en-US" sz="1600"/>
              <a:t>19–20 ft lift with operator</a:t>
            </a:r>
          </a:p>
          <a:p>
            <a:pPr marL="742950" lvl="1" indent="-285750">
              <a:buFont typeface="Arial" panose="020B0604020202020204" pitchFamily="34" charset="0"/>
              <a:buChar char="•"/>
            </a:pPr>
            <a:r>
              <a:rPr lang="en-US" sz="1600"/>
              <a:t>HEPA backpack vacuum (or equivalent)</a:t>
            </a:r>
          </a:p>
          <a:p>
            <a:pPr marL="742950" lvl="1" indent="-285750">
              <a:buFont typeface="Arial" panose="020B0604020202020204" pitchFamily="34" charset="0"/>
              <a:buChar char="•"/>
            </a:pPr>
            <a:r>
              <a:rPr lang="en-US" sz="1600"/>
              <a:t>Extension cords, vacuum pole, soft brushes</a:t>
            </a:r>
          </a:p>
          <a:p>
            <a:pPr marL="742950" lvl="1" indent="-285750">
              <a:buFont typeface="Arial" panose="020B0604020202020204" pitchFamily="34" charset="0"/>
              <a:buChar char="•"/>
            </a:pPr>
            <a:r>
              <a:rPr lang="en-US" sz="1600"/>
              <a:t>Telescoping spray wand, dual-layer drop cloths</a:t>
            </a:r>
          </a:p>
          <a:p>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Q3</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$$500K to $1.99M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Janitorial. Need to be able to use a lift and ladders, work is above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Cara James</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Cara.James@flydenver.com</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876081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969F-D979-02B6-F935-5AA258C3375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FCA5392-1FD1-163B-DB94-73922C55BB21}"/>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Sanitary, Stormwater, &amp; Deice Water System Underground Utility Repair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8C003A0F-B9C4-A986-C3A2-A071CE75F547}"/>
              </a:ext>
              <a:ext uri="{C183D7F6-B498-43B3-948B-1728B52AA6E4}">
                <adec:decorative xmlns:adec="http://schemas.microsoft.com/office/drawing/2017/decorative" val="0"/>
              </a:ext>
            </a:extLst>
          </p:cNvPr>
          <p:cNvSpPr txBox="1"/>
          <p:nvPr/>
        </p:nvSpPr>
        <p:spPr>
          <a:xfrm>
            <a:off x="768841" y="1101150"/>
            <a:ext cx="9512421" cy="5509200"/>
          </a:xfrm>
          <a:prstGeom prst="rect">
            <a:avLst/>
          </a:prstGeom>
          <a:noFill/>
        </p:spPr>
        <p:txBody>
          <a:bodyPr wrap="square" lIns="91440" tIns="45720" rIns="91440" bIns="45720" anchor="t">
            <a:spAutoFit/>
          </a:bodyPr>
          <a:lstStyle/>
          <a:p>
            <a:r>
              <a:rPr lang="en-US" sz="1600"/>
              <a:t>DEN Operations &amp; Maintenance is seeking a qualified contractor to provide comprehensive </a:t>
            </a:r>
            <a:r>
              <a:rPr lang="en-US" sz="1600" b="1"/>
              <a:t>maintenance, repair, and replacement services</a:t>
            </a:r>
            <a:r>
              <a:rPr lang="en-US" sz="1600"/>
              <a:t> for onsite </a:t>
            </a:r>
            <a:r>
              <a:rPr lang="en-US" sz="1600" b="1"/>
              <a:t>sanitary sewer, stormwater, and deice water piping systems</a:t>
            </a:r>
            <a:r>
              <a:rPr lang="en-US" sz="1600"/>
              <a:t>. </a:t>
            </a:r>
            <a:r>
              <a:rPr lang="en-US" sz="1600">
                <a:ea typeface="+mn-lt"/>
                <a:cs typeface="+mn-lt"/>
              </a:rPr>
              <a:t>This includes knowledge of the NAICS Code 221300, Water, Sewage and Other Systems. Relative locations include sewer system, glycol rehabilitation treatment plants, retention ponds and underground drainage system.</a:t>
            </a:r>
          </a:p>
          <a:p>
            <a:endParaRPr lang="en-US" sz="1600"/>
          </a:p>
          <a:p>
            <a:pPr>
              <a:buNone/>
            </a:pPr>
            <a:r>
              <a:rPr lang="en-US" sz="1600" b="1"/>
              <a:t>Scope Highlights:</a:t>
            </a:r>
            <a:endParaRPr lang="en-US" sz="1600"/>
          </a:p>
          <a:p>
            <a:pPr>
              <a:buFont typeface="Arial" panose="020B0604020202020204" pitchFamily="34" charset="0"/>
              <a:buChar char="•"/>
            </a:pPr>
            <a:r>
              <a:rPr lang="en-US" sz="1600" b="1"/>
              <a:t>Safety &amp; Permitting</a:t>
            </a:r>
            <a:r>
              <a:rPr lang="en-US" sz="1600"/>
              <a:t>: </a:t>
            </a:r>
            <a:endParaRPr lang="en-US" sz="1600">
              <a:ea typeface="+mn-lt"/>
              <a:cs typeface="+mn-lt"/>
            </a:endParaRPr>
          </a:p>
          <a:p>
            <a:pPr lvl="1">
              <a:buFont typeface="Courier New" panose="020B0604020202020204" pitchFamily="34" charset="0"/>
              <a:buChar char="o"/>
            </a:pPr>
            <a:r>
              <a:rPr lang="en-US" sz="1600">
                <a:ea typeface="+mn-lt"/>
                <a:cs typeface="+mn-lt"/>
              </a:rPr>
              <a:t> Ensure compliance with relevant safety protocols during excavation and repair work to include traffic  control and hazard identification</a:t>
            </a:r>
            <a:endParaRPr lang="en-US">
              <a:ea typeface="Calibri" panose="020F0502020204030204"/>
              <a:cs typeface="Calibri" panose="020F0502020204030204"/>
            </a:endParaRPr>
          </a:p>
          <a:p>
            <a:pPr lvl="1">
              <a:buFont typeface="Courier New" panose="020B0604020202020204" pitchFamily="34" charset="0"/>
              <a:buChar char="o"/>
            </a:pPr>
            <a:r>
              <a:rPr lang="en-US" sz="1600">
                <a:ea typeface="+mn-lt"/>
                <a:cs typeface="+mn-lt"/>
              </a:rPr>
              <a:t> Permitting as required</a:t>
            </a:r>
            <a:endParaRPr lang="en-US">
              <a:ea typeface="Calibri" panose="020F0502020204030204"/>
              <a:cs typeface="Calibri" panose="020F0502020204030204"/>
            </a:endParaRPr>
          </a:p>
          <a:p>
            <a:pPr lvl="1">
              <a:buFont typeface="Courier New" panose="020B0604020202020204" pitchFamily="34" charset="0"/>
              <a:buChar char="o"/>
            </a:pPr>
            <a:r>
              <a:rPr lang="en-US" sz="1600">
                <a:ea typeface="+mn-lt"/>
                <a:cs typeface="+mn-lt"/>
              </a:rPr>
              <a:t> Minimum impact on airport operations, preferably conducting scheduled work during off-peak hours</a:t>
            </a:r>
            <a:endParaRPr lang="en-US">
              <a:ea typeface="Calibri" panose="020F0502020204030204"/>
              <a:cs typeface="Calibri" panose="020F0502020204030204"/>
            </a:endParaRPr>
          </a:p>
          <a:p>
            <a:pPr>
              <a:buFont typeface="Arial" panose="020B0604020202020204" pitchFamily="34" charset="0"/>
              <a:buChar char="•"/>
            </a:pPr>
            <a:r>
              <a:rPr lang="en-US" sz="1600" b="1"/>
              <a:t>Excavation &amp; Restoration</a:t>
            </a:r>
            <a:r>
              <a:rPr lang="en-US" sz="1600"/>
              <a:t>: Utility locating, pipe repair/replacement, surface restoration, testing &amp; commissioning.</a:t>
            </a:r>
            <a:endParaRPr lang="en-US" sz="1600">
              <a:ea typeface="Calibri"/>
              <a:cs typeface="Calibri"/>
            </a:endParaRPr>
          </a:p>
          <a:p>
            <a:pPr>
              <a:buFont typeface="Arial" panose="020B0604020202020204" pitchFamily="34" charset="0"/>
              <a:buChar char="•"/>
            </a:pPr>
            <a:r>
              <a:rPr lang="en-US" sz="1600" b="1"/>
              <a:t>Point Repairs</a:t>
            </a:r>
            <a:r>
              <a:rPr lang="en-US" sz="1600"/>
              <a:t>: Abandon laterals, root intrusion, offset joints, water infiltration, cracks, and holes.</a:t>
            </a:r>
            <a:endParaRPr lang="en-US" sz="16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Q3</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$5M to $9.99M</a:t>
            </a:r>
            <a:endParaRPr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GPR (Ground-penetrating radar), Traffic Control, Power Equipment Operators, Welding, Plumbing, Pipe Assessment Management, Landscaping, Trenching &amp; Excavation, Permitting</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Jacqueline Wilso</a:t>
            </a:r>
            <a:r>
              <a:rPr kumimoji="0" lang="en-US" sz="1600" i="0" u="none" strike="noStrike" kern="1200" cap="none" spc="0" normalizeH="0" baseline="0" noProof="0">
                <a:ln>
                  <a:noFill/>
                </a:ln>
                <a:solidFill>
                  <a:prstClr val="black"/>
                </a:solidFill>
                <a:effectLst/>
                <a:uLnTx/>
                <a:uFillTx/>
                <a:ea typeface="+mn-ea"/>
                <a:cs typeface="+mn-cs"/>
              </a:rPr>
              <a:t>n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jacqueline.wilson@flydenver.com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739377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9EE2-C122-46F5-E51D-288A07EB9511}"/>
            </a:ext>
          </a:extLst>
        </p:cNvPr>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2876A080-C2B2-C972-58C5-D25F4D7795BE}"/>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Aircraft Deicing System</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88011C1-5FC0-CA8B-DAF2-2095F5177337}"/>
              </a:ext>
              <a:ext uri="{C183D7F6-B498-43B3-948B-1728B52AA6E4}">
                <adec:decorative xmlns:adec="http://schemas.microsoft.com/office/drawing/2017/decorative" val="1"/>
              </a:ext>
            </a:extLst>
          </p:cNvPr>
          <p:cNvSpPr txBox="1"/>
          <p:nvPr/>
        </p:nvSpPr>
        <p:spPr>
          <a:xfrm>
            <a:off x="768841" y="761463"/>
            <a:ext cx="9512421" cy="5909310"/>
          </a:xfrm>
          <a:prstGeom prst="rect">
            <a:avLst/>
          </a:prstGeom>
          <a:noFill/>
        </p:spPr>
        <p:txBody>
          <a:bodyPr wrap="square" lIns="91440" tIns="45720" rIns="91440" bIns="45720" anchor="t">
            <a:spAutoFit/>
          </a:bodyPr>
          <a:lstStyle/>
          <a:p>
            <a:pPr algn="ju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DEN is seeking a qualified contractor for oversight, maintenance, and technical support of the Aircraft Deicing System</a:t>
            </a:r>
            <a:r>
              <a:rPr lang="en-US" sz="1400">
                <a:solidFill>
                  <a:prstClr val="black"/>
                </a:solidFill>
                <a:latin typeface="Calibri" panose="020F0502020204030204"/>
              </a:rPr>
              <a:t>.</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400">
                <a:solidFill>
                  <a:prstClr val="black"/>
                </a:solidFill>
                <a:ea typeface="+mn-lt"/>
                <a:cs typeface="+mn-lt"/>
              </a:rPr>
              <a:t>This includes technical expertise for software, upgrades, maintenance and hardware interface for the SCADA (Supervisory Control and Data Acquisitions) system.</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a:defRPr/>
            </a:pPr>
            <a:r>
              <a:rPr kumimoji="0" lang="en-US" sz="140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Scope of Work Includes</a:t>
            </a:r>
            <a:r>
              <a:rPr lang="en-US" sz="1400" b="1">
                <a:solidFill>
                  <a:prstClr val="black"/>
                </a:solidFill>
                <a:latin typeface="Calibri" panose="020F0502020204030204"/>
                <a:ea typeface="+mn-lt"/>
                <a:cs typeface="Calibri" panose="020F0502020204030204"/>
              </a:rPr>
              <a:t> but not  limited to:</a:t>
            </a:r>
          </a:p>
          <a:p>
            <a:pPr marL="285750" indent="-285750">
              <a:buFont typeface="Arial"/>
              <a:buChar char="•"/>
              <a:defRPr/>
            </a:pPr>
            <a:r>
              <a:rPr lang="en-US" sz="1400" b="1">
                <a:solidFill>
                  <a:prstClr val="black"/>
                </a:solidFill>
                <a:latin typeface="Calibri" panose="020F0502020204030204"/>
                <a:ea typeface="+mn-lt"/>
                <a:cs typeface="Calibri" panose="020F0502020204030204"/>
              </a:rPr>
              <a:t>System Management</a:t>
            </a:r>
            <a:endParaRPr lang="en-US" sz="140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742950" lvl="1" indent="-285750">
              <a:buFont typeface="Courier New"/>
              <a:buChar char="o"/>
              <a:defRPr/>
            </a:pPr>
            <a:r>
              <a:rPr lang="en-US" sz="1400">
                <a:solidFill>
                  <a:prstClr val="black"/>
                </a:solidFill>
                <a:ea typeface="+mn-lt"/>
                <a:cs typeface="+mn-lt"/>
              </a:rPr>
              <a:t>Monitor water system status to include pressure, flow and temperatures.</a:t>
            </a:r>
            <a:endParaRPr lang="en-US" sz="1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lvl="1" indent="-285750">
              <a:buFont typeface="Courier New"/>
              <a:buChar char="o"/>
              <a:defRPr/>
            </a:pPr>
            <a:r>
              <a:rPr lang="en-US" sz="1400">
                <a:solidFill>
                  <a:prstClr val="black"/>
                </a:solidFill>
                <a:ea typeface="+mn-lt"/>
                <a:cs typeface="+mn-lt"/>
              </a:rPr>
              <a:t>Identify potential issues and implement corrective measures</a:t>
            </a:r>
            <a:endParaRPr lang="en-US" sz="1400">
              <a:solidFill>
                <a:prstClr val="black"/>
              </a:solidFill>
              <a:latin typeface="Calibri" panose="020F0502020204030204"/>
              <a:ea typeface="Calibri"/>
              <a:cs typeface="Calibri"/>
            </a:endParaRPr>
          </a:p>
          <a:p>
            <a:pPr marL="742950" lvl="1" indent="-285750">
              <a:buFont typeface="Courier New"/>
              <a:buChar char="o"/>
              <a:defRPr/>
            </a:pPr>
            <a:r>
              <a:rPr lang="en-US" sz="1400">
                <a:solidFill>
                  <a:prstClr val="black"/>
                </a:solidFill>
                <a:ea typeface="+mn-lt"/>
                <a:cs typeface="+mn-lt"/>
              </a:rPr>
              <a:t>Conduct regular inspections and maintenance of water systems</a:t>
            </a:r>
            <a:endParaRPr lang="en-US" sz="1400">
              <a:solidFill>
                <a:prstClr val="black"/>
              </a:solidFill>
              <a:latin typeface="Calibri" panose="020F0502020204030204"/>
              <a:ea typeface="Calibri"/>
              <a:cs typeface="Calibri"/>
            </a:endParaRPr>
          </a:p>
          <a:p>
            <a:pPr marL="742950" lvl="1" indent="-285750">
              <a:buFont typeface="Courier New"/>
              <a:buChar char="o"/>
              <a:defRPr/>
            </a:pPr>
            <a:r>
              <a:rPr lang="en-US" sz="1400">
                <a:solidFill>
                  <a:prstClr val="black"/>
                </a:solidFill>
                <a:ea typeface="+mn-lt"/>
                <a:cs typeface="+mn-lt"/>
              </a:rPr>
              <a:t>Ensure compliance with relevant safety regulations and industry standards</a:t>
            </a:r>
            <a:endParaRPr lang="en-US" sz="1400">
              <a:solidFill>
                <a:prstClr val="black"/>
              </a:solidFill>
              <a:latin typeface="Calibri" panose="020F0502020204030204"/>
              <a:ea typeface="Calibri"/>
              <a:cs typeface="Calibri"/>
            </a:endParaRPr>
          </a:p>
          <a:p>
            <a:pPr marL="285750" indent="-285750">
              <a:buFont typeface="Arial,Sans-Serif" panose="020B0604020202020204" pitchFamily="34" charset="0"/>
              <a:buChar char="•"/>
              <a:defRPr/>
            </a:pPr>
            <a:r>
              <a:rPr lang="en-US" sz="1400" b="1">
                <a:solidFill>
                  <a:prstClr val="black"/>
                </a:solidFill>
                <a:latin typeface="Calibri" panose="020F0502020204030204"/>
                <a:ea typeface="Calibri"/>
                <a:cs typeface="Calibri"/>
              </a:rPr>
              <a:t>Deicing Operations</a:t>
            </a:r>
            <a:endParaRPr lang="en-US" sz="1400">
              <a:solidFill>
                <a:prstClr val="black"/>
              </a:solidFill>
              <a:latin typeface="Calibri" panose="020F0502020204030204"/>
              <a:ea typeface="Calibri"/>
              <a:cs typeface="Calibri"/>
            </a:endParaRPr>
          </a:p>
          <a:p>
            <a:pPr marL="742950" lvl="1" indent="-285750">
              <a:buFont typeface="Courier New,monospace" panose="020B0604020202020204" pitchFamily="34" charset="0"/>
              <a:buChar char="o"/>
              <a:defRPr/>
            </a:pPr>
            <a:r>
              <a:rPr lang="en-US" sz="1400">
                <a:solidFill>
                  <a:prstClr val="black"/>
                </a:solidFill>
                <a:ea typeface="+mn-lt"/>
                <a:cs typeface="+mn-lt"/>
              </a:rPr>
              <a:t>Plan and coordinate deice activities</a:t>
            </a:r>
            <a:endParaRPr lang="en-US">
              <a:solidFill>
                <a:prstClr val="black"/>
              </a:solidFill>
            </a:endParaRPr>
          </a:p>
          <a:p>
            <a:pPr marL="742950" lvl="1" indent="-285750">
              <a:buFont typeface="Courier New,monospace" panose="020B0604020202020204" pitchFamily="34" charset="0"/>
              <a:buChar char="o"/>
              <a:defRPr/>
            </a:pPr>
            <a:r>
              <a:rPr lang="en-US" sz="1400">
                <a:solidFill>
                  <a:prstClr val="black"/>
                </a:solidFill>
                <a:latin typeface="Calibri" panose="020F0502020204030204"/>
                <a:ea typeface="Calibri"/>
                <a:cs typeface="Calibri"/>
              </a:rPr>
              <a:t>Monitor</a:t>
            </a:r>
            <a:r>
              <a:rPr lang="en-US" sz="1400">
                <a:solidFill>
                  <a:prstClr val="black"/>
                </a:solidFill>
                <a:ea typeface="+mn-lt"/>
                <a:cs typeface="+mn-lt"/>
              </a:rPr>
              <a:t> the effectiveness of deicing operations</a:t>
            </a:r>
          </a:p>
          <a:p>
            <a:pPr marL="742950" lvl="1" indent="-285750">
              <a:buFont typeface="Courier New,monospace" panose="020B0604020202020204" pitchFamily="34" charset="0"/>
              <a:buChar char="o"/>
              <a:defRPr/>
            </a:pPr>
            <a:r>
              <a:rPr lang="en-US" sz="1400">
                <a:solidFill>
                  <a:prstClr val="black"/>
                </a:solidFill>
                <a:ea typeface="+mn-lt"/>
                <a:cs typeface="+mn-lt"/>
              </a:rPr>
              <a:t>Provide technical guidance involving the system</a:t>
            </a:r>
            <a:endParaRPr lang="en-US">
              <a:solidFill>
                <a:prstClr val="black"/>
              </a:solidFill>
            </a:endParaRPr>
          </a:p>
          <a:p>
            <a:pPr marL="285750" indent="-285750">
              <a:buFont typeface="Arial,Sans-Serif"/>
              <a:buChar char="•"/>
              <a:defRPr/>
            </a:pPr>
            <a:r>
              <a:rPr lang="en-US" sz="1400" b="1">
                <a:solidFill>
                  <a:prstClr val="black"/>
                </a:solidFill>
                <a:ea typeface="Calibri"/>
                <a:cs typeface="Calibri"/>
              </a:rPr>
              <a:t>Data Analysis and Reporting</a:t>
            </a:r>
            <a:endParaRPr lang="en-US" sz="1400">
              <a:solidFill>
                <a:prstClr val="black"/>
              </a:solidFill>
              <a:ea typeface="Calibri"/>
              <a:cs typeface="Calibri"/>
            </a:endParaRPr>
          </a:p>
          <a:p>
            <a:pPr marL="742950" lvl="1" indent="-285750">
              <a:buFont typeface="Courier New,monospace"/>
              <a:buChar char="o"/>
              <a:defRPr/>
            </a:pPr>
            <a:r>
              <a:rPr lang="en-US" sz="1400">
                <a:solidFill>
                  <a:prstClr val="black"/>
                </a:solidFill>
                <a:ea typeface="+mn-lt"/>
                <a:cs typeface="+mn-lt"/>
              </a:rPr>
              <a:t>Collect and analyze data related to water system performance and deice operations</a:t>
            </a:r>
          </a:p>
          <a:p>
            <a:pPr marL="742950" lvl="1" indent="-285750">
              <a:buFont typeface="Courier New,monospace"/>
              <a:buChar char="o"/>
              <a:defRPr/>
            </a:pPr>
            <a:r>
              <a:rPr lang="en-US" sz="1400">
                <a:solidFill>
                  <a:prstClr val="black"/>
                </a:solidFill>
                <a:ea typeface="+mn-lt"/>
                <a:cs typeface="+mn-lt"/>
              </a:rPr>
              <a:t>Prepare reports on water system conditions, detailing effectiveness and potential improvements.</a:t>
            </a:r>
            <a:endParaRPr lang="en-US">
              <a:solidFill>
                <a:prstClr val="black"/>
              </a:solidFill>
            </a:endParaRPr>
          </a:p>
          <a:p>
            <a:pPr marL="742950" lvl="1" indent="-285750">
              <a:buFont typeface="Courier New,monospace"/>
              <a:buChar char="o"/>
              <a:defRPr/>
            </a:pPr>
            <a:endParaRPr lang="en-US" sz="1400">
              <a:solidFill>
                <a:prstClr val="black"/>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Q4 2025 </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$10M </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a:t>
            </a:r>
            <a:r>
              <a:rPr kumimoji="0" lang="en-US" sz="1400" i="0" u="none" strike="noStrike" kern="1200" cap="none" spc="0" normalizeH="0" baseline="0" noProof="0">
                <a:ln>
                  <a:noFill/>
                </a:ln>
                <a:solidFill>
                  <a:prstClr val="black"/>
                </a:solidFill>
                <a:effectLst/>
                <a:uLnTx/>
                <a:uFillTx/>
                <a:latin typeface="Calibri" panose="020F0502020204030204"/>
                <a:ea typeface="+mn-ea"/>
                <a:cs typeface="+mn-cs"/>
              </a:rPr>
              <a:t> TBD</a:t>
            </a:r>
            <a:endParaRPr lang="en-US" sz="140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lang="en-US" sz="1400" b="1">
                <a:solidFill>
                  <a:prstClr val="black"/>
                </a:solidFill>
                <a:ea typeface="+mn-lt"/>
                <a:cs typeface="+mn-lt"/>
              </a:rPr>
              <a:t>Key/Scope/Industry:</a:t>
            </a:r>
            <a:r>
              <a:rPr lang="en-US" sz="1400">
                <a:solidFill>
                  <a:prstClr val="black"/>
                </a:solidFill>
                <a:ea typeface="+mn-lt"/>
                <a:cs typeface="+mn-lt"/>
              </a:rPr>
              <a:t> Deicing Operations, Water Quality Management, Environment Impact Assessment Management, Sustainability, Inland Pump Station System upgrades, Glycol Retention Ponds, Glycol Rehabilitation Treatment Systems, SCADA System Analysis and Reporting</a:t>
            </a:r>
            <a:endParaRPr lang="en-US">
              <a:solidFill>
                <a:prstClr val="black"/>
              </a:solidFill>
            </a:endParaRPr>
          </a:p>
          <a:p>
            <a:pPr>
              <a:defRPr/>
            </a:pPr>
            <a:endParaRPr lang="en-US" sz="140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Jacqueline Wilson </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a:ln>
                  <a:noFill/>
                </a:ln>
                <a:solidFill>
                  <a:srgbClr val="323130"/>
                </a:solidFill>
                <a:effectLst/>
                <a:uLnTx/>
                <a:uFillTx/>
                <a:latin typeface="Calibri" panose="020F0502020204030204"/>
                <a:ea typeface="+mn-ea"/>
                <a:cs typeface="+mn-cs"/>
                <a:hlinkClick r:id="rId3"/>
              </a:rPr>
              <a:t>jacqueline.wilson@flydenver.com</a:t>
            </a:r>
            <a:r>
              <a:rPr kumimoji="0" lang="en-US" sz="1400" b="0" i="0" u="none" strike="noStrike" kern="1200" cap="none" spc="0" normalizeH="0" baseline="0" noProof="0">
                <a:ln>
                  <a:noFill/>
                </a:ln>
                <a:solidFill>
                  <a:srgbClr val="323130"/>
                </a:solidFill>
                <a:effectLst/>
                <a:uLnTx/>
                <a:uFillTx/>
                <a:latin typeface="Calibri" panose="020F0502020204030204"/>
                <a:ea typeface="+mn-ea"/>
                <a:cs typeface="+mn-cs"/>
              </a:rPr>
              <a:t> </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518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DD6DC-80CA-8746-B61A-777E767DDFEC}"/>
            </a:ext>
          </a:extLst>
        </p:cNvPr>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72C350AE-581A-663D-3E98-7B635A8B23FB}"/>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On-Call Airside Facility Maintenance &amp; Repair Services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0C35605A-2FE9-0B9E-FFFF-1BB6CE05A6D0}"/>
              </a:ext>
              <a:ext uri="{C183D7F6-B498-43B3-948B-1728B52AA6E4}">
                <adec:decorative xmlns:adec="http://schemas.microsoft.com/office/drawing/2017/decorative" val="1"/>
              </a:ext>
            </a:extLst>
          </p:cNvPr>
          <p:cNvSpPr txBox="1"/>
          <p:nvPr/>
        </p:nvSpPr>
        <p:spPr>
          <a:xfrm>
            <a:off x="869829" y="1257222"/>
            <a:ext cx="9512421" cy="3293209"/>
          </a:xfrm>
          <a:prstGeom prst="rect">
            <a:avLst/>
          </a:prstGeom>
          <a:noFill/>
        </p:spPr>
        <p:txBody>
          <a:bodyPr wrap="square" lIns="91440" tIns="45720" rIns="91440" bIns="45720" anchor="t">
            <a:spAutoFit/>
          </a:bodyPr>
          <a:lstStyle/>
          <a:p>
            <a:pPr algn="just">
              <a:defRPr/>
            </a:pPr>
            <a:r>
              <a:rPr kumimoji="0" lang="en-US" sz="1600" b="0" i="0" u="none" strike="noStrike" kern="1200" cap="none" spc="0" normalizeH="0" baseline="0" noProof="0">
                <a:ln>
                  <a:noFill/>
                </a:ln>
                <a:solidFill>
                  <a:prstClr val="black"/>
                </a:solidFill>
                <a:effectLst/>
                <a:uLnTx/>
                <a:uFillTx/>
                <a:ea typeface="+mn-ea"/>
                <a:cs typeface="+mn-cs"/>
              </a:rPr>
              <a:t>Select two contractors (up to $10M each) to provide on-call maintenance and repair services across DEN’s airside facilities.</a:t>
            </a:r>
            <a:endParaRPr lang="en-US" sz="1600">
              <a:solidFill>
                <a:prstClr val="black"/>
              </a:solidFill>
              <a:ea typeface="Calibri"/>
              <a:cs typeface="Calibri"/>
            </a:endParaRPr>
          </a:p>
          <a:p>
            <a:pPr algn="just">
              <a:defRPr/>
            </a:pPr>
            <a:r>
              <a:rPr lang="en-US" sz="1600">
                <a:solidFill>
                  <a:prstClr val="black"/>
                </a:solidFill>
                <a:ea typeface="+mn-lt"/>
                <a:cs typeface="+mn-lt"/>
              </a:rPr>
              <a:t>Scope Includes:</a:t>
            </a:r>
          </a:p>
          <a:p>
            <a:pPr marL="285750" indent="-285750" algn="just">
              <a:buFont typeface="Arial" panose="020B0604020202020204" pitchFamily="34" charset="0"/>
              <a:buChar char="•"/>
              <a:defRPr/>
            </a:pPr>
            <a:r>
              <a:rPr lang="en-US" sz="1600">
                <a:solidFill>
                  <a:prstClr val="black"/>
                </a:solidFill>
                <a:ea typeface="+mn-lt"/>
                <a:cs typeface="+mn-lt"/>
              </a:rPr>
              <a:t>Concourses, Transit Center,  Central Utility Plant, and support facilities</a:t>
            </a:r>
          </a:p>
          <a:p>
            <a:pPr marL="285750" indent="-285750" algn="just">
              <a:buFont typeface="Arial" panose="020B0604020202020204" pitchFamily="34" charset="0"/>
              <a:buChar char="•"/>
              <a:defRPr/>
            </a:pPr>
            <a:r>
              <a:rPr lang="en-US" sz="1600">
                <a:solidFill>
                  <a:prstClr val="black"/>
                </a:solidFill>
                <a:ea typeface="+mn-lt"/>
                <a:cs typeface="+mn-lt"/>
              </a:rPr>
              <a:t>Mechanical, Electrical, and Plumbing (MEP) systems, including below-grade infrastructure</a:t>
            </a:r>
          </a:p>
          <a:p>
            <a:pPr marL="285750" indent="-285750" algn="just">
              <a:buFont typeface="Arial" panose="020B0604020202020204" pitchFamily="34" charset="0"/>
              <a:buChar char="•"/>
              <a:defRPr/>
            </a:pPr>
            <a:r>
              <a:rPr lang="en-US" sz="1600">
                <a:solidFill>
                  <a:prstClr val="black"/>
                </a:solidFill>
                <a:ea typeface="+mn-lt"/>
                <a:cs typeface="+mn-lt"/>
              </a:rPr>
              <a:t>Tasks ranging from small repairs to major rehabilitation</a:t>
            </a:r>
            <a:endParaRPr lang="en-US" sz="160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a:t>
            </a:r>
            <a:r>
              <a:rPr lang="en-US" sz="1600">
                <a:solidFill>
                  <a:prstClr val="black"/>
                </a:solidFill>
              </a:rPr>
              <a:t>10M</a:t>
            </a:r>
            <a:r>
              <a:rPr kumimoji="0" lang="en-US" sz="1600" b="0" i="0" u="none" strike="noStrike" kern="1200" cap="none" spc="0" normalizeH="0" baseline="0" noProof="0">
                <a:ln>
                  <a:noFill/>
                </a:ln>
                <a:solidFill>
                  <a:prstClr val="black"/>
                </a:solidFill>
                <a:effectLst/>
                <a:uLnTx/>
                <a:uFillTx/>
                <a:ea typeface="+mn-ea"/>
                <a:cs typeface="+mn-cs"/>
              </a:rPr>
              <a:t> to $</a:t>
            </a:r>
            <a:r>
              <a:rPr lang="en-US" sz="1600">
                <a:solidFill>
                  <a:prstClr val="black"/>
                </a:solidFill>
              </a:rPr>
              <a:t>20M</a:t>
            </a:r>
            <a:endParaRPr lang="en-US" sz="1600" b="0" i="0" u="none" strike="noStrike" kern="1200" cap="none" spc="0" normalizeH="0" baseline="0" noProof="0">
              <a:ln>
                <a:noFill/>
              </a:ln>
              <a:solidFill>
                <a:prstClr val="black"/>
              </a:solidFill>
              <a:effectLst/>
              <a:uLnTx/>
              <a:uFillTx/>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18% MWBE</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Building, HVAC, Electrical, Mechanical, Fire Protection, Plumbing</a:t>
            </a:r>
            <a:endParaRPr lang="en-US" sz="1600" b="0" i="0">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Project Manager​: </a:t>
            </a:r>
            <a:r>
              <a:rPr kumimoji="0" lang="en-US" sz="1600" i="0" u="none" strike="noStrike" kern="1200" cap="none" spc="0" normalizeH="0" baseline="0" noProof="0">
                <a:ln>
                  <a:noFill/>
                </a:ln>
                <a:effectLst/>
                <a:uLnTx/>
                <a:uFillTx/>
                <a:ea typeface="+mn-ea"/>
                <a:cs typeface="+mn-cs"/>
              </a:rPr>
              <a:t>Jacqueline Wilso</a:t>
            </a:r>
            <a:r>
              <a:rPr kumimoji="0" lang="en-US" sz="1600" i="0" u="none" strike="noStrike" kern="1200" cap="none" spc="0" normalizeH="0" baseline="0" noProof="0">
                <a:ln>
                  <a:noFill/>
                </a:ln>
                <a:solidFill>
                  <a:prstClr val="black"/>
                </a:solidFill>
                <a:effectLst/>
                <a:uLnTx/>
                <a:uFillTx/>
                <a:ea typeface="+mn-ea"/>
                <a:cs typeface="+mn-cs"/>
              </a:rPr>
              <a:t>n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jacqueline.wilson@flydenver.com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806594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A0469-31CE-8132-8FA4-22387A44C954}"/>
            </a:ext>
          </a:extLst>
        </p:cNvPr>
        <p:cNvGrpSpPr/>
        <p:nvPr/>
      </p:nvGrpSpPr>
      <p:grpSpPr>
        <a:xfrm>
          <a:off x="0" y="0"/>
          <a:ext cx="0" cy="0"/>
          <a:chOff x="0" y="0"/>
          <a:chExt cx="0" cy="0"/>
        </a:xfrm>
      </p:grpSpPr>
      <p:sp>
        <p:nvSpPr>
          <p:cNvPr id="16" name="Text Placeholder 15" descr="On-Call Landside Facility Maintenance &amp; Repair Services&#10;Select two contractors (up to $10M each) to provide on-call maintenance and repair services across DEN’s landside facilities.&#10;&#10;Scope Includes:&#10;Main Terminal, AOB, Hotel &amp; Transit Center, Parking Structures, and support facilities&#10;MEP systems, including below-grade infrastructure&#10;Tasks ranging from minor repairs to major rehabilitation&#10;&#10;Objective:&#10;Address aging infrastructure and functional obsolescence&#10;Support Vision 100 – Maintaining What We Have&#10;Improve efficiency, reliability, and asset lifecycle performance&#10;​&#10;KEY INFORMATION ​&#10;Anticipated Advertisement Date:  Q2 2025 &#10;Estimated Project Value:  $10M to $20M&#10;Small Business Program Goal: 14 %&#10;Key Scope/Industry:​  Building, HVAC, Electrical, Mechanical, Fire Protection, Plumbing&#10;Project Manager​: Jacqueline Wilson | jacqueline.wilson@flydenver.com &#10;">
            <a:extLst>
              <a:ext uri="{FF2B5EF4-FFF2-40B4-BE49-F238E27FC236}">
                <a16:creationId xmlns:a16="http://schemas.microsoft.com/office/drawing/2014/main" id="{10EB5C8B-6B62-9510-E785-7847E16A1D92}"/>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a:solidFill>
                  <a:srgbClr val="440099"/>
                </a:solidFill>
                <a:latin typeface="+mn-lt"/>
                <a:ea typeface="+mn-ea"/>
                <a:cs typeface="+mn-cs"/>
              </a:rPr>
              <a:t>On-Call Landside Facility Maintenance &amp; Repair Services</a:t>
            </a:r>
            <a:endParaRPr kumimoji="0" lang="en-US" sz="30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7AD95F5F-7B1C-4E96-C7E3-C9FCD47DF853}"/>
              </a:ext>
              <a:ext uri="{C183D7F6-B498-43B3-948B-1728B52AA6E4}">
                <adec:decorative xmlns:adec="http://schemas.microsoft.com/office/drawing/2017/decorative" val="1"/>
              </a:ext>
            </a:extLst>
          </p:cNvPr>
          <p:cNvSpPr txBox="1"/>
          <p:nvPr/>
        </p:nvSpPr>
        <p:spPr>
          <a:xfrm>
            <a:off x="869829" y="1257222"/>
            <a:ext cx="9406285" cy="4770537"/>
          </a:xfrm>
          <a:prstGeom prst="rect">
            <a:avLst/>
          </a:prstGeom>
          <a:noFill/>
        </p:spPr>
        <p:txBody>
          <a:bodyPr wrap="square" lIns="91440" tIns="45720" rIns="91440" bIns="45720" anchor="t">
            <a:spAutoFit/>
          </a:bodyPr>
          <a:lstStyle/>
          <a:p>
            <a:pPr>
              <a:defRPr/>
            </a:pPr>
            <a:r>
              <a:rPr lang="en-US" sz="1600">
                <a:solidFill>
                  <a:prstClr val="black"/>
                </a:solidFill>
                <a:ea typeface="+mn-lt"/>
                <a:cs typeface="+mn-lt"/>
              </a:rPr>
              <a:t>Select two contractors (up to $10M each) to provide on-call maintenance and repair services across DEN’s landside facilities.</a:t>
            </a:r>
          </a:p>
          <a:p>
            <a:pPr>
              <a:defRPr/>
            </a:pPr>
            <a:endParaRPr kumimoji="0" lang="en-US" sz="1600" b="0" i="0" u="none" strike="noStrike" kern="1200" cap="none" spc="0" normalizeH="0" baseline="0" noProof="0">
              <a:ln>
                <a:noFill/>
              </a:ln>
              <a:solidFill>
                <a:prstClr val="black"/>
              </a:solidFill>
              <a:effectLst/>
              <a:uLnTx/>
              <a:uFillTx/>
              <a:ea typeface="+mn-lt"/>
              <a:cs typeface="+mn-lt"/>
            </a:endParaRPr>
          </a:p>
          <a:p>
            <a:pPr>
              <a:buNone/>
            </a:pPr>
            <a:r>
              <a:rPr lang="en-US" sz="1600" b="1"/>
              <a:t>Scope Includes:</a:t>
            </a:r>
            <a:endParaRPr lang="en-US" sz="1600"/>
          </a:p>
          <a:p>
            <a:pPr>
              <a:buFont typeface="Arial" panose="020B0604020202020204" pitchFamily="34" charset="0"/>
              <a:buChar char="•"/>
            </a:pPr>
            <a:r>
              <a:rPr lang="en-US" sz="1600" b="1"/>
              <a:t>Main Terminal, AOB, Hotel &amp; Transit Center, Parking Structures</a:t>
            </a:r>
            <a:r>
              <a:rPr lang="en-US" sz="1600"/>
              <a:t>, and support facilities</a:t>
            </a:r>
            <a:endParaRPr lang="en-US" sz="1600">
              <a:ea typeface="Calibri"/>
              <a:cs typeface="Calibri"/>
            </a:endParaRPr>
          </a:p>
          <a:p>
            <a:pPr>
              <a:buFont typeface="Arial" panose="020B0604020202020204" pitchFamily="34" charset="0"/>
              <a:buChar char="•"/>
            </a:pPr>
            <a:r>
              <a:rPr lang="en-US" sz="1600" b="1"/>
              <a:t>MEP systems</a:t>
            </a:r>
            <a:r>
              <a:rPr lang="en-US" sz="1600"/>
              <a:t>, including </a:t>
            </a:r>
            <a:r>
              <a:rPr lang="en-US" sz="1600" b="1"/>
              <a:t>below-grade infrastructure</a:t>
            </a:r>
            <a:endParaRPr lang="en-US" sz="1600"/>
          </a:p>
          <a:p>
            <a:pPr>
              <a:buFont typeface="Arial" panose="020B0604020202020204" pitchFamily="34" charset="0"/>
              <a:buChar char="•"/>
            </a:pPr>
            <a:r>
              <a:rPr lang="en-US" sz="1600"/>
              <a:t>Tasks ranging from </a:t>
            </a:r>
            <a:r>
              <a:rPr lang="en-US" sz="1600" b="1"/>
              <a:t>minor repairs to major rehabilitation</a:t>
            </a:r>
            <a:endParaRPr lang="en-US" sz="1600"/>
          </a:p>
          <a:p>
            <a:pPr>
              <a:defRPr/>
            </a:pPr>
            <a:endParaRPr lang="en-US" sz="1600">
              <a:solidFill>
                <a:prstClr val="black"/>
              </a:solidFill>
              <a:ea typeface="+mn-lt"/>
              <a:cs typeface="+mn-lt"/>
            </a:endParaRPr>
          </a:p>
          <a:p>
            <a:pPr>
              <a:buFont typeface="Arial" panose="020B0604020202020204" pitchFamily="34" charset="0"/>
              <a:buChar char="•"/>
            </a:pPr>
            <a:r>
              <a:rPr lang="en-US" sz="1600" b="1"/>
              <a:t>Objective:</a:t>
            </a:r>
            <a:endParaRPr lang="en-US" sz="1600"/>
          </a:p>
          <a:p>
            <a:pPr marL="742950" lvl="1" indent="-285750">
              <a:buFont typeface="Arial" panose="020B0604020202020204" pitchFamily="34" charset="0"/>
              <a:buChar char="•"/>
            </a:pPr>
            <a:r>
              <a:rPr lang="en-US" sz="1600"/>
              <a:t>Address </a:t>
            </a:r>
            <a:r>
              <a:rPr lang="en-US" sz="1600" b="1"/>
              <a:t>aging infrastructure and functional obsolescence</a:t>
            </a:r>
            <a:endParaRPr lang="en-US" sz="1600"/>
          </a:p>
          <a:p>
            <a:pPr marL="742950" lvl="1" indent="-285750">
              <a:buFont typeface="Arial" panose="020B0604020202020204" pitchFamily="34" charset="0"/>
              <a:buChar char="•"/>
            </a:pPr>
            <a:r>
              <a:rPr lang="en-US" sz="1600"/>
              <a:t>Support </a:t>
            </a:r>
            <a:r>
              <a:rPr lang="en-US" sz="1600" b="1"/>
              <a:t>Vision 100 – Maintaining What We Have</a:t>
            </a:r>
            <a:endParaRPr lang="en-US" sz="1600"/>
          </a:p>
          <a:p>
            <a:pPr marL="742950" lvl="1" indent="-285750">
              <a:buFont typeface="Arial" panose="020B0604020202020204" pitchFamily="34" charset="0"/>
              <a:buChar char="•"/>
            </a:pPr>
            <a:r>
              <a:rPr lang="en-US" sz="1600"/>
              <a:t>Improve </a:t>
            </a:r>
            <a:r>
              <a:rPr lang="en-US" sz="1600" b="1"/>
              <a:t>efficiency, reliability</a:t>
            </a:r>
            <a:r>
              <a:rPr lang="en-US" sz="1600"/>
              <a:t>, and </a:t>
            </a:r>
            <a:r>
              <a:rPr lang="en-US" sz="1600" b="1"/>
              <a:t>asset lifecycle performance</a:t>
            </a:r>
            <a:endParaRPr kumimoji="0" lang="en-US" sz="1600" b="0" i="0" u="none" strike="noStrike" kern="1200" cap="none" spc="0" normalizeH="0" baseline="0" noProof="0">
              <a:ln>
                <a:noFill/>
              </a:ln>
              <a:solidFill>
                <a:prstClr val="black"/>
              </a:solidFill>
              <a:effectLst/>
              <a:uLnTx/>
              <a:uFillTx/>
              <a:ea typeface="+mn-lt"/>
              <a:cs typeface="+mn-lt"/>
            </a:endParaRPr>
          </a:p>
          <a:p>
            <a:pPr>
              <a:defRPr/>
            </a:pPr>
            <a:r>
              <a:rPr kumimoji="0" lang="en-US" sz="1600" b="0" i="0" u="none" strike="noStrike" kern="1200" cap="none" spc="0" normalizeH="0" baseline="0" noProof="0">
                <a:ln>
                  <a:noFill/>
                </a:ln>
                <a:solidFill>
                  <a:prstClr val="black"/>
                </a:solidFill>
                <a:effectLst/>
                <a:uLnTx/>
                <a:uFillTx/>
                <a:ea typeface="+mn-ea"/>
                <a:cs typeface="+mn-cs"/>
              </a:rPr>
              <a:t>​</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lang="en-US" sz="1600">
                <a:solidFill>
                  <a:prstClr val="black"/>
                </a:solidFill>
              </a:rPr>
              <a:t>Q2</a:t>
            </a:r>
            <a:r>
              <a:rPr kumimoji="0" lang="en-US" sz="1600" b="0" i="0" u="none" strike="noStrike" kern="1200" cap="none" spc="0" normalizeH="0" baseline="0" noProof="0">
                <a:ln>
                  <a:noFill/>
                </a:ln>
                <a:solidFill>
                  <a:prstClr val="black"/>
                </a:solidFill>
                <a:effectLst/>
                <a:uLnTx/>
                <a:uFillTx/>
                <a:ea typeface="+mn-ea"/>
                <a:cs typeface="+mn-cs"/>
              </a:rPr>
              <a:t>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a:t>
            </a:r>
            <a:r>
              <a:rPr kumimoji="0" lang="en-US" sz="1600" b="1" i="0" u="none" strike="noStrike" kern="1200" cap="none" spc="0" normalizeH="0" baseline="0" noProof="0">
                <a:ln>
                  <a:noFill/>
                </a:ln>
                <a:effectLst/>
                <a:uLnTx/>
                <a:uFillTx/>
                <a:ea typeface="+mn-ea"/>
                <a:cs typeface="+mn-cs"/>
              </a:rPr>
              <a:t>e: </a:t>
            </a:r>
            <a:r>
              <a:rPr kumimoji="0" lang="en-US" sz="1600" b="0" i="0" u="none" strike="noStrike" kern="1200" cap="none" spc="0" normalizeH="0" baseline="0" noProof="0">
                <a:ln>
                  <a:noFill/>
                </a:ln>
                <a:effectLst/>
                <a:uLnTx/>
                <a:uFillTx/>
                <a:ea typeface="+mn-ea"/>
                <a:cs typeface="+mn-cs"/>
              </a:rPr>
              <a:t> $</a:t>
            </a:r>
            <a:r>
              <a:rPr lang="en-US" sz="1600"/>
              <a:t>10M</a:t>
            </a:r>
            <a:r>
              <a:rPr kumimoji="0" lang="en-US" sz="1600" b="0" i="0" u="none" strike="noStrike" kern="1200" cap="none" spc="0" normalizeH="0" baseline="0" noProof="0">
                <a:ln>
                  <a:noFill/>
                </a:ln>
                <a:effectLst/>
                <a:uLnTx/>
                <a:uFillTx/>
                <a:ea typeface="+mn-ea"/>
                <a:cs typeface="+mn-cs"/>
              </a:rPr>
              <a:t> to $</a:t>
            </a:r>
            <a:r>
              <a:rPr lang="en-US" sz="1600"/>
              <a:t>20M</a:t>
            </a:r>
            <a:endParaRPr lang="en-US" sz="1600" b="0" i="0" u="none" strike="noStrike" kern="1200" cap="none" spc="0" normalizeH="0" baseline="0" noProof="0">
              <a:ln>
                <a:noFill/>
              </a:ln>
              <a:effectLst/>
              <a:uLnTx/>
              <a:uFillTx/>
              <a:ea typeface="Calibri"/>
              <a:cs typeface="Calibri"/>
            </a:endParaRPr>
          </a:p>
          <a:p>
            <a:pPr>
              <a:defRPr/>
            </a:pPr>
            <a:r>
              <a:rPr kumimoji="0" lang="en-US" sz="1600" b="1" i="0" u="none" strike="noStrike" kern="1200" cap="none" spc="0" normalizeH="0" baseline="0" noProof="0">
                <a:ln>
                  <a:noFill/>
                </a:ln>
                <a:effectLst/>
                <a:uLnTx/>
                <a:uFillTx/>
                <a:ea typeface="+mn-ea"/>
                <a:cs typeface="+mn-cs"/>
              </a:rPr>
              <a:t>Small Business Program Goal: </a:t>
            </a:r>
            <a:r>
              <a:rPr lang="en-US" sz="1600"/>
              <a:t>14% MWBE</a:t>
            </a:r>
            <a:endParaRPr lang="en-US" sz="1600" b="0" i="0" u="none" strike="noStrike" kern="1200" cap="none" spc="0" normalizeH="0" baseline="0" noProof="0">
              <a:ln>
                <a:noFill/>
              </a:ln>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ea typeface="+mn-ea"/>
                <a:cs typeface="+mn-cs"/>
              </a:rPr>
              <a:t>Key Scope/Industry:​ </a:t>
            </a:r>
            <a:r>
              <a:rPr kumimoji="0" lang="en-US" sz="1600" b="0" i="0" u="none" strike="noStrike" kern="1200" cap="none" spc="0" normalizeH="0" baseline="0" noProof="0">
                <a:ln>
                  <a:noFill/>
                </a:ln>
                <a:effectLst/>
                <a:uLnTx/>
                <a:uFillTx/>
                <a:ea typeface="+mn-ea"/>
                <a:cs typeface="+mn-cs"/>
              </a:rPr>
              <a:t> </a:t>
            </a:r>
            <a:r>
              <a:rPr lang="en-US" sz="1600" b="0" i="0">
                <a:effectLst/>
              </a:rPr>
              <a:t>Building, HVAC, Electrical, Mechanical, Fire Protection, Plumbing</a:t>
            </a:r>
            <a:endParaRPr lang="en-US" sz="1600" b="0" i="0">
              <a:effectLst/>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Project Manager​: </a:t>
            </a:r>
            <a:r>
              <a:rPr kumimoji="0" lang="en-US" sz="1600" i="0" u="none" strike="noStrike" kern="1200" cap="none" spc="0" normalizeH="0" baseline="0" noProof="0">
                <a:ln>
                  <a:noFill/>
                </a:ln>
                <a:solidFill>
                  <a:prstClr val="black"/>
                </a:solidFill>
                <a:effectLst/>
                <a:uLnTx/>
                <a:uFillTx/>
                <a:ea typeface="+mn-ea"/>
                <a:cs typeface="+mn-cs"/>
              </a:rPr>
              <a:t>Jacqueline Wilson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jacqueline.wilson@flydenver.com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80939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4EB08-FF15-D377-BC6D-A035F3ECEEE9}"/>
            </a:ext>
          </a:extLst>
        </p:cNvPr>
        <p:cNvGrpSpPr/>
        <p:nvPr/>
      </p:nvGrpSpPr>
      <p:grpSpPr>
        <a:xfrm>
          <a:off x="0" y="0"/>
          <a:ext cx="0" cy="0"/>
          <a:chOff x="0" y="0"/>
          <a:chExt cx="0" cy="0"/>
        </a:xfrm>
      </p:grpSpPr>
      <p:sp>
        <p:nvSpPr>
          <p:cNvPr id="16" name="Text Placeholder 15" descr="Central Utility Plant &amp; Outlying Building Boiler Maintenance&#10;&#10;This is a competitive RFB to select a qualified contractor to perform internal and external inspections, maintenance, repairs, testing, and calibration safety as necessary to remain compliant with DEN Safety standards, OSHA regulations, and the ASME and Pressure Vessel Code requirements. Services will be performed for existing boilers 1, 2, 3A, 3B, and 4, and associated equipment for the Central Utility Plant will be provided. The contractor shall provide all necessary personnel, equipment, tools, materials, supervision, and other items. &#10;​&#10;KEY INFORMATION ​&#10;Anticipated Advertisement Date:  Q2 2025 &#10;Estimated Project Value:  Less than $500K&#10;Small Business Program Goal: No DSBO goal&#10;Key Scope/Industry:​  Commercial and industrial machinery repair and maintenance services / Industrial equipment and machinery repair and maintenance services / Material handling equipment repair and maintenance services / Service machinery and equipment repair and maintenance services&#10;Project Manager​: Jacqueline Wilson | jacqueline.wilson@flydenver.com &#10;">
            <a:extLst>
              <a:ext uri="{FF2B5EF4-FFF2-40B4-BE49-F238E27FC236}">
                <a16:creationId xmlns:a16="http://schemas.microsoft.com/office/drawing/2014/main" id="{110D4866-AB4B-DF22-488B-F826F0C0EA80}"/>
              </a:ext>
            </a:extLst>
          </p:cNvPr>
          <p:cNvSpPr>
            <a:spLocks noGrp="1"/>
          </p:cNvSpPr>
          <p:nvPr>
            <p:ph type="title" idx="4294967295"/>
          </p:nvPr>
        </p:nvSpPr>
        <p:spPr>
          <a:xfrm>
            <a:off x="771858" y="22419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Central Utility Plant &amp; Outlying Building Boiler Maintenance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A0912F34-D88A-5CB2-F353-82BAAFA693C2}"/>
              </a:ext>
              <a:ext uri="{C183D7F6-B498-43B3-948B-1728B52AA6E4}">
                <adec:decorative xmlns:adec="http://schemas.microsoft.com/office/drawing/2017/decorative" val="1"/>
              </a:ext>
            </a:extLst>
          </p:cNvPr>
          <p:cNvSpPr txBox="1"/>
          <p:nvPr/>
        </p:nvSpPr>
        <p:spPr>
          <a:xfrm>
            <a:off x="679092" y="1424767"/>
            <a:ext cx="9723865" cy="5016758"/>
          </a:xfrm>
          <a:prstGeom prst="rect">
            <a:avLst/>
          </a:prstGeom>
          <a:noFill/>
        </p:spPr>
        <p:txBody>
          <a:bodyPr wrap="square" lIns="91440" tIns="45720" rIns="91440" bIns="45720" anchor="t">
            <a:spAutoFit/>
          </a:bodyPr>
          <a:lstStyle/>
          <a:p>
            <a:pPr>
              <a:defRPr/>
            </a:pPr>
            <a:r>
              <a:rPr lang="en-US" sz="1600" b="0" i="0">
                <a:solidFill>
                  <a:srgbClr val="323130"/>
                </a:solidFill>
                <a:effectLst/>
              </a:rPr>
              <a:t>Select a qualified contractor to perform inspection, maintenance, repair, testing, and calibration </a:t>
            </a:r>
            <a:r>
              <a:rPr lang="en-US" sz="1600">
                <a:solidFill>
                  <a:srgbClr val="323130"/>
                </a:solidFill>
              </a:rPr>
              <a:t>safety as necessary to be compliant</a:t>
            </a:r>
            <a:r>
              <a:rPr lang="en-US" sz="1200">
                <a:solidFill>
                  <a:srgbClr val="323130"/>
                </a:solidFill>
              </a:rPr>
              <a:t> </a:t>
            </a:r>
            <a:r>
              <a:rPr lang="en-US" sz="1600">
                <a:solidFill>
                  <a:srgbClr val="323130"/>
                </a:solidFill>
              </a:rPr>
              <a:t>DEN Safety standards, OSHA regulations, and ASME </a:t>
            </a:r>
            <a:r>
              <a:rPr lang="en-US" sz="1600" b="0" i="0">
                <a:solidFill>
                  <a:srgbClr val="323130"/>
                </a:solidFill>
                <a:effectLst/>
              </a:rPr>
              <a:t>and </a:t>
            </a:r>
            <a:r>
              <a:rPr lang="en-US" sz="1600">
                <a:solidFill>
                  <a:srgbClr val="323130"/>
                </a:solidFill>
              </a:rPr>
              <a:t>Pressure Vessel Code requirements</a:t>
            </a:r>
            <a:r>
              <a:rPr lang="en-US" sz="1600" b="0" i="0">
                <a:solidFill>
                  <a:srgbClr val="323130"/>
                </a:solidFill>
                <a:effectLst/>
              </a:rPr>
              <a:t>.</a:t>
            </a:r>
            <a:endParaRPr lang="en-US" sz="1600" b="0" i="0" u="none" strike="noStrike" kern="1200" cap="none" spc="0" normalizeH="0" baseline="0" noProof="0">
              <a:ln>
                <a:noFill/>
              </a:ln>
              <a:solidFill>
                <a:prstClr val="black"/>
              </a:solidFill>
              <a:effectLst/>
              <a:uLnTx/>
              <a:uFillTx/>
              <a:ea typeface="Calibri"/>
              <a:cs typeface="Calibri"/>
            </a:endParaRPr>
          </a:p>
          <a:p>
            <a:pPr>
              <a:defRPr/>
            </a:pPr>
            <a:endParaRPr lang="en-US" sz="1600">
              <a:solidFill>
                <a:prstClr val="black"/>
              </a:solidFill>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Scope of Work:</a:t>
            </a:r>
            <a:endParaRPr lang="en-US" sz="1600" b="1"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Boilers: 1, 2, 3A, 3B, 4, 5A, 5B</a:t>
            </a:r>
            <a:endParaRPr lang="en-US" sz="1600" b="0"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Ensure compliance with DEN Safety Standards, OSHA, ASME, and Pressure Vessel Code</a:t>
            </a:r>
            <a:endParaRPr lang="en-US" sz="1600" b="0"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Includes internal and external inspections</a:t>
            </a:r>
            <a:endParaRPr lang="en-US" sz="1600" b="0" i="0" u="none" strike="noStrike" kern="1200" cap="none" spc="0" normalizeH="0" baseline="0" noProof="0">
              <a:ln>
                <a:noFill/>
              </a:ln>
              <a:solidFill>
                <a:prstClr val="black"/>
              </a:solidFill>
              <a:effectLst/>
              <a:uLnTx/>
              <a:uFillTx/>
              <a:ea typeface="Calibri"/>
              <a:cs typeface="Calibri"/>
            </a:endParaRPr>
          </a:p>
          <a:p>
            <a:pPr>
              <a:defRPr/>
            </a:pPr>
            <a:endParaRPr lang="en-US" sz="1600">
              <a:solidFill>
                <a:prstClr val="black"/>
              </a:solidFill>
              <a:ea typeface="Calibri"/>
              <a:cs typeface="Calibri"/>
            </a:endParaRPr>
          </a:p>
          <a:p>
            <a:pPr>
              <a:defRPr/>
            </a:pPr>
            <a:r>
              <a:rPr kumimoji="0" lang="en-US" sz="1600" b="1" i="0" u="none" strike="noStrike" kern="1200" cap="none" spc="0" normalizeH="0" baseline="0" noProof="0">
                <a:ln>
                  <a:noFill/>
                </a:ln>
                <a:solidFill>
                  <a:prstClr val="black"/>
                </a:solidFill>
                <a:effectLst/>
                <a:uLnTx/>
                <a:uFillTx/>
                <a:ea typeface="Calibri"/>
                <a:cs typeface="Calibri"/>
              </a:rPr>
              <a:t>Requirements:</a:t>
            </a:r>
            <a:endParaRPr lang="en-US" sz="1600" b="1" i="0" u="none" strike="noStrike" kern="1200" cap="none" spc="0" normalizeH="0" baseline="0" noProof="0">
              <a:ln>
                <a:noFill/>
              </a:ln>
              <a:solidFill>
                <a:prstClr val="black"/>
              </a:solidFill>
              <a:effectLst/>
              <a:uLnTx/>
              <a:uFillTx/>
              <a:ea typeface="Calibri"/>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ea typeface="Calibri"/>
                <a:cs typeface="Calibri"/>
              </a:rPr>
              <a:t>The contractor must provide all labor, tools, materials, supervision, and equipment necessary to complete the work</a:t>
            </a:r>
            <a:endParaRPr lang="en-US" sz="1600">
              <a:solidFill>
                <a:prstClr val="black"/>
              </a:solidFill>
              <a:ea typeface="Calibri"/>
              <a:cs typeface="Calibri"/>
            </a:endParaRPr>
          </a:p>
          <a:p>
            <a:pPr>
              <a:defRPr/>
            </a:pP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INFORMATION ​</a:t>
            </a:r>
            <a:endParaRPr kumimoji="0" lang="en-US" sz="1600" b="1"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Anticipated Advertisement Date:  </a:t>
            </a:r>
            <a:r>
              <a:rPr kumimoji="0" lang="en-US" sz="1600" b="0" i="0" u="none" strike="noStrike" kern="1200" cap="none" spc="0" normalizeH="0" baseline="0" noProof="0">
                <a:ln>
                  <a:noFill/>
                </a:ln>
                <a:solidFill>
                  <a:prstClr val="black"/>
                </a:solidFill>
                <a:effectLst/>
                <a:uLnTx/>
                <a:uFillTx/>
                <a:ea typeface="+mn-ea"/>
                <a:cs typeface="+mn-cs"/>
              </a:rPr>
              <a:t>Q2 2025 </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Estimated Project Value: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cs typeface="Segoe UI"/>
              </a:rPr>
              <a:t>Less than $500K</a:t>
            </a:r>
            <a:endParaRPr lang="en-US" sz="1600" b="0" i="0">
              <a:effectLst/>
              <a:ea typeface="Calibri"/>
              <a:cs typeface="Segoe UI"/>
            </a:endParaRPr>
          </a:p>
          <a:p>
            <a:pPr>
              <a:defRPr/>
            </a:pPr>
            <a:r>
              <a:rPr kumimoji="0" lang="en-US" sz="1600" b="1" i="0" u="none" strike="noStrike" kern="1200" cap="none" spc="0" normalizeH="0" baseline="0" noProof="0">
                <a:ln>
                  <a:noFill/>
                </a:ln>
                <a:solidFill>
                  <a:prstClr val="black"/>
                </a:solidFill>
                <a:effectLst/>
                <a:uLnTx/>
                <a:uFillTx/>
                <a:ea typeface="+mn-ea"/>
                <a:cs typeface="+mn-cs"/>
              </a:rPr>
              <a:t>Small Business Program Goal: </a:t>
            </a:r>
            <a:r>
              <a:rPr lang="en-US" sz="1600">
                <a:solidFill>
                  <a:prstClr val="black"/>
                </a:solidFill>
              </a:rPr>
              <a:t>TBD</a:t>
            </a:r>
            <a:endParaRPr kumimoji="0" lang="en-US" sz="1600" b="0" i="0" u="none" strike="noStrike" kern="1200" cap="none" spc="0" normalizeH="0" baseline="0" noProof="0">
              <a:ln>
                <a:noFill/>
              </a:ln>
              <a:solidFill>
                <a:prstClr val="black"/>
              </a:solidFill>
              <a:effectLst/>
              <a:uLnTx/>
              <a:uFillTx/>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Key Scope/Industry:​ </a:t>
            </a:r>
            <a:r>
              <a:rPr kumimoji="0" lang="en-US" sz="1600" b="0" i="0" u="none" strike="noStrike" kern="1200" cap="none" spc="0" normalizeH="0" baseline="0" noProof="0">
                <a:ln>
                  <a:noFill/>
                </a:ln>
                <a:solidFill>
                  <a:prstClr val="black"/>
                </a:solidFill>
                <a:effectLst/>
                <a:uLnTx/>
                <a:uFillTx/>
                <a:ea typeface="+mn-ea"/>
                <a:cs typeface="+mn-cs"/>
              </a:rPr>
              <a:t> </a:t>
            </a:r>
            <a:r>
              <a:rPr lang="en-US" sz="1600" b="0" i="0">
                <a:effectLst/>
              </a:rPr>
              <a:t>Commercial and industrial machinery repair and maintenance services / Industrial equipment and machinery repair and maintenance services / Material handling equipment repair and maintenance services / Service machinery and equipment repair and maintenance services</a:t>
            </a:r>
            <a:endParaRPr lang="en-US" sz="1600" b="0" i="0">
              <a:effectLst/>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ea typeface="+mn-ea"/>
                <a:cs typeface="+mn-cs"/>
              </a:rPr>
              <a:t>Project Manager​: </a:t>
            </a:r>
            <a:r>
              <a:rPr kumimoji="0" lang="en-US" sz="1600" i="0" u="none" strike="noStrike" kern="1200" cap="none" spc="0" normalizeH="0" baseline="0" noProof="0">
                <a:ln>
                  <a:noFill/>
                </a:ln>
                <a:solidFill>
                  <a:prstClr val="black"/>
                </a:solidFill>
                <a:effectLst/>
                <a:uLnTx/>
                <a:uFillTx/>
                <a:ea typeface="+mn-ea"/>
                <a:cs typeface="+mn-cs"/>
              </a:rPr>
              <a:t>Jacqueline Wilson </a:t>
            </a:r>
            <a:r>
              <a:rPr kumimoji="0" lang="en-US" sz="1600" b="1" i="0" u="none" strike="noStrike" kern="1200" cap="none" spc="0" normalizeH="0" baseline="0" noProof="0">
                <a:ln>
                  <a:noFill/>
                </a:ln>
                <a:solidFill>
                  <a:prstClr val="black"/>
                </a:solidFill>
                <a:effectLst/>
                <a:uLnTx/>
                <a:uFillTx/>
                <a:ea typeface="+mn-ea"/>
                <a:cs typeface="+mn-cs"/>
              </a:rPr>
              <a:t>| </a:t>
            </a:r>
            <a:r>
              <a:rPr lang="en-US" sz="1600" b="0" i="0">
                <a:solidFill>
                  <a:srgbClr val="323130"/>
                </a:solidFill>
                <a:effectLst/>
                <a:hlinkClick r:id="rId3"/>
              </a:rPr>
              <a:t>jacqueline.wilson@flydenver.com</a:t>
            </a:r>
            <a:r>
              <a:rPr lang="en-US" sz="1600" b="0" i="0">
                <a:solidFill>
                  <a:srgbClr val="323130"/>
                </a:solidFill>
                <a:effectLst/>
              </a:rPr>
              <a:t> </a:t>
            </a:r>
            <a:endParaRPr kumimoji="0" lang="en-US" sz="16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635646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8065E-B03E-CBC6-A7D1-6731C8894A43}"/>
            </a:ext>
          </a:extLst>
        </p:cNvPr>
        <p:cNvGrpSpPr/>
        <p:nvPr/>
      </p:nvGrpSpPr>
      <p:grpSpPr>
        <a:xfrm>
          <a:off x="0" y="0"/>
          <a:ext cx="0" cy="0"/>
          <a:chOff x="0" y="0"/>
          <a:chExt cx="0" cy="0"/>
        </a:xfrm>
      </p:grpSpPr>
      <p:sp>
        <p:nvSpPr>
          <p:cNvPr id="16" name="Text Placeholder 15" descr="On-Call Safety Management System (SMS) Facilitation and Support Services &#10;​Denver International Airport (DEN) is seeking an experienced consultant to provide on-call support for its Safety Management System (SMS) program. This contract will support tasks such as facilitating safety risk assessments, auditing SMS implementation, developing safety policies and procedures, and enhancing safety promotion efforts. The selected firm must demonstrate recent airport SMS experience and be capable of collaborating across DEN departments to drive continuous safety improvement.&#10;&#10;KEY INFORMATION ​&#10;Anticipated Advertisement Date:  Q2 2025 &#10;Estimated Project Value: Less than $500K&#10;Small Business Program Goal: TBD&#10;Key Scope/Industry:​ Professional Consulting&#10;Project Manager​: Travis Krabbenhoft | Travis.Krabbenhoft@flydenver.com &#10;">
            <a:extLst>
              <a:ext uri="{FF2B5EF4-FFF2-40B4-BE49-F238E27FC236}">
                <a16:creationId xmlns:a16="http://schemas.microsoft.com/office/drawing/2014/main" id="{9A12231F-FDE4-5BA8-7BA5-29C05B4217C0}"/>
              </a:ext>
            </a:extLst>
          </p:cNvPr>
          <p:cNvSpPr>
            <a:spLocks noGrp="1"/>
          </p:cNvSpPr>
          <p:nvPr>
            <p:ph type="title" idx="4294967295"/>
          </p:nvPr>
        </p:nvSpPr>
        <p:spPr>
          <a:xfrm>
            <a:off x="771858" y="222867"/>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a:solidFill>
                  <a:srgbClr val="440099"/>
                </a:solidFill>
                <a:latin typeface="+mn-lt"/>
                <a:ea typeface="+mn-ea"/>
                <a:cs typeface="+mn-cs"/>
              </a:rPr>
              <a:t>On-Call Safety Management System (SMS) Facilitation and Support Services   </a:t>
            </a:r>
            <a:endParaRPr kumimoji="0" lang="en-US" sz="30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E7EDEBF4-8B6B-72CA-0AF6-B205DCA58EDC}"/>
              </a:ext>
              <a:ext uri="{C183D7F6-B498-43B3-948B-1728B52AA6E4}">
                <adec:decorative xmlns:adec="http://schemas.microsoft.com/office/drawing/2017/decorative" val="1"/>
              </a:ext>
            </a:extLst>
          </p:cNvPr>
          <p:cNvSpPr txBox="1"/>
          <p:nvPr/>
        </p:nvSpPr>
        <p:spPr>
          <a:xfrm>
            <a:off x="771858" y="1489024"/>
            <a:ext cx="9466867" cy="2939266"/>
          </a:xfrm>
          <a:prstGeom prst="rect">
            <a:avLst/>
          </a:prstGeom>
          <a:noFill/>
        </p:spPr>
        <p:txBody>
          <a:bodyPr wrap="square" lIns="91440" tIns="45720" rIns="91440" bIns="45720" anchor="t">
            <a:spAutoFit/>
          </a:bodyPr>
          <a:lstStyle/>
          <a:p>
            <a:pPr>
              <a:defRPr/>
            </a:pP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Denver International Airport (DEN) is seeking an experienced consultant to provide on-call support for its Safety Management System (SMS) program. This contract will support tasks such as facilitating safety risk assessments, auditing SMS implementation, developing safety policies and procedures, and enhancing safety promotion efforts. The selected firm must demonstrate recent airport SMS experience and be capable of collaborating across DEN departments to drive continuous safety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500" b="1"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500">
                <a:solidFill>
                  <a:schemeClr val="tx1">
                    <a:lumMod val="95000"/>
                    <a:lumOff val="5000"/>
                  </a:schemeClr>
                </a:solidFill>
              </a:rPr>
              <a:t>Q2</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 2025 </a:t>
            </a: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Less than $500K</a:t>
            </a:r>
            <a:endParaRPr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500">
                <a:solidFill>
                  <a:schemeClr val="tx1">
                    <a:lumMod val="95000"/>
                    <a:lumOff val="5000"/>
                  </a:schemeClr>
                </a:solidFill>
              </a:rPr>
              <a:t>TBD</a:t>
            </a:r>
            <a:endParaRPr lang="en-US" sz="15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Professional Consulting</a:t>
            </a:r>
            <a:endParaRPr lang="en-US" sz="1500" b="0" i="0">
              <a:solidFill>
                <a:schemeClr val="tx1">
                  <a:lumMod val="95000"/>
                  <a:lumOff val="5000"/>
                </a:schemeClr>
              </a:solidFill>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500" b="0" i="0">
                <a:solidFill>
                  <a:schemeClr val="tx1">
                    <a:lumMod val="95000"/>
                    <a:lumOff val="5000"/>
                  </a:schemeClr>
                </a:solidFill>
                <a:effectLst/>
              </a:rPr>
              <a:t>Travis Krabbenhoft | </a:t>
            </a:r>
            <a:r>
              <a:rPr lang="en-US" sz="1500" b="0" i="0">
                <a:solidFill>
                  <a:schemeClr val="tx1">
                    <a:lumMod val="95000"/>
                    <a:lumOff val="5000"/>
                  </a:schemeClr>
                </a:solidFill>
                <a:effectLst/>
                <a:hlinkClick r:id="rId3">
                  <a:extLst>
                    <a:ext uri="{A12FA001-AC4F-418D-AE19-62706E023703}">
                      <ahyp:hlinkClr xmlns:ahyp="http://schemas.microsoft.com/office/drawing/2018/hyperlinkcolor" val="tx"/>
                    </a:ext>
                  </a:extLst>
                </a:hlinkClick>
              </a:rPr>
              <a:t>Travis.Krabbenhoft@flydenver.com</a:t>
            </a:r>
            <a:r>
              <a:rPr lang="en-US" sz="1500" b="0" i="0">
                <a:solidFill>
                  <a:schemeClr val="tx1">
                    <a:lumMod val="95000"/>
                    <a:lumOff val="5000"/>
                  </a:schemeClr>
                </a:solidFill>
                <a:effectLst/>
              </a:rPr>
              <a:t> </a:t>
            </a:r>
            <a:endParaRPr lang="en-US" sz="1500" b="0" i="0" u="none" strike="noStrike" kern="1200" cap="none" spc="0" normalizeH="0" baseline="0" noProof="0">
              <a:ln>
                <a:noFill/>
              </a:ln>
              <a:solidFill>
                <a:schemeClr val="tx1">
                  <a:lumMod val="95000"/>
                  <a:lumOff val="5000"/>
                </a:schemeClr>
              </a:solidFill>
              <a:effectLst/>
              <a:uLnTx/>
              <a:uFillTx/>
              <a:ea typeface="Calibri"/>
              <a:cs typeface="Calibri"/>
            </a:endParaRPr>
          </a:p>
        </p:txBody>
      </p:sp>
    </p:spTree>
    <p:extLst>
      <p:ext uri="{BB962C8B-B14F-4D97-AF65-F5344CB8AC3E}">
        <p14:creationId xmlns:p14="http://schemas.microsoft.com/office/powerpoint/2010/main" val="4281499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9C7E8-8D8E-61E6-2565-5E167535A89C}"/>
            </a:ext>
          </a:extLst>
        </p:cNvPr>
        <p:cNvGrpSpPr/>
        <p:nvPr/>
      </p:nvGrpSpPr>
      <p:grpSpPr>
        <a:xfrm>
          <a:off x="0" y="0"/>
          <a:ext cx="0" cy="0"/>
          <a:chOff x="0" y="0"/>
          <a:chExt cx="0" cy="0"/>
        </a:xfrm>
      </p:grpSpPr>
      <p:sp>
        <p:nvSpPr>
          <p:cNvPr id="16" name="Text Placeholder 15" descr="Passenger Analytics&#10;Develop a comprehensive analytics platform that integrates data from cameras, Lidar, Wi-Fi, IoT sensors, and more to provide a unified view of vehicle and passenger movement, generate insights, and enable real-time recommendations and alerts.&#10;&#10;Key Capabilities:&#10;AI &amp; Machine Learning: Analyze complex data sets for predictive and real-time insights&#10;Unified View: Track passenger movement from curb to gate across all touchpoints&#10;Actionable Insights: Identify bottlenecks, optimize flow, and improve decision-making&#10;Real-Time Alerts &amp; Recommendations: Notify staff of anomalies and suggest proactive responses&#10;&#10;Use Case Highlights:&#10;AGTS train platform dwell times&#10;Restroom and concession usage tracking&#10;Security and FIS wait time monitoring&#10;Baggage carousel and curbside dwell analysis&#10;Passenger counts across terminals, concourses, and transit centers&#10;​&#10;KEY INFORMATION ​&#10;Anticipated Advertisement Date:  Q2 2025 &#10;Estimated Project Value: Less than $500K&#10;Small Business Program Goal: TBD&#10;Key Scope/Industry:​ Advanced Analytics, Video Analytics, AI Solutions&#10;Project Manager​: Tracy Whitling; tracy.whitling@flydenver.com&#10;">
            <a:extLst>
              <a:ext uri="{FF2B5EF4-FFF2-40B4-BE49-F238E27FC236}">
                <a16:creationId xmlns:a16="http://schemas.microsoft.com/office/drawing/2014/main" id="{F032E217-4F23-DA8F-200E-B0A43F4CEA6C}"/>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Passenger Analytics</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273FDD0D-AE90-20BD-6AB3-AE275CFF9563}"/>
              </a:ext>
              <a:ext uri="{C183D7F6-B498-43B3-948B-1728B52AA6E4}">
                <adec:decorative xmlns:adec="http://schemas.microsoft.com/office/drawing/2017/decorative" val="1"/>
              </a:ext>
            </a:extLst>
          </p:cNvPr>
          <p:cNvSpPr txBox="1"/>
          <p:nvPr/>
        </p:nvSpPr>
        <p:spPr>
          <a:xfrm>
            <a:off x="869829" y="1210728"/>
            <a:ext cx="9466867" cy="540147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Develop a comprehensive analytics platform that integrates data from cameras, Lidar, Wi-Fi, IoT sensors, and more to provide a unified view of vehicle and passenger movement, generate insights, and enable real-time recommendations and alerts.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95000"/>
                    <a:lumOff val="5000"/>
                  </a:schemeClr>
                </a:solidFill>
              </a:rPr>
              <a:t>Key Capabilities: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a:solidFill>
                  <a:schemeClr val="tx1">
                    <a:lumMod val="95000"/>
                    <a:lumOff val="5000"/>
                  </a:schemeClr>
                </a:solidFill>
              </a:rPr>
              <a:t>AI &amp; Machine Learning: </a:t>
            </a:r>
            <a:r>
              <a:rPr lang="en-US" sz="1500">
                <a:solidFill>
                  <a:schemeClr val="tx1">
                    <a:lumMod val="95000"/>
                    <a:lumOff val="5000"/>
                  </a:schemeClr>
                </a:solidFill>
              </a:rPr>
              <a:t>Analyze complex data sets for predictive and real-time insights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a:solidFill>
                  <a:schemeClr val="tx1">
                    <a:lumMod val="95000"/>
                    <a:lumOff val="5000"/>
                  </a:schemeClr>
                </a:solidFill>
              </a:rPr>
              <a:t>Unified View: </a:t>
            </a:r>
            <a:r>
              <a:rPr lang="en-US" sz="1500">
                <a:solidFill>
                  <a:schemeClr val="tx1">
                    <a:lumMod val="95000"/>
                    <a:lumOff val="5000"/>
                  </a:schemeClr>
                </a:solidFill>
              </a:rPr>
              <a:t>Track passenger movement from curb to gate across all touchpoints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a:solidFill>
                  <a:schemeClr val="tx1">
                    <a:lumMod val="95000"/>
                    <a:lumOff val="5000"/>
                  </a:schemeClr>
                </a:solidFill>
              </a:rPr>
              <a:t>Actionable Insights: </a:t>
            </a:r>
            <a:r>
              <a:rPr lang="en-US" sz="1500">
                <a:solidFill>
                  <a:schemeClr val="tx1">
                    <a:lumMod val="95000"/>
                    <a:lumOff val="5000"/>
                  </a:schemeClr>
                </a:solidFill>
              </a:rPr>
              <a:t>Identify bottlenecks, optimize flow, and improve decision-making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a:solidFill>
                  <a:schemeClr val="tx1">
                    <a:lumMod val="95000"/>
                    <a:lumOff val="5000"/>
                  </a:schemeClr>
                </a:solidFill>
              </a:rPr>
              <a:t>Real-Time Alerts &amp; Recommendations</a:t>
            </a:r>
            <a:r>
              <a:rPr lang="en-US" sz="1500">
                <a:solidFill>
                  <a:schemeClr val="tx1">
                    <a:lumMod val="95000"/>
                    <a:lumOff val="5000"/>
                  </a:schemeClr>
                </a:solidFill>
              </a:rPr>
              <a:t>: Notify staff of anomalies and suggest proactive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solidFill>
                  <a:schemeClr val="tx1">
                    <a:lumMod val="95000"/>
                    <a:lumOff val="5000"/>
                  </a:schemeClr>
                </a:solidFill>
              </a:rPr>
              <a:t>Use Case Highlights: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AGTS train platform dwell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Restroom and concession usage tracking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Security and FIS wait time monitoring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Baggage carousel and curbside dwell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lumMod val="95000"/>
                    <a:lumOff val="5000"/>
                  </a:schemeClr>
                </a:solidFill>
              </a:rPr>
              <a:t>Passenger counts across terminals, concourses, and transit centers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a:t>
            </a: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500" b="1"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500">
                <a:solidFill>
                  <a:schemeClr val="tx1">
                    <a:lumMod val="95000"/>
                    <a:lumOff val="5000"/>
                  </a:schemeClr>
                </a:solidFill>
              </a:rPr>
              <a:t>Q2</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 2025 </a:t>
            </a:r>
            <a:endParaRPr kumimoji="0"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Less than $500K</a:t>
            </a:r>
            <a:endParaRPr lang="en-US" sz="1500" b="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500">
                <a:solidFill>
                  <a:schemeClr val="tx1">
                    <a:lumMod val="95000"/>
                    <a:lumOff val="5000"/>
                  </a:schemeClr>
                </a:solidFill>
              </a:rPr>
              <a:t>TBD</a:t>
            </a:r>
            <a:endParaRPr lang="en-US" sz="15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500" b="0" i="0" u="none" strike="noStrike" kern="1200" cap="none" spc="0" normalizeH="0" baseline="0" noProof="0">
                <a:ln>
                  <a:noFill/>
                </a:ln>
                <a:solidFill>
                  <a:schemeClr val="tx1">
                    <a:lumMod val="95000"/>
                    <a:lumOff val="5000"/>
                  </a:schemeClr>
                </a:solidFill>
                <a:effectLst/>
                <a:uLnTx/>
                <a:uFillTx/>
                <a:ea typeface="+mn-ea"/>
                <a:cs typeface="+mn-cs"/>
              </a:rPr>
              <a:t>Advanced Analytics, Video Analytics, AI Solutions</a:t>
            </a:r>
            <a:endParaRPr lang="en-US" sz="1500" b="0" i="0">
              <a:solidFill>
                <a:schemeClr val="tx1">
                  <a:lumMod val="95000"/>
                  <a:lumOff val="5000"/>
                </a:schemeClr>
              </a:solidFill>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500" b="0" i="0">
                <a:solidFill>
                  <a:schemeClr val="tx1">
                    <a:lumMod val="95000"/>
                    <a:lumOff val="5000"/>
                  </a:schemeClr>
                </a:solidFill>
                <a:effectLst/>
              </a:rPr>
              <a:t>Tracy Whitling</a:t>
            </a:r>
            <a:r>
              <a:rPr kumimoji="0" lang="en-US" sz="1500" b="0" i="0" u="none" strike="noStrike" kern="1200" cap="none" spc="0" normalizeH="0" baseline="0" noProof="0">
                <a:ln>
                  <a:noFill/>
                </a:ln>
                <a:solidFill>
                  <a:prstClr val="black"/>
                </a:solidFill>
                <a:effectLst/>
                <a:uLnTx/>
                <a:uFillTx/>
                <a:ea typeface="+mn-ea"/>
                <a:cs typeface="+mn-cs"/>
              </a:rPr>
              <a:t>; </a:t>
            </a:r>
            <a:r>
              <a:rPr kumimoji="0" lang="en-US" sz="1500" b="0" i="0" u="none" strike="noStrike" kern="1200" cap="none" spc="0" normalizeH="0" baseline="0" noProof="0">
                <a:ln>
                  <a:noFill/>
                </a:ln>
                <a:solidFill>
                  <a:schemeClr val="accent1"/>
                </a:solidFill>
                <a:effectLst/>
                <a:uLnTx/>
                <a:uFillTx/>
                <a:ea typeface="+mn-ea"/>
                <a:cs typeface="+mn-cs"/>
              </a:rPr>
              <a:t>tracy.whitling@flydenver.com</a:t>
            </a:r>
          </a:p>
        </p:txBody>
      </p:sp>
    </p:spTree>
    <p:extLst>
      <p:ext uri="{BB962C8B-B14F-4D97-AF65-F5344CB8AC3E}">
        <p14:creationId xmlns:p14="http://schemas.microsoft.com/office/powerpoint/2010/main" val="262219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DC37-9BCD-C925-57DF-C3CE7D72000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4A613AAD-82C1-BDC8-2DE6-A08EBED029B5}"/>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Security Services, Public Area and Curbside Interfaces</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382E8DDD-05C7-168B-9D55-290965101779}"/>
              </a:ext>
              <a:ext uri="{C183D7F6-B498-43B3-948B-1728B52AA6E4}">
                <adec:decorative xmlns:adec="http://schemas.microsoft.com/office/drawing/2017/decorative" val="1"/>
              </a:ext>
            </a:extLst>
          </p:cNvPr>
          <p:cNvSpPr txBox="1"/>
          <p:nvPr/>
        </p:nvSpPr>
        <p:spPr>
          <a:xfrm>
            <a:off x="869829" y="1210728"/>
            <a:ext cx="9070247" cy="504753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Select a qualified firm to provide security services at Denver International Airport (DEN).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tx1">
                  <a:lumMod val="95000"/>
                  <a:lumOff val="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tx1">
                    <a:lumMod val="95000"/>
                    <a:lumOff val="5000"/>
                  </a:schemeClr>
                </a:solidFill>
              </a:rPr>
              <a:t>Scope of Work: </a:t>
            </a:r>
            <a:endParaRPr lang="en-US" sz="1600" b="1">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Traffic control, security at sensitive access points, and door alarm response</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Loading dock oversight (50+ deliveries/day), patrols, credential verification, and incident resolution</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Public Parking Lot patrols, Airport Office Building access, and person vetting</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Enforcement of DEN Rules &amp; Regulations and additional security posts as needed</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solidFill>
                <a:schemeClr val="tx1">
                  <a:lumMod val="95000"/>
                  <a:lumOff val="5000"/>
                </a:schemeClr>
              </a:solidFill>
            </a:endParaRPr>
          </a:p>
          <a:p>
            <a:pPr marR="0" lvl="0" algn="l" defTabSz="914400" rtl="0" eaLnBrk="1" fontAlgn="auto" latinLnBrk="0" hangingPunct="1">
              <a:lnSpc>
                <a:spcPct val="100000"/>
              </a:lnSpc>
              <a:spcBef>
                <a:spcPts val="0"/>
              </a:spcBef>
              <a:spcAft>
                <a:spcPts val="0"/>
              </a:spcAft>
              <a:buClrTx/>
              <a:buSzTx/>
              <a:tabLst/>
              <a:defRPr/>
            </a:pPr>
            <a:r>
              <a:rPr lang="en-US" sz="1600" b="1">
                <a:solidFill>
                  <a:schemeClr val="tx1">
                    <a:lumMod val="95000"/>
                    <a:lumOff val="5000"/>
                  </a:schemeClr>
                </a:solidFill>
              </a:rPr>
              <a:t>Workload:</a:t>
            </a:r>
            <a:endParaRPr lang="en-US" sz="1600" b="1">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5400 weekly hours (135 FTEs), including Full-Time, Part-Time, and On-Call positions</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24/7 staffing for curbside, passenger pick-up/drop-off on levels 4 &amp; 6</a:t>
            </a:r>
            <a:endParaRPr lang="en-US" sz="1600">
              <a:solidFill>
                <a:schemeClr val="tx1">
                  <a:lumMod val="95000"/>
                  <a:lumOff val="5000"/>
                </a:schemeClr>
              </a:solidFill>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95000"/>
                    <a:lumOff val="5000"/>
                  </a:schemeClr>
                </a:solidFill>
              </a:rPr>
              <a:t>Support for 40,000+ vehicle entries per day</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INFORMATION ​</a:t>
            </a:r>
            <a:endParaRPr kumimoji="0" lang="en-US" sz="1600" b="1"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Anticipated Advertisement Date:  </a:t>
            </a:r>
            <a:r>
              <a:rPr lang="en-US" sz="1600">
                <a:solidFill>
                  <a:schemeClr val="tx1">
                    <a:lumMod val="95000"/>
                    <a:lumOff val="5000"/>
                  </a:schemeClr>
                </a:solidFill>
              </a:rPr>
              <a:t>Q2</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2025 </a:t>
            </a:r>
            <a:endParaRPr kumimoji="0"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Estimated Project Value: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$50M to $99.99M</a:t>
            </a:r>
            <a:endParaRPr lang="en-US" sz="1600" b="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Small Business Program Goal: </a:t>
            </a:r>
            <a:r>
              <a:rPr lang="en-US" sz="1600">
                <a:solidFill>
                  <a:schemeClr val="tx1">
                    <a:lumMod val="95000"/>
                    <a:lumOff val="5000"/>
                  </a:schemeClr>
                </a:solidFill>
              </a:rPr>
              <a:t>5% MWBE</a:t>
            </a:r>
            <a:endParaRPr lang="en-US" sz="1600" i="0" u="none" strike="noStrike" kern="1200" cap="none" spc="0" normalizeH="0" baseline="0" noProof="0">
              <a:ln>
                <a:noFill/>
              </a:ln>
              <a:solidFill>
                <a:schemeClr val="tx1">
                  <a:lumMod val="95000"/>
                  <a:lumOff val="5000"/>
                </a:schemeClr>
              </a:solidFill>
              <a:effectLst/>
              <a:uLnTx/>
              <a:uFillTx/>
              <a:ea typeface="Calibri"/>
              <a:cs typeface="Calibri"/>
            </a:endParaRPr>
          </a:p>
          <a:p>
            <a:pPr>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Key Scope/Industry:​ </a:t>
            </a:r>
            <a:r>
              <a:rPr kumimoji="0" lang="en-US" sz="1600" b="0" i="0" u="none" strike="noStrike" kern="1200" cap="none" spc="0" normalizeH="0" baseline="0" noProof="0">
                <a:ln>
                  <a:noFill/>
                </a:ln>
                <a:solidFill>
                  <a:schemeClr val="tx1">
                    <a:lumMod val="95000"/>
                    <a:lumOff val="5000"/>
                  </a:schemeClr>
                </a:solidFill>
                <a:effectLst/>
                <a:uLnTx/>
                <a:uFillTx/>
                <a:ea typeface="+mn-ea"/>
                <a:cs typeface="+mn-cs"/>
              </a:rPr>
              <a:t> </a:t>
            </a:r>
            <a:r>
              <a:rPr lang="en-US" sz="1600" b="0" i="0">
                <a:solidFill>
                  <a:schemeClr val="tx1">
                    <a:lumMod val="95000"/>
                    <a:lumOff val="5000"/>
                  </a:schemeClr>
                </a:solidFill>
                <a:effectLst/>
              </a:rPr>
              <a:t>Security </a:t>
            </a:r>
            <a:r>
              <a:rPr lang="en-US" sz="1600">
                <a:solidFill>
                  <a:schemeClr val="tx1">
                    <a:lumMod val="95000"/>
                    <a:lumOff val="5000"/>
                  </a:schemeClr>
                </a:solidFill>
              </a:rPr>
              <a:t>Guard </a:t>
            </a:r>
            <a:r>
              <a:rPr lang="en-US" sz="1600" b="0" i="0">
                <a:solidFill>
                  <a:schemeClr val="tx1">
                    <a:lumMod val="95000"/>
                    <a:lumOff val="5000"/>
                  </a:schemeClr>
                </a:solidFill>
                <a:effectLst/>
              </a:rPr>
              <a:t>Services, Public Area, and Curbside Interfaces</a:t>
            </a:r>
            <a:endParaRPr lang="en-US" sz="1600" b="0" i="0">
              <a:solidFill>
                <a:schemeClr val="tx1">
                  <a:lumMod val="95000"/>
                  <a:lumOff val="5000"/>
                </a:schemeClr>
              </a:solidFill>
              <a:effectLs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lumMod val="95000"/>
                    <a:lumOff val="5000"/>
                  </a:schemeClr>
                </a:solidFill>
                <a:effectLst/>
                <a:uLnTx/>
                <a:uFillTx/>
                <a:ea typeface="+mn-ea"/>
                <a:cs typeface="+mn-cs"/>
              </a:rPr>
              <a:t>Project Manager​: </a:t>
            </a:r>
            <a:r>
              <a:rPr lang="en-US" sz="1600" b="0" i="0">
                <a:solidFill>
                  <a:schemeClr val="tx1">
                    <a:lumMod val="95000"/>
                    <a:lumOff val="5000"/>
                  </a:schemeClr>
                </a:solidFill>
                <a:effectLst/>
              </a:rPr>
              <a:t>Matt Gomez-Peterson</a:t>
            </a:r>
            <a:r>
              <a:rPr kumimoji="0" lang="en-US" sz="1600" b="0" i="0" u="none" strike="noStrike" kern="1200" cap="none" spc="0" normalizeH="0" baseline="0" noProof="0">
                <a:ln>
                  <a:noFill/>
                </a:ln>
                <a:solidFill>
                  <a:prstClr val="black"/>
                </a:solidFill>
                <a:effectLst/>
                <a:uLnTx/>
                <a:uFillTx/>
                <a:ea typeface="+mn-ea"/>
                <a:cs typeface="+mn-cs"/>
              </a:rPr>
              <a:t>; </a:t>
            </a:r>
            <a:r>
              <a:rPr kumimoji="0" lang="en-US" sz="1600" b="0" i="0" u="none" strike="noStrike" kern="1200" cap="none" spc="0" normalizeH="0" baseline="0" noProof="0">
                <a:ln>
                  <a:noFill/>
                </a:ln>
                <a:solidFill>
                  <a:schemeClr val="accent1"/>
                </a:solidFill>
                <a:effectLst/>
                <a:uLnTx/>
                <a:uFillTx/>
                <a:ea typeface="+mn-ea"/>
                <a:cs typeface="+mn-cs"/>
                <a:hlinkClick r:id="rId3">
                  <a:extLst>
                    <a:ext uri="{A12FA001-AC4F-418D-AE19-62706E023703}">
                      <ahyp:hlinkClr xmlns:ahyp="http://schemas.microsoft.com/office/drawing/2018/hyperlinkcolor" val="tx"/>
                    </a:ext>
                  </a:extLst>
                </a:hlinkClick>
              </a:rPr>
              <a:t>matthew.gomez-peterson@flydenver.com</a:t>
            </a:r>
            <a:r>
              <a:rPr kumimoji="0" lang="en-US" sz="1600" b="0" i="0" u="none" strike="noStrike" kern="1200" cap="none" spc="0" normalizeH="0" baseline="0" noProof="0">
                <a:ln>
                  <a:noFill/>
                </a:ln>
                <a:solidFill>
                  <a:schemeClr val="accent1"/>
                </a:solidFill>
                <a:effectLst/>
                <a:uLnTx/>
                <a:uFillTx/>
                <a:ea typeface="+mn-ea"/>
                <a:cs typeface="+mn-cs"/>
              </a:rPr>
              <a:t> </a:t>
            </a:r>
            <a:endParaRPr lang="en-US" sz="1600" b="0" i="0" u="none" strike="noStrike" kern="1200" cap="none" spc="0" normalizeH="0" baseline="0" noProof="0">
              <a:ln>
                <a:noFill/>
              </a:ln>
              <a:solidFill>
                <a:schemeClr val="accent1"/>
              </a:solidFill>
              <a:effectLst/>
              <a:uLnTx/>
              <a:uFillTx/>
              <a:ea typeface="Calibri"/>
              <a:cs typeface="Calibri"/>
            </a:endParaRPr>
          </a:p>
          <a:p>
            <a:pPr>
              <a:defRPr/>
            </a:pPr>
            <a:endParaRPr lang="en-US"/>
          </a:p>
        </p:txBody>
      </p:sp>
    </p:spTree>
    <p:extLst>
      <p:ext uri="{BB962C8B-B14F-4D97-AF65-F5344CB8AC3E}">
        <p14:creationId xmlns:p14="http://schemas.microsoft.com/office/powerpoint/2010/main" val="66050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o reduce barriers for small businesses to operate autos unescorted airside, we introduce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10;&#10;Benefits: Supporting our Airside Partners&#10;Affordable Coverage&#10;Bridging the Gap&#10;Easy Access&#10;Comprehensive Protection&#10;Small/Emerging Business Boost&#10;">
            <a:extLst>
              <a:ext uri="{FF2B5EF4-FFF2-40B4-BE49-F238E27FC236}">
                <a16:creationId xmlns:a16="http://schemas.microsoft.com/office/drawing/2014/main" id="{E0FECF13-731B-28F1-3A42-7ED23B7A2E9F}"/>
              </a:ext>
              <a:ext uri="{C183D7F6-B498-43B3-948B-1728B52AA6E4}">
                <adec:decorative xmlns:adec="http://schemas.microsoft.com/office/drawing/2017/decorative" val="0"/>
              </a:ext>
            </a:extLst>
          </p:cNvPr>
          <p:cNvSpPr>
            <a:spLocks noGrp="1"/>
          </p:cNvSpPr>
          <p:nvPr>
            <p:ph type="title" idx="4294967295"/>
          </p:nvPr>
        </p:nvSpPr>
        <p:spPr>
          <a:xfrm>
            <a:off x="770439" y="459818"/>
            <a:ext cx="9403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Program Purpose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7" name="Text Placeholder 6">
            <a:extLst>
              <a:ext uri="{FF2B5EF4-FFF2-40B4-BE49-F238E27FC236}">
                <a16:creationId xmlns:a16="http://schemas.microsoft.com/office/drawing/2014/main" id="{D9ADDCDC-BF32-D6FB-842B-6244B14FAD3F}"/>
              </a:ext>
              <a:ext uri="{C183D7F6-B498-43B3-948B-1728B52AA6E4}">
                <adec:decorative xmlns:adec="http://schemas.microsoft.com/office/drawing/2017/decorative" val="1"/>
              </a:ext>
            </a:extLst>
          </p:cNvPr>
          <p:cNvSpPr>
            <a:spLocks noGrp="1"/>
          </p:cNvSpPr>
          <p:nvPr>
            <p:ph type="body" sz="quarter" idx="13"/>
          </p:nvPr>
        </p:nvSpPr>
        <p:spPr>
          <a:xfrm>
            <a:off x="770439" y="1231285"/>
            <a:ext cx="9576719" cy="4805747"/>
          </a:xfrm>
        </p:spPr>
        <p:txBody>
          <a:bodyPr lIns="91440" tIns="45720" rIns="91440" bIns="45720" anchor="t"/>
          <a:lstStyle/>
          <a:p>
            <a:pPr>
              <a:lnSpc>
                <a:spcPct val="100000"/>
              </a:lnSpc>
              <a:spcBef>
                <a:spcPts val="0"/>
              </a:spcBef>
            </a:pPr>
            <a:r>
              <a:rPr lang="en-US">
                <a:solidFill>
                  <a:srgbClr val="000000"/>
                </a:solidFill>
                <a:ea typeface="Calibri"/>
                <a:cs typeface="Calibri"/>
              </a:rPr>
              <a:t>To reduce barriers for small businesses to operate autos unescorted airside, DEN Risk Management introduces the new Airside Excess Auto Liability Program, also known as the AirsideDrive Program. The program provides $9M in excess of $1M in coverage for entities to meet the minimum unescorted airside driving insurance requirements of $10M Combined Single Limit each occurrence of Auto Liability. </a:t>
            </a:r>
            <a:br>
              <a:rPr lang="en-US">
                <a:solidFill>
                  <a:srgbClr val="000000"/>
                </a:solidFill>
                <a:ea typeface="Calibri"/>
                <a:cs typeface="Calibri"/>
              </a:rPr>
            </a:br>
            <a:br>
              <a:rPr lang="en-US">
                <a:solidFill>
                  <a:srgbClr val="000000"/>
                </a:solidFill>
                <a:ea typeface="Calibri"/>
                <a:cs typeface="Calibri"/>
              </a:rPr>
            </a:br>
            <a:br>
              <a:rPr lang="en-US">
                <a:ea typeface="Calibri"/>
                <a:cs typeface="Calibri"/>
              </a:rPr>
            </a:br>
            <a:r>
              <a:rPr lang="en-US" sz="2800">
                <a:solidFill>
                  <a:srgbClr val="440099"/>
                </a:solidFill>
                <a:ea typeface="Calibri"/>
                <a:cs typeface="Calibri"/>
              </a:rPr>
              <a:t>Benefits: Supporting our Airside Partners</a:t>
            </a:r>
            <a:endParaRPr lang="en-US" sz="2800"/>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Affordable Coverage</a:t>
            </a:r>
            <a:endParaRPr lang="en-US">
              <a:ea typeface="Calibri"/>
              <a:cs typeface="Calibri"/>
            </a:endParaRPr>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Bridging the Gap</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Easy Access</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Comprehensive Protection</a:t>
            </a:r>
            <a:endParaRPr lang="en-US"/>
          </a:p>
          <a:p>
            <a:pPr marL="285750" indent="-285750">
              <a:lnSpc>
                <a:spcPct val="100000"/>
              </a:lnSpc>
              <a:spcBef>
                <a:spcPts val="0"/>
              </a:spcBef>
              <a:buClr>
                <a:srgbClr val="E35B2A"/>
              </a:buClr>
              <a:buFont typeface="Arial" panose="020B0604020202020204" pitchFamily="34" charset="0"/>
              <a:buChar char="•"/>
            </a:pPr>
            <a:r>
              <a:rPr lang="en-US" sz="1600">
                <a:solidFill>
                  <a:srgbClr val="000000"/>
                </a:solidFill>
                <a:ea typeface="Calibri"/>
                <a:cs typeface="Calibri"/>
              </a:rPr>
              <a:t>Small/Emerging Business Boost</a:t>
            </a:r>
            <a:endParaRPr lang="en-US"/>
          </a:p>
        </p:txBody>
      </p:sp>
      <p:pic>
        <p:nvPicPr>
          <p:cNvPr id="11" name="Picture 10" descr="QR code for the program: https://www.flydenver.com/business-and-community/airsidedrive-program/">
            <a:extLst>
              <a:ext uri="{FF2B5EF4-FFF2-40B4-BE49-F238E27FC236}">
                <a16:creationId xmlns:a16="http://schemas.microsoft.com/office/drawing/2014/main" id="{BD762219-C840-6B39-6878-49932FD4FBC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56976" y="4824900"/>
            <a:ext cx="1241310" cy="1251612"/>
          </a:xfrm>
          <a:prstGeom prst="rect">
            <a:avLst/>
          </a:prstGeom>
        </p:spPr>
      </p:pic>
      <p:sp>
        <p:nvSpPr>
          <p:cNvPr id="15" name="Freeform: Shape 14">
            <a:extLst>
              <a:ext uri="{FF2B5EF4-FFF2-40B4-BE49-F238E27FC236}">
                <a16:creationId xmlns:a16="http://schemas.microsoft.com/office/drawing/2014/main" id="{8FB464C2-B118-9760-4868-C34AD8414D01}"/>
              </a:ext>
              <a:ext uri="{C183D7F6-B498-43B3-948B-1728B52AA6E4}">
                <adec:decorative xmlns:adec="http://schemas.microsoft.com/office/drawing/2017/decorative" val="1"/>
              </a:ext>
            </a:extLst>
          </p:cNvPr>
          <p:cNvSpPr/>
          <p:nvPr/>
        </p:nvSpPr>
        <p:spPr>
          <a:xfrm rot="20247250">
            <a:off x="2861008" y="5447093"/>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FAA06E6-2E15-1AB7-C555-45160192F59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96930" flipH="1">
            <a:off x="2475309" y="5370328"/>
            <a:ext cx="551817" cy="646331"/>
          </a:xfrm>
          <a:prstGeom prst="rect">
            <a:avLst/>
          </a:prstGeom>
        </p:spPr>
      </p:pic>
      <p:sp>
        <p:nvSpPr>
          <p:cNvPr id="17" name="TextBox 16">
            <a:extLst>
              <a:ext uri="{FF2B5EF4-FFF2-40B4-BE49-F238E27FC236}">
                <a16:creationId xmlns:a16="http://schemas.microsoft.com/office/drawing/2014/main" id="{E4956F94-9119-64C7-508D-EFCF4438EE41}"/>
              </a:ext>
              <a:ext uri="{C183D7F6-B498-43B3-948B-1728B52AA6E4}">
                <adec:decorative xmlns:adec="http://schemas.microsoft.com/office/drawing/2017/decorative" val="1"/>
              </a:ext>
            </a:extLst>
          </p:cNvPr>
          <p:cNvSpPr txBox="1"/>
          <p:nvPr/>
        </p:nvSpPr>
        <p:spPr>
          <a:xfrm>
            <a:off x="2513376" y="4842954"/>
            <a:ext cx="3456052" cy="461665"/>
          </a:xfrm>
          <a:prstGeom prst="rect">
            <a:avLst/>
          </a:prstGeom>
          <a:noFill/>
        </p:spPr>
        <p:txBody>
          <a:bodyPr wrap="square" rtlCol="0">
            <a:spAutoFit/>
          </a:bodyPr>
          <a:lstStyle/>
          <a:p>
            <a:r>
              <a:rPr lang="en-US" sz="2400">
                <a:solidFill>
                  <a:srgbClr val="440099"/>
                </a:solidFill>
              </a:rPr>
              <a:t>Scan now to learn more</a:t>
            </a:r>
          </a:p>
        </p:txBody>
      </p:sp>
    </p:spTree>
    <p:extLst>
      <p:ext uri="{BB962C8B-B14F-4D97-AF65-F5344CB8AC3E}">
        <p14:creationId xmlns:p14="http://schemas.microsoft.com/office/powerpoint/2010/main" val="350820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2800" b="0" i="0" u="none" strike="noStrike" kern="1200" cap="none" spc="0" normalizeH="0" baseline="0" noProof="0">
                <a:ln>
                  <a:noFill/>
                </a:ln>
                <a:solidFill>
                  <a:srgbClr val="440099"/>
                </a:solidFill>
                <a:effectLst/>
                <a:uLnTx/>
                <a:uFillTx/>
                <a:latin typeface="+mn-lt"/>
                <a:ea typeface="+mn-ea"/>
                <a:cs typeface="+mn-cs"/>
              </a:rPr>
              <a:t>Navigating the ACDBE</a:t>
            </a:r>
            <a:r>
              <a:rPr lang="en-US" sz="2800">
                <a:solidFill>
                  <a:srgbClr val="440099"/>
                </a:solidFill>
                <a:latin typeface="+mn-lt"/>
                <a:ea typeface="+mn-ea"/>
                <a:cs typeface="+mn-cs"/>
              </a:rPr>
              <a:t> Series: Pathways to Concessions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lIns="91440" tIns="45720" rIns="91440" bIns="45720" anchor="t"/>
          <a:lstStyle/>
          <a:p>
            <a:r>
              <a:rPr lang="en-US" b="1"/>
              <a:t>Bi-monthly virtual outreach event held on the third Thursday at 1 p.m. will guide ACDBEs on doing business at DEN.</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389938"/>
            <a:ext cx="8260940" cy="3930649"/>
          </a:xfrm>
        </p:spPr>
        <p:txBody>
          <a:bodyPr lIns="91440" tIns="45720" rIns="91440" bIns="45720" anchor="t"/>
          <a:lstStyle/>
          <a:p>
            <a:pPr marL="0" indent="0">
              <a:spcBef>
                <a:spcPts val="0"/>
              </a:spcBef>
              <a:buClr>
                <a:srgbClr val="DC582A"/>
              </a:buClr>
              <a:buNone/>
              <a:tabLst>
                <a:tab pos="457200" algn="l"/>
              </a:tabLst>
            </a:pPr>
            <a:r>
              <a:rPr lang="en-US" sz="2000" b="1">
                <a:solidFill>
                  <a:schemeClr val="tx1"/>
                </a:solidFill>
                <a:ea typeface="Times New Roman" panose="02020603050405020304" pitchFamily="18" charset="0"/>
                <a:cs typeface="Calibri"/>
              </a:rPr>
              <a:t>Pathways to Concessions 2025:</a:t>
            </a:r>
          </a:p>
          <a:p>
            <a:pPr marL="0" indent="0">
              <a:spcBef>
                <a:spcPts val="0"/>
              </a:spcBef>
              <a:buClr>
                <a:srgbClr val="DC582A"/>
              </a:buClr>
              <a:buNone/>
              <a:tabLst>
                <a:tab pos="457200" algn="l"/>
              </a:tabLst>
            </a:pPr>
            <a:endParaRPr lang="en-US" sz="2000" b="1">
              <a:solidFill>
                <a:schemeClr val="tx1"/>
              </a:solidFill>
              <a:ea typeface="Calibri" panose="020F0502020204030204"/>
              <a:cs typeface="Calibri"/>
            </a:endParaRPr>
          </a:p>
          <a:p>
            <a:pPr>
              <a:spcBef>
                <a:spcPts val="0"/>
              </a:spcBef>
              <a:spcAft>
                <a:spcPts val="1200"/>
              </a:spcAft>
              <a:buClr>
                <a:srgbClr val="DC582A"/>
              </a:buClr>
              <a:tabLst>
                <a:tab pos="457200" algn="l"/>
              </a:tabLst>
            </a:pPr>
            <a:r>
              <a:rPr lang="en-US" sz="2000">
                <a:solidFill>
                  <a:schemeClr val="bg2">
                    <a:lumMod val="75000"/>
                  </a:schemeClr>
                </a:solidFill>
                <a:cs typeface="Calibri"/>
              </a:rPr>
              <a:t>January 16 – ACDBE 101</a:t>
            </a:r>
          </a:p>
          <a:p>
            <a:pPr>
              <a:spcBef>
                <a:spcPts val="0"/>
              </a:spcBef>
              <a:spcAft>
                <a:spcPts val="1200"/>
              </a:spcAft>
              <a:buClr>
                <a:srgbClr val="DC582A"/>
              </a:buClr>
              <a:tabLst>
                <a:tab pos="457200" algn="l"/>
              </a:tabLst>
            </a:pPr>
            <a:r>
              <a:rPr lang="en-US" sz="2000">
                <a:solidFill>
                  <a:schemeClr val="bg2">
                    <a:lumMod val="75000"/>
                  </a:schemeClr>
                </a:solidFill>
                <a:cs typeface="Calibri"/>
              </a:rPr>
              <a:t>March 20 – ACDBE 201 </a:t>
            </a:r>
          </a:p>
          <a:p>
            <a:pPr>
              <a:spcBef>
                <a:spcPts val="0"/>
              </a:spcBef>
              <a:spcAft>
                <a:spcPts val="1200"/>
              </a:spcAft>
              <a:buClr>
                <a:srgbClr val="DC582A"/>
              </a:buClr>
              <a:tabLst>
                <a:tab pos="457200" algn="l"/>
              </a:tabLst>
            </a:pPr>
            <a:r>
              <a:rPr lang="en-US" sz="2000">
                <a:solidFill>
                  <a:schemeClr val="bg2">
                    <a:lumMod val="75000"/>
                  </a:schemeClr>
                </a:solidFill>
                <a:cs typeface="Calibri"/>
              </a:rPr>
              <a:t>May 15 – Joint Ventures 101</a:t>
            </a:r>
          </a:p>
          <a:p>
            <a:pPr>
              <a:spcBef>
                <a:spcPts val="0"/>
              </a:spcBef>
              <a:spcAft>
                <a:spcPts val="1200"/>
              </a:spcAft>
              <a:buClr>
                <a:srgbClr val="DC582A"/>
              </a:buClr>
              <a:tabLst>
                <a:tab pos="457200" algn="l"/>
              </a:tabLst>
            </a:pPr>
            <a:r>
              <a:rPr lang="en-US" sz="2000" b="1">
                <a:solidFill>
                  <a:schemeClr val="tx1"/>
                </a:solidFill>
                <a:cs typeface="Calibri"/>
              </a:rPr>
              <a:t>July 17 </a:t>
            </a:r>
            <a:r>
              <a:rPr lang="en-US" sz="2000">
                <a:solidFill>
                  <a:schemeClr val="tx1"/>
                </a:solidFill>
                <a:cs typeface="Calibri"/>
              </a:rPr>
              <a:t>– Joint Ventures 201</a:t>
            </a:r>
            <a:endParaRPr lang="en-US" sz="2000">
              <a:solidFill>
                <a:schemeClr val="tx1"/>
              </a:solidFill>
              <a:ea typeface="Calibri"/>
              <a:cs typeface="Calibri"/>
            </a:endParaRPr>
          </a:p>
          <a:p>
            <a:pPr>
              <a:spcBef>
                <a:spcPts val="0"/>
              </a:spcBef>
              <a:spcAft>
                <a:spcPts val="1200"/>
              </a:spcAft>
              <a:buClr>
                <a:srgbClr val="DC582A"/>
              </a:buClr>
              <a:tabLst>
                <a:tab pos="457200" algn="l"/>
              </a:tabLst>
            </a:pPr>
            <a:r>
              <a:rPr lang="en-US" sz="2000" b="1">
                <a:solidFill>
                  <a:schemeClr val="tx1"/>
                </a:solidFill>
                <a:cs typeface="Calibri"/>
              </a:rPr>
              <a:t>September 18 </a:t>
            </a:r>
            <a:r>
              <a:rPr lang="en-US" sz="2000">
                <a:solidFill>
                  <a:schemeClr val="tx1"/>
                </a:solidFill>
                <a:cs typeface="Calibri"/>
              </a:rPr>
              <a:t>– Concessions Connections</a:t>
            </a:r>
            <a:endParaRPr lang="en-US" sz="2000">
              <a:solidFill>
                <a:schemeClr val="tx1"/>
              </a:solidFill>
              <a:ea typeface="Calibri"/>
              <a:cs typeface="Calibri"/>
            </a:endParaRPr>
          </a:p>
          <a:p>
            <a:pPr>
              <a:spcBef>
                <a:spcPts val="0"/>
              </a:spcBef>
              <a:spcAft>
                <a:spcPts val="1200"/>
              </a:spcAft>
              <a:buClr>
                <a:srgbClr val="DC582A"/>
              </a:buClr>
              <a:tabLst>
                <a:tab pos="457200" algn="l"/>
              </a:tabLst>
            </a:pPr>
            <a:r>
              <a:rPr lang="en-US" sz="2000" b="1">
                <a:solidFill>
                  <a:schemeClr val="tx1"/>
                </a:solidFill>
                <a:ea typeface="Calibri"/>
                <a:cs typeface="Calibri"/>
              </a:rPr>
              <a:t>November 20 </a:t>
            </a:r>
            <a:r>
              <a:rPr lang="en-US" sz="2000">
                <a:solidFill>
                  <a:schemeClr val="tx1"/>
                </a:solidFill>
                <a:ea typeface="Calibri"/>
                <a:cs typeface="Calibri"/>
              </a:rPr>
              <a:t>– B2G Compliance</a:t>
            </a:r>
          </a:p>
        </p:txBody>
      </p:sp>
      <p:pic>
        <p:nvPicPr>
          <p:cNvPr id="7" name="Picture Placeholder 6">
            <a:extLst>
              <a:ext uri="{FF2B5EF4-FFF2-40B4-BE49-F238E27FC236}">
                <a16:creationId xmlns:a16="http://schemas.microsoft.com/office/drawing/2014/main" id="{4EF29B50-42F0-D925-EBC9-A302F95B9C4C}"/>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47113" y="0"/>
            <a:ext cx="3712360" cy="6922168"/>
          </a:xfrm>
        </p:spPr>
      </p:pic>
      <p:pic>
        <p:nvPicPr>
          <p:cNvPr id="3" name="Picture 2">
            <a:extLst>
              <a:ext uri="{FF2B5EF4-FFF2-40B4-BE49-F238E27FC236}">
                <a16:creationId xmlns:a16="http://schemas.microsoft.com/office/drawing/2014/main" id="{8C7E02AB-3F18-D4AB-DF11-4F74EE72639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100" y="5927409"/>
            <a:ext cx="664075" cy="66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23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DE6BB6-A18F-B285-0AE6-9FC7DB53D663}"/>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DEN Procurement  </a:t>
            </a:r>
          </a:p>
        </p:txBody>
      </p:sp>
      <p:sp>
        <p:nvSpPr>
          <p:cNvPr id="15" name="Text Placeholder 14" descr="QR Code redirecting to https://www.flydenver.com/business-and-community/procurement/opportunities/">
            <a:extLst>
              <a:ext uri="{FF2B5EF4-FFF2-40B4-BE49-F238E27FC236}">
                <a16:creationId xmlns:a16="http://schemas.microsoft.com/office/drawing/2014/main" id="{2FA385AD-55E8-5A28-C5A2-60C3A8F5BB42}"/>
              </a:ext>
            </a:extLst>
          </p:cNvPr>
          <p:cNvSpPr>
            <a:spLocks noGrp="1"/>
          </p:cNvSpPr>
          <p:nvPr>
            <p:ph type="body" sz="quarter" idx="14"/>
          </p:nvPr>
        </p:nvSpPr>
        <p:spPr>
          <a:xfrm>
            <a:off x="770439" y="1259557"/>
            <a:ext cx="9611811" cy="5218631"/>
          </a:xfrm>
        </p:spPr>
        <p:txBody>
          <a:bodyPr/>
          <a:lstStyle/>
          <a:p>
            <a:pPr>
              <a:spcBef>
                <a:spcPts val="0"/>
              </a:spcBef>
            </a:pPr>
            <a:r>
              <a:rPr lang="en-US" sz="1500" b="1"/>
              <a:t>Contract Types</a:t>
            </a:r>
          </a:p>
          <a:p>
            <a:pPr lvl="1">
              <a:lnSpc>
                <a:spcPct val="100000"/>
              </a:lnSpc>
              <a:spcBef>
                <a:spcPts val="0"/>
              </a:spcBef>
            </a:pPr>
            <a:r>
              <a:rPr lang="en-US" sz="1500" b="1"/>
              <a:t>Competitive: </a:t>
            </a:r>
            <a:r>
              <a:rPr lang="en-US" sz="1500"/>
              <a:t>Professional Services, Construction, Revenue Opportunities</a:t>
            </a:r>
          </a:p>
          <a:p>
            <a:pPr lvl="1">
              <a:lnSpc>
                <a:spcPct val="100000"/>
              </a:lnSpc>
              <a:spcBef>
                <a:spcPts val="0"/>
              </a:spcBef>
            </a:pPr>
            <a:r>
              <a:rPr lang="en-US" sz="1500" b="1"/>
              <a:t>Non-Competitive: </a:t>
            </a:r>
            <a:r>
              <a:rPr lang="en-US" sz="1500"/>
              <a:t>Sole Source, Professional Preference, Amendments, Grants, Revenue Agreements</a:t>
            </a:r>
            <a:br>
              <a:rPr lang="en-US" sz="1500"/>
            </a:br>
            <a:endParaRPr lang="en-US" sz="1500"/>
          </a:p>
          <a:p>
            <a:pPr>
              <a:spcBef>
                <a:spcPts val="0"/>
              </a:spcBef>
            </a:pPr>
            <a:r>
              <a:rPr lang="en-US" sz="1500" b="1"/>
              <a:t>Processes Supported</a:t>
            </a:r>
          </a:p>
          <a:p>
            <a:pPr lvl="1">
              <a:lnSpc>
                <a:spcPct val="100000"/>
              </a:lnSpc>
              <a:spcBef>
                <a:spcPts val="0"/>
              </a:spcBef>
            </a:pPr>
            <a:r>
              <a:rPr lang="en-US" sz="1500" b="1"/>
              <a:t>Task Orders </a:t>
            </a:r>
            <a:r>
              <a:rPr lang="en-US" sz="1500"/>
              <a:t>(competitive &amp; non-competitive)</a:t>
            </a:r>
          </a:p>
          <a:p>
            <a:pPr lvl="1">
              <a:lnSpc>
                <a:spcPct val="100000"/>
              </a:lnSpc>
              <a:spcBef>
                <a:spcPts val="0"/>
              </a:spcBef>
            </a:pPr>
            <a:r>
              <a:rPr lang="en-US" sz="1500" b="1"/>
              <a:t>Governed by </a:t>
            </a:r>
            <a:r>
              <a:rPr lang="en-US" sz="1500"/>
              <a:t>City/DEN Charter, Ordinances, DSBO, Exec. Order 8, Fiscal Rules</a:t>
            </a:r>
            <a:br>
              <a:rPr lang="en-US" sz="1500"/>
            </a:br>
            <a:endParaRPr lang="en-US" sz="1500"/>
          </a:p>
          <a:p>
            <a:pPr>
              <a:spcBef>
                <a:spcPts val="0"/>
              </a:spcBef>
            </a:pPr>
            <a:r>
              <a:rPr lang="en-US" sz="1500" b="1"/>
              <a:t>Opportunities</a:t>
            </a:r>
          </a:p>
          <a:p>
            <a:pPr lvl="1">
              <a:spcBef>
                <a:spcPts val="0"/>
              </a:spcBef>
            </a:pPr>
            <a:r>
              <a:rPr lang="en-US" sz="1500" b="1"/>
              <a:t>Find current solicitations: </a:t>
            </a:r>
            <a:r>
              <a:rPr lang="en-US" sz="1500"/>
              <a:t>BidNet</a:t>
            </a:r>
          </a:p>
          <a:p>
            <a:pPr marL="914400" lvl="2" indent="0">
              <a:spcBef>
                <a:spcPts val="0"/>
              </a:spcBef>
              <a:buNone/>
            </a:pPr>
            <a:r>
              <a:rPr lang="en-US" sz="1500" b="1"/>
              <a:t>Key Dates: </a:t>
            </a:r>
            <a:r>
              <a:rPr lang="en-US" sz="1500"/>
              <a:t>Advertisement &amp; Proposal Due Dates</a:t>
            </a:r>
          </a:p>
          <a:p>
            <a:pPr marL="914400" lvl="2" indent="0">
              <a:spcBef>
                <a:spcPts val="0"/>
              </a:spcBef>
              <a:buNone/>
            </a:pPr>
            <a:r>
              <a:rPr lang="en-US" sz="1500" b="1"/>
              <a:t>Pre-Proposal Meetings (when applicable) </a:t>
            </a:r>
            <a:r>
              <a:rPr lang="en-US" sz="1500"/>
              <a:t>include project details, narrative guidance, and evaluation criteria</a:t>
            </a:r>
            <a:br>
              <a:rPr lang="en-US" sz="1500"/>
            </a:br>
            <a:endParaRPr lang="en-US" sz="1500"/>
          </a:p>
          <a:p>
            <a:pPr>
              <a:spcBef>
                <a:spcPts val="0"/>
              </a:spcBef>
            </a:pPr>
            <a:r>
              <a:rPr lang="en-US" sz="1500" b="1"/>
              <a:t>Fast-Tracking: Pilot Procurement Method</a:t>
            </a:r>
          </a:p>
          <a:p>
            <a:pPr lvl="1">
              <a:lnSpc>
                <a:spcPct val="100000"/>
              </a:lnSpc>
              <a:spcBef>
                <a:spcPts val="0"/>
              </a:spcBef>
            </a:pPr>
            <a:r>
              <a:rPr lang="en-US" sz="1500" b="1"/>
              <a:t>Goal: </a:t>
            </a:r>
            <a:r>
              <a:rPr lang="en-US" sz="1500"/>
              <a:t>Increase agility by eliminating non-mandated steps</a:t>
            </a:r>
          </a:p>
          <a:p>
            <a:pPr lvl="1">
              <a:lnSpc>
                <a:spcPct val="100000"/>
              </a:lnSpc>
              <a:spcBef>
                <a:spcPts val="0"/>
              </a:spcBef>
            </a:pPr>
            <a:r>
              <a:rPr lang="en-US" sz="1500" b="1"/>
              <a:t>Key Features:</a:t>
            </a:r>
          </a:p>
          <a:p>
            <a:pPr lvl="2">
              <a:lnSpc>
                <a:spcPct val="100000"/>
              </a:lnSpc>
              <a:spcBef>
                <a:spcPts val="0"/>
              </a:spcBef>
            </a:pPr>
            <a:r>
              <a:rPr lang="en-US" sz="1500"/>
              <a:t>1-week ad period, no pre-proposal meeting</a:t>
            </a:r>
          </a:p>
          <a:p>
            <a:pPr lvl="2">
              <a:lnSpc>
                <a:spcPct val="100000"/>
              </a:lnSpc>
              <a:spcBef>
                <a:spcPts val="0"/>
              </a:spcBef>
            </a:pPr>
            <a:r>
              <a:rPr lang="en-US" sz="1500"/>
              <a:t>2-day Q&amp;A window</a:t>
            </a:r>
          </a:p>
          <a:p>
            <a:pPr lvl="2">
              <a:lnSpc>
                <a:spcPct val="100000"/>
              </a:lnSpc>
              <a:spcBef>
                <a:spcPts val="0"/>
              </a:spcBef>
            </a:pPr>
            <a:r>
              <a:rPr lang="en-US" sz="1500"/>
              <a:t>3-member panel review, no interviews</a:t>
            </a:r>
          </a:p>
          <a:p>
            <a:pPr lvl="2">
              <a:lnSpc>
                <a:spcPct val="100000"/>
              </a:lnSpc>
              <a:spcBef>
                <a:spcPts val="0"/>
              </a:spcBef>
            </a:pPr>
            <a:r>
              <a:rPr lang="en-US" sz="1500"/>
              <a:t>No contract negotiation – based on proposal terms</a:t>
            </a:r>
          </a:p>
          <a:p>
            <a:pPr lvl="2">
              <a:lnSpc>
                <a:spcPct val="100000"/>
              </a:lnSpc>
              <a:spcBef>
                <a:spcPts val="0"/>
              </a:spcBef>
            </a:pPr>
            <a:endParaRPr lang="en-US" sz="1500"/>
          </a:p>
          <a:p>
            <a:pPr marL="0" indent="0">
              <a:spcBef>
                <a:spcPts val="0"/>
              </a:spcBef>
              <a:buNone/>
            </a:pPr>
            <a:r>
              <a:rPr lang="en-US" sz="1500"/>
              <a:t>To learn more about DEN’s procurement process, please visit us in our breakout room or scan the QR Code to view the website. </a:t>
            </a:r>
          </a:p>
        </p:txBody>
      </p:sp>
      <p:pic>
        <p:nvPicPr>
          <p:cNvPr id="19" name="Picture 18" descr="QR Code redirecting to https://www.flydenver.com/business-and-community/procurement/opportunities/">
            <a:extLst>
              <a:ext uri="{FF2B5EF4-FFF2-40B4-BE49-F238E27FC236}">
                <a16:creationId xmlns:a16="http://schemas.microsoft.com/office/drawing/2014/main" id="{4FAF00CA-56C8-BBCB-5ADD-BA218BE215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4675" y="5324475"/>
            <a:ext cx="1285874" cy="1285874"/>
          </a:xfrm>
          <a:prstGeom prst="rect">
            <a:avLst/>
          </a:prstGeom>
        </p:spPr>
      </p:pic>
    </p:spTree>
    <p:extLst>
      <p:ext uri="{BB962C8B-B14F-4D97-AF65-F5344CB8AC3E}">
        <p14:creationId xmlns:p14="http://schemas.microsoft.com/office/powerpoint/2010/main" val="3701062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 Placeholder 16" descr="DEN Procurement  &#10;Procures competitive contracts:&#10;&#10;Professional Services&#10;Construction&#10;Revenue Opportunities&#10;&#10;Processes non-competitive contracts:&#10;&#10;Sole Source&#10;Professional Preference&#10;Amendments&#10;Grants&#10;Revenue Agreements&#10;&#10;Facilitates competitive and non-competitive task order process&#10;&#10;Governed by ordinances and regulations including; City and DEN Charter &amp; Ordinances, DSBO, Executive Order 8, and City Procurement and Fiscal Rules&#10;&#10;">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a:t>
            </a:r>
            <a:r>
              <a:rPr kumimoji="0" lang="en-US" sz="3200" b="0" i="0" u="none" strike="noStrike" kern="1200" cap="none" spc="0" normalizeH="0" noProof="0">
                <a:ln>
                  <a:noFill/>
                </a:ln>
                <a:solidFill>
                  <a:srgbClr val="440099"/>
                </a:solidFill>
                <a:effectLst/>
                <a:uLnTx/>
                <a:uFillTx/>
                <a:latin typeface="+mn-lt"/>
                <a:ea typeface="+mn-ea"/>
                <a:cs typeface="+mn-cs"/>
              </a:rPr>
              <a:t>     </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20" name="Text Placeholder 19">
            <a:extLst>
              <a:ext uri="{FF2B5EF4-FFF2-40B4-BE49-F238E27FC236}">
                <a16:creationId xmlns:a16="http://schemas.microsoft.com/office/drawing/2014/main" id="{60FC03A7-93AC-E1A0-9237-BE9A577F7B46}"/>
              </a:ext>
              <a:ext uri="{C183D7F6-B498-43B3-948B-1728B52AA6E4}">
                <adec:decorative xmlns:adec="http://schemas.microsoft.com/office/drawing/2017/decorative" val="1"/>
              </a:ext>
            </a:extLst>
          </p:cNvPr>
          <p:cNvSpPr>
            <a:spLocks noGrp="1"/>
          </p:cNvSpPr>
          <p:nvPr>
            <p:ph type="body" sz="quarter" idx="13"/>
          </p:nvPr>
        </p:nvSpPr>
        <p:spPr>
          <a:xfrm>
            <a:off x="769939" y="1555750"/>
            <a:ext cx="6196918" cy="578318"/>
          </a:xfrm>
        </p:spPr>
        <p:txBody>
          <a:bodyPr lIns="91440" tIns="45720" rIns="91440" bIns="45720" anchor="t"/>
          <a:lstStyle/>
          <a:p>
            <a:pPr>
              <a:spcBef>
                <a:spcPts val="0"/>
              </a:spcBef>
              <a:buClr>
                <a:srgbClr val="E35B2A"/>
              </a:buClr>
            </a:pPr>
            <a:r>
              <a:rPr lang="en-US" b="1"/>
              <a:t>Procures competitive contracts:</a:t>
            </a:r>
          </a:p>
          <a:p>
            <a:pPr>
              <a:spcBef>
                <a:spcPts val="0"/>
              </a:spcBef>
            </a:pPr>
            <a:endParaRPr lang="en-US"/>
          </a:p>
          <a:p>
            <a:pPr marL="285750" indent="-285750">
              <a:spcBef>
                <a:spcPts val="0"/>
              </a:spcBef>
              <a:buClr>
                <a:srgbClr val="E35B2A"/>
              </a:buClr>
              <a:buFont typeface="Arial" panose="020B0604020202020204" pitchFamily="34" charset="0"/>
              <a:buChar char="•"/>
            </a:pPr>
            <a:r>
              <a:rPr lang="en-US"/>
              <a:t>Professional Services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Construction</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Revenue Opportunities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b="1"/>
              <a:t>Processes non-competitive contracts:</a:t>
            </a:r>
            <a:endParaRPr lang="en-US" b="1">
              <a:ea typeface="Calibri" panose="020F0502020204030204"/>
              <a:cs typeface="Calibri" panose="020F0502020204030204"/>
            </a:endParaRPr>
          </a:p>
          <a:p>
            <a:pPr>
              <a:spcBef>
                <a:spcPts val="0"/>
              </a:spcBef>
            </a:pPr>
            <a:endParaRPr lang="en-US"/>
          </a:p>
          <a:p>
            <a:pPr marL="285750" indent="-285750">
              <a:spcBef>
                <a:spcPts val="0"/>
              </a:spcBef>
              <a:buClr>
                <a:srgbClr val="E35B2A"/>
              </a:buClr>
              <a:buFont typeface="Arial" panose="020B0604020202020204" pitchFamily="34" charset="0"/>
              <a:buChar char="•"/>
            </a:pPr>
            <a:r>
              <a:rPr lang="en-US"/>
              <a:t>Sole Source</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Professional Preference</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Amendments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Grants</a:t>
            </a:r>
            <a:endParaRPr lang="en-US">
              <a:ea typeface="Calibri" panose="020F0502020204030204"/>
              <a:cs typeface="Calibri" panose="020F0502020204030204"/>
            </a:endParaRPr>
          </a:p>
          <a:p>
            <a:pPr marL="285750" indent="-285750">
              <a:spcBef>
                <a:spcPts val="0"/>
              </a:spcBef>
              <a:buClr>
                <a:srgbClr val="E35B2A"/>
              </a:buClr>
              <a:buFont typeface="Arial" panose="020B0604020202020204" pitchFamily="34" charset="0"/>
              <a:buChar char="•"/>
            </a:pPr>
            <a:r>
              <a:rPr lang="en-US"/>
              <a:t>Revenue Agreements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a:t>Facilitates competitive and non-competitive task order process</a:t>
            </a:r>
            <a:endParaRPr lang="en-US">
              <a:ea typeface="Calibri" panose="020F0502020204030204"/>
              <a:cs typeface="Calibri" panose="020F0502020204030204"/>
            </a:endParaRPr>
          </a:p>
          <a:p>
            <a:pPr>
              <a:spcBef>
                <a:spcPts val="0"/>
              </a:spcBef>
              <a:buClr>
                <a:srgbClr val="E35B2A"/>
              </a:buClr>
            </a:pPr>
            <a:endParaRPr lang="en-US"/>
          </a:p>
          <a:p>
            <a:pPr>
              <a:spcBef>
                <a:spcPts val="0"/>
              </a:spcBef>
            </a:pPr>
            <a:r>
              <a:rPr lang="en-US"/>
              <a:t>Governed by ordinances and regulations including; City and DEN Charter &amp; Ordinances, DSBO, Executive Order 8, and City Procurement and Fiscal Rules</a:t>
            </a:r>
            <a:endParaRPr lang="en-US">
              <a:ea typeface="Calibri" panose="020F0502020204030204"/>
              <a:cs typeface="Calibri" panose="020F0502020204030204"/>
            </a:endParaRPr>
          </a:p>
        </p:txBody>
      </p:sp>
      <p:pic>
        <p:nvPicPr>
          <p:cNvPr id="23" name="Picture 22" descr="Types of Solicitations at DEN&#10;RFP, RFQ, RFO, RFI, IFB and ICP&#10;&#10;Learn more https://www.flydenver.com/business-and-community/procurement/opportunities/">
            <a:extLst>
              <a:ext uri="{FF2B5EF4-FFF2-40B4-BE49-F238E27FC236}">
                <a16:creationId xmlns:a16="http://schemas.microsoft.com/office/drawing/2014/main" id="{7FC056D6-0A2D-D554-246F-92466FD9B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8655" y="1661493"/>
            <a:ext cx="3395766" cy="2359356"/>
          </a:xfrm>
          <a:prstGeom prst="rect">
            <a:avLst/>
          </a:prstGeom>
        </p:spPr>
      </p:pic>
    </p:spTree>
    <p:extLst>
      <p:ext uri="{BB962C8B-B14F-4D97-AF65-F5344CB8AC3E}">
        <p14:creationId xmlns:p14="http://schemas.microsoft.com/office/powerpoint/2010/main" val="3755693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 Placeholder 16" descr="DEN Procurement – Contract Lifecycle">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 – Contract</a:t>
            </a:r>
            <a:r>
              <a:rPr kumimoji="0" lang="en-US" sz="3200" b="0" i="0" u="none" strike="noStrike" kern="1200" cap="none" spc="0" normalizeH="0" noProof="0">
                <a:ln>
                  <a:noFill/>
                </a:ln>
                <a:solidFill>
                  <a:srgbClr val="440099"/>
                </a:solidFill>
                <a:effectLst/>
                <a:uLnTx/>
                <a:uFillTx/>
                <a:latin typeface="+mn-lt"/>
                <a:ea typeface="+mn-ea"/>
                <a:cs typeface="+mn-cs"/>
              </a:rPr>
              <a:t> Lifecycle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descr="Active DEN Procurements &amp; Solicitations are available on BidNet: https://www.bidnetdirect.com/colorado/cityandcountyofdenverdepartmentofaviation&#10;Important Dates:&#10;Published/Advertised Date&#10;Proposal Due Date&#10;Important Information:&#10;Pre-proposal meetings outlining project details&#10;Proposal Narrative Contents &amp; Evaluation Criteria&#10;">
            <a:extLst>
              <a:ext uri="{FF2B5EF4-FFF2-40B4-BE49-F238E27FC236}">
                <a16:creationId xmlns:a16="http://schemas.microsoft.com/office/drawing/2014/main" id="{AB000D8F-73B4-F4CD-BB34-FB5A6DEA29CA}"/>
              </a:ext>
            </a:extLst>
          </p:cNvPr>
          <p:cNvSpPr txBox="1"/>
          <p:nvPr/>
        </p:nvSpPr>
        <p:spPr>
          <a:xfrm>
            <a:off x="770438" y="1397675"/>
            <a:ext cx="10735761" cy="2062103"/>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Active DEN Procurements &amp; Solicitations are available on BidNet: </a:t>
            </a:r>
            <a:r>
              <a:rPr kumimoji="0" lang="en-US" sz="1600" b="0" i="0" u="sng" strike="noStrike" kern="1200" cap="none" spc="0" normalizeH="0" baseline="0" noProof="0">
                <a:ln>
                  <a:noFill/>
                </a:ln>
                <a:solidFill>
                  <a:prstClr val="black"/>
                </a:solidFill>
                <a:effectLst/>
                <a:uLnTx/>
                <a:uFillTx/>
                <a:latin typeface="Calibri" panose="020F0502020204030204"/>
                <a:ea typeface="+mn-ea"/>
                <a:hlinkClick r:id="rId2">
                  <a:extLst>
                    <a:ext uri="{A12FA001-AC4F-418D-AE19-62706E023703}">
                      <ahyp:hlinkClr xmlns:ahyp="http://schemas.microsoft.com/office/drawing/2018/hyperlinkcolor" val="tx"/>
                    </a:ext>
                  </a:extLst>
                </a:hlinkClick>
              </a:rPr>
              <a:t>https://www.bidnetdirect.com/colorado/cityandcountyofdenverdepartmentofaviation</a:t>
            </a:r>
            <a:endParaRPr kumimoji="0" lang="en-US" sz="1600" b="0" i="0" u="sng" strike="noStrike" kern="1200" cap="none" spc="0" normalizeH="0" baseline="0" noProof="0">
              <a:ln>
                <a:noFill/>
              </a:ln>
              <a:solidFill>
                <a:prstClr val="black"/>
              </a:solidFill>
              <a:effectLst/>
              <a:uLnTx/>
              <a:uFillTx/>
              <a:latin typeface="Calibri" panose="020F0502020204030204"/>
              <a:ea typeface="+mn-ea"/>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Dates: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Published/Advertised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Due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Important Information: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Pre-proposal meetings outlining project details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rPr>
              <a:t>Proposal Narrative Contents &amp; Evaluation Criteria</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Contract Lifecycle at DEN &#10;&#10;https://www.flydenver.com/business-and-community/procurement/opportunities/">
            <a:extLst>
              <a:ext uri="{FF2B5EF4-FFF2-40B4-BE49-F238E27FC236}">
                <a16:creationId xmlns:a16="http://schemas.microsoft.com/office/drawing/2014/main" id="{9CE4D9AE-BFA2-566D-D5C9-18E22CD2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35" y="3526886"/>
            <a:ext cx="9561901" cy="2925766"/>
          </a:xfrm>
          <a:prstGeom prst="rect">
            <a:avLst/>
          </a:prstGeom>
        </p:spPr>
      </p:pic>
    </p:spTree>
    <p:extLst>
      <p:ext uri="{BB962C8B-B14F-4D97-AF65-F5344CB8AC3E}">
        <p14:creationId xmlns:p14="http://schemas.microsoft.com/office/powerpoint/2010/main" val="215590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 Placeholder 16" descr="Fast-tracking: What Does It Mean ">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Fast-tracking: What Does It Mean </a:t>
            </a:r>
          </a:p>
        </p:txBody>
      </p:sp>
      <p:sp>
        <p:nvSpPr>
          <p:cNvPr id="5" name="TextBox 4" descr="New procurement method for DEN that is currently a pilot program.&#10;&#10;Intent is to foster innovation and agility by fast-tracking certain qualified procurement projects. Eliminate steps in the procurement process that are not mandated by city law, ordinances, executive orders, and other governance requirements.&#10;&#10;Key features of a fast-tracked opportunity include:&#10;&#10;Compressed advertisement period&#10;The pre-proposal meeting will not be held, and qualified projects will be advertised for one week. Questions will be due within 2 days of advertisement.&#10;&#10;Simplified selection process&#10;A 3-member panel composition will make an award recommendation based solely on their independent review and scoring of proposals. No interviews will be held.&#10;&#10;Simplified contract drafting process&#10;The final written contract will be based solely on what the winning vendor commits to in their proposal. There will be no negotiations to the final written contract.&#10;">
            <a:extLst>
              <a:ext uri="{FF2B5EF4-FFF2-40B4-BE49-F238E27FC236}">
                <a16:creationId xmlns:a16="http://schemas.microsoft.com/office/drawing/2014/main" id="{AB000D8F-73B4-F4CD-BB34-FB5A6DEA29CA}"/>
              </a:ext>
            </a:extLst>
          </p:cNvPr>
          <p:cNvSpPr txBox="1"/>
          <p:nvPr/>
        </p:nvSpPr>
        <p:spPr>
          <a:xfrm>
            <a:off x="770438" y="1397675"/>
            <a:ext cx="9157333" cy="4770537"/>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New procurement method for DEN that is currently a pilot program.</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Intent is to foster innovation and agility by fast-tracking certain qualified procurement projects. Eliminate steps in the procurement process that are not mandated by city law, ordinances, executive orders, and other governance requirements.</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Key features of a fast-tracked opportunity include:</a:t>
            </a:r>
          </a:p>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Compressed advertisement period</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pre-proposal meeting will not be held, and qualified projects will be advertised for one week. Questions will be due within 2 days of advertisement.</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Simplified selection process</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 3-member panel composition will make an award recommendation based solely on their independent review and scoring of proposals. No interviews will be held.</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Simplified contract drafting process</a:t>
            </a: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final written contract will be based solely on what the winning vendor commits to in their proposal. There will be no negotiations to the final written contract.</a:t>
            </a:r>
          </a:p>
        </p:txBody>
      </p:sp>
    </p:spTree>
    <p:extLst>
      <p:ext uri="{BB962C8B-B14F-4D97-AF65-F5344CB8AC3E}">
        <p14:creationId xmlns:p14="http://schemas.microsoft.com/office/powerpoint/2010/main" val="888247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1E87-C2EC-D02E-3841-BEE1B56DC158}"/>
            </a:ext>
          </a:extLst>
        </p:cNvPr>
        <p:cNvGrpSpPr/>
        <p:nvPr/>
      </p:nvGrpSpPr>
      <p:grpSpPr>
        <a:xfrm>
          <a:off x="0" y="0"/>
          <a:ext cx="0" cy="0"/>
          <a:chOff x="0" y="0"/>
          <a:chExt cx="0" cy="0"/>
        </a:xfrm>
      </p:grpSpPr>
      <p:sp>
        <p:nvSpPr>
          <p:cNvPr id="2" name="Text Placeholder 1" descr="ACDBE Program&#10;Denver International Airport (DEN) is a primary airport that receives federal financial assistance from the Federal Aviation Administration (FAA). &#10;&#10;As a condition of receiving FAA assistance, DEN is responsible for implementing all aspects of the Airport Concessions Disadvantaged Business Enterprise (ACDBE) program (49 CFR Part 26 and Part 23).&#10;&#10;Key Program Objectives:&#10; Non-discrimination​&#10; Fair Competition​&#10; Eligibility Verification​&#10; Promoting Diversity​&#10; Business Development                                             &#10;">
            <a:extLst>
              <a:ext uri="{FF2B5EF4-FFF2-40B4-BE49-F238E27FC236}">
                <a16:creationId xmlns:a16="http://schemas.microsoft.com/office/drawing/2014/main" id="{20D3888F-0D3D-9BD7-BCF6-73140975C398}"/>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3600" b="0" i="0" u="none" strike="noStrike" kern="1200" cap="none" spc="0" normalizeH="0" baseline="0" noProof="0">
                <a:ln>
                  <a:noFill/>
                </a:ln>
                <a:solidFill>
                  <a:srgbClr val="440099"/>
                </a:solidFill>
                <a:effectLst/>
                <a:uLnTx/>
                <a:uFillTx/>
                <a:latin typeface="+mn-lt"/>
                <a:ea typeface="+mn-ea"/>
                <a:cs typeface="+mn-cs"/>
              </a:rPr>
              <a:t>ACDBE</a:t>
            </a:r>
            <a:r>
              <a:rPr lang="en-US" sz="3600">
                <a:solidFill>
                  <a:srgbClr val="440099"/>
                </a:solidFill>
                <a:latin typeface="+mn-lt"/>
                <a:ea typeface="+mn-ea"/>
                <a:cs typeface="+mn-cs"/>
              </a:rPr>
              <a:t>/SBEC Programs</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6" name="TextBox 5" descr="Purpose:&#10;As a primary airport receiving FAA funding, DEN ensures Airport Concessions Disadvantaged Business Enterprises (ACDBEs) have equal opportunities to compete for all concession contracts, in accordance with 49 CFR Parts 23 and 26.&#10;&#10;The SBEC program is a locally funded, race- and gender-neutral, defined-pool set-aside program in accordance with Chapter 28, Article 7 of the Denver Revised Municipal Code (DRMC).&#10;&#10;Requirements:&#10;ACDBE Concession-specific Goals: Calculated as a percentage of total estimated annual gross receipts from the concession (23.25(e)(1)(i)). &#10;Concession goal can be met through Direct Ownership, Joint Venture, or G&amp;S purchases from ACDBEs&#10;SBEC Concession program requirements: ONLY small businesses certified with CCD as SBEC in applicable NAICS codes can propose as a concessionaire.&#10;Concession must be owned and operated by certified SBEC firm(s)&#10;&#10;Certification:&#10;Apply and maintain certification with City &amp; County of Denver  &#10;Access Small Business Certification &amp; Contract Mgmt. System (BG2Now) Directory &#10;&#10;How to Get Involved:&#10;Attend  / Apply / Access /  Sign Up &#10;Scan the QR Code to learn more about the ACDBE Program&#10;Contact us at DEN-ACDBE@flydenver.com&#10;">
            <a:extLst>
              <a:ext uri="{FF2B5EF4-FFF2-40B4-BE49-F238E27FC236}">
                <a16:creationId xmlns:a16="http://schemas.microsoft.com/office/drawing/2014/main" id="{A0625DB1-59C3-07F6-8922-99FC8A0DEC40}"/>
              </a:ext>
              <a:ext uri="{C183D7F6-B498-43B3-948B-1728B52AA6E4}">
                <adec:decorative xmlns:adec="http://schemas.microsoft.com/office/drawing/2017/decorative" val="0"/>
              </a:ext>
            </a:extLst>
          </p:cNvPr>
          <p:cNvSpPr txBox="1"/>
          <p:nvPr/>
        </p:nvSpPr>
        <p:spPr>
          <a:xfrm>
            <a:off x="770439" y="1221120"/>
            <a:ext cx="9509159" cy="540147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ea typeface="+mn-ea"/>
                <a:cs typeface="+mn-cs"/>
              </a:rPr>
              <a:t>Purpose:</a:t>
            </a:r>
          </a:p>
          <a:p>
            <a:r>
              <a:rPr lang="en-US" sz="1500"/>
              <a:t>As a </a:t>
            </a:r>
            <a:r>
              <a:rPr lang="en-US" sz="1500" b="1">
                <a:solidFill>
                  <a:srgbClr val="E35B2A"/>
                </a:solidFill>
              </a:rPr>
              <a:t>primary </a:t>
            </a:r>
            <a:r>
              <a:rPr lang="en-US" sz="1500"/>
              <a:t>airport </a:t>
            </a:r>
            <a:r>
              <a:rPr lang="en-US" sz="1500" b="1">
                <a:solidFill>
                  <a:srgbClr val="E35B2A"/>
                </a:solidFill>
              </a:rPr>
              <a:t>receiving FAA funding</a:t>
            </a:r>
            <a:r>
              <a:rPr lang="en-US" sz="1500"/>
              <a:t>, DEN ensures </a:t>
            </a:r>
            <a:r>
              <a:rPr lang="en-US" sz="1500" b="1">
                <a:solidFill>
                  <a:srgbClr val="E35B2A"/>
                </a:solidFill>
              </a:rPr>
              <a:t>Airport Concessions Disadvantaged Business Enterprises (ACDBEs)</a:t>
            </a:r>
            <a:r>
              <a:rPr lang="en-US" sz="1500"/>
              <a:t> have equal opportunities to compete for all concession contracts, in accordance with </a:t>
            </a:r>
            <a:r>
              <a:rPr lang="en-US" sz="1500" b="1"/>
              <a:t>49 CFR Parts 23 and 26.</a:t>
            </a:r>
            <a:br>
              <a:rPr lang="en-US" sz="1500" b="1"/>
            </a:br>
            <a:endParaRPr lang="en-US" sz="1500">
              <a:ea typeface="Calibri"/>
              <a:cs typeface="Calibri"/>
            </a:endParaRPr>
          </a:p>
          <a:p>
            <a:r>
              <a:rPr lang="en-US" sz="1500"/>
              <a:t>The</a:t>
            </a:r>
            <a:r>
              <a:rPr lang="en-US" sz="1500" b="1">
                <a:solidFill>
                  <a:srgbClr val="E35B2A"/>
                </a:solidFill>
              </a:rPr>
              <a:t> SBEC program</a:t>
            </a:r>
            <a:r>
              <a:rPr lang="en-US" sz="1500" b="1"/>
              <a:t> </a:t>
            </a:r>
            <a:r>
              <a:rPr lang="en-US" sz="1500"/>
              <a:t>is a </a:t>
            </a:r>
            <a:r>
              <a:rPr lang="en-US" sz="1500" b="1">
                <a:solidFill>
                  <a:srgbClr val="E35B2A"/>
                </a:solidFill>
              </a:rPr>
              <a:t>locally funded, race- and gender-neutral, defined-pool set-aside program in accordance with Chapter 28,</a:t>
            </a:r>
            <a:r>
              <a:rPr lang="en-US" sz="1500" b="1"/>
              <a:t> Article 7 </a:t>
            </a:r>
            <a:r>
              <a:rPr lang="en-US" sz="1500"/>
              <a:t>of the </a:t>
            </a:r>
            <a:r>
              <a:rPr lang="en-US" sz="1500" b="1"/>
              <a:t>Denver Revised Municipal Code (DRMC).</a:t>
            </a:r>
            <a:endParaRPr lang="en-US" sz="1500" b="1">
              <a:ea typeface="Calibri"/>
              <a:cs typeface="Calibri"/>
            </a:endParaRPr>
          </a:p>
          <a:p>
            <a:br>
              <a:rPr lang="en-US" sz="1500" b="1" i="0" u="none" strike="noStrike" kern="1200" cap="none" spc="0" normalizeH="0" baseline="0" noProof="0">
                <a:ln>
                  <a:noFill/>
                </a:ln>
                <a:effectLst/>
                <a:uLnTx/>
                <a:uFillTx/>
              </a:rPr>
            </a:br>
            <a:r>
              <a:rPr lang="en-US" sz="1500" b="1">
                <a:solidFill>
                  <a:srgbClr val="000000"/>
                </a:solidFill>
              </a:rPr>
              <a:t>Requirements:</a:t>
            </a:r>
            <a:endParaRPr lang="en-US" sz="1500" b="1" i="0" u="none" strike="noStrike" kern="1200" cap="none" spc="0" normalizeH="0" baseline="0" noProof="0">
              <a:ln>
                <a:noFill/>
              </a:ln>
              <a:solidFill>
                <a:srgbClr val="000000"/>
              </a:solidFill>
              <a:effectLst/>
              <a:uLnTx/>
              <a:uFillTx/>
              <a:ea typeface="Calibri"/>
              <a:cs typeface="Calibri"/>
            </a:endParaRPr>
          </a:p>
          <a:p>
            <a:pPr marL="342900" indent="-342900">
              <a:buClr>
                <a:srgbClr val="000000"/>
              </a:buClr>
              <a:buFont typeface="Arial" panose="020B0604020202020204" pitchFamily="34" charset="0"/>
              <a:buChar char="•"/>
            </a:pPr>
            <a:r>
              <a:rPr lang="en-US" sz="1500" b="1">
                <a:solidFill>
                  <a:srgbClr val="E35B2A"/>
                </a:solidFill>
              </a:rPr>
              <a:t>ACDBE </a:t>
            </a:r>
            <a:r>
              <a:rPr lang="en-US" sz="1500">
                <a:solidFill>
                  <a:srgbClr val="000000"/>
                </a:solidFill>
              </a:rPr>
              <a:t>Concession-specific</a:t>
            </a:r>
            <a:r>
              <a:rPr kumimoji="0" lang="en-US" sz="1500" b="0" i="0" u="none" strike="noStrike" kern="1200" cap="none" spc="0" normalizeH="0" baseline="0" noProof="0">
                <a:ln>
                  <a:noFill/>
                </a:ln>
                <a:solidFill>
                  <a:srgbClr val="000000"/>
                </a:solidFill>
                <a:effectLst/>
                <a:uLnTx/>
                <a:uFillTx/>
                <a:ea typeface="+mn-ea"/>
                <a:cs typeface="+mn-cs"/>
              </a:rPr>
              <a:t> </a:t>
            </a:r>
            <a:r>
              <a:rPr lang="en-US" sz="1500">
                <a:solidFill>
                  <a:srgbClr val="000000"/>
                </a:solidFill>
              </a:rPr>
              <a:t>Goals</a:t>
            </a:r>
            <a:r>
              <a:rPr kumimoji="0" lang="en-US" sz="1500" b="0" i="0" u="none" strike="noStrike" kern="1200" cap="none" spc="0" normalizeH="0" baseline="0" noProof="0">
                <a:ln>
                  <a:noFill/>
                </a:ln>
                <a:solidFill>
                  <a:srgbClr val="000000"/>
                </a:solidFill>
                <a:effectLst/>
                <a:uLnTx/>
                <a:uFillTx/>
                <a:ea typeface="+mn-ea"/>
                <a:cs typeface="+mn-cs"/>
              </a:rPr>
              <a:t>: </a:t>
            </a:r>
            <a:r>
              <a:rPr lang="en-US" sz="1500" b="0" i="0" u="none" strike="noStrike">
                <a:solidFill>
                  <a:srgbClr val="000000"/>
                </a:solidFill>
                <a:effectLst/>
              </a:rPr>
              <a:t>Calculated as a </a:t>
            </a:r>
            <a:r>
              <a:rPr lang="en-US" sz="1500" b="1" i="0" u="none" strike="noStrike">
                <a:solidFill>
                  <a:srgbClr val="E35B2A"/>
                </a:solidFill>
                <a:effectLst/>
              </a:rPr>
              <a:t>percentage</a:t>
            </a:r>
            <a:r>
              <a:rPr lang="en-US" sz="1500" b="0" i="0" u="none" strike="noStrike">
                <a:solidFill>
                  <a:srgbClr val="000000"/>
                </a:solidFill>
                <a:effectLst/>
              </a:rPr>
              <a:t> of total </a:t>
            </a:r>
            <a:r>
              <a:rPr lang="en-US" sz="1500" b="1" i="0" u="none" strike="noStrike">
                <a:solidFill>
                  <a:srgbClr val="E35B2A"/>
                </a:solidFill>
                <a:effectLst/>
              </a:rPr>
              <a:t>estimated annual gross receipts</a:t>
            </a:r>
            <a:r>
              <a:rPr lang="en-US" sz="1500" b="1" i="0" u="none" strike="noStrike">
                <a:solidFill>
                  <a:srgbClr val="000000"/>
                </a:solidFill>
                <a:effectLst/>
              </a:rPr>
              <a:t> </a:t>
            </a:r>
            <a:r>
              <a:rPr lang="en-US" sz="1500" b="0" i="0" u="none" strike="noStrike">
                <a:solidFill>
                  <a:srgbClr val="000000"/>
                </a:solidFill>
                <a:effectLst/>
              </a:rPr>
              <a:t>from the concession </a:t>
            </a:r>
            <a:r>
              <a:rPr lang="en-US" sz="1500" b="0" i="0" u="none" strike="noStrike">
                <a:solidFill>
                  <a:srgbClr val="000000"/>
                </a:solidFill>
                <a:effectLst/>
                <a:hlinkClick r:id="rId3"/>
              </a:rPr>
              <a:t>(23.25(e)(1)(i))</a:t>
            </a:r>
            <a:r>
              <a:rPr lang="en-US" sz="1500" b="0" i="0" u="none" strike="noStrike">
                <a:solidFill>
                  <a:srgbClr val="000000"/>
                </a:solidFill>
                <a:effectLst/>
              </a:rPr>
              <a:t>. </a:t>
            </a:r>
            <a:endParaRPr lang="en-US" sz="1500" b="0" i="0" u="none" strike="noStrike" kern="1200" cap="none" spc="0" normalizeH="0" baseline="0" noProof="0">
              <a:ln>
                <a:noFill/>
              </a:ln>
              <a:solidFill>
                <a:srgbClr val="000000"/>
              </a:solidFill>
              <a:effectLst/>
              <a:uLnTx/>
              <a:uFillTx/>
              <a:ea typeface="Calibri"/>
              <a:cs typeface="Calibri"/>
            </a:endParaRPr>
          </a:p>
          <a:p>
            <a:pPr marL="800100" lvl="1" indent="-342900">
              <a:buClr>
                <a:srgbClr val="000000"/>
              </a:buClr>
              <a:buFont typeface="Courier New" panose="020B0604020202020204" pitchFamily="34" charset="0"/>
              <a:buChar char="o"/>
              <a:defRPr/>
            </a:pPr>
            <a:r>
              <a:rPr lang="en-US" sz="1500">
                <a:ea typeface="Calibri"/>
                <a:cs typeface="Calibri"/>
              </a:rPr>
              <a:t>Concession </a:t>
            </a:r>
            <a:r>
              <a:rPr lang="en-US" sz="1500">
                <a:solidFill>
                  <a:srgbClr val="E35B2A"/>
                </a:solidFill>
                <a:ea typeface="Calibri"/>
                <a:cs typeface="Calibri"/>
              </a:rPr>
              <a:t>goal </a:t>
            </a:r>
            <a:r>
              <a:rPr lang="en-US" sz="1500">
                <a:solidFill>
                  <a:srgbClr val="000000"/>
                </a:solidFill>
                <a:ea typeface="Calibri"/>
                <a:cs typeface="Calibri"/>
              </a:rPr>
              <a:t>can be </a:t>
            </a:r>
            <a:r>
              <a:rPr lang="en-US" sz="1500">
                <a:solidFill>
                  <a:srgbClr val="E35B2A"/>
                </a:solidFill>
                <a:ea typeface="Calibri"/>
                <a:cs typeface="Calibri"/>
              </a:rPr>
              <a:t>met </a:t>
            </a:r>
            <a:r>
              <a:rPr lang="en-US" sz="1500">
                <a:solidFill>
                  <a:srgbClr val="000000"/>
                </a:solidFill>
                <a:ea typeface="Calibri"/>
                <a:cs typeface="Calibri"/>
              </a:rPr>
              <a:t>through </a:t>
            </a:r>
            <a:r>
              <a:rPr lang="en-US" sz="1500">
                <a:solidFill>
                  <a:srgbClr val="E35B2A"/>
                </a:solidFill>
                <a:ea typeface="Calibri"/>
                <a:cs typeface="Calibri"/>
              </a:rPr>
              <a:t>Direct Ownership</a:t>
            </a:r>
            <a:r>
              <a:rPr lang="en-US" sz="1500">
                <a:solidFill>
                  <a:srgbClr val="000000"/>
                </a:solidFill>
                <a:ea typeface="Calibri"/>
                <a:cs typeface="Calibri"/>
              </a:rPr>
              <a:t>, </a:t>
            </a:r>
            <a:r>
              <a:rPr lang="en-US" sz="1500">
                <a:solidFill>
                  <a:srgbClr val="E35B2A"/>
                </a:solidFill>
                <a:ea typeface="Calibri"/>
                <a:cs typeface="Calibri"/>
              </a:rPr>
              <a:t>Joint Venture</a:t>
            </a:r>
            <a:r>
              <a:rPr lang="en-US" sz="1500">
                <a:solidFill>
                  <a:srgbClr val="000000"/>
                </a:solidFill>
                <a:ea typeface="Calibri"/>
                <a:cs typeface="Calibri"/>
              </a:rPr>
              <a:t>, or </a:t>
            </a:r>
            <a:r>
              <a:rPr lang="en-US" sz="1500">
                <a:solidFill>
                  <a:srgbClr val="E35B2A"/>
                </a:solidFill>
                <a:ea typeface="Calibri"/>
                <a:cs typeface="Calibri"/>
              </a:rPr>
              <a:t>G&amp;S purchases</a:t>
            </a:r>
            <a:r>
              <a:rPr lang="en-US" sz="1500">
                <a:solidFill>
                  <a:srgbClr val="000000"/>
                </a:solidFill>
                <a:ea typeface="Calibri"/>
                <a:cs typeface="Calibri"/>
              </a:rPr>
              <a:t> from ACDBEs</a:t>
            </a:r>
          </a:p>
          <a:p>
            <a:pPr marL="342900" indent="-342900">
              <a:buClr>
                <a:srgbClr val="000000"/>
              </a:buClr>
              <a:buFont typeface="Arial" panose="020B0604020202020204" pitchFamily="34" charset="0"/>
              <a:buChar char="•"/>
              <a:defRPr/>
            </a:pPr>
            <a:r>
              <a:rPr lang="en-US" sz="1500" b="1">
                <a:solidFill>
                  <a:srgbClr val="E35B2A"/>
                </a:solidFill>
                <a:ea typeface="Calibri"/>
                <a:cs typeface="Calibri"/>
              </a:rPr>
              <a:t>SBEC </a:t>
            </a:r>
            <a:r>
              <a:rPr lang="en-US" sz="1500">
                <a:solidFill>
                  <a:srgbClr val="000000"/>
                </a:solidFill>
                <a:ea typeface="Calibri"/>
                <a:cs typeface="Calibri"/>
              </a:rPr>
              <a:t>Concession program requirements: </a:t>
            </a:r>
            <a:r>
              <a:rPr lang="en-US" sz="1500" b="1">
                <a:solidFill>
                  <a:srgbClr val="E35B2A"/>
                </a:solidFill>
                <a:ea typeface="Calibri"/>
                <a:cs typeface="Calibri"/>
              </a:rPr>
              <a:t>ONLY </a:t>
            </a:r>
            <a:r>
              <a:rPr lang="en-US" sz="1500">
                <a:solidFill>
                  <a:srgbClr val="000000"/>
                </a:solidFill>
                <a:ea typeface="Calibri"/>
                <a:cs typeface="Calibri"/>
              </a:rPr>
              <a:t>small businesses certified with CCD as SBEC in applicable NAICS codes can propose as a concessionaire.</a:t>
            </a:r>
            <a:endParaRPr lang="en-US" sz="1500">
              <a:ea typeface="Calibri" panose="020F0502020204030204"/>
              <a:cs typeface="Calibri" panose="020F0502020204030204"/>
            </a:endParaRPr>
          </a:p>
          <a:p>
            <a:pPr marL="800100" lvl="1" indent="-342900">
              <a:buClr>
                <a:srgbClr val="000000"/>
              </a:buClr>
              <a:buFont typeface="Courier New" panose="020B0604020202020204" pitchFamily="34" charset="0"/>
              <a:buChar char="o"/>
              <a:defRPr/>
            </a:pPr>
            <a:r>
              <a:rPr lang="en-US" sz="1500">
                <a:ea typeface="Calibri" panose="020F0502020204030204"/>
                <a:cs typeface="Calibri" panose="020F0502020204030204"/>
              </a:rPr>
              <a:t>Concession must be </a:t>
            </a:r>
            <a:r>
              <a:rPr lang="en-US" sz="1500">
                <a:solidFill>
                  <a:srgbClr val="E35B2A"/>
                </a:solidFill>
                <a:ea typeface="Calibri" panose="020F0502020204030204"/>
                <a:cs typeface="Calibri" panose="020F0502020204030204"/>
              </a:rPr>
              <a:t>owned </a:t>
            </a:r>
            <a:r>
              <a:rPr lang="en-US" sz="1500">
                <a:ea typeface="Calibri" panose="020F0502020204030204"/>
                <a:cs typeface="Calibri" panose="020F0502020204030204"/>
              </a:rPr>
              <a:t>and </a:t>
            </a:r>
            <a:r>
              <a:rPr lang="en-US" sz="1500">
                <a:solidFill>
                  <a:srgbClr val="E35B2A"/>
                </a:solidFill>
                <a:ea typeface="Calibri" panose="020F0502020204030204"/>
                <a:cs typeface="Calibri" panose="020F0502020204030204"/>
              </a:rPr>
              <a:t>operated </a:t>
            </a:r>
            <a:r>
              <a:rPr lang="en-US" sz="1500">
                <a:ea typeface="Calibri" panose="020F0502020204030204"/>
                <a:cs typeface="Calibri" panose="020F0502020204030204"/>
              </a:rPr>
              <a:t>by </a:t>
            </a:r>
            <a:r>
              <a:rPr lang="en-US" sz="1500" u="sng">
                <a:ea typeface="Calibri" panose="020F0502020204030204"/>
                <a:cs typeface="Calibri" panose="020F0502020204030204"/>
              </a:rPr>
              <a:t>certified</a:t>
            </a:r>
            <a:r>
              <a:rPr lang="en-US" sz="1500">
                <a:ea typeface="Calibri" panose="020F0502020204030204"/>
                <a:cs typeface="Calibri" panose="020F0502020204030204"/>
              </a:rPr>
              <a:t> </a:t>
            </a:r>
            <a:r>
              <a:rPr lang="en-US" sz="1500">
                <a:solidFill>
                  <a:srgbClr val="E35B2A"/>
                </a:solidFill>
                <a:ea typeface="Calibri" panose="020F0502020204030204"/>
                <a:cs typeface="Calibri" panose="020F0502020204030204"/>
              </a:rPr>
              <a:t>SBEC firm(s)</a:t>
            </a:r>
          </a:p>
          <a:p>
            <a:pPr lvl="1">
              <a:buClr>
                <a:srgbClr val="000000"/>
              </a:buClr>
              <a:defRPr/>
            </a:pPr>
            <a:endParaRPr lang="en-US" sz="1500">
              <a:solidFill>
                <a:srgbClr val="E35B2A"/>
              </a:solidFill>
              <a:ea typeface="Calibri" panose="020F0502020204030204"/>
              <a:cs typeface="Calibri" panose="020F0502020204030204"/>
            </a:endParaRPr>
          </a:p>
          <a:p>
            <a:pPr>
              <a:defRPr/>
            </a:pPr>
            <a:r>
              <a:rPr lang="en-US" sz="1500" b="1">
                <a:solidFill>
                  <a:srgbClr val="000000"/>
                </a:solidFill>
              </a:rPr>
              <a:t>Certification</a:t>
            </a:r>
            <a:r>
              <a:rPr kumimoji="0" lang="en-US" sz="1500" b="1" i="0" u="none" strike="noStrike" kern="1200" cap="none" spc="0" normalizeH="0" baseline="0" noProof="0">
                <a:ln>
                  <a:noFill/>
                </a:ln>
                <a:solidFill>
                  <a:srgbClr val="000000"/>
                </a:solidFill>
                <a:effectLst/>
                <a:uLnTx/>
                <a:uFillTx/>
                <a:ea typeface="+mn-ea"/>
                <a:cs typeface="+mn-cs"/>
              </a:rPr>
              <a:t>:</a:t>
            </a:r>
            <a:endParaRPr lang="en-US" sz="1500" b="1" i="0" u="none" strike="noStrike" kern="1200" cap="none" spc="0" normalizeH="0" baseline="0" noProof="0">
              <a:ln>
                <a:noFill/>
              </a:ln>
              <a:solidFill>
                <a:srgbClr val="000000"/>
              </a:solidFill>
              <a:effectLst/>
              <a:uLnTx/>
              <a:uFillTx/>
              <a:ea typeface="Calibri"/>
              <a:cs typeface="Calibri"/>
            </a:endParaRPr>
          </a:p>
          <a:p>
            <a:pPr marL="342900" indent="-342900">
              <a:buFont typeface="Arial" panose="020B0604020202020204" pitchFamily="34" charset="0"/>
              <a:buChar char="•"/>
              <a:defRPr/>
            </a:pPr>
            <a:r>
              <a:rPr kumimoji="0" lang="en-US" sz="1500" b="1" i="0" u="none" strike="noStrike" kern="1200" cap="none" spc="0" normalizeH="0" baseline="0" noProof="0">
                <a:ln>
                  <a:noFill/>
                </a:ln>
                <a:solidFill>
                  <a:srgbClr val="000000"/>
                </a:solidFill>
                <a:effectLst/>
                <a:uLnTx/>
                <a:uFillTx/>
                <a:ea typeface="+mn-ea"/>
                <a:cs typeface="+mn-cs"/>
              </a:rPr>
              <a:t>Apply </a:t>
            </a:r>
            <a:r>
              <a:rPr kumimoji="0" lang="en-US" sz="1500" b="0" i="0" u="none" strike="noStrike" kern="1200" cap="none" spc="0" normalizeH="0" baseline="0" noProof="0">
                <a:ln>
                  <a:noFill/>
                </a:ln>
                <a:solidFill>
                  <a:srgbClr val="000000"/>
                </a:solidFill>
                <a:effectLst/>
                <a:uLnTx/>
                <a:uFillTx/>
                <a:ea typeface="+mn-ea"/>
                <a:cs typeface="+mn-cs"/>
              </a:rPr>
              <a:t>and maintain certification</a:t>
            </a:r>
            <a:r>
              <a:rPr lang="en-US" sz="1500">
                <a:solidFill>
                  <a:srgbClr val="000000"/>
                </a:solidFill>
              </a:rPr>
              <a:t> with</a:t>
            </a:r>
            <a:r>
              <a:rPr kumimoji="0" lang="en-US" sz="1500" b="0" i="0" u="none" strike="noStrike" kern="1200" cap="none" spc="0" normalizeH="0" baseline="0" noProof="0">
                <a:ln>
                  <a:noFill/>
                </a:ln>
                <a:solidFill>
                  <a:srgbClr val="000000"/>
                </a:solidFill>
                <a:effectLst/>
                <a:uLnTx/>
                <a:uFillTx/>
                <a:ea typeface="+mn-ea"/>
                <a:cs typeface="+mn-cs"/>
              </a:rPr>
              <a:t> </a:t>
            </a:r>
            <a:r>
              <a:rPr lang="en-US" sz="1500" b="1">
                <a:solidFill>
                  <a:srgbClr val="E35B2A"/>
                </a:solidFill>
              </a:rPr>
              <a:t>City &amp; County of Denver</a:t>
            </a:r>
            <a:r>
              <a:rPr lang="en-US" sz="1500">
                <a:solidFill>
                  <a:srgbClr val="000000"/>
                </a:solidFill>
              </a:rPr>
              <a:t>  </a:t>
            </a:r>
            <a:endParaRPr lang="en-US" sz="1500" b="0" i="0" u="none" strike="noStrike" kern="1200" cap="none" spc="0" normalizeH="0" baseline="0" noProof="0">
              <a:ln>
                <a:noFill/>
              </a:ln>
              <a:solidFill>
                <a:srgbClr val="000000"/>
              </a:solidFill>
              <a:effectLst/>
              <a:uLnTx/>
              <a:uFillTx/>
              <a:ea typeface="Calibri"/>
              <a:cs typeface="Calibri"/>
            </a:endParaRPr>
          </a:p>
          <a:p>
            <a:pPr marL="342900" indent="-342900">
              <a:buFont typeface="Arial" panose="020B0604020202020204" pitchFamily="34" charset="0"/>
              <a:buChar char="•"/>
              <a:defRPr/>
            </a:pPr>
            <a:r>
              <a:rPr lang="en-US" sz="1500" b="1">
                <a:solidFill>
                  <a:srgbClr val="000000"/>
                </a:solidFill>
              </a:rPr>
              <a:t>Access </a:t>
            </a:r>
            <a:r>
              <a:rPr lang="en-US" sz="1500">
                <a:solidFill>
                  <a:srgbClr val="000000"/>
                </a:solidFill>
              </a:rPr>
              <a:t>Small Business Certification &amp; Contract Mgmt. System (BG2Now) Directory</a:t>
            </a:r>
            <a:r>
              <a:rPr kumimoji="0" lang="en-US" sz="1500" b="0" i="0" u="none" strike="noStrike" kern="1200" cap="none" spc="0" normalizeH="0" baseline="0" noProof="0">
                <a:ln>
                  <a:noFill/>
                </a:ln>
                <a:solidFill>
                  <a:srgbClr val="000000"/>
                </a:solidFill>
                <a:effectLst/>
                <a:uLnTx/>
                <a:uFillTx/>
                <a:ea typeface="+mn-ea"/>
                <a:cs typeface="+mn-cs"/>
              </a:rPr>
              <a:t> </a:t>
            </a:r>
            <a:endParaRPr lang="en-US" sz="1500" b="0" i="0" u="none" strike="noStrike" kern="1200" cap="none" spc="0" normalizeH="0" baseline="0" noProof="0">
              <a:ln>
                <a:noFill/>
              </a:ln>
              <a:solidFill>
                <a:srgbClr val="000000"/>
              </a:solidFill>
              <a:effectLst/>
              <a:uLnTx/>
              <a:uFillTx/>
              <a:ea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lang="en-US" sz="1500">
              <a:solidFill>
                <a:srgbClr val="000000"/>
              </a:solidFill>
              <a:ea typeface="Calibri" panose="020F0502020204030204"/>
              <a:cs typeface="Calibri" panose="020F0502020204030204"/>
            </a:endParaRPr>
          </a:p>
          <a:p>
            <a:pPr>
              <a:defRPr/>
            </a:pPr>
            <a:r>
              <a:rPr lang="en-US" sz="1500" b="1">
                <a:solidFill>
                  <a:srgbClr val="000000"/>
                </a:solidFill>
              </a:rPr>
              <a:t>How to Get Involved</a:t>
            </a:r>
            <a:r>
              <a:rPr kumimoji="0" lang="en-US" sz="1500" b="1" i="0" u="none" strike="noStrike" kern="1200" cap="none" spc="0" normalizeH="0" baseline="0" noProof="0">
                <a:ln>
                  <a:noFill/>
                </a:ln>
                <a:solidFill>
                  <a:srgbClr val="000000"/>
                </a:solidFill>
                <a:effectLst/>
                <a:uLnTx/>
                <a:uFillTx/>
                <a:ea typeface="+mn-ea"/>
                <a:cs typeface="+mn-cs"/>
              </a:rPr>
              <a:t>:</a:t>
            </a:r>
            <a:endParaRPr lang="en-US" sz="1500" b="1" i="0" u="none" strike="noStrike" kern="1200" cap="none" spc="0" normalizeH="0" baseline="0" noProof="0">
              <a:ln>
                <a:noFill/>
              </a:ln>
              <a:solidFill>
                <a:srgbClr val="000000"/>
              </a:solidFill>
              <a:effectLst/>
              <a:uLnTx/>
              <a:uFillTx/>
              <a:ea typeface="Calibri"/>
              <a:cs typeface="Calibri"/>
            </a:endParaRPr>
          </a:p>
          <a:p>
            <a:pPr marL="285750" indent="-285750">
              <a:buFont typeface="Arial" panose="020B0604020202020204" pitchFamily="34" charset="0"/>
              <a:buChar char="•"/>
              <a:defRPr/>
            </a:pPr>
            <a:r>
              <a:rPr lang="en-US" sz="1500" b="1">
                <a:solidFill>
                  <a:srgbClr val="000000"/>
                </a:solidFill>
                <a:ea typeface="Calibri"/>
                <a:cs typeface="Calibri"/>
              </a:rPr>
              <a:t>Attend</a:t>
            </a:r>
            <a:r>
              <a:rPr kumimoji="0" lang="en-US" sz="1500" b="0" i="0" u="none" strike="noStrike" kern="1200" cap="none" spc="0" normalizeH="0" baseline="0" noProof="0">
                <a:ln>
                  <a:noFill/>
                </a:ln>
                <a:solidFill>
                  <a:srgbClr val="000000"/>
                </a:solidFill>
                <a:effectLst/>
                <a:uLnTx/>
                <a:uFillTx/>
                <a:ea typeface="+mn-ea"/>
                <a:cs typeface="+mn-cs"/>
              </a:rPr>
              <a:t> </a:t>
            </a:r>
            <a:r>
              <a:rPr lang="en-US" sz="1500">
                <a:solidFill>
                  <a:srgbClr val="000000"/>
                </a:solidFill>
              </a:rPr>
              <a:t> / </a:t>
            </a:r>
            <a:r>
              <a:rPr kumimoji="0" lang="en-US" sz="1500" b="1" i="0" u="none" strike="noStrike" kern="1200" cap="none" spc="0" normalizeH="0" baseline="0" noProof="0">
                <a:ln>
                  <a:noFill/>
                </a:ln>
                <a:solidFill>
                  <a:srgbClr val="000000"/>
                </a:solidFill>
                <a:effectLst/>
                <a:uLnTx/>
                <a:uFillTx/>
                <a:ea typeface="+mn-ea"/>
                <a:cs typeface="+mn-cs"/>
              </a:rPr>
              <a:t>Apply </a:t>
            </a:r>
            <a:r>
              <a:rPr lang="en-US" sz="1500" b="1">
                <a:solidFill>
                  <a:srgbClr val="000000"/>
                </a:solidFill>
              </a:rPr>
              <a:t>/ </a:t>
            </a:r>
            <a:r>
              <a:rPr kumimoji="0" lang="en-US" sz="1500" b="1" i="0" u="none" strike="noStrike" kern="1200" cap="none" spc="0" normalizeH="0" baseline="0" noProof="0">
                <a:ln>
                  <a:noFill/>
                </a:ln>
                <a:solidFill>
                  <a:srgbClr val="000000"/>
                </a:solidFill>
                <a:effectLst/>
                <a:uLnTx/>
                <a:uFillTx/>
                <a:ea typeface="+mn-ea"/>
                <a:cs typeface="+mn-cs"/>
              </a:rPr>
              <a:t>Access </a:t>
            </a:r>
            <a:r>
              <a:rPr lang="en-US" sz="1500" b="1">
                <a:solidFill>
                  <a:srgbClr val="000000"/>
                </a:solidFill>
              </a:rPr>
              <a:t>/ </a:t>
            </a:r>
            <a:r>
              <a:rPr lang="en-US" sz="1500">
                <a:solidFill>
                  <a:srgbClr val="000000"/>
                </a:solidFill>
              </a:rPr>
              <a:t> </a:t>
            </a:r>
            <a:r>
              <a:rPr lang="en-US" sz="1500" b="1">
                <a:solidFill>
                  <a:srgbClr val="000000"/>
                </a:solidFill>
              </a:rPr>
              <a:t>Sign Up </a:t>
            </a:r>
            <a:endParaRPr lang="en-US" sz="1500" b="0" i="0" u="none" strike="noStrike" kern="1200" cap="none" spc="0" normalizeH="0" baseline="0" noProof="0">
              <a:ln>
                <a:noFill/>
              </a:ln>
              <a:solidFill>
                <a:srgbClr val="000000"/>
              </a:solidFill>
              <a:effectLst/>
              <a:uLnTx/>
              <a:uFillTx/>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a:solidFill>
                  <a:srgbClr val="000000"/>
                </a:solidFill>
              </a:rPr>
              <a:t>Scan</a:t>
            </a:r>
            <a:r>
              <a:rPr lang="en-US" sz="1500">
                <a:solidFill>
                  <a:srgbClr val="000000"/>
                </a:solidFill>
              </a:rPr>
              <a:t> the </a:t>
            </a:r>
            <a:r>
              <a:rPr lang="en-US" sz="1500"/>
              <a:t>QR Code </a:t>
            </a:r>
            <a:r>
              <a:rPr lang="en-US" sz="1500">
                <a:solidFill>
                  <a:srgbClr val="000000"/>
                </a:solidFill>
              </a:rPr>
              <a:t>to learn more about the </a:t>
            </a:r>
            <a:r>
              <a:rPr lang="en-US" sz="1500" b="1">
                <a:solidFill>
                  <a:srgbClr val="E35B2A"/>
                </a:solidFill>
              </a:rPr>
              <a:t>ACDBE Program</a:t>
            </a:r>
          </a:p>
          <a:p>
            <a:pPr marL="285750" indent="-285750">
              <a:buFont typeface="Arial" panose="020B0604020202020204" pitchFamily="34" charset="0"/>
              <a:buChar char="•"/>
              <a:defRPr/>
            </a:pPr>
            <a:r>
              <a:rPr lang="en-US" sz="1500" b="1">
                <a:ea typeface="Calibri"/>
                <a:cs typeface="Calibri"/>
              </a:rPr>
              <a:t>Contact </a:t>
            </a:r>
            <a:r>
              <a:rPr lang="en-US" sz="1500">
                <a:solidFill>
                  <a:srgbClr val="000000"/>
                </a:solidFill>
                <a:ea typeface="Calibri"/>
                <a:cs typeface="Calibri"/>
              </a:rPr>
              <a:t>us at</a:t>
            </a:r>
            <a:r>
              <a:rPr lang="en-US" sz="1500" b="1">
                <a:solidFill>
                  <a:srgbClr val="000000"/>
                </a:solidFill>
                <a:ea typeface="Calibri"/>
                <a:cs typeface="Calibri"/>
              </a:rPr>
              <a:t> </a:t>
            </a:r>
            <a:r>
              <a:rPr lang="en-US" sz="1500" b="1">
                <a:solidFill>
                  <a:srgbClr val="E35B2A"/>
                </a:solidFill>
                <a:ea typeface="Calibri"/>
                <a:cs typeface="Calibri"/>
                <a:hlinkClick r:id="rId4"/>
              </a:rPr>
              <a:t>DEN-ACDBE@flydenver.com</a:t>
            </a:r>
            <a:endParaRPr lang="en-US" sz="1500" b="1">
              <a:solidFill>
                <a:srgbClr val="E35B2A"/>
              </a:solidFill>
              <a:ea typeface="Calibri"/>
              <a:cs typeface="Calibri"/>
            </a:endParaRPr>
          </a:p>
        </p:txBody>
      </p:sp>
      <p:pic>
        <p:nvPicPr>
          <p:cNvPr id="3" name="Picture 2" descr="QR Code redirecting to https://www.flydenver.com/business-and-community/acdbe/">
            <a:extLst>
              <a:ext uri="{FF2B5EF4-FFF2-40B4-BE49-F238E27FC236}">
                <a16:creationId xmlns:a16="http://schemas.microsoft.com/office/drawing/2014/main" id="{1756433A-65FF-507D-A78A-BE29DA77C0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89341" y="5602310"/>
            <a:ext cx="1064439" cy="1064439"/>
          </a:xfrm>
          <a:prstGeom prst="rect">
            <a:avLst/>
          </a:prstGeom>
        </p:spPr>
      </p:pic>
    </p:spTree>
    <p:extLst>
      <p:ext uri="{BB962C8B-B14F-4D97-AF65-F5344CB8AC3E}">
        <p14:creationId xmlns:p14="http://schemas.microsoft.com/office/powerpoint/2010/main" val="411078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423E-EC83-6F68-B9B1-422E09632B45}"/>
              </a:ext>
            </a:extLst>
          </p:cNvPr>
          <p:cNvSpPr>
            <a:spLocks noGrp="1"/>
          </p:cNvSpPr>
          <p:nvPr>
            <p:ph type="title"/>
          </p:nvPr>
        </p:nvSpPr>
        <p:spPr/>
        <p:txBody>
          <a:bodyPr/>
          <a:lstStyle/>
          <a:p>
            <a:r>
              <a:rPr lang="en-US" sz="3200">
                <a:solidFill>
                  <a:schemeClr val="accent1">
                    <a:lumMod val="76000"/>
                  </a:schemeClr>
                </a:solidFill>
                <a:latin typeface="Franklin Gothic Medium"/>
              </a:rPr>
              <a:t>Small Business Certification Programs</a:t>
            </a:r>
            <a:endParaRPr lang="en-US" sz="3200">
              <a:solidFill>
                <a:schemeClr val="accent1">
                  <a:lumMod val="76000"/>
                </a:schemeClr>
              </a:solidFill>
            </a:endParaRPr>
          </a:p>
        </p:txBody>
      </p:sp>
      <p:sp>
        <p:nvSpPr>
          <p:cNvPr id="4" name="TextBox 3">
            <a:extLst>
              <a:ext uri="{FF2B5EF4-FFF2-40B4-BE49-F238E27FC236}">
                <a16:creationId xmlns:a16="http://schemas.microsoft.com/office/drawing/2014/main" id="{AD475746-81B3-65BC-DB7D-15DC986386B2}"/>
              </a:ext>
            </a:extLst>
          </p:cNvPr>
          <p:cNvSpPr txBox="1"/>
          <p:nvPr/>
        </p:nvSpPr>
        <p:spPr>
          <a:xfrm>
            <a:off x="603250" y="1322102"/>
            <a:ext cx="11047044" cy="5647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Minority and Women Owned Business Enterprise (MWBE) Program</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socially and economically disadvantaged individual(s)</a:t>
            </a:r>
            <a:r>
              <a:rPr lang="en-US">
                <a:ea typeface="Calibri"/>
                <a:cs typeface="Calibri"/>
              </a:rPr>
              <a:t> may participate as a MWBE</a:t>
            </a:r>
          </a:p>
          <a:p>
            <a:pPr marL="285750" indent="-285750">
              <a:buFont typeface="Arial"/>
              <a:buChar char="•"/>
            </a:pPr>
            <a:r>
              <a:rPr lang="en-US">
                <a:ea typeface="Calibri"/>
                <a:cs typeface="Calibri"/>
              </a:rPr>
              <a:t>Subcontracting opportunities on </a:t>
            </a:r>
            <a:r>
              <a:rPr lang="en-US" u="sng">
                <a:ea typeface="Calibri"/>
                <a:cs typeface="Calibri"/>
              </a:rPr>
              <a:t>City funded projects</a:t>
            </a:r>
            <a:r>
              <a:rPr lang="en-US">
                <a:ea typeface="Calibri"/>
                <a:cs typeface="Calibri"/>
              </a:rPr>
              <a:t> with MWBE goals</a:t>
            </a:r>
          </a:p>
          <a:p>
            <a:pPr marL="285750" indent="-285750">
              <a:buFont typeface="Arial"/>
              <a:buChar char="•"/>
            </a:pPr>
            <a:r>
              <a:rPr lang="en-US">
                <a:ea typeface="Calibri"/>
                <a:cs typeface="Calibri"/>
                <a:hlinkClick r:id="rId2"/>
              </a:rPr>
              <a:t>D.R.M.C. Chapter 28, Article III</a:t>
            </a:r>
            <a:endParaRPr lang="en-US">
              <a:ea typeface="Calibri"/>
              <a:cs typeface="Calibri"/>
            </a:endParaRPr>
          </a:p>
          <a:p>
            <a:endParaRPr lang="en-US">
              <a:ea typeface="Calibri"/>
              <a:cs typeface="Calibri"/>
            </a:endParaRPr>
          </a:p>
          <a:p>
            <a:r>
              <a:rPr lang="en-US" b="1">
                <a:ea typeface="Calibri"/>
                <a:cs typeface="Calibri"/>
              </a:rPr>
              <a:t>Small Business Enterprise (SBE) Programs</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economically disadvantaged individual(s)</a:t>
            </a:r>
            <a:r>
              <a:rPr lang="en-US">
                <a:ea typeface="Calibri"/>
                <a:cs typeface="Calibri"/>
              </a:rPr>
              <a:t> may participate as an SBE, EBE, SBEC</a:t>
            </a:r>
          </a:p>
          <a:p>
            <a:pPr marL="285750" indent="-285750">
              <a:buFont typeface="Arial"/>
              <a:buChar char="•"/>
            </a:pPr>
            <a:r>
              <a:rPr lang="en-US">
                <a:ea typeface="Calibri"/>
                <a:cs typeface="Calibri"/>
              </a:rPr>
              <a:t>City defined pool contracts</a:t>
            </a:r>
          </a:p>
          <a:p>
            <a:pPr marL="285750" indent="-285750">
              <a:buFont typeface="Arial"/>
              <a:buChar char="•"/>
            </a:pPr>
            <a:r>
              <a:rPr lang="en-US">
                <a:ea typeface="Calibri"/>
                <a:cs typeface="Calibri"/>
                <a:hlinkClick r:id="rId3"/>
              </a:rPr>
              <a:t>D.R.M.C. Chapter 28, Articles V</a:t>
            </a:r>
            <a:r>
              <a:rPr lang="en-US">
                <a:ea typeface="Calibri"/>
                <a:cs typeface="Calibri"/>
              </a:rPr>
              <a:t> and </a:t>
            </a:r>
            <a:r>
              <a:rPr lang="en-US">
                <a:ea typeface="Calibri"/>
                <a:cs typeface="Calibri"/>
                <a:hlinkClick r:id="rId4"/>
              </a:rPr>
              <a:t>VII</a:t>
            </a:r>
            <a:endParaRPr lang="en-US">
              <a:ea typeface="Calibri"/>
              <a:cs typeface="Calibri"/>
            </a:endParaRPr>
          </a:p>
          <a:p>
            <a:endParaRPr lang="en-US">
              <a:ea typeface="Calibri"/>
              <a:cs typeface="Calibri"/>
            </a:endParaRPr>
          </a:p>
          <a:p>
            <a:r>
              <a:rPr lang="en-US" b="1">
                <a:ea typeface="Calibri"/>
                <a:cs typeface="Calibri"/>
              </a:rPr>
              <a:t>Disadvantaged Business Enterprise (DBE) Program</a:t>
            </a:r>
          </a:p>
          <a:p>
            <a:pPr marL="285750" indent="-285750">
              <a:buFont typeface="Arial"/>
              <a:buChar char="•"/>
            </a:pPr>
            <a:r>
              <a:rPr lang="en-US">
                <a:ea typeface="Calibri"/>
                <a:cs typeface="Calibri"/>
              </a:rPr>
              <a:t>Eligible small, independent businesses, owned and controlled by </a:t>
            </a:r>
            <a:r>
              <a:rPr lang="en-US" u="sng">
                <a:ea typeface="Calibri"/>
                <a:cs typeface="Calibri"/>
              </a:rPr>
              <a:t>socially and economically disadvantaged individual(s)</a:t>
            </a:r>
            <a:r>
              <a:rPr lang="en-US">
                <a:ea typeface="Calibri"/>
                <a:cs typeface="Calibri"/>
              </a:rPr>
              <a:t> may participate as a DBE</a:t>
            </a:r>
          </a:p>
          <a:p>
            <a:pPr marL="285750" indent="-285750">
              <a:buFont typeface="Arial"/>
              <a:buChar char="•"/>
            </a:pPr>
            <a:r>
              <a:rPr lang="en-US">
                <a:ea typeface="Calibri"/>
                <a:cs typeface="Calibri"/>
              </a:rPr>
              <a:t>Subcontracting opportunities on </a:t>
            </a:r>
            <a:r>
              <a:rPr lang="en-US" u="sng">
                <a:ea typeface="Calibri"/>
                <a:cs typeface="Calibri"/>
              </a:rPr>
              <a:t>federally funded transportation projects</a:t>
            </a:r>
            <a:r>
              <a:rPr lang="en-US">
                <a:ea typeface="Calibri"/>
                <a:cs typeface="Calibri"/>
              </a:rPr>
              <a:t> (state-wide)</a:t>
            </a:r>
          </a:p>
          <a:p>
            <a:pPr marL="285750" indent="-285750">
              <a:buFont typeface="Arial"/>
              <a:buChar char="•"/>
            </a:pPr>
            <a:r>
              <a:rPr lang="en-US">
                <a:latin typeface="Calibri"/>
                <a:ea typeface="Calibri"/>
                <a:cs typeface="Calibri"/>
                <a:hlinkClick r:id="rId5"/>
              </a:rPr>
              <a:t>49 CFR Part 26</a:t>
            </a:r>
            <a:endParaRPr lang="en-US">
              <a:latin typeface="Calibri"/>
              <a:ea typeface="Calibri"/>
              <a:cs typeface="Calibri"/>
            </a:endParaRPr>
          </a:p>
          <a:p>
            <a:pPr marL="285750" indent="-285750">
              <a:buFont typeface="Arial"/>
              <a:buChar char="•"/>
            </a:pPr>
            <a:endParaRPr lang="en-US">
              <a:latin typeface="Calibri"/>
              <a:ea typeface="Calibri"/>
              <a:cs typeface="Calibri"/>
            </a:endParaRPr>
          </a:p>
          <a:p>
            <a:r>
              <a:rPr lang="en-US" sz="1900" b="1">
                <a:latin typeface="Calibri"/>
                <a:ea typeface="Calibri"/>
                <a:cs typeface="Calibri"/>
              </a:rPr>
              <a:t>TO LEARN MORE ABOUT DSBO, PLEASE VISIT US IN THE BREAKOUT ROOM OR SCAN THE QR CODE. </a:t>
            </a:r>
          </a:p>
          <a:p>
            <a:pPr marL="285750" indent="-285750">
              <a:buFont typeface="Arial"/>
              <a:buChar char="•"/>
            </a:pPr>
            <a:endParaRPr lang="en-US">
              <a:ea typeface="Calibri"/>
              <a:cs typeface="Calibri"/>
            </a:endParaRPr>
          </a:p>
        </p:txBody>
      </p:sp>
      <p:pic>
        <p:nvPicPr>
          <p:cNvPr id="6" name="Picture 5" descr="QR Code to redirect to www.denvergov.org/dsbo">
            <a:extLst>
              <a:ext uri="{FF2B5EF4-FFF2-40B4-BE49-F238E27FC236}">
                <a16:creationId xmlns:a16="http://schemas.microsoft.com/office/drawing/2014/main" id="{70C767F0-B86B-9E41-11A0-2CBF99B5D8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81454" y="5535229"/>
            <a:ext cx="1209282" cy="1209282"/>
          </a:xfrm>
          <a:prstGeom prst="rect">
            <a:avLst/>
          </a:prstGeom>
        </p:spPr>
      </p:pic>
    </p:spTree>
    <p:extLst>
      <p:ext uri="{BB962C8B-B14F-4D97-AF65-F5344CB8AC3E}">
        <p14:creationId xmlns:p14="http://schemas.microsoft.com/office/powerpoint/2010/main" val="2361025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94E0A5-B897-F152-A195-A17DE1DA0CD2}"/>
              </a:ext>
              <a:ext uri="{C183D7F6-B498-43B3-948B-1728B52AA6E4}">
                <adec:decorative xmlns:adec="http://schemas.microsoft.com/office/drawing/2017/decorative" val="1"/>
              </a:ext>
            </a:extLst>
          </p:cNvPr>
          <p:cNvSpPr/>
          <p:nvPr/>
        </p:nvSpPr>
        <p:spPr>
          <a:xfrm>
            <a:off x="6850353" y="1845887"/>
            <a:ext cx="4964403"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ea typeface="Calibri"/>
                <a:cs typeface="Calibri"/>
              </a:rPr>
              <a:t>	</a:t>
            </a:r>
            <a:r>
              <a:rPr lang="en-US" b="1">
                <a:solidFill>
                  <a:schemeClr val="tx1"/>
                </a:solidFill>
              </a:rPr>
              <a:t>Auditing and Analytics: Business     Utilization, Forensic</a:t>
            </a:r>
            <a:r>
              <a:rPr lang="en-US">
                <a:solidFill>
                  <a:schemeClr val="tx1"/>
                </a:solidFill>
              </a:rPr>
              <a:t>s</a:t>
            </a:r>
          </a:p>
        </p:txBody>
      </p:sp>
      <p:sp>
        <p:nvSpPr>
          <p:cNvPr id="3" name="Rectangle 2">
            <a:extLst>
              <a:ext uri="{FF2B5EF4-FFF2-40B4-BE49-F238E27FC236}">
                <a16:creationId xmlns:a16="http://schemas.microsoft.com/office/drawing/2014/main" id="{6473AC07-FC81-F424-580F-4AC2C7D4BE7A}"/>
              </a:ext>
              <a:ext uri="{C183D7F6-B498-43B3-948B-1728B52AA6E4}">
                <adec:decorative xmlns:adec="http://schemas.microsoft.com/office/drawing/2017/decorative" val="1"/>
              </a:ext>
            </a:extLst>
          </p:cNvPr>
          <p:cNvSpPr/>
          <p:nvPr/>
        </p:nvSpPr>
        <p:spPr>
          <a:xfrm>
            <a:off x="1135353" y="1845887"/>
            <a:ext cx="4959921"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D5ABA3C-15EC-710F-FCEF-2EA89796EE9E}"/>
              </a:ext>
              <a:ext uri="{C183D7F6-B498-43B3-948B-1728B52AA6E4}">
                <adec:decorative xmlns:adec="http://schemas.microsoft.com/office/drawing/2017/decorative" val="1"/>
              </a:ext>
            </a:extLst>
          </p:cNvPr>
          <p:cNvSpPr/>
          <p:nvPr/>
        </p:nvSpPr>
        <p:spPr>
          <a:xfrm>
            <a:off x="1342100" y="3889840"/>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Certification</a:t>
            </a:r>
          </a:p>
        </p:txBody>
      </p:sp>
      <p:sp>
        <p:nvSpPr>
          <p:cNvPr id="5" name="Rectangle 4">
            <a:extLst>
              <a:ext uri="{FF2B5EF4-FFF2-40B4-BE49-F238E27FC236}">
                <a16:creationId xmlns:a16="http://schemas.microsoft.com/office/drawing/2014/main" id="{70038CD5-4B57-280E-C5D1-43C285402925}"/>
              </a:ext>
              <a:ext uri="{C183D7F6-B498-43B3-948B-1728B52AA6E4}">
                <adec:decorative xmlns:adec="http://schemas.microsoft.com/office/drawing/2017/decorative" val="1"/>
              </a:ext>
            </a:extLst>
          </p:cNvPr>
          <p:cNvSpPr/>
          <p:nvPr/>
        </p:nvSpPr>
        <p:spPr>
          <a:xfrm>
            <a:off x="7007795" y="3871911"/>
            <a:ext cx="4842820" cy="15520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1"/>
                </a:solidFill>
                <a:effectLst/>
                <a:uLnTx/>
                <a:uFillTx/>
                <a:latin typeface="Arial" panose="020B0604020202020204"/>
                <a:ea typeface="+mn-ea"/>
                <a:cs typeface="+mn-cs"/>
              </a:rPr>
              <a:t>Compliance</a:t>
            </a:r>
          </a:p>
        </p:txBody>
      </p:sp>
      <p:sp>
        <p:nvSpPr>
          <p:cNvPr id="6" name="Oval 5">
            <a:extLst>
              <a:ext uri="{FF2B5EF4-FFF2-40B4-BE49-F238E27FC236}">
                <a16:creationId xmlns:a16="http://schemas.microsoft.com/office/drawing/2014/main" id="{B3FD5753-12BA-B9A6-78B3-FBB69867EACB}"/>
              </a:ext>
              <a:ext uri="{C183D7F6-B498-43B3-948B-1728B52AA6E4}">
                <adec:decorative xmlns:adec="http://schemas.microsoft.com/office/drawing/2017/decorative" val="1"/>
              </a:ext>
            </a:extLst>
          </p:cNvPr>
          <p:cNvSpPr/>
          <p:nvPr/>
        </p:nvSpPr>
        <p:spPr>
          <a:xfrm>
            <a:off x="6286785" y="3899924"/>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36433820-397B-63E7-C764-32C28B6C413D}"/>
              </a:ext>
              <a:ext uri="{C183D7F6-B498-43B3-948B-1728B52AA6E4}">
                <adec:decorative xmlns:adec="http://schemas.microsoft.com/office/drawing/2017/decorative" val="1"/>
              </a:ext>
            </a:extLst>
          </p:cNvPr>
          <p:cNvSpPr/>
          <p:nvPr/>
        </p:nvSpPr>
        <p:spPr>
          <a:xfrm>
            <a:off x="379206" y="1850522"/>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3604C4F-D0F7-040A-59EE-3E9E15AD4991}"/>
              </a:ext>
              <a:ext uri="{C183D7F6-B498-43B3-948B-1728B52AA6E4}">
                <adec:decorative xmlns:adec="http://schemas.microsoft.com/office/drawing/2017/decorative" val="1"/>
              </a:ext>
            </a:extLst>
          </p:cNvPr>
          <p:cNvSpPr/>
          <p:nvPr/>
        </p:nvSpPr>
        <p:spPr>
          <a:xfrm>
            <a:off x="6286785" y="1845887"/>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06499A28-6277-F7BA-CCDC-38119D582BC8}"/>
              </a:ext>
              <a:ext uri="{C183D7F6-B498-43B3-948B-1728B52AA6E4}">
                <adec:decorative xmlns:adec="http://schemas.microsoft.com/office/drawing/2017/decorative" val="1"/>
              </a:ext>
            </a:extLst>
          </p:cNvPr>
          <p:cNvSpPr/>
          <p:nvPr/>
        </p:nvSpPr>
        <p:spPr>
          <a:xfrm>
            <a:off x="476447" y="3953713"/>
            <a:ext cx="1552015" cy="1552015"/>
          </a:xfrm>
          <a:prstGeom prst="ellips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3057"/>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5A0A70E8-571D-0AE1-7415-5F7187D13240}"/>
              </a:ext>
              <a:ext uri="{C183D7F6-B498-43B3-948B-1728B52AA6E4}">
                <adec:decorative xmlns:adec="http://schemas.microsoft.com/office/drawing/2017/decorative" val="1"/>
              </a:ext>
            </a:extLst>
          </p:cNvPr>
          <p:cNvSpPr/>
          <p:nvPr/>
        </p:nvSpPr>
        <p:spPr>
          <a:xfrm>
            <a:off x="1135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BBD1C3DE-0BBA-51DB-8790-D7F2CEAC77D1}"/>
              </a:ext>
              <a:ext uri="{C183D7F6-B498-43B3-948B-1728B52AA6E4}">
                <adec:decorative xmlns:adec="http://schemas.microsoft.com/office/drawing/2017/decorative" val="1"/>
              </a:ext>
            </a:extLst>
          </p:cNvPr>
          <p:cNvSpPr/>
          <p:nvPr/>
        </p:nvSpPr>
        <p:spPr>
          <a:xfrm>
            <a:off x="6850353" y="1736193"/>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D0AEE4B7-9408-E587-0547-198972EF781E}"/>
              </a:ext>
              <a:ext uri="{C183D7F6-B498-43B3-948B-1728B52AA6E4}">
                <adec:decorative xmlns:adec="http://schemas.microsoft.com/office/drawing/2017/decorative" val="1"/>
              </a:ext>
            </a:extLst>
          </p:cNvPr>
          <p:cNvSpPr/>
          <p:nvPr/>
        </p:nvSpPr>
        <p:spPr>
          <a:xfrm>
            <a:off x="1229482" y="3833934"/>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F51D2246-5A9C-332B-36E3-3AE1B0636A3D}"/>
              </a:ext>
              <a:ext uri="{C183D7F6-B498-43B3-948B-1728B52AA6E4}">
                <adec:decorative xmlns:adec="http://schemas.microsoft.com/office/drawing/2017/decorative" val="1"/>
              </a:ext>
            </a:extLst>
          </p:cNvPr>
          <p:cNvSpPr/>
          <p:nvPr/>
        </p:nvSpPr>
        <p:spPr>
          <a:xfrm>
            <a:off x="6877247" y="3780146"/>
            <a:ext cx="4959921" cy="109694"/>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4167CB99-5297-1B7A-5D9F-49E7EFA31552}"/>
              </a:ext>
              <a:ext uri="{C183D7F6-B498-43B3-948B-1728B52AA6E4}">
                <adec:decorative xmlns:adec="http://schemas.microsoft.com/office/drawing/2017/decorative" val="1"/>
              </a:ext>
            </a:extLst>
          </p:cNvPr>
          <p:cNvSpPr txBox="1"/>
          <p:nvPr/>
        </p:nvSpPr>
        <p:spPr>
          <a:xfrm>
            <a:off x="1875082" y="2298729"/>
            <a:ext cx="3776856" cy="646331"/>
          </a:xfrm>
          <a:prstGeom prst="rect">
            <a:avLst/>
          </a:prstGeom>
          <a:noFill/>
        </p:spPr>
        <p:txBody>
          <a:bodyPr wrap="square" lIns="91440" tIns="45720" rIns="91440" bIns="45720" anchor="t">
            <a:spAutoFit/>
          </a:bodyPr>
          <a:lstStyle/>
          <a:p>
            <a:pPr algn="ctr"/>
            <a:r>
              <a:rPr lang="en-US" b="1"/>
              <a:t>Strategic Development and Community Engagement</a:t>
            </a:r>
          </a:p>
        </p:txBody>
      </p:sp>
      <p:sp>
        <p:nvSpPr>
          <p:cNvPr id="13"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4C7A7CA4-F665-0A0F-320C-F5C5C5489574}"/>
              </a:ext>
              <a:ext uri="{C183D7F6-B498-43B3-948B-1728B52AA6E4}">
                <adec:decorative xmlns:adec="http://schemas.microsoft.com/office/drawing/2017/decorative" val="0"/>
              </a:ext>
            </a:extLst>
          </p:cNvPr>
          <p:cNvSpPr>
            <a:spLocks noGrp="1"/>
          </p:cNvSpPr>
          <p:nvPr>
            <p:ph type="title"/>
          </p:nvPr>
        </p:nvSpPr>
        <p:spPr>
          <a:xfrm>
            <a:off x="517523" y="550862"/>
            <a:ext cx="9215200" cy="498475"/>
          </a:xfrm>
        </p:spPr>
        <p:txBody>
          <a:bodyPr/>
          <a:lstStyle/>
          <a:p>
            <a:r>
              <a:rPr lang="en-US">
                <a:solidFill>
                  <a:schemeClr val="accent1">
                    <a:lumMod val="76000"/>
                  </a:schemeClr>
                </a:solidFill>
                <a:latin typeface="Franklin Gothic Medium"/>
              </a:rPr>
              <a:t>DSBO Pillars</a:t>
            </a:r>
            <a:br>
              <a:rPr lang="en-US">
                <a:latin typeface="Franklin Gothic Medium"/>
              </a:rPr>
            </a:br>
            <a:r>
              <a:rPr lang="en-US" sz="1800" b="0">
                <a:solidFill>
                  <a:schemeClr val="tx1"/>
                </a:solidFill>
                <a:latin typeface="Calibri Light"/>
                <a:ea typeface="Calibri Light"/>
                <a:cs typeface="Calibri"/>
              </a:rPr>
              <a:t>Promoting equity, maximizing opportunities, and preventing discrimination and its effects against small, minority and women owned businesses.</a:t>
            </a:r>
          </a:p>
        </p:txBody>
      </p:sp>
      <p:pic>
        <p:nvPicPr>
          <p:cNvPr id="11" name="Graphic 10">
            <a:extLst>
              <a:ext uri="{FF2B5EF4-FFF2-40B4-BE49-F238E27FC236}">
                <a16:creationId xmlns:a16="http://schemas.microsoft.com/office/drawing/2014/main" id="{C6CB05BF-EE06-4DA5-0A87-FA911E20B3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035" y="4272520"/>
            <a:ext cx="914400" cy="914400"/>
          </a:xfrm>
          <a:prstGeom prst="rect">
            <a:avLst/>
          </a:prstGeom>
        </p:spPr>
      </p:pic>
      <p:pic>
        <p:nvPicPr>
          <p:cNvPr id="17" name="Graphic 16">
            <a:extLst>
              <a:ext uri="{FF2B5EF4-FFF2-40B4-BE49-F238E27FC236}">
                <a16:creationId xmlns:a16="http://schemas.microsoft.com/office/drawing/2014/main" id="{5F547366-FF6C-6A4A-DCD4-C4881B236B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5592" y="4208647"/>
            <a:ext cx="914400" cy="914400"/>
          </a:xfrm>
          <a:prstGeom prst="rect">
            <a:avLst/>
          </a:prstGeom>
        </p:spPr>
      </p:pic>
      <p:pic>
        <p:nvPicPr>
          <p:cNvPr id="25" name="Graphic 24">
            <a:extLst>
              <a:ext uri="{FF2B5EF4-FFF2-40B4-BE49-F238E27FC236}">
                <a16:creationId xmlns:a16="http://schemas.microsoft.com/office/drawing/2014/main" id="{8A9390E0-2594-DC42-DD1C-096AD8ED61D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153" y="2153770"/>
            <a:ext cx="914400" cy="914400"/>
          </a:xfrm>
          <a:prstGeom prst="rect">
            <a:avLst/>
          </a:prstGeom>
        </p:spPr>
      </p:pic>
      <p:pic>
        <p:nvPicPr>
          <p:cNvPr id="27" name="Graphic 26">
            <a:extLst>
              <a:ext uri="{FF2B5EF4-FFF2-40B4-BE49-F238E27FC236}">
                <a16:creationId xmlns:a16="http://schemas.microsoft.com/office/drawing/2014/main" id="{B066DE31-31FB-928A-7A37-A3F8506203E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8383" y="2131055"/>
            <a:ext cx="914400" cy="914400"/>
          </a:xfrm>
          <a:prstGeom prst="rect">
            <a:avLst/>
          </a:prstGeom>
        </p:spPr>
      </p:pic>
      <p:sp>
        <p:nvSpPr>
          <p:cNvPr id="10" name="Title 12" descr="The City and County of Denver's certification programs, and the Division of Small Business Opportunity (DSBO) who administers these programs, were created to promote equity, maximize opportunities, and prevent discrimination and its effects against small, minority and woman owned businesses. ​​&#10;​​&#10;The primary goal of the certification programs is to level the playing field and provide a fair opportunity for small businesses to compete for City and County of Denver and DEN airport contracts.&#10;&#10;Strategic Development and Community Engagement&#10;Connects small businesses with the DSBO program and provides resources to help them successfully develop and pursue work with the city&#10;&#10;Certification&#10;Approves small businesses’ applications for certification and ensures that all certified businesses remain compliant with program and eligibility requirements&#10;&#10;Auditing and Analytics: Business Utilization&#10;Assesses city projects that are locally funded or on city land for MWBE, DBE contract participation goals and SBE defined selection pool designations.&#10;&#10;Compliance&#10;Monitors small business utilization from solicitation through the contract term to ensure equity protections.&#10;&#10;The M/WBE, SBE, and DBE programs are administered by the Denver Economic Development &amp; Opportunity, Division of Small Business Opportunity (DSBO). Contact the DEN office at:&#10;&#10;Phone: (303) 342-2180&#10;Fax: (303) 342-2190&#10;E-mail: dsbo@flydenver.com">
            <a:extLst>
              <a:ext uri="{FF2B5EF4-FFF2-40B4-BE49-F238E27FC236}">
                <a16:creationId xmlns:a16="http://schemas.microsoft.com/office/drawing/2014/main" id="{1B8540B6-0923-17EA-D8F6-922E93996EC3}"/>
              </a:ext>
              <a:ext uri="{C183D7F6-B498-43B3-948B-1728B52AA6E4}">
                <adec:decorative xmlns:adec="http://schemas.microsoft.com/office/drawing/2017/decorative" val="0"/>
              </a:ext>
            </a:extLst>
          </p:cNvPr>
          <p:cNvSpPr txBox="1">
            <a:spLocks/>
          </p:cNvSpPr>
          <p:nvPr/>
        </p:nvSpPr>
        <p:spPr>
          <a:xfrm>
            <a:off x="379206" y="5852767"/>
            <a:ext cx="10221430" cy="498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1"/>
                </a:solidFill>
                <a:latin typeface="Franklin Gothic Medium" panose="020B0603020102020204" pitchFamily="34" charset="0"/>
                <a:ea typeface="+mj-ea"/>
                <a:cs typeface="+mj-cs"/>
              </a:defRPr>
            </a:lvl1pPr>
          </a:lstStyle>
          <a:p>
            <a:pPr>
              <a:lnSpc>
                <a:spcPct val="100000"/>
              </a:lnSpc>
              <a:spcBef>
                <a:spcPts val="0"/>
              </a:spcBef>
            </a:pPr>
            <a:r>
              <a:rPr lang="en-US" sz="1900" b="1">
                <a:solidFill>
                  <a:schemeClr val="tx1"/>
                </a:solidFill>
                <a:latin typeface="Calibri"/>
                <a:ea typeface="Calibri"/>
                <a:cs typeface="Calibri"/>
              </a:rPr>
              <a:t>TO LEARN MORE ABOUT DSBO, PLEASE VISIT US IN THE BREAKOUT ROOM OR SCAN THE QR CODE. </a:t>
            </a:r>
            <a:endParaRPr lang="en-US" sz="1900">
              <a:solidFill>
                <a:schemeClr val="tx1"/>
              </a:solidFill>
              <a:latin typeface="Calibri"/>
              <a:ea typeface="Calibri"/>
              <a:cs typeface="Calibri"/>
            </a:endParaRPr>
          </a:p>
          <a:p>
            <a:pPr>
              <a:lnSpc>
                <a:spcPct val="100000"/>
              </a:lnSpc>
              <a:spcBef>
                <a:spcPts val="0"/>
              </a:spcBef>
            </a:pPr>
            <a:endParaRPr lang="en-US" sz="1800">
              <a:solidFill>
                <a:schemeClr val="tx1"/>
              </a:solidFill>
              <a:latin typeface="Calibri"/>
              <a:ea typeface="Calibri"/>
              <a:cs typeface="Calibri"/>
            </a:endParaRPr>
          </a:p>
        </p:txBody>
      </p:sp>
      <p:pic>
        <p:nvPicPr>
          <p:cNvPr id="12" name="Picture 11" descr="QR Code to redirect to www.denvergov.org/dsbo">
            <a:extLst>
              <a:ext uri="{FF2B5EF4-FFF2-40B4-BE49-F238E27FC236}">
                <a16:creationId xmlns:a16="http://schemas.microsoft.com/office/drawing/2014/main" id="{708757D6-1A6E-B942-23F2-E21987F842E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00992" y="5515691"/>
            <a:ext cx="1209282" cy="1209282"/>
          </a:xfrm>
          <a:prstGeom prst="rect">
            <a:avLst/>
          </a:prstGeom>
        </p:spPr>
      </p:pic>
    </p:spTree>
    <p:extLst>
      <p:ext uri="{BB962C8B-B14F-4D97-AF65-F5344CB8AC3E}">
        <p14:creationId xmlns:p14="http://schemas.microsoft.com/office/powerpoint/2010/main" val="159681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descr="Compliance&#10;DSBO’s compliance team monitors small business utilization from solicitation through the contract term to ensure equity protections and adherence to our program requirements from enforcing timely subcontractor payments&#10;&#10;Bring attention to the Small Biz, Big Wins&#10;">
            <a:extLst>
              <a:ext uri="{FF2B5EF4-FFF2-40B4-BE49-F238E27FC236}">
                <a16:creationId xmlns:a16="http://schemas.microsoft.com/office/drawing/2014/main" id="{D286F7D7-0370-A35D-7049-DFE7574CB1EB}"/>
              </a:ext>
            </a:extLst>
          </p:cNvPr>
          <p:cNvSpPr>
            <a:spLocks noGrp="1"/>
          </p:cNvSpPr>
          <p:nvPr>
            <p:ph type="title"/>
          </p:nvPr>
        </p:nvSpPr>
        <p:spPr/>
        <p:txBody>
          <a:bodyPr/>
          <a:lstStyle/>
          <a:p>
            <a:r>
              <a:rPr lang="en-US"/>
              <a:t>Compliance</a:t>
            </a:r>
          </a:p>
        </p:txBody>
      </p:sp>
      <p:sp>
        <p:nvSpPr>
          <p:cNvPr id="4" name="TextBox 3">
            <a:extLst>
              <a:ext uri="{FF2B5EF4-FFF2-40B4-BE49-F238E27FC236}">
                <a16:creationId xmlns:a16="http://schemas.microsoft.com/office/drawing/2014/main" id="{4F93D682-6855-B5CE-38E6-0431556A4B5C}"/>
              </a:ext>
              <a:ext uri="{C183D7F6-B498-43B3-948B-1728B52AA6E4}">
                <adec:decorative xmlns:adec="http://schemas.microsoft.com/office/drawing/2017/decorative" val="1"/>
              </a:ext>
            </a:extLst>
          </p:cNvPr>
          <p:cNvSpPr txBox="1"/>
          <p:nvPr/>
        </p:nvSpPr>
        <p:spPr>
          <a:xfrm>
            <a:off x="704626" y="1194407"/>
            <a:ext cx="8568267" cy="5262979"/>
          </a:xfrm>
          <a:prstGeom prst="rect">
            <a:avLst/>
          </a:prstGeom>
          <a:noFill/>
        </p:spPr>
        <p:txBody>
          <a:bodyPr wrap="square" lIns="91440" tIns="45720" rIns="91440" bIns="45720" rtlCol="0" anchor="t">
            <a:spAutoFit/>
          </a:bodyPr>
          <a:lstStyle/>
          <a:p>
            <a:pPr algn="l" rtl="0" fontAlgn="base"/>
            <a:r>
              <a:rPr lang="en-US" sz="1400" b="1" i="0" u="none" strike="noStrike">
                <a:solidFill>
                  <a:srgbClr val="000000"/>
                </a:solidFill>
                <a:effectLst/>
                <a:latin typeface="Arial"/>
                <a:cs typeface="Arial"/>
              </a:rPr>
              <a:t>Preventing Discrimination</a:t>
            </a:r>
            <a:r>
              <a:rPr lang="en-US" sz="1400" b="0" i="0" u="none" strike="noStrike">
                <a:solidFill>
                  <a:srgbClr val="000000"/>
                </a:solidFill>
                <a:effectLst/>
                <a:latin typeface="Arial"/>
                <a:cs typeface="Arial"/>
              </a:rPr>
              <a:t>:</a:t>
            </a:r>
            <a:r>
              <a:rPr lang="en-US" sz="1400" b="0" i="0" u="none" strike="noStrike">
                <a:solidFill>
                  <a:srgbClr val="111111"/>
                </a:solidFill>
                <a:effectLst/>
                <a:latin typeface="Arial"/>
                <a:cs typeface="Arial"/>
              </a:rPr>
              <a:t> Ensuring fair practices in solicitation, contracting, and performance activities.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Business Requirements</a:t>
            </a:r>
            <a:r>
              <a:rPr lang="en-US" sz="1400" b="0" i="0" u="none" strike="noStrike">
                <a:solidFill>
                  <a:srgbClr val="111111"/>
                </a:solidFill>
                <a:effectLst/>
                <a:latin typeface="Arial"/>
                <a:cs typeface="Arial"/>
              </a:rPr>
              <a:t>: Upholding commitments and Good Faith Efforts (GFE).</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Commercially Useful Functions</a:t>
            </a:r>
            <a:r>
              <a:rPr lang="en-US" sz="1400" b="0" i="0" u="none" strike="noStrike">
                <a:solidFill>
                  <a:srgbClr val="595959"/>
                </a:solidFill>
                <a:effectLst/>
                <a:latin typeface="Arial"/>
                <a:cs typeface="Arial"/>
              </a:rPr>
              <a:t>:</a:t>
            </a:r>
            <a:r>
              <a:rPr lang="en-US" sz="1400" b="0" i="0" u="none" strike="noStrike">
                <a:solidFill>
                  <a:srgbClr val="111111"/>
                </a:solidFill>
                <a:effectLst/>
                <a:latin typeface="Arial"/>
                <a:cs typeface="Arial"/>
              </a:rPr>
              <a:t> Ensuring firms perform </a:t>
            </a:r>
            <a:r>
              <a:rPr lang="en-US" sz="1400" b="0" i="0" u="none" strike="noStrike">
                <a:solidFill>
                  <a:srgbClr val="313335"/>
                </a:solidFill>
                <a:effectLst/>
                <a:latin typeface="Arial"/>
                <a:cs typeface="Arial"/>
              </a:rPr>
              <a:t>a distinct element of the work of a contract and carry out such work, by performing, maintaining control, managing, and supervising the work involved.</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Contractor Prompt Payment</a:t>
            </a:r>
            <a:r>
              <a:rPr lang="en-US" sz="1400" b="0" i="0" u="none" strike="noStrike">
                <a:solidFill>
                  <a:srgbClr val="000000"/>
                </a:solidFill>
                <a:effectLst/>
                <a:latin typeface="Arial"/>
                <a:cs typeface="Arial"/>
              </a:rPr>
              <a:t>: Overseeing and enforcing timely subcontractor payments </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Tracking Participation</a:t>
            </a:r>
            <a:r>
              <a:rPr lang="en-US" sz="1400" b="0" i="0" u="none" strike="noStrike">
                <a:solidFill>
                  <a:srgbClr val="000000"/>
                </a:solidFill>
                <a:effectLst/>
                <a:latin typeface="Arial"/>
                <a:cs typeface="Arial"/>
              </a:rPr>
              <a:t>: Monitoring certified business participation and self-performance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Risk Prevention</a:t>
            </a:r>
            <a:r>
              <a:rPr lang="en-US" sz="1400" b="0" i="0" u="none" strike="noStrike">
                <a:solidFill>
                  <a:srgbClr val="000000"/>
                </a:solidFill>
                <a:effectLst/>
                <a:latin typeface="Arial"/>
                <a:cs typeface="Arial"/>
              </a:rPr>
              <a:t>: Preventing certified subcontractors from working at risk.</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Certified Firm Utilization Changes</a:t>
            </a:r>
            <a:r>
              <a:rPr lang="en-US" sz="1400" b="0" i="0" u="none" strike="noStrike">
                <a:solidFill>
                  <a:srgbClr val="000000"/>
                </a:solidFill>
                <a:effectLst/>
                <a:latin typeface="Arial"/>
                <a:cs typeface="Arial"/>
              </a:rPr>
              <a:t>: Ensuring terminations, substitutions, and scope reductions happen for good cause only.</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Subcontract Agreement Requirements</a:t>
            </a:r>
            <a:r>
              <a:rPr lang="en-US" sz="1400" b="0" i="0" u="none" strike="noStrike">
                <a:solidFill>
                  <a:srgbClr val="000000"/>
                </a:solidFill>
                <a:effectLst/>
                <a:latin typeface="Arial"/>
                <a:cs typeface="Arial"/>
              </a:rPr>
              <a:t>: Helping stakeholders understand DSBO requirements.</a:t>
            </a:r>
            <a:r>
              <a:rPr lang="en-US" sz="1400" b="0" i="0">
                <a:solidFill>
                  <a:srgbClr val="000000"/>
                </a:solidFill>
                <a:effectLst/>
                <a:latin typeface="Arial"/>
                <a:cs typeface="Arial"/>
              </a:rPr>
              <a:t>​</a:t>
            </a:r>
          </a:p>
          <a:p>
            <a:pPr algn="l" rtl="0" fontAlgn="base"/>
            <a:r>
              <a:rPr lang="en-US" sz="1400" b="0" i="0">
                <a:solidFill>
                  <a:srgbClr val="000000"/>
                </a:solidFill>
                <a:effectLst/>
                <a:latin typeface="Arial"/>
                <a:cs typeface="Arial"/>
              </a:rPr>
              <a:t>​</a:t>
            </a:r>
          </a:p>
          <a:p>
            <a:pPr algn="l" rtl="0" fontAlgn="base"/>
            <a:r>
              <a:rPr lang="en-US" sz="1400" b="1" i="0" u="none" strike="noStrike">
                <a:solidFill>
                  <a:srgbClr val="000000"/>
                </a:solidFill>
                <a:effectLst/>
                <a:latin typeface="Arial"/>
                <a:cs typeface="Arial"/>
              </a:rPr>
              <a:t>Compliance Reporting</a:t>
            </a:r>
            <a:r>
              <a:rPr lang="en-US" sz="1400" b="0" i="0" u="none" strike="noStrike">
                <a:solidFill>
                  <a:srgbClr val="111111"/>
                </a:solidFill>
                <a:effectLst/>
                <a:latin typeface="Arial"/>
                <a:cs typeface="Arial"/>
              </a:rPr>
              <a:t>: Ensuring comprehensive compliance reporting.</a:t>
            </a:r>
            <a:r>
              <a:rPr lang="en-US" sz="1400" b="0" i="0">
                <a:solidFill>
                  <a:srgbClr val="000000"/>
                </a:solidFill>
                <a:effectLst/>
                <a:latin typeface="Arial"/>
                <a:cs typeface="Arial"/>
              </a:rPr>
              <a:t>​</a:t>
            </a:r>
          </a:p>
          <a:p>
            <a:pPr algn="ctr" rtl="0" fontAlgn="base"/>
            <a:endParaRPr lang="en-US" sz="1400" b="0" i="0">
              <a:solidFill>
                <a:srgbClr val="000000"/>
              </a:solidFill>
              <a:effectLst/>
              <a:latin typeface="Arial"/>
              <a:cs typeface="Arial"/>
            </a:endParaRPr>
          </a:p>
          <a:p>
            <a:pPr algn="ctr" rtl="0"/>
            <a:endParaRPr lang="en-US" sz="1400">
              <a:solidFill>
                <a:srgbClr val="000000"/>
              </a:solidFill>
              <a:latin typeface="Arial"/>
              <a:ea typeface="Calibri"/>
              <a:cs typeface="Arial"/>
            </a:endParaRPr>
          </a:p>
          <a:p>
            <a:r>
              <a:rPr lang="en-US" sz="1400" b="1">
                <a:solidFill>
                  <a:srgbClr val="000000"/>
                </a:solidFill>
                <a:latin typeface="Arial"/>
                <a:ea typeface="Calibri"/>
                <a:cs typeface="Arial"/>
              </a:rPr>
              <a:t>For more information about DSBO and to find certified firms, please visit: </a:t>
            </a:r>
            <a:r>
              <a:rPr lang="en-US" sz="1400">
                <a:solidFill>
                  <a:srgbClr val="000000"/>
                </a:solidFill>
                <a:latin typeface="Arial"/>
                <a:ea typeface="Calibri"/>
                <a:cs typeface="Arial"/>
                <a:hlinkClick r:id="rId3"/>
              </a:rPr>
              <a:t>https://www.denvergov.org/content/denvergov/en/denver-office-of-economic-development/do-business-with-denver.html </a:t>
            </a:r>
            <a:r>
              <a:rPr lang="en-US" sz="1400">
                <a:solidFill>
                  <a:srgbClr val="0070C0"/>
                </a:solidFill>
                <a:latin typeface="Arial"/>
                <a:ea typeface="Calibri"/>
                <a:cs typeface="Arial"/>
              </a:rPr>
              <a:t> </a:t>
            </a:r>
            <a:endParaRPr lang="en-US"/>
          </a:p>
        </p:txBody>
      </p:sp>
    </p:spTree>
    <p:extLst>
      <p:ext uri="{BB962C8B-B14F-4D97-AF65-F5344CB8AC3E}">
        <p14:creationId xmlns:p14="http://schemas.microsoft.com/office/powerpoint/2010/main" val="640101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descr="Certification (MWBE, EBE, SBE, SBEC, DBE) ">
            <a:extLst>
              <a:ext uri="{FF2B5EF4-FFF2-40B4-BE49-F238E27FC236}">
                <a16:creationId xmlns:a16="http://schemas.microsoft.com/office/drawing/2014/main" id="{7D427AEB-0927-83E4-2D16-65C114EA9FAB}"/>
              </a:ext>
            </a:extLst>
          </p:cNvPr>
          <p:cNvSpPr>
            <a:spLocks noGrp="1"/>
          </p:cNvSpPr>
          <p:nvPr>
            <p:ph type="title"/>
          </p:nvPr>
        </p:nvSpPr>
        <p:spPr>
          <a:xfrm>
            <a:off x="517523" y="550862"/>
            <a:ext cx="9083677" cy="498475"/>
          </a:xfrm>
        </p:spPr>
        <p:txBody>
          <a:bodyPr/>
          <a:lstStyle/>
          <a:p>
            <a:r>
              <a:rPr lang="en-US">
                <a:latin typeface="Franklin Gothic Medium"/>
              </a:rPr>
              <a:t>Certification (MWBE, EBE, SBE(C), and DBE)	</a:t>
            </a:r>
            <a:endParaRPr lang="en-US"/>
          </a:p>
        </p:txBody>
      </p:sp>
      <p:sp>
        <p:nvSpPr>
          <p:cNvPr id="4" name="TextBox 3" descr="Applying for Certification(s):&#10;&#10;Online Application https://denver.mwdbe.com/?TN=denver&#10;&#10;Monthly webinar “Understanding Certification” https://startupspace.app/detail-normal-events/58020?b_link=event_type%3Dupcoming%26search_group%3D468%26search_radius%3D50&amp;group_id=NDY4&#10;&#10;Must be actively certified (in the correct codes) at the time of bid or when the letter of intent is signed&#10;&#10;Maintaining Your Certification(s):&#10;&#10;Submit an annual update every year.&#10; &#10;For changes to NAICS codes submit an Expansion Application&#10;&#10;Notify DSBO of any change in ownership or other material change">
            <a:extLst>
              <a:ext uri="{FF2B5EF4-FFF2-40B4-BE49-F238E27FC236}">
                <a16:creationId xmlns:a16="http://schemas.microsoft.com/office/drawing/2014/main" id="{2B874742-5E59-E415-A74E-EF9B21496FC4}"/>
              </a:ext>
            </a:extLst>
          </p:cNvPr>
          <p:cNvSpPr txBox="1"/>
          <p:nvPr/>
        </p:nvSpPr>
        <p:spPr>
          <a:xfrm>
            <a:off x="647602" y="1443913"/>
            <a:ext cx="10896796" cy="5078313"/>
          </a:xfrm>
          <a:prstGeom prst="rect">
            <a:avLst/>
          </a:prstGeom>
          <a:noFill/>
        </p:spPr>
        <p:txBody>
          <a:bodyPr wrap="square" lIns="91440" tIns="45720" rIns="91440" bIns="45720" rtlCol="0" anchor="t">
            <a:spAutoFit/>
          </a:bodyPr>
          <a:lstStyle/>
          <a:p>
            <a:r>
              <a:rPr lang="en-US" b="1"/>
              <a:t>Applying for Certification(s):</a:t>
            </a:r>
          </a:p>
          <a:p>
            <a:endParaRPr lang="en-US"/>
          </a:p>
          <a:p>
            <a:pPr marL="285750" indent="-285750">
              <a:buFont typeface="Arial" panose="020B0604020202020204" pitchFamily="34" charset="0"/>
              <a:buChar char="•"/>
            </a:pPr>
            <a:r>
              <a:rPr lang="en-US">
                <a:hlinkClick r:id="rId3"/>
              </a:rPr>
              <a:t>Online Application</a:t>
            </a:r>
            <a:endParaRPr lang="en-US"/>
          </a:p>
          <a:p>
            <a:endParaRPr lang="en-US"/>
          </a:p>
          <a:p>
            <a:pPr marL="285750" indent="-285750">
              <a:buFont typeface="Arial" panose="020B0604020202020204" pitchFamily="34" charset="0"/>
              <a:buChar char="•"/>
            </a:pPr>
            <a:r>
              <a:rPr lang="en-US"/>
              <a:t>Monthly webinar </a:t>
            </a:r>
            <a:r>
              <a:rPr lang="en-US">
                <a:hlinkClick r:id="rId4"/>
              </a:rPr>
              <a:t>“Understanding Certification”</a:t>
            </a:r>
            <a:endParaRPr lang="en-US"/>
          </a:p>
          <a:p>
            <a:endParaRPr lang="en-US"/>
          </a:p>
          <a:p>
            <a:pPr marL="285750" indent="-285750">
              <a:buFont typeface="Arial" panose="020B0604020202020204" pitchFamily="34" charset="0"/>
              <a:buChar char="•"/>
            </a:pPr>
            <a:r>
              <a:rPr lang="en-US"/>
              <a:t>Must be actively certified (in the correct codes) at the time of bid or when the letter of intent is signed</a:t>
            </a:r>
            <a:endParaRPr lang="en-US">
              <a:ea typeface="Calibri"/>
              <a:cs typeface="Calibri"/>
            </a:endParaRPr>
          </a:p>
          <a:p>
            <a:endParaRPr lang="en-US"/>
          </a:p>
          <a:p>
            <a:r>
              <a:rPr lang="en-US" b="1"/>
              <a:t>Maintaining Your Certification(s):</a:t>
            </a:r>
            <a:endParaRPr lang="en-US" b="1">
              <a:ea typeface="Calibri"/>
              <a:cs typeface="Calibri"/>
            </a:endParaRPr>
          </a:p>
          <a:p>
            <a:endParaRPr lang="en-US"/>
          </a:p>
          <a:p>
            <a:pPr marL="285750" indent="-285750">
              <a:buFont typeface="Arial" panose="020B0604020202020204" pitchFamily="34" charset="0"/>
              <a:buChar char="•"/>
            </a:pPr>
            <a:r>
              <a:rPr lang="en-US"/>
              <a:t>Submit an Annual Update every year.</a:t>
            </a:r>
            <a:endParaRPr lang="en-US">
              <a:ea typeface="Calibri"/>
              <a:cs typeface="Calibri"/>
            </a:endParaRPr>
          </a:p>
          <a:p>
            <a:r>
              <a:rPr lang="en-US"/>
              <a:t>	</a:t>
            </a:r>
            <a:endParaRPr lang="en-US">
              <a:ea typeface="Calibri"/>
              <a:cs typeface="Calibri"/>
            </a:endParaRPr>
          </a:p>
          <a:p>
            <a:pPr marL="285750" indent="-285750">
              <a:buFont typeface="Arial" panose="020B0604020202020204" pitchFamily="34" charset="0"/>
              <a:buChar char="•"/>
            </a:pPr>
            <a:r>
              <a:rPr lang="en-US"/>
              <a:t>For changes to NAICS codes submit a </a:t>
            </a:r>
            <a:r>
              <a:rPr lang="en-US" u="sng"/>
              <a:t>NAICS Expansion Application</a:t>
            </a:r>
            <a:endParaRPr lang="en-US" u="sng">
              <a:ea typeface="Calibri"/>
              <a:cs typeface="Calibri"/>
            </a:endParaRPr>
          </a:p>
          <a:p>
            <a:endParaRPr lang="en-US"/>
          </a:p>
          <a:p>
            <a:pPr marL="285750" indent="-285750">
              <a:buFont typeface="Arial" panose="020B0604020202020204" pitchFamily="34" charset="0"/>
              <a:buChar char="•"/>
            </a:pPr>
            <a:r>
              <a:rPr lang="en-US"/>
              <a:t>For changes in ownership, business structure, or control submit a </a:t>
            </a:r>
            <a:r>
              <a:rPr lang="en-US" u="sng"/>
              <a:t>Material Change Application</a:t>
            </a:r>
            <a:endParaRPr lang="en-US" u="sng">
              <a:ea typeface="Calibri"/>
              <a:cs typeface="Calibri"/>
            </a:endParaRPr>
          </a:p>
          <a:p>
            <a:endParaRPr lang="en-US"/>
          </a:p>
          <a:p>
            <a:endParaRPr lang="en-US"/>
          </a:p>
          <a:p>
            <a:endParaRPr lang="en-US"/>
          </a:p>
        </p:txBody>
      </p:sp>
    </p:spTree>
    <p:extLst>
      <p:ext uri="{BB962C8B-B14F-4D97-AF65-F5344CB8AC3E}">
        <p14:creationId xmlns:p14="http://schemas.microsoft.com/office/powerpoint/2010/main" val="868613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7CEFA-447F-7F36-CB92-D8C34F1722D2}"/>
              </a:ext>
            </a:extLst>
          </p:cNvPr>
          <p:cNvSpPr>
            <a:spLocks noGrp="1"/>
          </p:cNvSpPr>
          <p:nvPr>
            <p:ph type="title"/>
          </p:nvPr>
        </p:nvSpPr>
        <p:spPr/>
        <p:txBody>
          <a:bodyPr/>
          <a:lstStyle/>
          <a:p>
            <a:r>
              <a:rPr lang="en-US"/>
              <a:t>Connect with Us</a:t>
            </a:r>
          </a:p>
        </p:txBody>
      </p:sp>
      <p:sp>
        <p:nvSpPr>
          <p:cNvPr id="7" name="TextBox 6" descr="&#10;Visit our website: www.denvergov.org/dsbo&#10;&#10;Call: (720) 913-1714&#10;&#10;Sign up for the DSBO weekly newsletter https://denvergov.us2.list-manage.com/subscribe?u=1d398c2a368bac2001013a3a6&amp;id=c04b6eed77 &#10;&#10;Certification: certificationinfo@denvergov.org&#10;&#10;DEN Compliance: dsbo@flydenver.com&#10;&#10;Downtown Compliance: dsbo@denvergov.org&#10;&#10;General inquiries: dsbohelp@denvergov.org">
            <a:extLst>
              <a:ext uri="{FF2B5EF4-FFF2-40B4-BE49-F238E27FC236}">
                <a16:creationId xmlns:a16="http://schemas.microsoft.com/office/drawing/2014/main" id="{07D44DA8-BBC4-337D-E8ED-AB9E5D4BDDF7}"/>
              </a:ext>
            </a:extLst>
          </p:cNvPr>
          <p:cNvSpPr txBox="1"/>
          <p:nvPr/>
        </p:nvSpPr>
        <p:spPr>
          <a:xfrm>
            <a:off x="3246783" y="465946"/>
            <a:ext cx="836212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Visit our website: </a:t>
            </a:r>
            <a:r>
              <a:rPr lang="en-US" sz="2400">
                <a:solidFill>
                  <a:srgbClr val="000000"/>
                </a:solidFill>
                <a:latin typeface="Arial" panose="020B0604020202020204" pitchFamily="34" charset="0"/>
                <a:cs typeface="Arial" panose="020B0604020202020204" pitchFamily="34" charset="0"/>
                <a:hlinkClick r:id="rId3"/>
              </a:rPr>
              <a:t>www.denvergov.org/dsbo</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Call: (720) 913-1714</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Sign up for the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DSBO weekly newsletter</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Certification: </a:t>
            </a:r>
            <a:r>
              <a:rPr lang="en-US" sz="2400">
                <a:solidFill>
                  <a:srgbClr val="000000"/>
                </a:solidFill>
                <a:latin typeface="Arial" panose="020B0604020202020204" pitchFamily="34" charset="0"/>
                <a:cs typeface="Arial" panose="020B0604020202020204" pitchFamily="34" charset="0"/>
                <a:hlinkClick r:id="rId5"/>
              </a:rPr>
              <a:t>certificationinfo@denvergov.org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DEN Compliance: </a:t>
            </a:r>
            <a:r>
              <a:rPr lang="en-US" sz="2400">
                <a:solidFill>
                  <a:srgbClr val="000000"/>
                </a:solidFill>
                <a:latin typeface="Arial" panose="020B0604020202020204" pitchFamily="34" charset="0"/>
                <a:cs typeface="Arial" panose="020B0604020202020204" pitchFamily="34" charset="0"/>
                <a:hlinkClick r:id="rId6"/>
              </a:rPr>
              <a:t>dsbo@flydenver.com</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Downtown Compliance: </a:t>
            </a:r>
            <a:r>
              <a:rPr lang="en-US" sz="2400">
                <a:solidFill>
                  <a:srgbClr val="000000"/>
                </a:solidFill>
                <a:latin typeface="Arial" panose="020B0604020202020204" pitchFamily="34" charset="0"/>
                <a:cs typeface="Arial" panose="020B0604020202020204" pitchFamily="34" charset="0"/>
                <a:hlinkClick r:id="rId7"/>
              </a:rPr>
              <a:t>dsbo@denvergov.org</a:t>
            </a:r>
            <a:endParaRPr lang="en-US" sz="2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cs typeface="Arial" panose="020B0604020202020204" pitchFamily="34" charset="0"/>
              </a:rPr>
              <a:t>General inquiries: </a:t>
            </a:r>
            <a:r>
              <a:rPr lang="en-US" sz="2400">
                <a:solidFill>
                  <a:srgbClr val="000000"/>
                </a:solidFill>
                <a:latin typeface="Arial" panose="020B0604020202020204" pitchFamily="34" charset="0"/>
                <a:cs typeface="Arial" panose="020B0604020202020204" pitchFamily="34" charset="0"/>
                <a:hlinkClick r:id="rId8"/>
              </a:rPr>
              <a:t>dsbohelp@denvergov.org</a:t>
            </a:r>
            <a:endParaRPr lang="en-US" sz="2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33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Procurement Tradeshow">
            <a:extLst>
              <a:ext uri="{FF2B5EF4-FFF2-40B4-BE49-F238E27FC236}">
                <a16:creationId xmlns:a16="http://schemas.microsoft.com/office/drawing/2014/main" id="{F92AE997-D06C-30EF-0BC6-0F3793CEA7C6}"/>
              </a:ext>
            </a:extLst>
          </p:cNvPr>
          <p:cNvSpPr>
            <a:spLocks noGrp="1"/>
          </p:cNvSpPr>
          <p:nvPr>
            <p:ph type="title" idx="4294967295"/>
          </p:nvPr>
        </p:nvSpPr>
        <p:spPr>
          <a:xfrm>
            <a:off x="770439" y="496503"/>
            <a:ext cx="6354261"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Save the Date - Procurement Tradeshow</a:t>
            </a:r>
          </a:p>
        </p:txBody>
      </p:sp>
      <p:pic>
        <p:nvPicPr>
          <p:cNvPr id="10" name="Picture 9">
            <a:extLst>
              <a:ext uri="{FF2B5EF4-FFF2-40B4-BE49-F238E27FC236}">
                <a16:creationId xmlns:a16="http://schemas.microsoft.com/office/drawing/2014/main" id="{71AB00A9-5923-1080-4559-48F3A4C90CB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5646" y="287026"/>
            <a:ext cx="4055737" cy="2703824"/>
          </a:xfrm>
          <a:prstGeom prst="rect">
            <a:avLst/>
          </a:prstGeom>
        </p:spPr>
      </p:pic>
      <p:pic>
        <p:nvPicPr>
          <p:cNvPr id="14" name="Picture 13">
            <a:extLst>
              <a:ext uri="{FF2B5EF4-FFF2-40B4-BE49-F238E27FC236}">
                <a16:creationId xmlns:a16="http://schemas.microsoft.com/office/drawing/2014/main" id="{B09DCA5F-F02F-B906-2811-609A5863B0B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045646" y="3662044"/>
            <a:ext cx="4146354" cy="2821115"/>
          </a:xfrm>
          <a:prstGeom prst="rect">
            <a:avLst/>
          </a:prstGeom>
        </p:spPr>
      </p:pic>
      <p:sp>
        <p:nvSpPr>
          <p:cNvPr id="16" name="TextBox 15" descr="August 28, 2025&#10;Westin Denver International Airport&#10;&#10;An exciting event designed to foster business partnerships between:&#10;&#10;Denver International Airport (DEN)&#10;The City and County of Denver&#10;Prime Contractors&#10;Small Businesses&#10;Resource Partners&#10;&#10;Exhibitor Opportunities Coming Soon!&#10;&#10;">
            <a:extLst>
              <a:ext uri="{FF2B5EF4-FFF2-40B4-BE49-F238E27FC236}">
                <a16:creationId xmlns:a16="http://schemas.microsoft.com/office/drawing/2014/main" id="{86130450-77D2-7F5A-B266-EF9FFF57563C}"/>
              </a:ext>
            </a:extLst>
          </p:cNvPr>
          <p:cNvSpPr txBox="1"/>
          <p:nvPr/>
        </p:nvSpPr>
        <p:spPr>
          <a:xfrm>
            <a:off x="770439" y="1363335"/>
            <a:ext cx="6438900" cy="4401205"/>
          </a:xfrm>
          <a:prstGeom prst="rect">
            <a:avLst/>
          </a:prstGeom>
          <a:noFill/>
        </p:spPr>
        <p:txBody>
          <a:bodyPr wrap="square">
            <a:spAutoFit/>
          </a:bodyPr>
          <a:lstStyle/>
          <a:p>
            <a:r>
              <a:rPr lang="en-US" sz="2000"/>
              <a:t>August 28, 2025</a:t>
            </a:r>
          </a:p>
          <a:p>
            <a:r>
              <a:rPr lang="en-US" sz="2000"/>
              <a:t>Westin Denver International Airport</a:t>
            </a:r>
          </a:p>
          <a:p>
            <a:endParaRPr lang="en-US" sz="200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cs typeface="Calibri" panose="020F0502020204030204" pitchFamily="34" charset="0"/>
              </a:rPr>
              <a:t>An exciting event designed to foster business partnerships between:</a:t>
            </a:r>
            <a:br>
              <a:rPr kumimoji="0" lang="en-US" altLang="en-US" sz="2000" b="1" i="0" u="none" strike="noStrike" cap="none" normalizeH="0" baseline="0">
                <a:ln>
                  <a:noFill/>
                </a:ln>
                <a:solidFill>
                  <a:schemeClr val="tx1"/>
                </a:solidFill>
                <a:effectLst/>
                <a:cs typeface="Calibri" panose="020F0502020204030204" pitchFamily="34" charset="0"/>
              </a:rPr>
            </a:br>
            <a:endParaRPr kumimoji="0" lang="en-US" altLang="en-US" sz="2000" b="0" i="0" u="none" strike="noStrike" cap="none" normalizeH="0" baseline="0">
              <a:ln>
                <a:noFill/>
              </a:ln>
              <a:solidFill>
                <a:schemeClr val="tx1"/>
              </a:solidFill>
              <a:effectLs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Denver International Airport (DEN)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The City and County of Denver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Prime Contractors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Small Businesses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cs typeface="Calibri" panose="020F0502020204030204" pitchFamily="34" charset="0"/>
              </a:rPr>
              <a:t>Resource Partners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00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a:ln>
                  <a:noFill/>
                </a:ln>
                <a:solidFill>
                  <a:schemeClr val="tx1"/>
                </a:solidFill>
                <a:effectLst/>
              </a:rPr>
              <a:t>Exhibitor Opportunities Coming Soon!</a:t>
            </a:r>
            <a:endParaRPr kumimoji="0" lang="en-US" altLang="en-US" sz="2000" b="0" i="0" u="none" strike="noStrike" cap="none" normalizeH="0" baseline="0">
              <a:ln>
                <a:noFill/>
              </a:ln>
              <a:solidFill>
                <a:schemeClr val="tx1"/>
              </a:solidFill>
              <a:effectLst/>
              <a:cs typeface="Calibri" panose="020F0502020204030204" pitchFamily="34" charset="0"/>
            </a:endParaRPr>
          </a:p>
          <a:p>
            <a:endParaRPr lang="en-US" sz="2000"/>
          </a:p>
        </p:txBody>
      </p:sp>
    </p:spTree>
    <p:extLst>
      <p:ext uri="{BB962C8B-B14F-4D97-AF65-F5344CB8AC3E}">
        <p14:creationId xmlns:p14="http://schemas.microsoft.com/office/powerpoint/2010/main" val="29441461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10;&#10;Exclusive management and control of the purchasing of all supplies, equipment and personal property and services in connection therewith, for the City and County and for all departments (including DEN), agencies, boards, commissions and authorities thereof, except the City Council.&#10;&#10;&#10;Leann Rush&#10;Senior Procurement Analyst (DEN)&#10;303-342-2298 &#10;leann.rush@flydenver.com &#10;&#10;&#10;Sol Ybarra  &#10;Business Outreach Coordinator  &#10;720-913-8156&#10;sol.ybarra@denvergov.org &#10;&#10;You must be registered in Bidnet&#10;to receive solicitation notices &#10;directly to your email. Please make &#10;to choose the correct codes for your&#10;business.&#10;">
            <a:extLst>
              <a:ext uri="{FF2B5EF4-FFF2-40B4-BE49-F238E27FC236}">
                <a16:creationId xmlns:a16="http://schemas.microsoft.com/office/drawing/2014/main" id="{35F67971-1933-588E-0AFA-D6BBB0F95EAC}"/>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a:t>
            </a:r>
          </a:p>
        </p:txBody>
      </p:sp>
      <p:sp>
        <p:nvSpPr>
          <p:cNvPr id="9" name="TextBox 8">
            <a:extLst>
              <a:ext uri="{FF2B5EF4-FFF2-40B4-BE49-F238E27FC236}">
                <a16:creationId xmlns:a16="http://schemas.microsoft.com/office/drawing/2014/main" id="{63544299-965E-0A54-E09A-E896F4B2F43B}"/>
              </a:ext>
            </a:extLst>
          </p:cNvPr>
          <p:cNvSpPr txBox="1"/>
          <p:nvPr/>
        </p:nvSpPr>
        <p:spPr>
          <a:xfrm>
            <a:off x="770439" y="1255125"/>
            <a:ext cx="9125111" cy="4801314"/>
          </a:xfrm>
          <a:prstGeom prst="rect">
            <a:avLst/>
          </a:prstGeom>
          <a:noFill/>
        </p:spPr>
        <p:txBody>
          <a:bodyPr wrap="square">
            <a:spAutoFit/>
          </a:bodyPr>
          <a:lstStyle/>
          <a:p>
            <a:r>
              <a:rPr lang="en-US"/>
              <a:t>Procures goods and related services (excludes construction/design) using competitive bidding and open market methods. Follows City Charter, D.R.M.C., and Fiscal Accountability Rules.</a:t>
            </a:r>
          </a:p>
          <a:p>
            <a:br>
              <a:rPr lang="en-US" b="1"/>
            </a:br>
            <a:r>
              <a:rPr lang="en-US" b="1"/>
              <a:t>Key Roles</a:t>
            </a:r>
            <a:r>
              <a:rPr lang="en-US"/>
              <a:t>: Manages bids, contracts, assets, surplus sales, vendor relations, and sustainable purchasing.</a:t>
            </a:r>
          </a:p>
          <a:p>
            <a:br>
              <a:rPr lang="en-US" b="1"/>
            </a:br>
            <a:r>
              <a:rPr lang="en-US" b="1"/>
              <a:t>Vendor Support</a:t>
            </a:r>
            <a:r>
              <a:rPr lang="en-US"/>
              <a:t>:</a:t>
            </a:r>
          </a:p>
          <a:p>
            <a:pPr marL="742950" lvl="1" indent="-285750">
              <a:buFont typeface="Arial" panose="020B0604020202020204" pitchFamily="34" charset="0"/>
              <a:buChar char="•"/>
            </a:pPr>
            <a:r>
              <a:rPr lang="en-US"/>
              <a:t>Uses Rocky Mountain E-Purchasing System.</a:t>
            </a:r>
          </a:p>
          <a:p>
            <a:pPr marL="742950" lvl="1" indent="-285750">
              <a:buFont typeface="Arial" panose="020B0604020202020204" pitchFamily="34" charset="0"/>
              <a:buChar char="•"/>
            </a:pPr>
            <a:r>
              <a:rPr lang="en-US"/>
              <a:t>Offers bid tools, updates, and resources on its website.</a:t>
            </a:r>
          </a:p>
          <a:p>
            <a:pPr marL="742950" lvl="1" indent="-285750">
              <a:buFont typeface="Arial" panose="020B0604020202020204" pitchFamily="34" charset="0"/>
              <a:buChar char="•"/>
            </a:pPr>
            <a:r>
              <a:rPr lang="en-US"/>
              <a:t>Sends weekly notices on bids, events, and opportunities.</a:t>
            </a:r>
          </a:p>
          <a:p>
            <a:pPr marL="742950" lvl="1" indent="-285750">
              <a:buFont typeface="Arial" panose="020B0604020202020204" pitchFamily="34" charset="0"/>
              <a:buChar char="•"/>
            </a:pPr>
            <a:r>
              <a:rPr lang="en-US"/>
              <a:t>Join the vendor list by completing the Purchasing Communication Form.</a:t>
            </a:r>
            <a:br>
              <a:rPr lang="en-US"/>
            </a:br>
            <a:endParaRPr lang="en-US"/>
          </a:p>
          <a:p>
            <a:pPr>
              <a:buNone/>
            </a:pPr>
            <a:r>
              <a:rPr lang="en-US" b="1"/>
              <a:t>Upcoming Vendor Event</a:t>
            </a:r>
            <a:endParaRPr lang="en-US"/>
          </a:p>
          <a:p>
            <a:pPr marL="285750" indent="-285750">
              <a:buFont typeface="Arial" panose="020B0604020202020204" pitchFamily="34" charset="0"/>
              <a:buChar char="•"/>
            </a:pPr>
            <a:r>
              <a:rPr lang="en-US"/>
              <a:t>Learn about Denver agencies, procurement processes, and networking opportunities.</a:t>
            </a:r>
          </a:p>
          <a:p>
            <a:pPr marL="285750" indent="-285750">
              <a:buFont typeface="Arial" panose="020B0604020202020204" pitchFamily="34" charset="0"/>
              <a:buChar char="•"/>
            </a:pPr>
            <a:r>
              <a:rPr lang="en-US"/>
              <a:t>Open to providers of goods, services, and construction.</a:t>
            </a:r>
          </a:p>
          <a:p>
            <a:br>
              <a:rPr lang="en-US" b="1"/>
            </a:br>
            <a:r>
              <a:rPr lang="en-US" b="1"/>
              <a:t>Scan the QR Code to learn more about </a:t>
            </a:r>
            <a:endParaRPr lang="en-US"/>
          </a:p>
        </p:txBody>
      </p:sp>
      <p:pic>
        <p:nvPicPr>
          <p:cNvPr id="10" name="Picture 9" descr="QR Code redirecting to https://denvergov.org/Government/Agencies-Departments-Offices/Agencies-Departments-Offices-Directory/General-Services/Purchasing-Division?OC_EA_EmergencyAnnouncementList_Dismiss=a0478fee-e93d-4942-a615-6de3ec23e95e">
            <a:extLst>
              <a:ext uri="{FF2B5EF4-FFF2-40B4-BE49-F238E27FC236}">
                <a16:creationId xmlns:a16="http://schemas.microsoft.com/office/drawing/2014/main" id="{13042EE4-B52C-74F4-F584-DF3F29629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51695" y="5705340"/>
            <a:ext cx="981209" cy="981209"/>
          </a:xfrm>
          <a:prstGeom prst="rect">
            <a:avLst/>
          </a:prstGeom>
        </p:spPr>
      </p:pic>
    </p:spTree>
    <p:extLst>
      <p:ext uri="{BB962C8B-B14F-4D97-AF65-F5344CB8AC3E}">
        <p14:creationId xmlns:p14="http://schemas.microsoft.com/office/powerpoint/2010/main" val="20892790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F2AF241-4329-A417-B6C8-21CC5B0AA292}"/>
            </a:ext>
          </a:extLst>
        </p:cNvPr>
        <p:cNvGrpSpPr/>
        <p:nvPr/>
      </p:nvGrpSpPr>
      <p:grpSpPr>
        <a:xfrm>
          <a:off x="0" y="0"/>
          <a:ext cx="0" cy="0"/>
          <a:chOff x="0" y="0"/>
          <a:chExt cx="0" cy="0"/>
        </a:xfrm>
      </p:grpSpPr>
      <p:sp>
        <p:nvSpPr>
          <p:cNvPr id="4" name="Title 3" descr="Registered Apprentice Information&#10;&#10;#4 REPORTING &amp; TRACKING&#10;Metrics and strategies to track and report progress on meeting the Workforce Plan&#10;LCPtracker (Prevailing Wage System)&#10;Microsoft Power BI: Data Visualization&#10;Connecting Colorado (State Workforce System)&#10;">
            <a:extLst>
              <a:ext uri="{FF2B5EF4-FFF2-40B4-BE49-F238E27FC236}">
                <a16:creationId xmlns:a16="http://schemas.microsoft.com/office/drawing/2014/main" id="{DE5F2D87-ACD4-22F8-0C3F-83F29E40F878}"/>
              </a:ext>
              <a:ext uri="{C183D7F6-B498-43B3-948B-1728B52AA6E4}">
                <adec:decorative xmlns:adec="http://schemas.microsoft.com/office/drawing/2017/decorative" val="0"/>
              </a:ext>
            </a:extLst>
          </p:cNvPr>
          <p:cNvSpPr txBox="1">
            <a:spLocks noGrp="1"/>
          </p:cNvSpPr>
          <p:nvPr>
            <p:ph type="title" idx="4294967295"/>
          </p:nvPr>
        </p:nvSpPr>
        <p:spPr>
          <a:xfrm>
            <a:off x="106121" y="105304"/>
            <a:ext cx="888232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mn-lt"/>
                <a:ea typeface="+mn-ea"/>
                <a:cs typeface="+mn-cs"/>
              </a:rPr>
              <a:t>Save the Date - DEN Hiring Fair!</a:t>
            </a:r>
            <a:endParaRPr kumimoji="0" lang="en-US" sz="3200" b="0" i="0" u="none" strike="noStrike" kern="1200" cap="none" spc="0" normalizeH="0" baseline="0" noProof="0">
              <a:ln>
                <a:noFill/>
              </a:ln>
              <a:solidFill>
                <a:schemeClr val="bg1"/>
              </a:solidFill>
              <a:effectLst/>
              <a:uLnTx/>
              <a:uFillTx/>
              <a:latin typeface="Franklin Gothic ATF Med" panose="020B0503060602040204" pitchFamily="34" charset="77"/>
              <a:ea typeface="+mn-ea"/>
              <a:cs typeface="+mn-cs"/>
            </a:endParaRPr>
          </a:p>
        </p:txBody>
      </p:sp>
      <p:sp>
        <p:nvSpPr>
          <p:cNvPr id="19" name="Rectangle 18">
            <a:extLst>
              <a:ext uri="{FF2B5EF4-FFF2-40B4-BE49-F238E27FC236}">
                <a16:creationId xmlns:a16="http://schemas.microsoft.com/office/drawing/2014/main" id="{953644A8-F240-CEE4-82E1-F0EBF18DD659}"/>
              </a:ext>
              <a:ext uri="{C183D7F6-B498-43B3-948B-1728B52AA6E4}">
                <adec:decorative xmlns:adec="http://schemas.microsoft.com/office/drawing/2017/decorative" val="1"/>
              </a:ext>
            </a:extLst>
          </p:cNvPr>
          <p:cNvSpPr/>
          <p:nvPr/>
        </p:nvSpPr>
        <p:spPr>
          <a:xfrm>
            <a:off x="306233" y="1395629"/>
            <a:ext cx="7386963"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Date: </a:t>
            </a:r>
            <a:r>
              <a:rPr kumimoji="0" lang="en-US" b="0" i="0" u="none" strike="noStrike" kern="1200" cap="none" spc="0" normalizeH="0" baseline="0" noProof="0">
                <a:ln>
                  <a:noFill/>
                </a:ln>
                <a:solidFill>
                  <a:prstClr val="black"/>
                </a:solidFill>
                <a:effectLst/>
                <a:uLnTx/>
                <a:uFillTx/>
                <a:ea typeface="+mn-ea"/>
                <a:cs typeface="+mn-cs"/>
              </a:rPr>
              <a:t>Monday, August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Time: </a:t>
            </a:r>
            <a:r>
              <a:rPr kumimoji="0" lang="en-US" b="0" i="0" u="none" strike="noStrike" kern="1200" cap="none" spc="0" normalizeH="0" baseline="0" noProof="0">
                <a:ln>
                  <a:noFill/>
                </a:ln>
                <a:solidFill>
                  <a:prstClr val="black"/>
                </a:solidFill>
                <a:effectLst/>
                <a:uLnTx/>
                <a:uFillTx/>
                <a:ea typeface="+mn-ea"/>
                <a:cs typeface="+mn-cs"/>
              </a:rPr>
              <a:t>11:00 a.m. – 1:30 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ea typeface="+mn-ea"/>
                <a:cs typeface="+mn-cs"/>
              </a:rPr>
              <a:t>Location: </a:t>
            </a:r>
            <a:r>
              <a:rPr kumimoji="0" lang="en-US" b="0" i="0" u="none" strike="noStrike" kern="1200" cap="none" spc="0" normalizeH="0" baseline="0" noProof="0">
                <a:ln>
                  <a:noFill/>
                </a:ln>
                <a:solidFill>
                  <a:prstClr val="black"/>
                </a:solidFill>
                <a:effectLst/>
                <a:uLnTx/>
                <a:uFillTx/>
                <a:ea typeface="+mn-ea"/>
                <a:cs typeface="+mn-cs"/>
              </a:rPr>
              <a:t>DEN Plaza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rPr>
              <a:t>Your Career Takes Off Here! </a:t>
            </a:r>
            <a:br>
              <a:rPr kumimoji="0" lang="en-US" altLang="en-US" b="1" i="0" u="none" strike="noStrike" cap="none" normalizeH="0" baseline="0">
                <a:ln>
                  <a:noFill/>
                </a:ln>
                <a:solidFill>
                  <a:schemeClr val="tx1"/>
                </a:solidFill>
                <a:effectLst/>
              </a:rPr>
            </a:br>
            <a:br>
              <a:rPr kumimoji="0" lang="en-US" altLang="en-US" b="1" i="0" u="none" strike="noStrike" cap="none" normalizeH="0" baseline="0">
                <a:ln>
                  <a:noFill/>
                </a:ln>
                <a:solidFill>
                  <a:schemeClr val="tx1"/>
                </a:solidFill>
                <a:effectLst/>
              </a:rPr>
            </a:br>
            <a:r>
              <a:rPr kumimoji="0" lang="en-US" altLang="en-US" b="1" i="0" u="none" strike="noStrike" cap="none" normalizeH="0" baseline="0">
                <a:ln>
                  <a:noFill/>
                </a:ln>
                <a:solidFill>
                  <a:schemeClr val="tx1"/>
                </a:solidFill>
                <a:effectLst/>
              </a:rPr>
              <a:t>Meet top employers and explore: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chemeClr val="tx1"/>
                </a:solidFill>
                <a:effectLst/>
              </a:rPr>
              <a:t>Full-time • Part-time • Seasonal roles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chemeClr val="tx1"/>
                </a:solidFill>
                <a:effectLst/>
              </a:rPr>
              <a:t>Opportunities in </a:t>
            </a:r>
            <a:r>
              <a:rPr kumimoji="0" lang="en-US" altLang="en-US" b="1" i="0" u="none" strike="noStrike" cap="none" normalizeH="0" baseline="0">
                <a:ln>
                  <a:noFill/>
                </a:ln>
                <a:solidFill>
                  <a:schemeClr val="tx1"/>
                </a:solidFill>
                <a:effectLst/>
              </a:rPr>
              <a:t>Sales, Housekeeping, Driving, Maintenance, Supervision, Management &amp; more!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rPr>
              <a:t>Registration opens soon – don’t miss out!</a:t>
            </a:r>
            <a:endParaRPr kumimoji="0" lang="en-US"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people standing at a booth at a previous job fair">
            <a:extLst>
              <a:ext uri="{FF2B5EF4-FFF2-40B4-BE49-F238E27FC236}">
                <a16:creationId xmlns:a16="http://schemas.microsoft.com/office/drawing/2014/main" id="{39F88F7C-7160-B6C3-701A-6FC3DB2F5C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2286" y="701909"/>
            <a:ext cx="3429000" cy="2286000"/>
          </a:xfrm>
          <a:prstGeom prst="rect">
            <a:avLst/>
          </a:prstGeom>
        </p:spPr>
      </p:pic>
      <p:pic>
        <p:nvPicPr>
          <p:cNvPr id="5" name="Picture 4" descr="A table with brochures and other items">
            <a:extLst>
              <a:ext uri="{FF2B5EF4-FFF2-40B4-BE49-F238E27FC236}">
                <a16:creationId xmlns:a16="http://schemas.microsoft.com/office/drawing/2014/main" id="{E545B534-F943-0C3A-84D9-083EC1E3AD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2286" y="3541948"/>
            <a:ext cx="3429000" cy="2286000"/>
          </a:xfrm>
          <a:prstGeom prst="rect">
            <a:avLst/>
          </a:prstGeom>
        </p:spPr>
      </p:pic>
    </p:spTree>
    <p:extLst>
      <p:ext uri="{BB962C8B-B14F-4D97-AF65-F5344CB8AC3E}">
        <p14:creationId xmlns:p14="http://schemas.microsoft.com/office/powerpoint/2010/main" val="2347430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F55DB1-894A-9690-9BD8-29C7A8B52F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42207-285B-1F35-849E-6541FB6181BB}"/>
              </a:ext>
              <a:ext uri="{C183D7F6-B498-43B3-948B-1728B52AA6E4}">
                <adec:decorative xmlns:adec="http://schemas.microsoft.com/office/drawing/2017/decorative" val="1"/>
              </a:ext>
            </a:extLst>
          </p:cNvPr>
          <p:cNvSpPr txBox="1">
            <a:spLocks noGrp="1"/>
          </p:cNvSpPr>
          <p:nvPr>
            <p:ph type="title" idx="4294967295"/>
          </p:nvPr>
        </p:nvSpPr>
        <p:spPr>
          <a:xfrm>
            <a:off x="106121" y="105304"/>
            <a:ext cx="888232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Franklin Gothic ATF Med" panose="020B0503060602040204" pitchFamily="34" charset="77"/>
                <a:ea typeface="+mn-ea"/>
                <a:cs typeface="+mn-cs"/>
              </a:rPr>
              <a:t>DCCP Overview </a:t>
            </a:r>
          </a:p>
        </p:txBody>
      </p:sp>
      <p:sp>
        <p:nvSpPr>
          <p:cNvPr id="14" name="TextBox 13">
            <a:extLst>
              <a:ext uri="{FF2B5EF4-FFF2-40B4-BE49-F238E27FC236}">
                <a16:creationId xmlns:a16="http://schemas.microsoft.com/office/drawing/2014/main" id="{836ECBCA-3320-BE43-05A9-F8F4DEF56431}"/>
              </a:ext>
              <a:ext uri="{C183D7F6-B498-43B3-948B-1728B52AA6E4}">
                <adec:decorative xmlns:adec="http://schemas.microsoft.com/office/drawing/2017/decorative" val="1"/>
              </a:ext>
            </a:extLst>
          </p:cNvPr>
          <p:cNvSpPr txBox="1"/>
          <p:nvPr/>
        </p:nvSpPr>
        <p:spPr>
          <a:xfrm>
            <a:off x="252051" y="1030749"/>
            <a:ext cx="8882323" cy="5632311"/>
          </a:xfrm>
          <a:prstGeom prst="rect">
            <a:avLst/>
          </a:prstGeom>
          <a:noFill/>
        </p:spPr>
        <p:txBody>
          <a:bodyPr wrap="square">
            <a:spAutoFit/>
          </a:bodyPr>
          <a:lstStyle/>
          <a:p>
            <a:r>
              <a:rPr lang="en-US" sz="1500" b="1"/>
              <a:t>Workforce Ordinance Applies To:</a:t>
            </a:r>
          </a:p>
          <a:p>
            <a:pPr marL="285750" indent="-285750">
              <a:buFont typeface="Wingdings" panose="05000000000000000000" pitchFamily="2" charset="2"/>
              <a:buChar char="§"/>
            </a:pPr>
            <a:r>
              <a:rPr lang="en-US" sz="1500"/>
              <a:t>Contracts/work orders </a:t>
            </a:r>
            <a:r>
              <a:rPr lang="en-US" sz="1500" b="1"/>
              <a:t>≥ $10M</a:t>
            </a:r>
            <a:r>
              <a:rPr lang="en-US" sz="1500"/>
              <a:t>, advertised/issued after </a:t>
            </a:r>
            <a:r>
              <a:rPr lang="en-US" sz="1500" b="1"/>
              <a:t>May 30, 2024</a:t>
            </a:r>
          </a:p>
          <a:p>
            <a:pPr marL="285750" indent="-285750">
              <a:buFont typeface="Wingdings" panose="05000000000000000000" pitchFamily="2" charset="2"/>
              <a:buChar char="§"/>
            </a:pPr>
            <a:r>
              <a:rPr lang="en-US" sz="1500"/>
              <a:t>On-call/task orders evaluated </a:t>
            </a:r>
            <a:r>
              <a:rPr lang="en-US" sz="1500" b="1"/>
              <a:t>individually</a:t>
            </a:r>
          </a:p>
          <a:p>
            <a:pPr marL="285750" indent="-285750">
              <a:buFont typeface="Wingdings" panose="05000000000000000000" pitchFamily="2" charset="2"/>
              <a:buChar char="§"/>
            </a:pPr>
            <a:r>
              <a:rPr lang="en-US" sz="1500"/>
              <a:t>Contractors must sign a </a:t>
            </a:r>
            <a:r>
              <a:rPr lang="en-US" sz="1500" b="1"/>
              <a:t>Workforce Commitment Form</a:t>
            </a:r>
          </a:p>
          <a:p>
            <a:endParaRPr lang="en-US" sz="1500"/>
          </a:p>
          <a:p>
            <a:r>
              <a:rPr lang="en-US" sz="1500" b="1"/>
              <a:t>Key Requirements</a:t>
            </a:r>
          </a:p>
          <a:p>
            <a:pPr marL="285750" indent="-285750">
              <a:buFont typeface="Wingdings" panose="05000000000000000000" pitchFamily="2" charset="2"/>
              <a:buChar char="§"/>
            </a:pPr>
            <a:r>
              <a:rPr lang="en-US" sz="1500" b="1"/>
              <a:t>Priority Areas: </a:t>
            </a:r>
            <a:r>
              <a:rPr lang="en-US" sz="1500"/>
              <a:t>Track/report hours worked by residents from DCCP-identified priority neighborhoods</a:t>
            </a:r>
          </a:p>
          <a:p>
            <a:pPr marL="285750" indent="-285750">
              <a:buFont typeface="Wingdings" panose="05000000000000000000" pitchFamily="2" charset="2"/>
              <a:buChar char="§"/>
            </a:pPr>
            <a:r>
              <a:rPr lang="en-US" sz="1500" b="1"/>
              <a:t>Pre-Apprenticeship Grads: </a:t>
            </a:r>
            <a:r>
              <a:rPr lang="en-US" sz="1500"/>
              <a:t>Track/report hours worked by grads from DCCP-approved programs</a:t>
            </a:r>
          </a:p>
          <a:p>
            <a:pPr marL="285750" indent="-285750">
              <a:buFont typeface="Wingdings" panose="05000000000000000000" pitchFamily="2" charset="2"/>
              <a:buChar char="§"/>
            </a:pPr>
            <a:r>
              <a:rPr lang="en-US" sz="1500" b="1"/>
              <a:t>Veterans: </a:t>
            </a:r>
            <a:r>
              <a:rPr lang="en-US" sz="1500"/>
              <a:t>Track/report hours worked by veterans</a:t>
            </a:r>
          </a:p>
          <a:p>
            <a:endParaRPr lang="en-US" sz="1500"/>
          </a:p>
          <a:p>
            <a:r>
              <a:rPr lang="en-US" sz="1500" b="1"/>
              <a:t>Why It Matters</a:t>
            </a:r>
          </a:p>
          <a:p>
            <a:pPr marL="285750" indent="-285750">
              <a:buFont typeface="Wingdings" panose="05000000000000000000" pitchFamily="2" charset="2"/>
              <a:buChar char="§"/>
            </a:pPr>
            <a:r>
              <a:rPr lang="en-US" sz="1500" b="1"/>
              <a:t>Meets</a:t>
            </a:r>
            <a:r>
              <a:rPr lang="en-US" sz="1500"/>
              <a:t> high demand for skilled construction workers</a:t>
            </a:r>
          </a:p>
          <a:p>
            <a:pPr marL="285750" indent="-285750">
              <a:buFont typeface="Wingdings" panose="05000000000000000000" pitchFamily="2" charset="2"/>
              <a:buChar char="§"/>
            </a:pPr>
            <a:r>
              <a:rPr lang="en-US" sz="1500" b="1"/>
              <a:t>Builds</a:t>
            </a:r>
            <a:r>
              <a:rPr lang="en-US" sz="1500"/>
              <a:t> career pathways for Denver residents</a:t>
            </a:r>
          </a:p>
          <a:p>
            <a:pPr marL="285750" indent="-285750">
              <a:buFont typeface="Wingdings" panose="05000000000000000000" pitchFamily="2" charset="2"/>
              <a:buChar char="§"/>
            </a:pPr>
            <a:r>
              <a:rPr lang="en-US" sz="1500" b="1"/>
              <a:t>Aligns </a:t>
            </a:r>
            <a:r>
              <a:rPr lang="en-US" sz="1500"/>
              <a:t>workforce with city infrastructure investments</a:t>
            </a:r>
          </a:p>
          <a:p>
            <a:pPr marL="285750" indent="-285750">
              <a:buFont typeface="Arial" panose="020B0604020202020204" pitchFamily="34" charset="0"/>
              <a:buChar char="•"/>
            </a:pPr>
            <a:endParaRPr lang="en-US" sz="1500"/>
          </a:p>
          <a:p>
            <a:r>
              <a:rPr lang="en-US" sz="1500" b="1"/>
              <a:t>Reporting &amp; Enforcement</a:t>
            </a:r>
          </a:p>
          <a:p>
            <a:pPr marL="285750" indent="-285750">
              <a:buFont typeface="Wingdings" panose="05000000000000000000" pitchFamily="2" charset="2"/>
              <a:buChar char="§"/>
            </a:pPr>
            <a:r>
              <a:rPr lang="en-US" sz="1500"/>
              <a:t>Use tools like </a:t>
            </a:r>
            <a:r>
              <a:rPr lang="en-US" sz="1500" b="1"/>
              <a:t>LCPtracker </a:t>
            </a:r>
            <a:r>
              <a:rPr lang="en-US" sz="1500"/>
              <a:t>to track and submit data</a:t>
            </a:r>
          </a:p>
          <a:p>
            <a:pPr marL="285750" indent="-285750">
              <a:buFont typeface="Wingdings" panose="05000000000000000000" pitchFamily="2" charset="2"/>
              <a:buChar char="§"/>
            </a:pPr>
            <a:r>
              <a:rPr lang="en-US" sz="1500" b="1"/>
              <a:t>DCCP monitors compliance; </a:t>
            </a:r>
            <a:r>
              <a:rPr lang="en-US" sz="1500"/>
              <a:t>non-compliance may lead to penalties</a:t>
            </a:r>
          </a:p>
          <a:p>
            <a:endParaRPr lang="en-US" sz="1500"/>
          </a:p>
          <a:p>
            <a:r>
              <a:rPr lang="en-US" sz="1500" b="1"/>
              <a:t>Get Involved</a:t>
            </a:r>
          </a:p>
          <a:p>
            <a:pPr marL="285750" indent="-285750">
              <a:buFont typeface="Wingdings" panose="05000000000000000000" pitchFamily="2" charset="2"/>
              <a:buChar char="§"/>
            </a:pPr>
            <a:r>
              <a:rPr lang="en-US" sz="1500"/>
              <a:t>Jobseekers, employers, and community orgs — connect with </a:t>
            </a:r>
            <a:r>
              <a:rPr lang="en-US" sz="1500" b="1"/>
              <a:t>DEDO &amp; DCCP </a:t>
            </a:r>
            <a:r>
              <a:rPr lang="en-US" sz="1500"/>
              <a:t>to grow Denver’s construction workforce.</a:t>
            </a:r>
          </a:p>
          <a:p>
            <a:pPr marL="285750" indent="-285750">
              <a:buFont typeface="Arial" panose="020B0604020202020204" pitchFamily="34" charset="0"/>
              <a:buChar char="•"/>
            </a:pPr>
            <a:endParaRPr lang="en-US" sz="1500"/>
          </a:p>
          <a:p>
            <a:r>
              <a:rPr lang="en-US" sz="1500" b="1"/>
              <a:t>To Learn More: </a:t>
            </a:r>
            <a:r>
              <a:rPr lang="en-US" sz="1500"/>
              <a:t>Visit me in the breakout room and scan the QR code.</a:t>
            </a:r>
          </a:p>
        </p:txBody>
      </p:sp>
      <p:pic>
        <p:nvPicPr>
          <p:cNvPr id="2" name="Picture 1">
            <a:extLst>
              <a:ext uri="{FF2B5EF4-FFF2-40B4-BE49-F238E27FC236}">
                <a16:creationId xmlns:a16="http://schemas.microsoft.com/office/drawing/2014/main" id="{DD0B5CF1-7A1A-2108-8702-AF4D1A45859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9047" y="1815235"/>
            <a:ext cx="2253803" cy="2253803"/>
          </a:xfrm>
          <a:prstGeom prst="rect">
            <a:avLst/>
          </a:prstGeom>
        </p:spPr>
      </p:pic>
    </p:spTree>
    <p:extLst>
      <p:ext uri="{BB962C8B-B14F-4D97-AF65-F5344CB8AC3E}">
        <p14:creationId xmlns:p14="http://schemas.microsoft.com/office/powerpoint/2010/main" val="26995451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5E0530D-FDBC-5FC2-C9A8-FE3F572BD8AD}"/>
              </a:ext>
              <a:ext uri="{C183D7F6-B498-43B3-948B-1728B52AA6E4}">
                <adec:decorative xmlns:adec="http://schemas.microsoft.com/office/drawing/2017/decorative" val="1"/>
              </a:ext>
            </a:extLst>
          </p:cNvPr>
          <p:cNvSpPr txBox="1"/>
          <p:nvPr/>
        </p:nvSpPr>
        <p:spPr>
          <a:xfrm>
            <a:off x="649842" y="1211001"/>
            <a:ext cx="7478158"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Who We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PRI offers dynamic, revenue generating retail opportunities in airports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Proven success at DEN and SJC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We support local, small, minority and women-owned business through our </a:t>
            </a:r>
            <a:r>
              <a:rPr kumimoji="0" lang="en-US" sz="1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Small Business Launchpad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Our Mission</a:t>
            </a:r>
          </a:p>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Enhance passenger experience, drive local economic growth and equip small businesses to succeed in airport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Key 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No RFP, No Construction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Short-term, low-risk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2024 highlights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endParaRPr>
          </a:p>
          <a:p>
            <a:pPr marL="36576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Calibri" panose="020F0502020204030204" pitchFamily="34" charset="0"/>
              </a:rPr>
              <a:t>37% of sales represented by ACDBE businesses and average monthly Kiosk/RMU sales over $30,000</a:t>
            </a:r>
          </a:p>
        </p:txBody>
      </p:sp>
      <p:sp>
        <p:nvSpPr>
          <p:cNvPr id="2" name="Title 3">
            <a:extLst>
              <a:ext uri="{FF2B5EF4-FFF2-40B4-BE49-F238E27FC236}">
                <a16:creationId xmlns:a16="http://schemas.microsoft.com/office/drawing/2014/main" id="{79F143B5-A7C8-AFA1-A007-2DA90BF972AA}"/>
              </a:ext>
              <a:ext uri="{C183D7F6-B498-43B3-948B-1728B52AA6E4}">
                <adec:decorative xmlns:adec="http://schemas.microsoft.com/office/drawing/2017/decorative" val="1"/>
              </a:ext>
            </a:extLst>
          </p:cNvPr>
          <p:cNvSpPr>
            <a:spLocks noGrp="1"/>
          </p:cNvSpPr>
          <p:nvPr>
            <p:ph type="title"/>
          </p:nvPr>
        </p:nvSpPr>
        <p:spPr>
          <a:xfrm>
            <a:off x="649842" y="303674"/>
            <a:ext cx="10702211" cy="816695"/>
          </a:xfrm>
        </p:spPr>
        <p:txBody>
          <a:bodyPr/>
          <a:lstStyle/>
          <a:p>
            <a:r>
              <a:rPr lang="en-US"/>
              <a:t>Empowering Small Business in Airport Retail</a:t>
            </a:r>
          </a:p>
        </p:txBody>
      </p:sp>
      <p:pic>
        <p:nvPicPr>
          <p:cNvPr id="7" name="Picture 6">
            <a:extLst>
              <a:ext uri="{FF2B5EF4-FFF2-40B4-BE49-F238E27FC236}">
                <a16:creationId xmlns:a16="http://schemas.microsoft.com/office/drawing/2014/main" id="{94CBAAAC-583E-32F0-A638-5D9D8AC006F2}"/>
              </a:ext>
              <a:ext uri="{C183D7F6-B498-43B3-948B-1728B52AA6E4}">
                <adec:decorative xmlns:adec="http://schemas.microsoft.com/office/drawing/2017/decorative" val="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8001850" y="1211001"/>
            <a:ext cx="3184521" cy="2420836"/>
          </a:xfrm>
          <a:prstGeom prst="rect">
            <a:avLst/>
          </a:prstGeom>
          <a:ln>
            <a:noFill/>
          </a:ln>
          <a:effectLst>
            <a:outerShdw blurRad="292100" dist="139700" dir="2700000" algn="tl" rotWithShape="0">
              <a:srgbClr val="333333">
                <a:alpha val="65000"/>
              </a:srgbClr>
            </a:outerShdw>
          </a:effectLst>
        </p:spPr>
      </p:pic>
      <p:pic>
        <p:nvPicPr>
          <p:cNvPr id="5" name="Picture 2">
            <a:extLst>
              <a:ext uri="{FF2B5EF4-FFF2-40B4-BE49-F238E27FC236}">
                <a16:creationId xmlns:a16="http://schemas.microsoft.com/office/drawing/2014/main" id="{74FBF058-133C-DB2D-BF46-73838AE7F546}"/>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07056" y="3429000"/>
            <a:ext cx="2244998" cy="2365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0926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B132-DA69-7176-9878-E37E7DDBF0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763250-D1C6-9864-59AA-15C577F4E659}"/>
              </a:ext>
              <a:ext uri="{C183D7F6-B498-43B3-948B-1728B52AA6E4}">
                <adec:decorative xmlns:adec="http://schemas.microsoft.com/office/drawing/2017/decorative" val="1"/>
              </a:ext>
            </a:extLst>
          </p:cNvPr>
          <p:cNvSpPr>
            <a:spLocks noGrp="1"/>
          </p:cNvSpPr>
          <p:nvPr>
            <p:ph type="title" idx="4294967295"/>
          </p:nvPr>
        </p:nvSpPr>
        <p:spPr>
          <a:xfrm>
            <a:off x="613066" y="481537"/>
            <a:ext cx="8871457" cy="579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a:latin typeface="Century Gothic" panose="020B0502020202020204" pitchFamily="34" charset="0"/>
              </a:rPr>
              <a:t>Participation, Services &amp; Contract</a:t>
            </a:r>
          </a:p>
        </p:txBody>
      </p:sp>
      <p:pic>
        <p:nvPicPr>
          <p:cNvPr id="9" name="Picture 8">
            <a:extLst>
              <a:ext uri="{FF2B5EF4-FFF2-40B4-BE49-F238E27FC236}">
                <a16:creationId xmlns:a16="http://schemas.microsoft.com/office/drawing/2014/main" id="{96EE8494-AA0B-3A99-FF6E-212234F22FB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587230" y="5097884"/>
            <a:ext cx="826596" cy="996890"/>
          </a:xfrm>
          <a:prstGeom prst="rect">
            <a:avLst/>
          </a:prstGeom>
          <a:ln>
            <a:noFill/>
          </a:ln>
          <a:effectLst>
            <a:outerShdw blurRad="292100" dist="139700" dir="2700000" algn="tl" rotWithShape="0">
              <a:srgbClr val="333333">
                <a:alpha val="65000"/>
              </a:srgbClr>
            </a:outerShdw>
          </a:effectLst>
        </p:spPr>
      </p:pic>
      <p:pic>
        <p:nvPicPr>
          <p:cNvPr id="10" name="Picture 4">
            <a:extLst>
              <a:ext uri="{FF2B5EF4-FFF2-40B4-BE49-F238E27FC236}">
                <a16:creationId xmlns:a16="http://schemas.microsoft.com/office/drawing/2014/main" id="{67712CC8-5B32-4F6D-A16D-FCFF8808B701}"/>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1887" y="5429403"/>
            <a:ext cx="675006" cy="675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1413444-5BCB-224F-3050-0E73D43CED4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066" y="5438300"/>
            <a:ext cx="862611" cy="65647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E0CEEA8-C907-D054-110B-12283CE661EE}"/>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4762" y="5503521"/>
            <a:ext cx="1312951" cy="656475"/>
          </a:xfrm>
          <a:prstGeom prst="rect">
            <a:avLst/>
          </a:prstGeom>
          <a:ln>
            <a:noFill/>
          </a:ln>
          <a:effectLst>
            <a:outerShdw blurRad="292100" dist="139700" dir="2700000" algn="tl" rotWithShape="0">
              <a:srgbClr val="333333">
                <a:alpha val="65000"/>
              </a:srgbClr>
            </a:outerShdw>
          </a:effectLst>
        </p:spPr>
      </p:pic>
      <p:pic>
        <p:nvPicPr>
          <p:cNvPr id="16" name="Picture 6">
            <a:extLst>
              <a:ext uri="{FF2B5EF4-FFF2-40B4-BE49-F238E27FC236}">
                <a16:creationId xmlns:a16="http://schemas.microsoft.com/office/drawing/2014/main" id="{3FC251AE-0151-FD9A-1509-1240A18F6250}"/>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24676" y="2001792"/>
            <a:ext cx="945266" cy="889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7DECD7D1-FD44-35DC-05CA-7C12DF936641}"/>
              </a:ext>
              <a:ext uri="{C183D7F6-B498-43B3-948B-1728B52AA6E4}">
                <adec:decorative xmlns:adec="http://schemas.microsoft.com/office/drawing/2017/decorative" val="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59411" y="2989530"/>
            <a:ext cx="922132" cy="922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3E6548-5A1B-59A3-C2F9-600506DF3A89}"/>
              </a:ext>
              <a:ext uri="{C183D7F6-B498-43B3-948B-1728B52AA6E4}">
                <adec:decorative xmlns:adec="http://schemas.microsoft.com/office/drawing/2017/decorative" val="1"/>
              </a:ext>
            </a:extLst>
          </p:cNvPr>
          <p:cNvSpPr txBox="1"/>
          <p:nvPr/>
        </p:nvSpPr>
        <p:spPr>
          <a:xfrm>
            <a:off x="613066" y="1276493"/>
            <a:ext cx="7563137" cy="366254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Turnkey Support for Merchants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Product receipt, storage &amp; delivery</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Onboarding, training &amp; badging</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Full administrative and operational support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Retail Space/Structure</a:t>
            </a:r>
          </a:p>
          <a:p>
            <a:pPr marL="365760" marR="0" lvl="1"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Kiosks &amp; RMUs provided by PRI (some custom exceptions)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General Participation Costs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Monthly Minimum:	~$4000 - $6000</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Sales Overage:	15% over natural breakpoint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Ancillary Fees: 	~$650</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DEN Marketing Fee:	0.5% of all gross sales</a:t>
            </a:r>
            <a:endParaRPr kumimoji="0" lang="en-US" sz="24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p:txBody>
      </p:sp>
      <p:pic>
        <p:nvPicPr>
          <p:cNvPr id="3" name="Picture 2">
            <a:extLst>
              <a:ext uri="{FF2B5EF4-FFF2-40B4-BE49-F238E27FC236}">
                <a16:creationId xmlns:a16="http://schemas.microsoft.com/office/drawing/2014/main" id="{D8AA4E58-1E35-57AA-4380-6A0164398E26}"/>
              </a:ext>
              <a:ext uri="{C183D7F6-B498-43B3-948B-1728B52AA6E4}">
                <adec:decorative xmlns:adec="http://schemas.microsoft.com/office/drawing/2017/decorative" val="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91020" y="4070512"/>
            <a:ext cx="922806" cy="868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2">
            <a:extLst>
              <a:ext uri="{FF2B5EF4-FFF2-40B4-BE49-F238E27FC236}">
                <a16:creationId xmlns:a16="http://schemas.microsoft.com/office/drawing/2014/main" id="{62C7AC9B-EF43-A38C-F28F-03B617110A9B}"/>
              </a:ext>
              <a:ext uri="{C183D7F6-B498-43B3-948B-1728B52AA6E4}">
                <adec:decorative xmlns:adec="http://schemas.microsoft.com/office/drawing/2017/decorative" val="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122905" y="5503521"/>
            <a:ext cx="1000649" cy="697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3EB2BAC0-794C-3B8B-6122-57BE7C28154E}"/>
              </a:ext>
              <a:ext uri="{C183D7F6-B498-43B3-948B-1728B52AA6E4}">
                <adec:decorative xmlns:adec="http://schemas.microsoft.com/office/drawing/2017/decorative" val="1"/>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a:fillRect/>
          </a:stretch>
        </p:blipFill>
        <p:spPr bwMode="auto">
          <a:xfrm>
            <a:off x="8104315" y="5463774"/>
            <a:ext cx="810689" cy="656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57EA8798-9450-9166-FEBF-35EE236CB852}"/>
              </a:ext>
              <a:ext uri="{C183D7F6-B498-43B3-948B-1728B52AA6E4}">
                <adec:decorative xmlns:adec="http://schemas.microsoft.com/office/drawing/2017/decorative" val="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424676" y="1135723"/>
            <a:ext cx="945266" cy="750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F705A04-3DDA-63FF-6CD9-9D5F655024B0}"/>
              </a:ext>
              <a:ext uri="{C183D7F6-B498-43B3-948B-1728B52AA6E4}">
                <adec:decorative xmlns:adec="http://schemas.microsoft.com/office/drawing/2017/decorative" val="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16766" y="5520885"/>
            <a:ext cx="1256729" cy="599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250B67-F5AC-7267-2D9E-E83164569632}"/>
              </a:ext>
              <a:ext uri="{C183D7F6-B498-43B3-948B-1728B52AA6E4}">
                <adec:decorative xmlns:adec="http://schemas.microsoft.com/office/drawing/2017/decorative" val="1"/>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9011214" y="5496629"/>
            <a:ext cx="1479806" cy="61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4687D9C-E289-EF71-09A3-14D0DD85A4B1}"/>
              </a:ext>
              <a:ext uri="{C183D7F6-B498-43B3-948B-1728B52AA6E4}">
                <adec:decorative xmlns:adec="http://schemas.microsoft.com/office/drawing/2017/decorative" val="1"/>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731927" y="5713970"/>
            <a:ext cx="1372388" cy="446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4BBF148-C08C-FE56-BF31-BD79258CFD9F}"/>
              </a:ext>
              <a:ext uri="{C183D7F6-B498-43B3-948B-1728B52AA6E4}">
                <adec:decorative xmlns:adec="http://schemas.microsoft.com/office/drawing/2017/decorative" val="1"/>
              </a:ext>
            </a:extLst>
          </p:cNvPr>
          <p:cNvSpPr txBox="1"/>
          <p:nvPr/>
        </p:nvSpPr>
        <p:spPr>
          <a:xfrm>
            <a:off x="7911735" y="3406975"/>
            <a:ext cx="2631426" cy="1877437"/>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Let’s Connect!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Cord Rauba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hlinkClick r:id="rId16"/>
              </a:rPr>
              <a:t>cord@priretail.com</a:t>
            </a: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rPr>
              <a:t>303.342.6817 of 303.885.0815</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61D05134-F62E-B51E-96FD-FDD4F4A8D005}"/>
              </a:ext>
              <a:ext uri="{C183D7F6-B498-43B3-948B-1728B52AA6E4}">
                <adec:decorative xmlns:adec="http://schemas.microsoft.com/office/drawing/2017/decorative" val="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911735" y="1393284"/>
            <a:ext cx="1850161" cy="1857551"/>
          </a:xfrm>
          <a:prstGeom prst="rect">
            <a:avLst/>
          </a:prstGeom>
        </p:spPr>
      </p:pic>
    </p:spTree>
    <p:extLst>
      <p:ext uri="{BB962C8B-B14F-4D97-AF65-F5344CB8AC3E}">
        <p14:creationId xmlns:p14="http://schemas.microsoft.com/office/powerpoint/2010/main" val="41719432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Event Follow Up&#10;&#10;This information will be shared with all attendees in a follow-up email from Eventbrite.com, which will also include the registration list and presentations.&#10;Additionally, it will be posted on our website at www.flydenver.com/business-and-community/commerce-hub/outreach-and-engagement/#pastevents within the next 3 business days. &#10;&#10;">
            <a:extLst>
              <a:ext uri="{FF2B5EF4-FFF2-40B4-BE49-F238E27FC236}">
                <a16:creationId xmlns:a16="http://schemas.microsoft.com/office/drawing/2014/main" id="{945DF1C9-A0C7-0C8C-F344-10A0D20C6157}"/>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Event Follow Up</a:t>
            </a:r>
          </a:p>
        </p:txBody>
      </p:sp>
      <p:sp>
        <p:nvSpPr>
          <p:cNvPr id="7" name="Text Placeholder 6">
            <a:extLst>
              <a:ext uri="{FF2B5EF4-FFF2-40B4-BE49-F238E27FC236}">
                <a16:creationId xmlns:a16="http://schemas.microsoft.com/office/drawing/2014/main" id="{461BFA58-C8F0-4505-02F8-6539579307D8}"/>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a:t>This information will be shared with all attendees in a follow-up email from </a:t>
            </a:r>
            <a:r>
              <a:rPr lang="en-US" b="1"/>
              <a:t>Eventbrite.com</a:t>
            </a:r>
            <a:r>
              <a:rPr lang="en-US"/>
              <a:t>, which will also include the registration list and presentations.</a:t>
            </a:r>
          </a:p>
          <a:p>
            <a:r>
              <a:rPr lang="en-US"/>
              <a:t>Additionally, it will be posted on our website at </a:t>
            </a:r>
            <a:r>
              <a:rPr lang="en-US">
                <a:hlinkClick r:id="rId2"/>
              </a:rPr>
              <a:t>www.flydenver.com/business-and-community/outreach-and-engagement/#pastevents</a:t>
            </a:r>
            <a:r>
              <a:rPr lang="en-US"/>
              <a:t> within the next 3 business days. </a:t>
            </a:r>
          </a:p>
          <a:p>
            <a:endParaRPr lang="en-US"/>
          </a:p>
          <a:p>
            <a:endParaRPr lang="en-US"/>
          </a:p>
          <a:p>
            <a:pPr algn="ctr"/>
            <a:r>
              <a:rPr lang="en-US" sz="2400">
                <a:solidFill>
                  <a:srgbClr val="E35B2A"/>
                </a:solidFill>
              </a:rPr>
              <a:t>Post-Event Survey</a:t>
            </a:r>
          </a:p>
        </p:txBody>
      </p:sp>
      <p:pic>
        <p:nvPicPr>
          <p:cNvPr id="1026" name="Picture 2" descr="A qr code with a few black squares">
            <a:extLst>
              <a:ext uri="{FF2B5EF4-FFF2-40B4-BE49-F238E27FC236}">
                <a16:creationId xmlns:a16="http://schemas.microsoft.com/office/drawing/2014/main" id="{201CE5B0-7231-2AE3-BD08-29E2509FF9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3014" y="3913666"/>
            <a:ext cx="1388584" cy="138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defRPr/>
            </a:pPr>
            <a:fld id="{60743FD7-529B-4A2D-8A4F-19CDDB4BCB9B}" type="slidenum">
              <a:rPr lang="en-US" dirty="0" smtClean="0"/>
              <a:pPr>
                <a:defRPr/>
              </a:pPr>
              <a:t>8</a:t>
            </a:fld>
            <a:endParaRPr lang="en-US"/>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b="-233"/>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sp>
        <p:nvSpPr>
          <p:cNvPr id="10" name="TextBox 9">
            <a:extLst>
              <a:ext uri="{FF2B5EF4-FFF2-40B4-BE49-F238E27FC236}">
                <a16:creationId xmlns:a16="http://schemas.microsoft.com/office/drawing/2014/main" id="{318F9294-102E-4AF6-4190-4ECFA2D9BC2B}"/>
              </a:ext>
            </a:extLst>
          </p:cNvPr>
          <p:cNvSpPr txBox="1"/>
          <p:nvPr/>
        </p:nvSpPr>
        <p:spPr>
          <a:xfrm>
            <a:off x="540970" y="4684934"/>
            <a:ext cx="2509183" cy="369332"/>
          </a:xfrm>
          <a:prstGeom prst="rect">
            <a:avLst/>
          </a:prstGeom>
          <a:noFill/>
        </p:spPr>
        <p:txBody>
          <a:bodyPr wrap="square">
            <a:spAutoFit/>
          </a:bodyPr>
          <a:lstStyle/>
          <a:p>
            <a:pPr>
              <a:buNone/>
            </a:pPr>
            <a:r>
              <a:rPr lang="en-US" b="1"/>
              <a:t>Scan to Sign Up Today!</a:t>
            </a:r>
            <a:endParaRPr lang="en-US"/>
          </a:p>
        </p:txBody>
      </p:sp>
      <p:pic>
        <p:nvPicPr>
          <p:cNvPr id="12" name="Picture 11" descr="Sign up to be a Community Panelist via https://www.flydenver.com/business-and-community/community-panelist-program/">
            <a:extLst>
              <a:ext uri="{FF2B5EF4-FFF2-40B4-BE49-F238E27FC236}">
                <a16:creationId xmlns:a16="http://schemas.microsoft.com/office/drawing/2014/main" id="{FB8F6921-F9F6-2F5A-9B44-46AF9E5282E5}"/>
              </a:ext>
              <a:ext uri="{C183D7F6-B498-43B3-948B-1728B52AA6E4}">
                <adec:decorative xmlns:adec="http://schemas.microsoft.com/office/drawing/2017/decorative" val="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2033" y="5150806"/>
            <a:ext cx="865517" cy="877824"/>
          </a:xfrm>
          <a:prstGeom prst="rect">
            <a:avLst/>
          </a:prstGeom>
        </p:spPr>
      </p:pic>
      <p:sp>
        <p:nvSpPr>
          <p:cNvPr id="14" name="TextBox 13">
            <a:extLst>
              <a:ext uri="{FF2B5EF4-FFF2-40B4-BE49-F238E27FC236}">
                <a16:creationId xmlns:a16="http://schemas.microsoft.com/office/drawing/2014/main" id="{2556FEF5-CF0C-4C18-4466-63235E343015}"/>
              </a:ext>
            </a:extLst>
          </p:cNvPr>
          <p:cNvSpPr txBox="1"/>
          <p:nvPr/>
        </p:nvSpPr>
        <p:spPr>
          <a:xfrm>
            <a:off x="7138737" y="4707777"/>
            <a:ext cx="3562359" cy="369332"/>
          </a:xfrm>
          <a:prstGeom prst="rect">
            <a:avLst/>
          </a:prstGeom>
          <a:noFill/>
        </p:spPr>
        <p:txBody>
          <a:bodyPr wrap="square">
            <a:spAutoFit/>
          </a:bodyPr>
          <a:lstStyle/>
          <a:p>
            <a:r>
              <a:rPr lang="en-US" b="1"/>
              <a:t>We Want Your Story!</a:t>
            </a:r>
            <a:endParaRPr lang="en-US"/>
          </a:p>
        </p:txBody>
      </p:sp>
      <p:sp>
        <p:nvSpPr>
          <p:cNvPr id="15" name="Freeform: Shape 14">
            <a:extLst>
              <a:ext uri="{FF2B5EF4-FFF2-40B4-BE49-F238E27FC236}">
                <a16:creationId xmlns:a16="http://schemas.microsoft.com/office/drawing/2014/main" id="{EE6EABA2-C4AF-E683-4091-B4D2BF7C7C10}"/>
              </a:ext>
              <a:ext uri="{C183D7F6-B498-43B3-948B-1728B52AA6E4}">
                <adec:decorative xmlns:adec="http://schemas.microsoft.com/office/drawing/2017/decorative" val="1"/>
              </a:ext>
            </a:extLst>
          </p:cNvPr>
          <p:cNvSpPr/>
          <p:nvPr/>
        </p:nvSpPr>
        <p:spPr>
          <a:xfrm rot="20247250">
            <a:off x="1848226" y="534996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2A59551-F741-6BD5-A749-4835EC512CD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96930" flipH="1">
            <a:off x="1462527" y="5273204"/>
            <a:ext cx="551817" cy="646331"/>
          </a:xfrm>
          <a:prstGeom prst="rect">
            <a:avLst/>
          </a:prstGeom>
        </p:spPr>
      </p:pic>
      <p:pic>
        <p:nvPicPr>
          <p:cNvPr id="18" name="Graphic 17">
            <a:extLst>
              <a:ext uri="{FF2B5EF4-FFF2-40B4-BE49-F238E27FC236}">
                <a16:creationId xmlns:a16="http://schemas.microsoft.com/office/drawing/2014/main" id="{EE8560EB-E371-DAD2-8193-3C0BA3C231B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2194">
            <a:off x="6452046" y="5556450"/>
            <a:ext cx="665135" cy="646331"/>
          </a:xfrm>
          <a:prstGeom prst="rect">
            <a:avLst/>
          </a:prstGeom>
        </p:spPr>
      </p:pic>
      <p:pic>
        <p:nvPicPr>
          <p:cNvPr id="19" name="Picture 18" descr="If you have participated in the ">
            <a:extLst>
              <a:ext uri="{FF2B5EF4-FFF2-40B4-BE49-F238E27FC236}">
                <a16:creationId xmlns:a16="http://schemas.microsoft.com/office/drawing/2014/main" id="{07F94893-36B9-B67A-5BD6-1943E4229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5459" y="5134161"/>
            <a:ext cx="877887" cy="877887"/>
          </a:xfrm>
          <a:prstGeom prst="rect">
            <a:avLst/>
          </a:prstGeom>
        </p:spPr>
      </p:pic>
      <p:sp>
        <p:nvSpPr>
          <p:cNvPr id="20" name="Freeform: Shape 19">
            <a:extLst>
              <a:ext uri="{FF2B5EF4-FFF2-40B4-BE49-F238E27FC236}">
                <a16:creationId xmlns:a16="http://schemas.microsoft.com/office/drawing/2014/main" id="{6453B4DC-EA28-0EAA-C37D-348106EAF7A6}"/>
              </a:ext>
              <a:ext uri="{C183D7F6-B498-43B3-948B-1728B52AA6E4}">
                <adec:decorative xmlns:adec="http://schemas.microsoft.com/office/drawing/2017/decorative" val="1"/>
              </a:ext>
            </a:extLst>
          </p:cNvPr>
          <p:cNvSpPr/>
          <p:nvPr/>
        </p:nvSpPr>
        <p:spPr>
          <a:xfrm rot="596274" flipH="1">
            <a:off x="5340675" y="5618648"/>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Upcoming Opportunities – Updated Webpage">
            <a:extLst>
              <a:ext uri="{FF2B5EF4-FFF2-40B4-BE49-F238E27FC236}">
                <a16:creationId xmlns:a16="http://schemas.microsoft.com/office/drawing/2014/main" id="{E31A49D9-D488-963E-D252-8840B6E0167D}"/>
              </a:ext>
              <a:ext uri="{C183D7F6-B498-43B3-948B-1728B52AA6E4}">
                <adec:decorative xmlns:adec="http://schemas.microsoft.com/office/drawing/2017/decorative" val="0"/>
              </a:ext>
            </a:extLst>
          </p:cNvPr>
          <p:cNvSpPr>
            <a:spLocks noGrp="1"/>
          </p:cNvSpPr>
          <p:nvPr>
            <p:ph type="title" idx="4294967295"/>
          </p:nvPr>
        </p:nvSpPr>
        <p:spPr>
          <a:xfrm>
            <a:off x="770439" y="496888"/>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Upcoming Opportunities – Updated Webpage</a:t>
            </a:r>
          </a:p>
        </p:txBody>
      </p:sp>
      <p:pic>
        <p:nvPicPr>
          <p:cNvPr id="11" name="Picture 10" descr="We will highlight various procurement opportunities in their initial planning stages, with essential information potentially unknown and subject to change. The City and County of Denver may choose to cancel, modify, or suspend any project for any reason. &#10;&#10;And now we will hand the event over to our project managers. &#10;&#10;https://www.flydenver.com/business-and-community/procurement/opportunities/#opportunities&#10;">
            <a:extLst>
              <a:ext uri="{FF2B5EF4-FFF2-40B4-BE49-F238E27FC236}">
                <a16:creationId xmlns:a16="http://schemas.microsoft.com/office/drawing/2014/main" id="{E92C56A5-F1AF-E313-2540-1B932BAD797C}"/>
              </a:ext>
              <a:ext uri="{C183D7F6-B498-43B3-948B-1728B52AA6E4}">
                <adec:decorative xmlns:adec="http://schemas.microsoft.com/office/drawing/2017/decorative"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0439" y="1577245"/>
            <a:ext cx="9349843" cy="3026732"/>
          </a:xfrm>
          <a:prstGeom prst="rect">
            <a:avLst/>
          </a:prstGeom>
        </p:spPr>
      </p:pic>
      <p:pic>
        <p:nvPicPr>
          <p:cNvPr id="2" name="Picture 1" descr="https://www.flydenver.com/business-and-community/procurement/opportunities/#opportunities">
            <a:extLst>
              <a:ext uri="{FF2B5EF4-FFF2-40B4-BE49-F238E27FC236}">
                <a16:creationId xmlns:a16="http://schemas.microsoft.com/office/drawing/2014/main" id="{81ADF670-AC70-4233-F2A4-FEF4946B748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51163" y="5878286"/>
            <a:ext cx="808264" cy="808264"/>
          </a:xfrm>
          <a:prstGeom prst="rect">
            <a:avLst/>
          </a:prstGeom>
        </p:spPr>
      </p:pic>
    </p:spTree>
    <p:extLst>
      <p:ext uri="{BB962C8B-B14F-4D97-AF65-F5344CB8AC3E}">
        <p14:creationId xmlns:p14="http://schemas.microsoft.com/office/powerpoint/2010/main" val="2917361468"/>
      </p:ext>
    </p:extLst>
  </p:cSld>
  <p:clrMapOvr>
    <a:masterClrMapping/>
  </p:clrMapOvr>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0" ma:contentTypeDescription="Create a new document." ma:contentTypeScope="" ma:versionID="dac6d87b05e357c2301d36978e572fdb">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a41b194955d1266a12419443279fb843"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0CFAB6-A920-4974-8DA7-A5138072C02D}">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F2FE49-1C05-4EF5-9360-51D70AD37214}">
  <ds:schemaRefs>
    <ds:schemaRef ds:uri="87e7f7ab-f283-48b6-a11d-5b6afdf240ea"/>
    <ds:schemaRef ds:uri="bbc1b1f8-0e71-4cbd-b262-3052aba238a9"/>
    <ds:schemaRef ds:uri="fd3bd635-9bff-483f-aa30-f8bfae0bbf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74DDDF-AB4D-446A-A19F-F62E53DF8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13541</Words>
  <Application>Microsoft Office PowerPoint</Application>
  <PresentationFormat>Widescreen</PresentationFormat>
  <Paragraphs>1133</Paragraphs>
  <Slides>75</Slides>
  <Notes>64</Notes>
  <HiddenSlides>7</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75</vt:i4>
      </vt:variant>
    </vt:vector>
  </HeadingPairs>
  <TitlesOfParts>
    <vt:vector size="100" baseType="lpstr">
      <vt:lpstr>Aptos</vt:lpstr>
      <vt:lpstr>Aptos Narrow</vt:lpstr>
      <vt:lpstr>Arial</vt:lpstr>
      <vt:lpstr>Arial,Sans-Serif</vt:lpstr>
      <vt:lpstr>Calibri</vt:lpstr>
      <vt:lpstr>Calibri Light</vt:lpstr>
      <vt:lpstr>Century Gothic</vt:lpstr>
      <vt:lpstr>Courier New</vt:lpstr>
      <vt:lpstr>Courier New,monospace</vt:lpstr>
      <vt:lpstr>Franklin Gothic ATF Med</vt:lpstr>
      <vt:lpstr>Franklin Gothic Medium</vt:lpstr>
      <vt:lpstr>Inter</vt:lpstr>
      <vt:lpstr>Segoe UI</vt:lpstr>
      <vt:lpstr>source-sans-pro</vt:lpstr>
      <vt:lpstr>Symbol</vt:lpstr>
      <vt:lpstr>Times New Roman</vt:lpstr>
      <vt:lpstr>Wingdings</vt:lpstr>
      <vt:lpstr>Title 1</vt:lpstr>
      <vt:lpstr>Title 3</vt:lpstr>
      <vt:lpstr>Content 1 - ORANGE</vt:lpstr>
      <vt:lpstr>Content 2 - ORANGE</vt:lpstr>
      <vt:lpstr>Content 4 - ORANGE - Image WHITE logo</vt:lpstr>
      <vt:lpstr>Office Theme</vt:lpstr>
      <vt:lpstr>1_Content 1 - ORANGE</vt:lpstr>
      <vt:lpstr>1_Office Theme</vt:lpstr>
      <vt:lpstr>Taking Flight at DEN</vt:lpstr>
      <vt:lpstr>Legal Disclaimer​</vt:lpstr>
      <vt:lpstr>Vision 100 and Operation 2045</vt:lpstr>
      <vt:lpstr>Taking Flight at DEN </vt:lpstr>
      <vt:lpstr>Meet the Primes</vt:lpstr>
      <vt:lpstr>Navigating the ACDBE Series: Pathways to Concessions</vt:lpstr>
      <vt:lpstr>Save the Date - Procurement Tradeshow</vt:lpstr>
      <vt:lpstr>Community Panelist Program </vt:lpstr>
      <vt:lpstr>Upcoming Opportunities – Updated Webpage</vt:lpstr>
      <vt:lpstr>Customer Experience Consultant</vt:lpstr>
      <vt:lpstr>ATM and Banking Services </vt:lpstr>
      <vt:lpstr>ATM and Banking Services  </vt:lpstr>
      <vt:lpstr>ATM and Banking Services  - Level 6 Great Hall</vt:lpstr>
      <vt:lpstr>ATM and Banking Services    </vt:lpstr>
      <vt:lpstr>ATM and Banking Services     </vt:lpstr>
      <vt:lpstr>M3L5E1 &amp; M3L5C1 Casual Dining with Bar</vt:lpstr>
      <vt:lpstr>M3L5E1 &amp; M3L5C1 Casual Dining with Bar   </vt:lpstr>
      <vt:lpstr>M3L5E1 &amp; M3L5C1 Casual Dining with Bar </vt:lpstr>
      <vt:lpstr>M3L5E1 &amp; M3L5C1 Casual Dining with Bar     </vt:lpstr>
      <vt:lpstr>M3L5E1 &amp; M3L5C1 Casual Dining with Bar         </vt:lpstr>
      <vt:lpstr>M3L5E1 &amp; M3L5C1 Casual Dining with Bar </vt:lpstr>
      <vt:lpstr>M3L5W1 Fast Casual Dining</vt:lpstr>
      <vt:lpstr>M3L5W1 Fast Casual Dining                     </vt:lpstr>
      <vt:lpstr>M3L5W1 Fast Casual Dining     </vt:lpstr>
      <vt:lpstr>M3L5W1 Fast Casual Dining                    </vt:lpstr>
      <vt:lpstr>M2L5E1 Travel Convenience Marketplace</vt:lpstr>
      <vt:lpstr>M2L5E1 Travel Convenience Marketplace      </vt:lpstr>
      <vt:lpstr>M2L5E1 Travel Convenience Marketplace </vt:lpstr>
      <vt:lpstr>M2L5E1 Travel Convenience Marketplace  </vt:lpstr>
      <vt:lpstr>M2L5W1 Grab and Go Café </vt:lpstr>
      <vt:lpstr>M2L5W1 Grab and Go Café    </vt:lpstr>
      <vt:lpstr>M2L5W1 Grab and Go Café  </vt:lpstr>
      <vt:lpstr>M2L5W1 Grab and Go Café   </vt:lpstr>
      <vt:lpstr>M3L6W1 Arrivals Lounge</vt:lpstr>
      <vt:lpstr>M3L6W1 Arrivals Lounge </vt:lpstr>
      <vt:lpstr>M3L6W1 Arrivals Lounge  </vt:lpstr>
      <vt:lpstr>M3L6W1 Arrivals Lounge   </vt:lpstr>
      <vt:lpstr>M3L6E1 Food Hall</vt:lpstr>
      <vt:lpstr>M3L6E1 Food Hall     </vt:lpstr>
      <vt:lpstr>M3L6E1 Food Hall      </vt:lpstr>
      <vt:lpstr>M3L6E1 Food Hall       </vt:lpstr>
      <vt:lpstr>2025 Tunnel Switchgear Heaving Remediation  </vt:lpstr>
      <vt:lpstr>GARDI B Northeast – Design </vt:lpstr>
      <vt:lpstr>GARDI B Northeast – Design  </vt:lpstr>
      <vt:lpstr>Design &amp; Construction Project Delivery Support Services</vt:lpstr>
      <vt:lpstr>Legacy Concourse Restroom Renewal  </vt:lpstr>
      <vt:lpstr>Legacy Concourse Restroom Renewal   </vt:lpstr>
      <vt:lpstr>Basement Foundation Rehabilitation On-Call</vt:lpstr>
      <vt:lpstr>Overhead Door Installation and Maintenance</vt:lpstr>
      <vt:lpstr>Ceiling, Vent Grill, Louver, Wall, and Hard Surface Cleaning Services</vt:lpstr>
      <vt:lpstr>Sanitary, Stormwater, &amp; Deice Water System Underground Utility Repair Service</vt:lpstr>
      <vt:lpstr>Aircraft Deicing System</vt:lpstr>
      <vt:lpstr>On-Call Airside Facility Maintenance &amp; Repair Services </vt:lpstr>
      <vt:lpstr>On-Call Landside Facility Maintenance &amp; Repair Services</vt:lpstr>
      <vt:lpstr>Central Utility Plant &amp; Outlying Building Boiler Maintenance</vt:lpstr>
      <vt:lpstr>On-Call Safety Management System (SMS) Facilitation and Support Services   </vt:lpstr>
      <vt:lpstr>Passenger Analytics</vt:lpstr>
      <vt:lpstr>Security Services, Public Area and Curbside Interfaces</vt:lpstr>
      <vt:lpstr>Program Purpose</vt:lpstr>
      <vt:lpstr>DEN Procurement  </vt:lpstr>
      <vt:lpstr>DEN Procurement     </vt:lpstr>
      <vt:lpstr>DEN Procurement – Contract Lifecycle</vt:lpstr>
      <vt:lpstr>Fast-tracking: What Does It Mean </vt:lpstr>
      <vt:lpstr>ACDBE/SBEC Programs</vt:lpstr>
      <vt:lpstr>Small Business Certification Programs</vt:lpstr>
      <vt:lpstr>DSBO Pillars Promoting equity, maximizing opportunities, and preventing discrimination and its effects against small, minority and women owned businesses.</vt:lpstr>
      <vt:lpstr>Compliance</vt:lpstr>
      <vt:lpstr>Certification (MWBE, EBE, SBE(C), and DBE) </vt:lpstr>
      <vt:lpstr>Connect with Us</vt:lpstr>
      <vt:lpstr>General Services- Purchasing Division</vt:lpstr>
      <vt:lpstr>Save the Date - DEN Hiring Fair!</vt:lpstr>
      <vt:lpstr>DCCP Overview </vt:lpstr>
      <vt:lpstr>Empowering Small Business in Airport Retail</vt:lpstr>
      <vt:lpstr>Participation, Services &amp; Contract</vt:lpstr>
      <vt:lpstr>Event Follow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2</cp:revision>
  <dcterms:created xsi:type="dcterms:W3CDTF">2024-03-24T01:57:37Z</dcterms:created>
  <dcterms:modified xsi:type="dcterms:W3CDTF">2025-06-13T15:45:57Z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