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0" r:id="rId4"/>
    <p:sldMasterId id="2147483652" r:id="rId5"/>
    <p:sldMasterId id="2147483689" r:id="rId6"/>
    <p:sldMasterId id="2147483686" r:id="rId7"/>
    <p:sldMasterId id="2147483682" r:id="rId8"/>
    <p:sldMasterId id="2147483714" r:id="rId9"/>
    <p:sldMasterId id="2147483739" r:id="rId10"/>
    <p:sldMasterId id="2147483772" r:id="rId11"/>
    <p:sldMasterId id="2147483781" r:id="rId12"/>
  </p:sldMasterIdLst>
  <p:notesMasterIdLst>
    <p:notesMasterId r:id="rId81"/>
  </p:notesMasterIdLst>
  <p:sldIdLst>
    <p:sldId id="11200" r:id="rId13"/>
    <p:sldId id="11112" r:id="rId14"/>
    <p:sldId id="11113" r:id="rId15"/>
    <p:sldId id="11237" r:id="rId16"/>
    <p:sldId id="105012" r:id="rId17"/>
    <p:sldId id="11068" r:id="rId18"/>
    <p:sldId id="11136" r:id="rId19"/>
    <p:sldId id="11137" r:id="rId20"/>
    <p:sldId id="104991" r:id="rId21"/>
    <p:sldId id="11236" r:id="rId22"/>
    <p:sldId id="11192" r:id="rId23"/>
    <p:sldId id="311" r:id="rId24"/>
    <p:sldId id="314" r:id="rId25"/>
    <p:sldId id="1650761678" r:id="rId26"/>
    <p:sldId id="317" r:id="rId27"/>
    <p:sldId id="325" r:id="rId28"/>
    <p:sldId id="327" r:id="rId29"/>
    <p:sldId id="318" r:id="rId30"/>
    <p:sldId id="316" r:id="rId31"/>
    <p:sldId id="320" r:id="rId32"/>
    <p:sldId id="324" r:id="rId33"/>
    <p:sldId id="1650761669" r:id="rId34"/>
    <p:sldId id="1650761670" r:id="rId35"/>
    <p:sldId id="1650761671" r:id="rId36"/>
    <p:sldId id="1650761672" r:id="rId37"/>
    <p:sldId id="260" r:id="rId38"/>
    <p:sldId id="1650761673" r:id="rId39"/>
    <p:sldId id="1650761674" r:id="rId40"/>
    <p:sldId id="286" r:id="rId41"/>
    <p:sldId id="1650761676" r:id="rId42"/>
    <p:sldId id="502" r:id="rId43"/>
    <p:sldId id="387" r:id="rId44"/>
    <p:sldId id="505" r:id="rId45"/>
    <p:sldId id="504" r:id="rId46"/>
    <p:sldId id="507" r:id="rId47"/>
    <p:sldId id="503" r:id="rId48"/>
    <p:sldId id="315" r:id="rId49"/>
    <p:sldId id="256" r:id="rId50"/>
    <p:sldId id="257" r:id="rId51"/>
    <p:sldId id="261" r:id="rId52"/>
    <p:sldId id="259" r:id="rId53"/>
    <p:sldId id="258" r:id="rId54"/>
    <p:sldId id="263" r:id="rId55"/>
    <p:sldId id="267" r:id="rId56"/>
    <p:sldId id="340" r:id="rId57"/>
    <p:sldId id="1461" r:id="rId58"/>
    <p:sldId id="1459" r:id="rId59"/>
    <p:sldId id="1457" r:id="rId60"/>
    <p:sldId id="1462" r:id="rId61"/>
    <p:sldId id="1424" r:id="rId62"/>
    <p:sldId id="1451" r:id="rId63"/>
    <p:sldId id="1650761666" r:id="rId64"/>
    <p:sldId id="1650761509" r:id="rId65"/>
    <p:sldId id="1650761523" r:id="rId66"/>
    <p:sldId id="1650761668" r:id="rId67"/>
    <p:sldId id="1650761485" r:id="rId68"/>
    <p:sldId id="276" r:id="rId69"/>
    <p:sldId id="1650761667" r:id="rId70"/>
    <p:sldId id="264" r:id="rId71"/>
    <p:sldId id="331" r:id="rId72"/>
    <p:sldId id="105161" r:id="rId73"/>
    <p:sldId id="269" r:id="rId74"/>
    <p:sldId id="105162" r:id="rId75"/>
    <p:sldId id="367" r:id="rId76"/>
    <p:sldId id="309" r:id="rId77"/>
    <p:sldId id="11111" r:id="rId78"/>
    <p:sldId id="104977" r:id="rId79"/>
    <p:sldId id="104948"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eneral" id="{4F98249B-B001-4F50-9414-CEB9F300E039}">
          <p14:sldIdLst>
            <p14:sldId id="11200"/>
            <p14:sldId id="11112"/>
            <p14:sldId id="11113"/>
            <p14:sldId id="11237"/>
            <p14:sldId id="105012"/>
            <p14:sldId id="11068"/>
            <p14:sldId id="11136"/>
            <p14:sldId id="11137"/>
            <p14:sldId id="104991"/>
            <p14:sldId id="11236"/>
            <p14:sldId id="11192"/>
            <p14:sldId id="311"/>
            <p14:sldId id="314"/>
            <p14:sldId id="1650761678"/>
            <p14:sldId id="317"/>
            <p14:sldId id="325"/>
            <p14:sldId id="327"/>
            <p14:sldId id="318"/>
            <p14:sldId id="316"/>
            <p14:sldId id="320"/>
            <p14:sldId id="324"/>
            <p14:sldId id="1650761669"/>
            <p14:sldId id="1650761670"/>
            <p14:sldId id="1650761671"/>
            <p14:sldId id="1650761672"/>
            <p14:sldId id="260"/>
            <p14:sldId id="1650761673"/>
            <p14:sldId id="1650761674"/>
            <p14:sldId id="286"/>
            <p14:sldId id="1650761676"/>
            <p14:sldId id="502"/>
            <p14:sldId id="387"/>
            <p14:sldId id="505"/>
            <p14:sldId id="504"/>
            <p14:sldId id="507"/>
            <p14:sldId id="503"/>
            <p14:sldId id="315"/>
            <p14:sldId id="256"/>
            <p14:sldId id="257"/>
            <p14:sldId id="261"/>
            <p14:sldId id="259"/>
            <p14:sldId id="258"/>
            <p14:sldId id="263"/>
            <p14:sldId id="267"/>
            <p14:sldId id="340"/>
            <p14:sldId id="1461"/>
            <p14:sldId id="1459"/>
            <p14:sldId id="1457"/>
            <p14:sldId id="1462"/>
            <p14:sldId id="1424"/>
            <p14:sldId id="1451"/>
            <p14:sldId id="1650761666"/>
            <p14:sldId id="1650761509"/>
            <p14:sldId id="1650761523"/>
            <p14:sldId id="1650761668"/>
            <p14:sldId id="1650761485"/>
            <p14:sldId id="276"/>
            <p14:sldId id="1650761667"/>
            <p14:sldId id="264"/>
            <p14:sldId id="331"/>
            <p14:sldId id="105161"/>
            <p14:sldId id="269"/>
            <p14:sldId id="105162"/>
            <p14:sldId id="367"/>
            <p14:sldId id="309"/>
            <p14:sldId id="11111"/>
            <p14:sldId id="104977"/>
            <p14:sldId id="10494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5B2A"/>
    <a:srgbClr val="440099"/>
    <a:srgbClr val="F6EFFF"/>
    <a:srgbClr val="8C9EBC"/>
    <a:srgbClr val="4900C1"/>
    <a:srgbClr val="1D0092"/>
    <a:srgbClr val="282160"/>
    <a:srgbClr val="C3D8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7CDAAC-B496-44E2-AC4C-43235BE8AADD}" v="8" dt="2025-06-25T19:59:21.866"/>
    <p1510:client id="{29782814-7015-179F-3F46-2AC6F47308E3}" v="2" dt="2025-06-25T16:36:25.398"/>
    <p1510:client id="{41FD1E63-1D5A-F6D7-3A3C-D835C76C15F5}" v="6" dt="2025-06-25T18:11:46.579"/>
    <p1510:client id="{43BB42AD-229D-91AC-B5F2-AC02FF05358C}" v="53" dt="2025-06-25T18:19:59.126"/>
    <p1510:client id="{5BF023B5-4FD3-4227-93DF-5BBA23CD8D09}" v="7" dt="2025-06-26T12:53:59.597"/>
    <p1510:client id="{7CC3F9A1-C2CC-76B0-BEDD-7FD6A8682BF8}" v="32" dt="2025-06-25T19:52:07.488"/>
    <p1510:client id="{B3CA691A-9E21-4845-8E9E-AC9F549E96D3}" v="125" dt="2025-06-26T15:41:59.091"/>
    <p1510:client id="{D006CADE-99A6-CABD-2467-773BDD00A5E3}" v="855" dt="2025-06-25T18:03:34.4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513" autoAdjust="0"/>
  </p:normalViewPr>
  <p:slideViewPr>
    <p:cSldViewPr snapToGrid="0">
      <p:cViewPr varScale="1">
        <p:scale>
          <a:sx n="61" d="100"/>
          <a:sy n="61" d="100"/>
        </p:scale>
        <p:origin x="1482" y="7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slide" Target="slides/slide64.xml"/><Relationship Id="rId84"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59.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87"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49.xml"/><Relationship Id="rId82" Type="http://schemas.openxmlformats.org/officeDocument/2006/relationships/presProps" Target="presProps.xml"/><Relationship Id="rId19" Type="http://schemas.openxmlformats.org/officeDocument/2006/relationships/slide" Target="slides/slide7.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notesMaster" Target="notesMasters/notesMaster1.xml"/><Relationship Id="rId86"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iney, Brandon - DEN" userId="S::brandon.gainey@flydenver.com::fd5da317-374c-46a3-9d4c-eb83741dc19e" providerId="AD" clId="Web-{2E498825-60C2-F670-7011-8BF282078A39}"/>
    <pc:docChg chg="modSld">
      <pc:chgData name="Gainey, Brandon - DEN" userId="S::brandon.gainey@flydenver.com::fd5da317-374c-46a3-9d4c-eb83741dc19e" providerId="AD" clId="Web-{2E498825-60C2-F670-7011-8BF282078A39}" dt="2025-03-12T23:25:26.767" v="27" actId="20577"/>
      <pc:docMkLst>
        <pc:docMk/>
      </pc:docMkLst>
    </pc:docChg>
  </pc:docChgLst>
  <pc:docChgLst>
    <pc:chgData name="Mondragon, Desiree - DEN" userId="S::desiree.mondragon@flydenver.com::cddb16d0-b6f9-4161-a1a6-91a003280c7c" providerId="AD" clId="Web-{9DBF16A9-9456-00F1-6FE5-56C27F650B7A}"/>
    <pc:docChg chg="modSld">
      <pc:chgData name="Mondragon, Desiree - DEN" userId="S::desiree.mondragon@flydenver.com::cddb16d0-b6f9-4161-a1a6-91a003280c7c" providerId="AD" clId="Web-{9DBF16A9-9456-00F1-6FE5-56C27F650B7A}" dt="2025-06-12T18:02:45.820" v="31" actId="20577"/>
      <pc:docMkLst>
        <pc:docMk/>
      </pc:docMkLst>
      <pc:sldChg chg="modSp">
        <pc:chgData name="Mondragon, Desiree - DEN" userId="S::desiree.mondragon@flydenver.com::cddb16d0-b6f9-4161-a1a6-91a003280c7c" providerId="AD" clId="Web-{9DBF16A9-9456-00F1-6FE5-56C27F650B7A}" dt="2025-06-12T18:02:05.086" v="18" actId="20577"/>
        <pc:sldMkLst>
          <pc:docMk/>
          <pc:sldMk cId="1126909354" sldId="11124"/>
        </pc:sldMkLst>
      </pc:sldChg>
      <pc:sldChg chg="modSp">
        <pc:chgData name="Mondragon, Desiree - DEN" userId="S::desiree.mondragon@flydenver.com::cddb16d0-b6f9-4161-a1a6-91a003280c7c" providerId="AD" clId="Web-{9DBF16A9-9456-00F1-6FE5-56C27F650B7A}" dt="2025-06-12T18:02:08.586" v="20" actId="20577"/>
        <pc:sldMkLst>
          <pc:docMk/>
          <pc:sldMk cId="3751132723" sldId="11125"/>
        </pc:sldMkLst>
      </pc:sldChg>
      <pc:sldChg chg="modSp">
        <pc:chgData name="Mondragon, Desiree - DEN" userId="S::desiree.mondragon@flydenver.com::cddb16d0-b6f9-4161-a1a6-91a003280c7c" providerId="AD" clId="Web-{9DBF16A9-9456-00F1-6FE5-56C27F650B7A}" dt="2025-06-12T18:02:32.179" v="26" actId="20577"/>
        <pc:sldMkLst>
          <pc:docMk/>
          <pc:sldMk cId="304383958" sldId="11126"/>
        </pc:sldMkLst>
      </pc:sldChg>
      <pc:sldChg chg="modSp">
        <pc:chgData name="Mondragon, Desiree - DEN" userId="S::desiree.mondragon@flydenver.com::cddb16d0-b6f9-4161-a1a6-91a003280c7c" providerId="AD" clId="Web-{9DBF16A9-9456-00F1-6FE5-56C27F650B7A}" dt="2025-06-12T18:02:45.820" v="31" actId="20577"/>
        <pc:sldMkLst>
          <pc:docMk/>
          <pc:sldMk cId="2125040398" sldId="11127"/>
        </pc:sldMkLst>
      </pc:sldChg>
      <pc:sldChg chg="modSp">
        <pc:chgData name="Mondragon, Desiree - DEN" userId="S::desiree.mondragon@flydenver.com::cddb16d0-b6f9-4161-a1a6-91a003280c7c" providerId="AD" clId="Web-{9DBF16A9-9456-00F1-6FE5-56C27F650B7A}" dt="2025-06-12T18:00:35.883" v="9" actId="20577"/>
        <pc:sldMkLst>
          <pc:docMk/>
          <pc:sldMk cId="2483259160" sldId="104961"/>
        </pc:sldMkLst>
      </pc:sldChg>
      <pc:sldChg chg="modSp">
        <pc:chgData name="Mondragon, Desiree - DEN" userId="S::desiree.mondragon@flydenver.com::cddb16d0-b6f9-4161-a1a6-91a003280c7c" providerId="AD" clId="Web-{9DBF16A9-9456-00F1-6FE5-56C27F650B7A}" dt="2025-06-12T17:59:40.587" v="7" actId="20577"/>
        <pc:sldMkLst>
          <pc:docMk/>
          <pc:sldMk cId="1213173365" sldId="104999"/>
        </pc:sldMkLst>
      </pc:sldChg>
      <pc:sldChg chg="modSp">
        <pc:chgData name="Mondragon, Desiree - DEN" userId="S::desiree.mondragon@flydenver.com::cddb16d0-b6f9-4161-a1a6-91a003280c7c" providerId="AD" clId="Web-{9DBF16A9-9456-00F1-6FE5-56C27F650B7A}" dt="2025-06-12T18:01:17.133" v="11" actId="20577"/>
        <pc:sldMkLst>
          <pc:docMk/>
          <pc:sldMk cId="4231972157" sldId="105039"/>
        </pc:sldMkLst>
      </pc:sldChg>
      <pc:sldChg chg="modSp">
        <pc:chgData name="Mondragon, Desiree - DEN" userId="S::desiree.mondragon@flydenver.com::cddb16d0-b6f9-4161-a1a6-91a003280c7c" providerId="AD" clId="Web-{9DBF16A9-9456-00F1-6FE5-56C27F650B7A}" dt="2025-06-12T18:02:20.711" v="23" actId="20577"/>
        <pc:sldMkLst>
          <pc:docMk/>
          <pc:sldMk cId="2331744361" sldId="105059"/>
        </pc:sldMkLst>
      </pc:sldChg>
      <pc:sldChg chg="modSp">
        <pc:chgData name="Mondragon, Desiree - DEN" userId="S::desiree.mondragon@flydenver.com::cddb16d0-b6f9-4161-a1a6-91a003280c7c" providerId="AD" clId="Web-{9DBF16A9-9456-00F1-6FE5-56C27F650B7A}" dt="2025-06-12T18:02:38.960" v="30" actId="20577"/>
        <pc:sldMkLst>
          <pc:docMk/>
          <pc:sldMk cId="95087388" sldId="105070"/>
        </pc:sldMkLst>
      </pc:sldChg>
      <pc:sldChg chg="modSp">
        <pc:chgData name="Mondragon, Desiree - DEN" userId="S::desiree.mondragon@flydenver.com::cddb16d0-b6f9-4161-a1a6-91a003280c7c" providerId="AD" clId="Web-{9DBF16A9-9456-00F1-6FE5-56C27F650B7A}" dt="2025-06-12T17:59:09.884" v="3" actId="20577"/>
        <pc:sldMkLst>
          <pc:docMk/>
          <pc:sldMk cId="1421917509" sldId="105087"/>
        </pc:sldMkLst>
      </pc:sldChg>
      <pc:sldChg chg="modSp">
        <pc:chgData name="Mondragon, Desiree - DEN" userId="S::desiree.mondragon@flydenver.com::cddb16d0-b6f9-4161-a1a6-91a003280c7c" providerId="AD" clId="Web-{9DBF16A9-9456-00F1-6FE5-56C27F650B7A}" dt="2025-06-12T17:59:03.290" v="2" actId="20577"/>
        <pc:sldMkLst>
          <pc:docMk/>
          <pc:sldMk cId="1891852220" sldId="105093"/>
        </pc:sldMkLst>
      </pc:sldChg>
      <pc:sldChg chg="modSp">
        <pc:chgData name="Mondragon, Desiree - DEN" userId="S::desiree.mondragon@flydenver.com::cddb16d0-b6f9-4161-a1a6-91a003280c7c" providerId="AD" clId="Web-{9DBF16A9-9456-00F1-6FE5-56C27F650B7A}" dt="2025-06-12T17:58:56.587" v="1" actId="20577"/>
        <pc:sldMkLst>
          <pc:docMk/>
          <pc:sldMk cId="509311719" sldId="105099"/>
        </pc:sldMkLst>
      </pc:sldChg>
      <pc:sldChg chg="modSp">
        <pc:chgData name="Mondragon, Desiree - DEN" userId="S::desiree.mondragon@flydenver.com::cddb16d0-b6f9-4161-a1a6-91a003280c7c" providerId="AD" clId="Web-{9DBF16A9-9456-00F1-6FE5-56C27F650B7A}" dt="2025-06-12T18:01:28.851" v="14" actId="20577"/>
        <pc:sldMkLst>
          <pc:docMk/>
          <pc:sldMk cId="1776626812" sldId="105103"/>
        </pc:sldMkLst>
      </pc:sldChg>
      <pc:sldChg chg="modSp">
        <pc:chgData name="Mondragon, Desiree - DEN" userId="S::desiree.mondragon@flydenver.com::cddb16d0-b6f9-4161-a1a6-91a003280c7c" providerId="AD" clId="Web-{9DBF16A9-9456-00F1-6FE5-56C27F650B7A}" dt="2025-06-12T18:01:45.789" v="16" actId="20577"/>
        <pc:sldMkLst>
          <pc:docMk/>
          <pc:sldMk cId="1328794757" sldId="105107"/>
        </pc:sldMkLst>
      </pc:sldChg>
      <pc:sldChg chg="modSp">
        <pc:chgData name="Mondragon, Desiree - DEN" userId="S::desiree.mondragon@flydenver.com::cddb16d0-b6f9-4161-a1a6-91a003280c7c" providerId="AD" clId="Web-{9DBF16A9-9456-00F1-6FE5-56C27F650B7A}" dt="2025-06-12T17:58:50.212" v="0" actId="20577"/>
        <pc:sldMkLst>
          <pc:docMk/>
          <pc:sldMk cId="3080939363" sldId="105116"/>
        </pc:sldMkLst>
      </pc:sldChg>
    </pc:docChg>
  </pc:docChgLst>
  <pc:docChgLst>
    <pc:chgData name="Mondragon, Desiree - DEN" userId="cddb16d0-b6f9-4161-a1a6-91a003280c7c" providerId="ADAL" clId="{2323EE5B-6970-44D6-8A9D-EBBDDEC7F1DE}"/>
    <pc:docChg chg="undo custSel addSld delSld modSld">
      <pc:chgData name="Mondragon, Desiree - DEN" userId="cddb16d0-b6f9-4161-a1a6-91a003280c7c" providerId="ADAL" clId="{2323EE5B-6970-44D6-8A9D-EBBDDEC7F1DE}" dt="2024-08-01T16:52:05.920" v="15" actId="113"/>
      <pc:docMkLst>
        <pc:docMk/>
      </pc:docMkLst>
      <pc:sldChg chg="modSp mod">
        <pc:chgData name="Mondragon, Desiree - DEN" userId="cddb16d0-b6f9-4161-a1a6-91a003280c7c" providerId="ADAL" clId="{2323EE5B-6970-44D6-8A9D-EBBDDEC7F1DE}" dt="2024-08-01T16:52:05.920" v="15" actId="113"/>
        <pc:sldMkLst>
          <pc:docMk/>
          <pc:sldMk cId="1591334633" sldId="11085"/>
        </pc:sldMkLst>
      </pc:sldChg>
      <pc:sldChg chg="modSp mod">
        <pc:chgData name="Mondragon, Desiree - DEN" userId="cddb16d0-b6f9-4161-a1a6-91a003280c7c" providerId="ADAL" clId="{2323EE5B-6970-44D6-8A9D-EBBDDEC7F1DE}" dt="2024-08-01T16:50:54.948" v="3"/>
        <pc:sldMkLst>
          <pc:docMk/>
          <pc:sldMk cId="4164700554" sldId="11120"/>
        </pc:sldMkLst>
      </pc:sldChg>
      <pc:sldChg chg="modSp mod">
        <pc:chgData name="Mondragon, Desiree - DEN" userId="cddb16d0-b6f9-4161-a1a6-91a003280c7c" providerId="ADAL" clId="{2323EE5B-6970-44D6-8A9D-EBBDDEC7F1DE}" dt="2024-07-30T20:40:03.605" v="0" actId="6549"/>
        <pc:sldMkLst>
          <pc:docMk/>
          <pc:sldMk cId="2769236130" sldId="11161"/>
        </pc:sldMkLst>
      </pc:sldChg>
      <pc:sldChg chg="add del">
        <pc:chgData name="Mondragon, Desiree - DEN" userId="cddb16d0-b6f9-4161-a1a6-91a003280c7c" providerId="ADAL" clId="{2323EE5B-6970-44D6-8A9D-EBBDDEC7F1DE}" dt="2024-08-01T16:50:50.972" v="2" actId="2890"/>
        <pc:sldMkLst>
          <pc:docMk/>
          <pc:sldMk cId="3731409191" sldId="11164"/>
        </pc:sldMkLst>
      </pc:sldChg>
      <pc:sldChg chg="add del replId">
        <pc:chgData name="Mondragon, Desiree - DEN" userId="cddb16d0-b6f9-4161-a1a6-91a003280c7c" providerId="ADAL" clId="{2323EE5B-6970-44D6-8A9D-EBBDDEC7F1DE}" dt="2024-08-01T16:50:50.972" v="2" actId="2890"/>
        <pc:sldMkLst>
          <pc:docMk/>
          <pc:sldMk cId="3339567506" sldId="11165"/>
        </pc:sldMkLst>
      </pc:sldChg>
    </pc:docChg>
  </pc:docChgLst>
  <pc:docChgLst>
    <pc:chgData name="Wilson, Jacqueline - DEN" userId="S::jacqueline.wilson@flydenver.com::5f28639e-e6e2-4f52-bca5-5752d2892216" providerId="AD" clId="Web-{68B43B2A-5E20-A41C-B2B9-AA3472B6B094}"/>
    <pc:docChg chg="delSld modSld modSection">
      <pc:chgData name="Wilson, Jacqueline - DEN" userId="S::jacqueline.wilson@flydenver.com::5f28639e-e6e2-4f52-bca5-5752d2892216" providerId="AD" clId="Web-{68B43B2A-5E20-A41C-B2B9-AA3472B6B094}" dt="2025-06-11T20:49:43.030" v="323" actId="20577"/>
      <pc:docMkLst>
        <pc:docMk/>
      </pc:docMkLst>
      <pc:sldChg chg="modSp">
        <pc:chgData name="Wilson, Jacqueline - DEN" userId="S::jacqueline.wilson@flydenver.com::5f28639e-e6e2-4f52-bca5-5752d2892216" providerId="AD" clId="Web-{68B43B2A-5E20-A41C-B2B9-AA3472B6B094}" dt="2025-06-11T20:49:43.030" v="323" actId="20577"/>
        <pc:sldMkLst>
          <pc:docMk/>
          <pc:sldMk cId="635646545" sldId="105042"/>
        </pc:sldMkLst>
      </pc:sldChg>
      <pc:sldChg chg="modSp">
        <pc:chgData name="Wilson, Jacqueline - DEN" userId="S::jacqueline.wilson@flydenver.com::5f28639e-e6e2-4f52-bca5-5752d2892216" providerId="AD" clId="Web-{68B43B2A-5E20-A41C-B2B9-AA3472B6B094}" dt="2025-06-11T20:38:59.096" v="240" actId="20577"/>
        <pc:sldMkLst>
          <pc:docMk/>
          <pc:sldMk cId="788518841" sldId="105115"/>
        </pc:sldMkLst>
      </pc:sldChg>
      <pc:sldChg chg="del">
        <pc:chgData name="Wilson, Jacqueline - DEN" userId="S::jacqueline.wilson@flydenver.com::5f28639e-e6e2-4f52-bca5-5752d2892216" providerId="AD" clId="Web-{68B43B2A-5E20-A41C-B2B9-AA3472B6B094}" dt="2025-06-11T20:30:25.545" v="0"/>
        <pc:sldMkLst>
          <pc:docMk/>
          <pc:sldMk cId="1803338652" sldId="105121"/>
        </pc:sldMkLst>
      </pc:sldChg>
      <pc:sldChg chg="modSp">
        <pc:chgData name="Wilson, Jacqueline - DEN" userId="S::jacqueline.wilson@flydenver.com::5f28639e-e6e2-4f52-bca5-5752d2892216" providerId="AD" clId="Web-{68B43B2A-5E20-A41C-B2B9-AA3472B6B094}" dt="2025-06-11T20:44:22.577" v="279" actId="20577"/>
        <pc:sldMkLst>
          <pc:docMk/>
          <pc:sldMk cId="3739377223" sldId="105129"/>
        </pc:sldMkLst>
      </pc:sldChg>
    </pc:docChg>
  </pc:docChgLst>
  <pc:docChgLst>
    <pc:chgData name="Anduaga Bocanegra, Omar Antonio - DEN" userId="S::omarantonio.anduagabocanegra@flydenver.com::a02ccc7b-8ed7-4105-95fa-546fb49e3972" providerId="AD" clId="Web-{AFF61B84-4055-C42C-4D9A-18C6ED0A9FAB}"/>
    <pc:docChg chg="modSld">
      <pc:chgData name="Anduaga Bocanegra, Omar Antonio - DEN" userId="S::omarantonio.anduagabocanegra@flydenver.com::a02ccc7b-8ed7-4105-95fa-546fb49e3972" providerId="AD" clId="Web-{AFF61B84-4055-C42C-4D9A-18C6ED0A9FAB}" dt="2024-09-04T16:51:11.053" v="12" actId="20577"/>
      <pc:docMkLst>
        <pc:docMk/>
      </pc:docMkLst>
      <pc:sldChg chg="modSp">
        <pc:chgData name="Anduaga Bocanegra, Omar Antonio - DEN" userId="S::omarantonio.anduagabocanegra@flydenver.com::a02ccc7b-8ed7-4105-95fa-546fb49e3972" providerId="AD" clId="Web-{AFF61B84-4055-C42C-4D9A-18C6ED0A9FAB}" dt="2024-09-04T16:51:11.053" v="12" actId="20577"/>
        <pc:sldMkLst>
          <pc:docMk/>
          <pc:sldMk cId="646190217" sldId="11195"/>
        </pc:sldMkLst>
      </pc:sldChg>
    </pc:docChg>
  </pc:docChgLst>
  <pc:docChgLst>
    <pc:chgData name="Sadkhi, Anas - DEN" userId="S::anas.sadkhi@flydenver.com::d20243c2-2a5c-474c-9c07-cfb3bc577e6d" providerId="AD" clId="Web-{6E656982-1096-4A30-1CA2-710097219B00}"/>
    <pc:docChg chg="sldOrd">
      <pc:chgData name="Sadkhi, Anas - DEN" userId="S::anas.sadkhi@flydenver.com::d20243c2-2a5c-474c-9c07-cfb3bc577e6d" providerId="AD" clId="Web-{6E656982-1096-4A30-1CA2-710097219B00}" dt="2025-03-13T19:25:11.928" v="1"/>
      <pc:docMkLst>
        <pc:docMk/>
      </pc:docMkLst>
    </pc:docChg>
  </pc:docChgLst>
  <pc:docChgLst>
    <pc:chgData name="Wilson, Jacqueline - DEN" userId="S::jacqueline.wilson@flydenver.com::5f28639e-e6e2-4f52-bca5-5752d2892216" providerId="AD" clId="Web-{2D6E926C-F16C-AE16-3D10-83248ACA5CDE}"/>
    <pc:docChg chg="modSld">
      <pc:chgData name="Wilson, Jacqueline - DEN" userId="S::jacqueline.wilson@flydenver.com::5f28639e-e6e2-4f52-bca5-5752d2892216" providerId="AD" clId="Web-{2D6E926C-F16C-AE16-3D10-83248ACA5CDE}" dt="2025-03-13T14:46:21.854" v="35" actId="20577"/>
      <pc:docMkLst>
        <pc:docMk/>
      </pc:docMkLst>
      <pc:sldChg chg="modSp">
        <pc:chgData name="Wilson, Jacqueline - DEN" userId="S::jacqueline.wilson@flydenver.com::5f28639e-e6e2-4f52-bca5-5752d2892216" providerId="AD" clId="Web-{2D6E926C-F16C-AE16-3D10-83248ACA5CDE}" dt="2025-03-13T14:46:18.307" v="34" actId="20577"/>
        <pc:sldMkLst>
          <pc:docMk/>
          <pc:sldMk cId="2483259160" sldId="104961"/>
        </pc:sldMkLst>
      </pc:sldChg>
      <pc:sldChg chg="modSp">
        <pc:chgData name="Wilson, Jacqueline - DEN" userId="S::jacqueline.wilson@flydenver.com::5f28639e-e6e2-4f52-bca5-5752d2892216" providerId="AD" clId="Web-{2D6E926C-F16C-AE16-3D10-83248ACA5CDE}" dt="2025-03-13T14:46:21.854" v="35" actId="20577"/>
        <pc:sldMkLst>
          <pc:docMk/>
          <pc:sldMk cId="2315938437" sldId="105041"/>
        </pc:sldMkLst>
      </pc:sldChg>
    </pc:docChg>
  </pc:docChgLst>
  <pc:docChgLst>
    <pc:chgData name="Mondragon, Desiree - DEN" userId="cddb16d0-b6f9-4161-a1a6-91a003280c7c" providerId="ADAL" clId="{1A54D60B-7F01-4E4C-94B3-7A4365B15F3A}"/>
    <pc:docChg chg="undo custSel addSld delSld modSld sldOrd addSection delSection modSection">
      <pc:chgData name="Mondragon, Desiree - DEN" userId="cddb16d0-b6f9-4161-a1a6-91a003280c7c" providerId="ADAL" clId="{1A54D60B-7F01-4E4C-94B3-7A4365B15F3A}" dt="2025-05-07T15:06:07.503" v="1032" actId="2696"/>
      <pc:docMkLst>
        <pc:docMk/>
      </pc:docMkLst>
      <pc:sldChg chg="modNotesTx">
        <pc:chgData name="Mondragon, Desiree - DEN" userId="cddb16d0-b6f9-4161-a1a6-91a003280c7c" providerId="ADAL" clId="{1A54D60B-7F01-4E4C-94B3-7A4365B15F3A}" dt="2025-05-06T16:26:30.721" v="605" actId="20577"/>
        <pc:sldMkLst>
          <pc:docMk/>
          <pc:sldMk cId="4279377983" sldId="11068"/>
        </pc:sldMkLst>
      </pc:sldChg>
      <pc:sldChg chg="modSp mod">
        <pc:chgData name="Mondragon, Desiree - DEN" userId="cddb16d0-b6f9-4161-a1a6-91a003280c7c" providerId="ADAL" clId="{1A54D60B-7F01-4E4C-94B3-7A4365B15F3A}" dt="2025-05-05T17:20:16.046" v="4" actId="20577"/>
        <pc:sldMkLst>
          <pc:docMk/>
          <pc:sldMk cId="1126909354" sldId="11124"/>
        </pc:sldMkLst>
      </pc:sldChg>
      <pc:sldChg chg="modSp mod">
        <pc:chgData name="Mondragon, Desiree - DEN" userId="cddb16d0-b6f9-4161-a1a6-91a003280c7c" providerId="ADAL" clId="{1A54D60B-7F01-4E4C-94B3-7A4365B15F3A}" dt="2025-05-05T17:20:18.902" v="5" actId="20577"/>
        <pc:sldMkLst>
          <pc:docMk/>
          <pc:sldMk cId="3751132723" sldId="11125"/>
        </pc:sldMkLst>
      </pc:sldChg>
      <pc:sldChg chg="modSp mod modNotesTx">
        <pc:chgData name="Mondragon, Desiree - DEN" userId="cddb16d0-b6f9-4161-a1a6-91a003280c7c" providerId="ADAL" clId="{1A54D60B-7F01-4E4C-94B3-7A4365B15F3A}" dt="2025-05-06T16:26:33.374" v="606" actId="20577"/>
        <pc:sldMkLst>
          <pc:docMk/>
          <pc:sldMk cId="1363167926" sldId="11136"/>
        </pc:sldMkLst>
        <pc:spChg chg="mod">
          <ac:chgData name="Mondragon, Desiree - DEN" userId="cddb16d0-b6f9-4161-a1a6-91a003280c7c" providerId="ADAL" clId="{1A54D60B-7F01-4E4C-94B3-7A4365B15F3A}" dt="2025-05-05T16:10:13.943" v="3" actId="20577"/>
          <ac:spMkLst>
            <pc:docMk/>
            <pc:sldMk cId="1363167926" sldId="11136"/>
            <ac:spMk id="9" creationId="{33E76785-83AF-EDB4-F909-25B4EBEBB89B}"/>
          </ac:spMkLst>
        </pc:spChg>
      </pc:sldChg>
      <pc:sldChg chg="modSp mod">
        <pc:chgData name="Mondragon, Desiree - DEN" userId="cddb16d0-b6f9-4161-a1a6-91a003280c7c" providerId="ADAL" clId="{1A54D60B-7F01-4E4C-94B3-7A4365B15F3A}" dt="2025-05-06T16:17:11.338" v="439" actId="207"/>
        <pc:sldMkLst>
          <pc:docMk/>
          <pc:sldMk cId="1363623318" sldId="11137"/>
        </pc:sldMkLst>
        <pc:spChg chg="mod">
          <ac:chgData name="Mondragon, Desiree - DEN" userId="cddb16d0-b6f9-4161-a1a6-91a003280c7c" providerId="ADAL" clId="{1A54D60B-7F01-4E4C-94B3-7A4365B15F3A}" dt="2025-05-06T16:17:11.338" v="439" actId="207"/>
          <ac:spMkLst>
            <pc:docMk/>
            <pc:sldMk cId="1363623318" sldId="11137"/>
            <ac:spMk id="9" creationId="{33E76785-83AF-EDB4-F909-25B4EBEBB89B}"/>
          </ac:spMkLst>
        </pc:spChg>
      </pc:sldChg>
      <pc:sldChg chg="mod modShow">
        <pc:chgData name="Mondragon, Desiree - DEN" userId="cddb16d0-b6f9-4161-a1a6-91a003280c7c" providerId="ADAL" clId="{1A54D60B-7F01-4E4C-94B3-7A4365B15F3A}" dt="2025-05-06T15:19:00.751" v="25" actId="729"/>
        <pc:sldMkLst>
          <pc:docMk/>
          <pc:sldMk cId="1001245026" sldId="11170"/>
        </pc:sldMkLst>
      </pc:sldChg>
      <pc:sldChg chg="modNotesTx">
        <pc:chgData name="Mondragon, Desiree - DEN" userId="cddb16d0-b6f9-4161-a1a6-91a003280c7c" providerId="ADAL" clId="{1A54D60B-7F01-4E4C-94B3-7A4365B15F3A}" dt="2025-05-06T16:28:36.792" v="818" actId="20577"/>
        <pc:sldMkLst>
          <pc:docMk/>
          <pc:sldMk cId="0" sldId="11236"/>
        </pc:sldMkLst>
      </pc:sldChg>
      <pc:sldChg chg="modSp mod modNotesTx">
        <pc:chgData name="Mondragon, Desiree - DEN" userId="cddb16d0-b6f9-4161-a1a6-91a003280c7c" providerId="ADAL" clId="{1A54D60B-7F01-4E4C-94B3-7A4365B15F3A}" dt="2025-05-06T15:44:59.681" v="212" actId="20577"/>
        <pc:sldMkLst>
          <pc:docMk/>
          <pc:sldMk cId="2100173544" sldId="104955"/>
        </pc:sldMkLst>
      </pc:sldChg>
      <pc:sldChg chg="modSp mod modNotesTx">
        <pc:chgData name="Mondragon, Desiree - DEN" userId="cddb16d0-b6f9-4161-a1a6-91a003280c7c" providerId="ADAL" clId="{1A54D60B-7F01-4E4C-94B3-7A4365B15F3A}" dt="2025-05-06T15:47:42.795" v="230" actId="20577"/>
        <pc:sldMkLst>
          <pc:docMk/>
          <pc:sldMk cId="2184838611" sldId="104962"/>
        </pc:sldMkLst>
      </pc:sldChg>
      <pc:sldChg chg="modSp mod">
        <pc:chgData name="Mondragon, Desiree - DEN" userId="cddb16d0-b6f9-4161-a1a6-91a003280c7c" providerId="ADAL" clId="{1A54D60B-7F01-4E4C-94B3-7A4365B15F3A}" dt="2025-05-05T16:09:44.994" v="1" actId="1076"/>
        <pc:sldMkLst>
          <pc:docMk/>
          <pc:sldMk cId="1962487920" sldId="104969"/>
        </pc:sldMkLst>
      </pc:sldChg>
      <pc:sldChg chg="delSp mod">
        <pc:chgData name="Mondragon, Desiree - DEN" userId="cddb16d0-b6f9-4161-a1a6-91a003280c7c" providerId="ADAL" clId="{1A54D60B-7F01-4E4C-94B3-7A4365B15F3A}" dt="2025-05-06T16:16:38.315" v="435" actId="478"/>
        <pc:sldMkLst>
          <pc:docMk/>
          <pc:sldMk cId="2260674282" sldId="105026"/>
        </pc:sldMkLst>
      </pc:sldChg>
      <pc:sldChg chg="modSp mod">
        <pc:chgData name="Mondragon, Desiree - DEN" userId="cddb16d0-b6f9-4161-a1a6-91a003280c7c" providerId="ADAL" clId="{1A54D60B-7F01-4E4C-94B3-7A4365B15F3A}" dt="2025-05-06T16:42:08.527" v="876" actId="20577"/>
        <pc:sldMkLst>
          <pc:docMk/>
          <pc:sldMk cId="4231972157" sldId="105039"/>
        </pc:sldMkLst>
      </pc:sldChg>
      <pc:sldChg chg="addSp modSp mod modNotesTx">
        <pc:chgData name="Mondragon, Desiree - DEN" userId="cddb16d0-b6f9-4161-a1a6-91a003280c7c" providerId="ADAL" clId="{1A54D60B-7F01-4E4C-94B3-7A4365B15F3A}" dt="2025-05-06T16:44:35.380" v="894" actId="1076"/>
        <pc:sldMkLst>
          <pc:docMk/>
          <pc:sldMk cId="4281499094" sldId="105040"/>
        </pc:sldMkLst>
      </pc:sldChg>
      <pc:sldChg chg="modSp mod modNotesTx">
        <pc:chgData name="Mondragon, Desiree - DEN" userId="cddb16d0-b6f9-4161-a1a6-91a003280c7c" providerId="ADAL" clId="{1A54D60B-7F01-4E4C-94B3-7A4365B15F3A}" dt="2025-05-06T15:50:41.071" v="287" actId="255"/>
        <pc:sldMkLst>
          <pc:docMk/>
          <pc:sldMk cId="635646545" sldId="105042"/>
        </pc:sldMkLst>
      </pc:sldChg>
      <pc:sldChg chg="modSp mod modNotesTx">
        <pc:chgData name="Mondragon, Desiree - DEN" userId="cddb16d0-b6f9-4161-a1a6-91a003280c7c" providerId="ADAL" clId="{1A54D60B-7F01-4E4C-94B3-7A4365B15F3A}" dt="2025-05-06T15:48:47.464" v="246" actId="20577"/>
        <pc:sldMkLst>
          <pc:docMk/>
          <pc:sldMk cId="3880939034" sldId="105045"/>
        </pc:sldMkLst>
      </pc:sldChg>
      <pc:sldChg chg="addSp modSp mod modNotesTx">
        <pc:chgData name="Mondragon, Desiree - DEN" userId="cddb16d0-b6f9-4161-a1a6-91a003280c7c" providerId="ADAL" clId="{1A54D60B-7F01-4E4C-94B3-7A4365B15F3A}" dt="2025-05-06T16:29:19.463" v="823" actId="255"/>
        <pc:sldMkLst>
          <pc:docMk/>
          <pc:sldMk cId="1288692813" sldId="105054"/>
        </pc:sldMkLst>
      </pc:sldChg>
      <pc:sldChg chg="modSp del mod">
        <pc:chgData name="Mondragon, Desiree - DEN" userId="cddb16d0-b6f9-4161-a1a6-91a003280c7c" providerId="ADAL" clId="{1A54D60B-7F01-4E4C-94B3-7A4365B15F3A}" dt="2025-05-06T16:10:56.947" v="372" actId="2696"/>
        <pc:sldMkLst>
          <pc:docMk/>
          <pc:sldMk cId="2487329411" sldId="105063"/>
        </pc:sldMkLst>
      </pc:sldChg>
      <pc:sldChg chg="del">
        <pc:chgData name="Mondragon, Desiree - DEN" userId="cddb16d0-b6f9-4161-a1a6-91a003280c7c" providerId="ADAL" clId="{1A54D60B-7F01-4E4C-94B3-7A4365B15F3A}" dt="2025-05-06T15:58:29.801" v="326" actId="2696"/>
        <pc:sldMkLst>
          <pc:docMk/>
          <pc:sldMk cId="3371397965" sldId="105064"/>
        </pc:sldMkLst>
      </pc:sldChg>
      <pc:sldChg chg="del">
        <pc:chgData name="Mondragon, Desiree - DEN" userId="cddb16d0-b6f9-4161-a1a6-91a003280c7c" providerId="ADAL" clId="{1A54D60B-7F01-4E4C-94B3-7A4365B15F3A}" dt="2025-05-06T15:58:29.801" v="326" actId="2696"/>
        <pc:sldMkLst>
          <pc:docMk/>
          <pc:sldMk cId="9734671" sldId="105065"/>
        </pc:sldMkLst>
      </pc:sldChg>
      <pc:sldChg chg="del modNotesTx">
        <pc:chgData name="Mondragon, Desiree - DEN" userId="cddb16d0-b6f9-4161-a1a6-91a003280c7c" providerId="ADAL" clId="{1A54D60B-7F01-4E4C-94B3-7A4365B15F3A}" dt="2025-05-06T15:58:29.801" v="326" actId="2696"/>
        <pc:sldMkLst>
          <pc:docMk/>
          <pc:sldMk cId="1149909497" sldId="105066"/>
        </pc:sldMkLst>
      </pc:sldChg>
      <pc:sldChg chg="del">
        <pc:chgData name="Mondragon, Desiree - DEN" userId="cddb16d0-b6f9-4161-a1a6-91a003280c7c" providerId="ADAL" clId="{1A54D60B-7F01-4E4C-94B3-7A4365B15F3A}" dt="2025-05-06T15:58:29.801" v="326" actId="2696"/>
        <pc:sldMkLst>
          <pc:docMk/>
          <pc:sldMk cId="39747109" sldId="105067"/>
        </pc:sldMkLst>
      </pc:sldChg>
      <pc:sldChg chg="modSp mod ord">
        <pc:chgData name="Mondragon, Desiree - DEN" userId="cddb16d0-b6f9-4161-a1a6-91a003280c7c" providerId="ADAL" clId="{1A54D60B-7F01-4E4C-94B3-7A4365B15F3A}" dt="2025-05-05T17:20:39.154" v="8"/>
        <pc:sldMkLst>
          <pc:docMk/>
          <pc:sldMk cId="95087388" sldId="105070"/>
        </pc:sldMkLst>
      </pc:sldChg>
      <pc:sldChg chg="del">
        <pc:chgData name="Mondragon, Desiree - DEN" userId="cddb16d0-b6f9-4161-a1a6-91a003280c7c" providerId="ADAL" clId="{1A54D60B-7F01-4E4C-94B3-7A4365B15F3A}" dt="2025-05-07T15:06:07.503" v="1032" actId="2696"/>
        <pc:sldMkLst>
          <pc:docMk/>
          <pc:sldMk cId="829635330" sldId="105071"/>
        </pc:sldMkLst>
      </pc:sldChg>
      <pc:sldChg chg="del">
        <pc:chgData name="Mondragon, Desiree - DEN" userId="cddb16d0-b6f9-4161-a1a6-91a003280c7c" providerId="ADAL" clId="{1A54D60B-7F01-4E4C-94B3-7A4365B15F3A}" dt="2025-05-07T15:06:07.503" v="1032" actId="2696"/>
        <pc:sldMkLst>
          <pc:docMk/>
          <pc:sldMk cId="1378173061" sldId="105072"/>
        </pc:sldMkLst>
      </pc:sldChg>
      <pc:sldChg chg="modSp mod ord">
        <pc:chgData name="Mondragon, Desiree - DEN" userId="cddb16d0-b6f9-4161-a1a6-91a003280c7c" providerId="ADAL" clId="{1A54D60B-7F01-4E4C-94B3-7A4365B15F3A}" dt="2025-05-06T15:20:29.688" v="29"/>
        <pc:sldMkLst>
          <pc:docMk/>
          <pc:sldMk cId="1050461221" sldId="105075"/>
        </pc:sldMkLst>
      </pc:sldChg>
      <pc:sldChg chg="modSp mod ord modNotesTx">
        <pc:chgData name="Mondragon, Desiree - DEN" userId="cddb16d0-b6f9-4161-a1a6-91a003280c7c" providerId="ADAL" clId="{1A54D60B-7F01-4E4C-94B3-7A4365B15F3A}" dt="2025-05-06T16:38:46.669" v="869" actId="20577"/>
        <pc:sldMkLst>
          <pc:docMk/>
          <pc:sldMk cId="3237581883" sldId="105076"/>
        </pc:sldMkLst>
      </pc:sldChg>
      <pc:sldChg chg="ord">
        <pc:chgData name="Mondragon, Desiree - DEN" userId="cddb16d0-b6f9-4161-a1a6-91a003280c7c" providerId="ADAL" clId="{1A54D60B-7F01-4E4C-94B3-7A4365B15F3A}" dt="2025-05-05T17:20:39.154" v="8"/>
        <pc:sldMkLst>
          <pc:docMk/>
          <pc:sldMk cId="2084671643" sldId="105077"/>
        </pc:sldMkLst>
      </pc:sldChg>
      <pc:sldChg chg="ord">
        <pc:chgData name="Mondragon, Desiree - DEN" userId="cddb16d0-b6f9-4161-a1a6-91a003280c7c" providerId="ADAL" clId="{1A54D60B-7F01-4E4C-94B3-7A4365B15F3A}" dt="2025-05-05T17:20:39.154" v="8"/>
        <pc:sldMkLst>
          <pc:docMk/>
          <pc:sldMk cId="129885282" sldId="105079"/>
        </pc:sldMkLst>
      </pc:sldChg>
      <pc:sldChg chg="ord">
        <pc:chgData name="Mondragon, Desiree - DEN" userId="cddb16d0-b6f9-4161-a1a6-91a003280c7c" providerId="ADAL" clId="{1A54D60B-7F01-4E4C-94B3-7A4365B15F3A}" dt="2025-05-05T17:20:39.154" v="8"/>
        <pc:sldMkLst>
          <pc:docMk/>
          <pc:sldMk cId="4087513519" sldId="105080"/>
        </pc:sldMkLst>
      </pc:sldChg>
      <pc:sldChg chg="ord">
        <pc:chgData name="Mondragon, Desiree - DEN" userId="cddb16d0-b6f9-4161-a1a6-91a003280c7c" providerId="ADAL" clId="{1A54D60B-7F01-4E4C-94B3-7A4365B15F3A}" dt="2025-05-05T17:20:39.154" v="8"/>
        <pc:sldMkLst>
          <pc:docMk/>
          <pc:sldMk cId="3131270346" sldId="105081"/>
        </pc:sldMkLst>
      </pc:sldChg>
      <pc:sldChg chg="modSp mod ord">
        <pc:chgData name="Mondragon, Desiree - DEN" userId="cddb16d0-b6f9-4161-a1a6-91a003280c7c" providerId="ADAL" clId="{1A54D60B-7F01-4E4C-94B3-7A4365B15F3A}" dt="2025-05-07T14:34:48.176" v="904" actId="6549"/>
        <pc:sldMkLst>
          <pc:docMk/>
          <pc:sldMk cId="1715748080" sldId="105082"/>
        </pc:sldMkLst>
      </pc:sldChg>
      <pc:sldChg chg="modSp mod ord modNotesTx">
        <pc:chgData name="Mondragon, Desiree - DEN" userId="cddb16d0-b6f9-4161-a1a6-91a003280c7c" providerId="ADAL" clId="{1A54D60B-7F01-4E4C-94B3-7A4365B15F3A}" dt="2025-05-07T14:37:23.807" v="1031" actId="20577"/>
        <pc:sldMkLst>
          <pc:docMk/>
          <pc:sldMk cId="1405147649" sldId="105083"/>
        </pc:sldMkLst>
      </pc:sldChg>
      <pc:sldChg chg="addSp modSp mod modNotesTx">
        <pc:chgData name="Mondragon, Desiree - DEN" userId="cddb16d0-b6f9-4161-a1a6-91a003280c7c" providerId="ADAL" clId="{1A54D60B-7F01-4E4C-94B3-7A4365B15F3A}" dt="2025-05-06T15:40:44.061" v="175" actId="255"/>
        <pc:sldMkLst>
          <pc:docMk/>
          <pc:sldMk cId="2148155628" sldId="105088"/>
        </pc:sldMkLst>
      </pc:sldChg>
      <pc:sldChg chg="modNotesTx">
        <pc:chgData name="Mondragon, Desiree - DEN" userId="cddb16d0-b6f9-4161-a1a6-91a003280c7c" providerId="ADAL" clId="{1A54D60B-7F01-4E4C-94B3-7A4365B15F3A}" dt="2025-05-06T16:25:01.657" v="544" actId="20577"/>
        <pc:sldMkLst>
          <pc:docMk/>
          <pc:sldMk cId="2523549572" sldId="105090"/>
        </pc:sldMkLst>
      </pc:sldChg>
      <pc:sldChg chg="add del mod modShow">
        <pc:chgData name="Mondragon, Desiree - DEN" userId="cddb16d0-b6f9-4161-a1a6-91a003280c7c" providerId="ADAL" clId="{1A54D60B-7F01-4E4C-94B3-7A4365B15F3A}" dt="2025-05-06T16:22:44.591" v="462" actId="729"/>
        <pc:sldMkLst>
          <pc:docMk/>
          <pc:sldMk cId="1791984188" sldId="105091"/>
        </pc:sldMkLst>
      </pc:sldChg>
      <pc:sldChg chg="modSp mod modNotesTx">
        <pc:chgData name="Mondragon, Desiree - DEN" userId="cddb16d0-b6f9-4161-a1a6-91a003280c7c" providerId="ADAL" clId="{1A54D60B-7F01-4E4C-94B3-7A4365B15F3A}" dt="2025-05-06T15:38:39.796" v="140" actId="20577"/>
        <pc:sldMkLst>
          <pc:docMk/>
          <pc:sldMk cId="3422709237" sldId="105094"/>
        </pc:sldMkLst>
      </pc:sldChg>
      <pc:sldChg chg="modSp mod modNotesTx">
        <pc:chgData name="Mondragon, Desiree - DEN" userId="cddb16d0-b6f9-4161-a1a6-91a003280c7c" providerId="ADAL" clId="{1A54D60B-7F01-4E4C-94B3-7A4365B15F3A}" dt="2025-05-06T15:42:43.846" v="192" actId="255"/>
        <pc:sldMkLst>
          <pc:docMk/>
          <pc:sldMk cId="2437678763" sldId="105096"/>
        </pc:sldMkLst>
      </pc:sldChg>
      <pc:sldChg chg="add ord">
        <pc:chgData name="Mondragon, Desiree - DEN" userId="cddb16d0-b6f9-4161-a1a6-91a003280c7c" providerId="ADAL" clId="{1A54D60B-7F01-4E4C-94B3-7A4365B15F3A}" dt="2025-05-06T15:19:57.721" v="27"/>
        <pc:sldMkLst>
          <pc:docMk/>
          <pc:sldMk cId="75588290" sldId="105097"/>
        </pc:sldMkLst>
      </pc:sldChg>
      <pc:sldChg chg="modSp add mod ord replId modNotesTx">
        <pc:chgData name="Mondragon, Desiree - DEN" userId="cddb16d0-b6f9-4161-a1a6-91a003280c7c" providerId="ADAL" clId="{1A54D60B-7F01-4E4C-94B3-7A4365B15F3A}" dt="2025-05-06T15:53:05.232" v="316"/>
        <pc:sldMkLst>
          <pc:docMk/>
          <pc:sldMk cId="3095056755" sldId="105098"/>
        </pc:sldMkLst>
      </pc:sldChg>
      <pc:sldChg chg="add">
        <pc:chgData name="Mondragon, Desiree - DEN" userId="cddb16d0-b6f9-4161-a1a6-91a003280c7c" providerId="ADAL" clId="{1A54D60B-7F01-4E4C-94B3-7A4365B15F3A}" dt="2025-05-06T15:20:20.297" v="28" actId="2890"/>
        <pc:sldMkLst>
          <pc:docMk/>
          <pc:sldMk cId="509311719" sldId="105099"/>
        </pc:sldMkLst>
      </pc:sldChg>
      <pc:sldChg chg="addSp modSp add mod replId">
        <pc:chgData name="Mondragon, Desiree - DEN" userId="cddb16d0-b6f9-4161-a1a6-91a003280c7c" providerId="ADAL" clId="{1A54D60B-7F01-4E4C-94B3-7A4365B15F3A}" dt="2025-05-06T16:29:46.016" v="824" actId="113"/>
        <pc:sldMkLst>
          <pc:docMk/>
          <pc:sldMk cId="1725429381" sldId="105100"/>
        </pc:sldMkLst>
      </pc:sldChg>
      <pc:sldChg chg="add">
        <pc:chgData name="Mondragon, Desiree - DEN" userId="cddb16d0-b6f9-4161-a1a6-91a003280c7c" providerId="ADAL" clId="{1A54D60B-7F01-4E4C-94B3-7A4365B15F3A}" dt="2025-05-06T16:32:32.685" v="825" actId="2890"/>
        <pc:sldMkLst>
          <pc:docMk/>
          <pc:sldMk cId="1117026620" sldId="105101"/>
        </pc:sldMkLst>
      </pc:sldChg>
      <pc:sldChg chg="add replId">
        <pc:chgData name="Mondragon, Desiree - DEN" userId="cddb16d0-b6f9-4161-a1a6-91a003280c7c" providerId="ADAL" clId="{1A54D60B-7F01-4E4C-94B3-7A4365B15F3A}" dt="2025-05-06T16:32:32.685" v="825" actId="2890"/>
        <pc:sldMkLst>
          <pc:docMk/>
          <pc:sldMk cId="66050245" sldId="105102"/>
        </pc:sldMkLst>
      </pc:sldChg>
      <pc:sldChg chg="add">
        <pc:chgData name="Mondragon, Desiree - DEN" userId="cddb16d0-b6f9-4161-a1a6-91a003280c7c" providerId="ADAL" clId="{1A54D60B-7F01-4E4C-94B3-7A4365B15F3A}" dt="2025-05-06T16:41:35.154" v="870" actId="2890"/>
        <pc:sldMkLst>
          <pc:docMk/>
          <pc:sldMk cId="1776626812" sldId="105103"/>
        </pc:sldMkLst>
      </pc:sldChg>
      <pc:sldChg chg="add replId">
        <pc:chgData name="Mondragon, Desiree - DEN" userId="cddb16d0-b6f9-4161-a1a6-91a003280c7c" providerId="ADAL" clId="{1A54D60B-7F01-4E4C-94B3-7A4365B15F3A}" dt="2025-05-06T16:41:35.154" v="870" actId="2890"/>
        <pc:sldMkLst>
          <pc:docMk/>
          <pc:sldMk cId="262219406" sldId="105104"/>
        </pc:sldMkLst>
      </pc:sldChg>
      <pc:sldChg chg="add">
        <pc:chgData name="Mondragon, Desiree - DEN" userId="cddb16d0-b6f9-4161-a1a6-91a003280c7c" providerId="ADAL" clId="{1A54D60B-7F01-4E4C-94B3-7A4365B15F3A}" dt="2025-05-07T14:34:26.247" v="900" actId="2890"/>
        <pc:sldMkLst>
          <pc:docMk/>
          <pc:sldMk cId="4044631885" sldId="105105"/>
        </pc:sldMkLst>
      </pc:sldChg>
      <pc:sldChg chg="add replId">
        <pc:chgData name="Mondragon, Desiree - DEN" userId="cddb16d0-b6f9-4161-a1a6-91a003280c7c" providerId="ADAL" clId="{1A54D60B-7F01-4E4C-94B3-7A4365B15F3A}" dt="2025-05-07T14:34:26.247" v="900" actId="2890"/>
        <pc:sldMkLst>
          <pc:docMk/>
          <pc:sldMk cId="1822850033" sldId="105106"/>
        </pc:sldMkLst>
      </pc:sldChg>
    </pc:docChg>
  </pc:docChgLst>
  <pc:docChgLst>
    <pc:chgData name="Bonilla, Areli - DEN" userId="S::areli.bonilla@flydenver.com::6bab88ab-254b-427c-81ac-36a012df9b9c" providerId="AD" clId="Web-{6CA8C55F-C92E-1EE1-9B20-C2EC244B9605}"/>
    <pc:docChg chg="modSld">
      <pc:chgData name="Bonilla, Areli - DEN" userId="S::areli.bonilla@flydenver.com::6bab88ab-254b-427c-81ac-36a012df9b9c" providerId="AD" clId="Web-{6CA8C55F-C92E-1EE1-9B20-C2EC244B9605}" dt="2025-04-07T21:06:03.516" v="38" actId="20577"/>
      <pc:docMkLst>
        <pc:docMk/>
      </pc:docMkLst>
      <pc:sldChg chg="modSp">
        <pc:chgData name="Bonilla, Areli - DEN" userId="S::areli.bonilla@flydenver.com::6bab88ab-254b-427c-81ac-36a012df9b9c" providerId="AD" clId="Web-{6CA8C55F-C92E-1EE1-9B20-C2EC244B9605}" dt="2025-04-07T20:57:45.567" v="1" actId="20577"/>
        <pc:sldMkLst>
          <pc:docMk/>
          <pc:sldMk cId="2367299805" sldId="105048"/>
        </pc:sldMkLst>
      </pc:sldChg>
    </pc:docChg>
  </pc:docChgLst>
  <pc:docChgLst>
    <pc:chgData name="Lujan, Corinna - DEN" userId="d50e7b76-e3a7-453a-a7e5-4b64ecea9496" providerId="ADAL" clId="{28A1720E-1BE5-4C88-92DB-94812755A837}"/>
    <pc:docChg chg="custSel modSld sldOrd">
      <pc:chgData name="Lujan, Corinna - DEN" userId="d50e7b76-e3a7-453a-a7e5-4b64ecea9496" providerId="ADAL" clId="{28A1720E-1BE5-4C88-92DB-94812755A837}" dt="2024-08-08T19:14:31.534" v="100" actId="20577"/>
      <pc:docMkLst>
        <pc:docMk/>
      </pc:docMkLst>
      <pc:sldChg chg="modSp mod">
        <pc:chgData name="Lujan, Corinna - DEN" userId="d50e7b76-e3a7-453a-a7e5-4b64ecea9496" providerId="ADAL" clId="{28A1720E-1BE5-4C88-92DB-94812755A837}" dt="2024-08-08T19:14:31.534" v="100" actId="20577"/>
        <pc:sldMkLst>
          <pc:docMk/>
          <pc:sldMk cId="3981395270" sldId="11075"/>
        </pc:sldMkLst>
      </pc:sldChg>
      <pc:sldChg chg="ord">
        <pc:chgData name="Lujan, Corinna - DEN" userId="d50e7b76-e3a7-453a-a7e5-4b64ecea9496" providerId="ADAL" clId="{28A1720E-1BE5-4C88-92DB-94812755A837}" dt="2024-08-08T18:58:27.807" v="5"/>
        <pc:sldMkLst>
          <pc:docMk/>
          <pc:sldMk cId="2969805811" sldId="11076"/>
        </pc:sldMkLst>
      </pc:sldChg>
      <pc:sldChg chg="modSp mod ord">
        <pc:chgData name="Lujan, Corinna - DEN" userId="d50e7b76-e3a7-453a-a7e5-4b64ecea9496" providerId="ADAL" clId="{28A1720E-1BE5-4C88-92DB-94812755A837}" dt="2024-08-08T19:02:34.803" v="33" actId="20577"/>
        <pc:sldMkLst>
          <pc:docMk/>
          <pc:sldMk cId="3015803363" sldId="11078"/>
        </pc:sldMkLst>
      </pc:sldChg>
      <pc:sldChg chg="modSp mod ord">
        <pc:chgData name="Lujan, Corinna - DEN" userId="d50e7b76-e3a7-453a-a7e5-4b64ecea9496" providerId="ADAL" clId="{28A1720E-1BE5-4C88-92DB-94812755A837}" dt="2024-08-08T19:14:03.784" v="91" actId="20577"/>
        <pc:sldMkLst>
          <pc:docMk/>
          <pc:sldMk cId="2561711928" sldId="11084"/>
        </pc:sldMkLst>
      </pc:sldChg>
    </pc:docChg>
  </pc:docChgLst>
  <pc:docChgLst>
    <pc:chgData name="Fraundorfer, John - DEDO CA2308 Administrator II" userId="S::john.fraundorfer_denvergov.org#ext#@flyden.onmicrosoft.com::1fe78a6d-fd52-4714-900f-ab264945199c" providerId="AD" clId="Web-{6C4DDAB7-D36D-89FB-429D-2663EF9054BE}"/>
    <pc:docChg chg="modSld">
      <pc:chgData name="Fraundorfer, John - DEDO CA2308 Administrator II" userId="S::john.fraundorfer_denvergov.org#ext#@flyden.onmicrosoft.com::1fe78a6d-fd52-4714-900f-ab264945199c" providerId="AD" clId="Web-{6C4DDAB7-D36D-89FB-429D-2663EF9054BE}" dt="2025-03-13T14:54:15.476" v="10" actId="20577"/>
      <pc:docMkLst>
        <pc:docMk/>
      </pc:docMkLst>
      <pc:sldChg chg="modSp">
        <pc:chgData name="Fraundorfer, John - DEDO CA2308 Administrator II" userId="S::john.fraundorfer_denvergov.org#ext#@flyden.onmicrosoft.com::1fe78a6d-fd52-4714-900f-ab264945199c" providerId="AD" clId="Web-{6C4DDAB7-D36D-89FB-429D-2663EF9054BE}" dt="2025-03-13T14:54:15.476" v="10" actId="20577"/>
        <pc:sldMkLst>
          <pc:docMk/>
          <pc:sldMk cId="446503946" sldId="1070"/>
        </pc:sldMkLst>
      </pc:sldChg>
      <pc:sldChg chg="modSp">
        <pc:chgData name="Fraundorfer, John - DEDO CA2308 Administrator II" userId="S::john.fraundorfer_denvergov.org#ext#@flyden.onmicrosoft.com::1fe78a6d-fd52-4714-900f-ab264945199c" providerId="AD" clId="Web-{6C4DDAB7-D36D-89FB-429D-2663EF9054BE}" dt="2025-03-13T14:53:55.929" v="8" actId="20577"/>
        <pc:sldMkLst>
          <pc:docMk/>
          <pc:sldMk cId="3585023571" sldId="1073"/>
        </pc:sldMkLst>
      </pc:sldChg>
    </pc:docChg>
  </pc:docChgLst>
  <pc:docChgLst>
    <pc:chgData name="Mondragon, Desiree - DEN" userId="S::desiree.mondragon@flydenver.com::cddb16d0-b6f9-4161-a1a6-91a003280c7c" providerId="AD" clId="Web-{0F772AC5-866E-44BE-9DBB-B9ABE772AFD7}"/>
    <pc:docChg chg="modSld">
      <pc:chgData name="Mondragon, Desiree - DEN" userId="S::desiree.mondragon@flydenver.com::cddb16d0-b6f9-4161-a1a6-91a003280c7c" providerId="AD" clId="Web-{0F772AC5-866E-44BE-9DBB-B9ABE772AFD7}" dt="2024-10-03T21:41:16.667" v="2" actId="20577"/>
      <pc:docMkLst>
        <pc:docMk/>
      </pc:docMkLst>
      <pc:sldChg chg="modSp">
        <pc:chgData name="Mondragon, Desiree - DEN" userId="S::desiree.mondragon@flydenver.com::cddb16d0-b6f9-4161-a1a6-91a003280c7c" providerId="AD" clId="Web-{0F772AC5-866E-44BE-9DBB-B9ABE772AFD7}" dt="2024-10-03T21:41:16.667" v="2" actId="20577"/>
        <pc:sldMkLst>
          <pc:docMk/>
          <pc:sldMk cId="170341230" sldId="11200"/>
        </pc:sldMkLst>
      </pc:sldChg>
    </pc:docChg>
  </pc:docChgLst>
  <pc:docChgLst>
    <pc:chgData name="Lee, Jae - DEN" userId="S::jae.lee@flydenver.com::6c8fe9b4-0bf1-429c-b898-4d3e66e4c6a3" providerId="AD" clId="Web-{4507BAD5-B789-7CA6-4BAC-EB14D39CAB3B}"/>
    <pc:docChg chg="modSld">
      <pc:chgData name="Lee, Jae - DEN" userId="S::jae.lee@flydenver.com::6c8fe9b4-0bf1-429c-b898-4d3e66e4c6a3" providerId="AD" clId="Web-{4507BAD5-B789-7CA6-4BAC-EB14D39CAB3B}" dt="2024-11-05T17:40:56.250" v="32" actId="1076"/>
      <pc:docMkLst>
        <pc:docMk/>
      </pc:docMkLst>
      <pc:sldChg chg="addSp delSp modSp">
        <pc:chgData name="Lee, Jae - DEN" userId="S::jae.lee@flydenver.com::6c8fe9b4-0bf1-429c-b898-4d3e66e4c6a3" providerId="AD" clId="Web-{4507BAD5-B789-7CA6-4BAC-EB14D39CAB3B}" dt="2024-11-05T17:40:56.250" v="32" actId="1076"/>
        <pc:sldMkLst>
          <pc:docMk/>
          <pc:sldMk cId="3398673934" sldId="11242"/>
        </pc:sldMkLst>
      </pc:sldChg>
    </pc:docChg>
  </pc:docChgLst>
  <pc:docChgLst>
    <pc:chgData name="Feekes, Matthew - DEN" userId="S::matthew.feekes@flydenver.com::1a2b0ad2-109f-446d-8017-d19d89f03200" providerId="AD" clId="Web-{A942F20A-E8BC-F8FD-72CD-59EDDFDC0FCE}"/>
    <pc:docChg chg="modSld sldOrd">
      <pc:chgData name="Feekes, Matthew - DEN" userId="S::matthew.feekes@flydenver.com::1a2b0ad2-109f-446d-8017-d19d89f03200" providerId="AD" clId="Web-{A942F20A-E8BC-F8FD-72CD-59EDDFDC0FCE}" dt="2025-03-12T18:03:07.782" v="160" actId="20577"/>
      <pc:docMkLst>
        <pc:docMk/>
      </pc:docMkLst>
      <pc:sldChg chg="modSp">
        <pc:chgData name="Feekes, Matthew - DEN" userId="S::matthew.feekes@flydenver.com::1a2b0ad2-109f-446d-8017-d19d89f03200" providerId="AD" clId="Web-{A942F20A-E8BC-F8FD-72CD-59EDDFDC0FCE}" dt="2025-03-12T18:03:07.782" v="160" actId="20577"/>
        <pc:sldMkLst>
          <pc:docMk/>
          <pc:sldMk cId="1784600457" sldId="105046"/>
        </pc:sldMkLst>
      </pc:sldChg>
    </pc:docChg>
  </pc:docChgLst>
  <pc:docChgLst>
    <pc:chgData name="Warga, Brittney - DEN" userId="e2dd6053-0c3c-41af-bbd4-cc68c7fe2dd2" providerId="ADAL" clId="{FDFA0BEA-A285-4F2B-A893-5A4A319F92DB}"/>
    <pc:docChg chg="custSel addSld delSld modSld sldOrd">
      <pc:chgData name="Warga, Brittney - DEN" userId="e2dd6053-0c3c-41af-bbd4-cc68c7fe2dd2" providerId="ADAL" clId="{FDFA0BEA-A285-4F2B-A893-5A4A319F92DB}" dt="2024-11-06T17:39:19.920" v="297" actId="255"/>
      <pc:docMkLst>
        <pc:docMk/>
      </pc:docMkLst>
      <pc:sldChg chg="modSp mod">
        <pc:chgData name="Warga, Brittney - DEN" userId="e2dd6053-0c3c-41af-bbd4-cc68c7fe2dd2" providerId="ADAL" clId="{FDFA0BEA-A285-4F2B-A893-5A4A319F92DB}" dt="2024-11-06T17:23:23.863" v="19" actId="20577"/>
        <pc:sldMkLst>
          <pc:docMk/>
          <pc:sldMk cId="2524106480" sldId="11146"/>
        </pc:sldMkLst>
      </pc:sldChg>
      <pc:sldChg chg="delSp modSp new mod ord">
        <pc:chgData name="Warga, Brittney - DEN" userId="e2dd6053-0c3c-41af-bbd4-cc68c7fe2dd2" providerId="ADAL" clId="{FDFA0BEA-A285-4F2B-A893-5A4A319F92DB}" dt="2024-11-06T17:26:54.282" v="104" actId="20577"/>
        <pc:sldMkLst>
          <pc:docMk/>
          <pc:sldMk cId="280516186" sldId="104933"/>
        </pc:sldMkLst>
      </pc:sldChg>
      <pc:sldChg chg="del">
        <pc:chgData name="Warga, Brittney - DEN" userId="e2dd6053-0c3c-41af-bbd4-cc68c7fe2dd2" providerId="ADAL" clId="{FDFA0BEA-A285-4F2B-A893-5A4A319F92DB}" dt="2024-11-06T17:25:42.218" v="20"/>
        <pc:sldMkLst>
          <pc:docMk/>
          <pc:sldMk cId="2558969831" sldId="104933"/>
        </pc:sldMkLst>
      </pc:sldChg>
      <pc:sldChg chg="add del">
        <pc:chgData name="Warga, Brittney - DEN" userId="e2dd6053-0c3c-41af-bbd4-cc68c7fe2dd2" providerId="ADAL" clId="{FDFA0BEA-A285-4F2B-A893-5A4A319F92DB}" dt="2024-11-06T17:25:50.415" v="22" actId="47"/>
        <pc:sldMkLst>
          <pc:docMk/>
          <pc:sldMk cId="2673550170" sldId="104933"/>
        </pc:sldMkLst>
      </pc:sldChg>
      <pc:sldChg chg="delSp modSp new mod">
        <pc:chgData name="Warga, Brittney - DEN" userId="e2dd6053-0c3c-41af-bbd4-cc68c7fe2dd2" providerId="ADAL" clId="{FDFA0BEA-A285-4F2B-A893-5A4A319F92DB}" dt="2024-11-06T17:39:19.920" v="297" actId="255"/>
        <pc:sldMkLst>
          <pc:docMk/>
          <pc:sldMk cId="3394981455" sldId="104934"/>
        </pc:sldMkLst>
      </pc:sldChg>
      <pc:sldChg chg="new del">
        <pc:chgData name="Warga, Brittney - DEN" userId="e2dd6053-0c3c-41af-bbd4-cc68c7fe2dd2" providerId="ADAL" clId="{FDFA0BEA-A285-4F2B-A893-5A4A319F92DB}" dt="2024-11-06T17:33:58.224" v="243" actId="47"/>
        <pc:sldMkLst>
          <pc:docMk/>
          <pc:sldMk cId="3901697087" sldId="104935"/>
        </pc:sldMkLst>
      </pc:sldChg>
      <pc:sldMasterChg chg="delSldLayout">
        <pc:chgData name="Warga, Brittney - DEN" userId="e2dd6053-0c3c-41af-bbd4-cc68c7fe2dd2" providerId="ADAL" clId="{FDFA0BEA-A285-4F2B-A893-5A4A319F92DB}" dt="2024-11-06T17:25:50.415" v="22" actId="47"/>
        <pc:sldMasterMkLst>
          <pc:docMk/>
          <pc:sldMasterMk cId="267503458" sldId="2147483714"/>
        </pc:sldMasterMkLst>
        <pc:sldLayoutChg chg="del">
          <pc:chgData name="Warga, Brittney - DEN" userId="e2dd6053-0c3c-41af-bbd4-cc68c7fe2dd2" providerId="ADAL" clId="{FDFA0BEA-A285-4F2B-A893-5A4A319F92DB}" dt="2024-11-06T17:25:50.415" v="22" actId="47"/>
          <pc:sldLayoutMkLst>
            <pc:docMk/>
            <pc:sldMasterMk cId="267503458" sldId="2147483714"/>
            <pc:sldLayoutMk cId="602936131" sldId="2147483729"/>
          </pc:sldLayoutMkLst>
        </pc:sldLayoutChg>
      </pc:sldMasterChg>
    </pc:docChg>
  </pc:docChgLst>
  <pc:docChgLst>
    <pc:chgData name="Walinchus, Lee - DEN" userId="7d734347-0c64-4d39-9181-707b19401afd" providerId="ADAL" clId="{C2221813-F8DB-4092-9A66-5332198011CB}"/>
    <pc:docChg chg="undo custSel modSld sldOrd">
      <pc:chgData name="Walinchus, Lee - DEN" userId="7d734347-0c64-4d39-9181-707b19401afd" providerId="ADAL" clId="{C2221813-F8DB-4092-9A66-5332198011CB}" dt="2025-05-30T16:17:17.562" v="41" actId="20577"/>
      <pc:docMkLst>
        <pc:docMk/>
      </pc:docMkLst>
      <pc:sldChg chg="modSp mod">
        <pc:chgData name="Walinchus, Lee - DEN" userId="7d734347-0c64-4d39-9181-707b19401afd" providerId="ADAL" clId="{C2221813-F8DB-4092-9A66-5332198011CB}" dt="2025-05-22T19:46:34.371" v="5" actId="1076"/>
        <pc:sldMkLst>
          <pc:docMk/>
          <pc:sldMk cId="0" sldId="105012"/>
        </pc:sldMkLst>
        <pc:picChg chg="mod">
          <ac:chgData name="Walinchus, Lee - DEN" userId="7d734347-0c64-4d39-9181-707b19401afd" providerId="ADAL" clId="{C2221813-F8DB-4092-9A66-5332198011CB}" dt="2025-05-22T19:46:34.371" v="5" actId="1076"/>
          <ac:picMkLst>
            <pc:docMk/>
            <pc:sldMk cId="0" sldId="105012"/>
            <ac:picMk id="87" creationId="{A8486EBD-668B-5B8C-8D5F-EDADD8DA834E}"/>
          </ac:picMkLst>
        </pc:picChg>
      </pc:sldChg>
      <pc:sldChg chg="modSp mod">
        <pc:chgData name="Walinchus, Lee - DEN" userId="7d734347-0c64-4d39-9181-707b19401afd" providerId="ADAL" clId="{C2221813-F8DB-4092-9A66-5332198011CB}" dt="2025-05-22T19:46:30.978" v="3" actId="1076"/>
        <pc:sldMkLst>
          <pc:docMk/>
          <pc:sldMk cId="2523549572" sldId="105090"/>
        </pc:sldMkLst>
      </pc:sldChg>
      <pc:sldChg chg="modNotesTx">
        <pc:chgData name="Walinchus, Lee - DEN" userId="7d734347-0c64-4d39-9181-707b19401afd" providerId="ADAL" clId="{C2221813-F8DB-4092-9A66-5332198011CB}" dt="2025-05-30T16:17:17.562" v="41" actId="20577"/>
        <pc:sldMkLst>
          <pc:docMk/>
          <pc:sldMk cId="3422709237" sldId="105094"/>
        </pc:sldMkLst>
      </pc:sldChg>
      <pc:sldChg chg="ord">
        <pc:chgData name="Walinchus, Lee - DEN" userId="7d734347-0c64-4d39-9181-707b19401afd" providerId="ADAL" clId="{C2221813-F8DB-4092-9A66-5332198011CB}" dt="2025-05-22T19:46:03.309" v="1"/>
        <pc:sldMkLst>
          <pc:docMk/>
          <pc:sldMk cId="1328794757" sldId="105107"/>
        </pc:sldMkLst>
      </pc:sldChg>
    </pc:docChg>
  </pc:docChgLst>
  <pc:docChgLst>
    <pc:chgData name="Wieczorek, Alec - DEN" userId="S::alec.wieczorek@flydenver.com::049d5cba-0eb7-4924-b733-9f662b9bbd26" providerId="AD" clId="Web-{07FB9F7D-63DC-8505-890F-C85DA2285E9B}"/>
    <pc:docChg chg="addSld delSld modSld sldOrd modSection">
      <pc:chgData name="Wieczorek, Alec - DEN" userId="S::alec.wieczorek@flydenver.com::049d5cba-0eb7-4924-b733-9f662b9bbd26" providerId="AD" clId="Web-{07FB9F7D-63DC-8505-890F-C85DA2285E9B}" dt="2025-01-07T22:19:37.033" v="60" actId="20577"/>
      <pc:docMkLst>
        <pc:docMk/>
      </pc:docMkLst>
      <pc:sldChg chg="del">
        <pc:chgData name="Wieczorek, Alec - DEN" userId="S::alec.wieczorek@flydenver.com::049d5cba-0eb7-4924-b733-9f662b9bbd26" providerId="AD" clId="Web-{07FB9F7D-63DC-8505-890F-C85DA2285E9B}" dt="2025-01-07T22:18:16.361" v="0"/>
        <pc:sldMkLst>
          <pc:docMk/>
          <pc:sldMk cId="4422650" sldId="104954"/>
        </pc:sldMkLst>
      </pc:sldChg>
      <pc:sldChg chg="modSp">
        <pc:chgData name="Wieczorek, Alec - DEN" userId="S::alec.wieczorek@flydenver.com::049d5cba-0eb7-4924-b733-9f662b9bbd26" providerId="AD" clId="Web-{07FB9F7D-63DC-8505-890F-C85DA2285E9B}" dt="2025-01-07T22:19:37.033" v="60" actId="20577"/>
        <pc:sldMkLst>
          <pc:docMk/>
          <pc:sldMk cId="2100173544" sldId="104955"/>
        </pc:sldMkLst>
      </pc:sldChg>
      <pc:sldChg chg="modSp ord">
        <pc:chgData name="Wieczorek, Alec - DEN" userId="S::alec.wieczorek@flydenver.com::049d5cba-0eb7-4924-b733-9f662b9bbd26" providerId="AD" clId="Web-{07FB9F7D-63DC-8505-890F-C85DA2285E9B}" dt="2025-01-07T22:18:32.673" v="17" actId="20577"/>
        <pc:sldMkLst>
          <pc:docMk/>
          <pc:sldMk cId="1213173365" sldId="104999"/>
        </pc:sldMkLst>
      </pc:sldChg>
      <pc:sldChg chg="add replId">
        <pc:chgData name="Wieczorek, Alec - DEN" userId="S::alec.wieczorek@flydenver.com::049d5cba-0eb7-4924-b733-9f662b9bbd26" providerId="AD" clId="Web-{07FB9F7D-63DC-8505-890F-C85DA2285E9B}" dt="2025-01-07T22:18:21.080" v="1"/>
        <pc:sldMkLst>
          <pc:docMk/>
          <pc:sldMk cId="717657605" sldId="105001"/>
        </pc:sldMkLst>
      </pc:sldChg>
    </pc:docChg>
  </pc:docChgLst>
  <pc:docChgLst>
    <pc:chgData name="GarciadeDios, Victor - DEN Contingent Worker" userId="S::victor.garciadedios@flydenver.com::78d37f7e-119b-42a0-8da0-aef57b63bcfb" providerId="AD" clId="Web-{C69AAC57-1653-F7AC-7400-4EEDC26ED4B8}"/>
    <pc:docChg chg="modSld">
      <pc:chgData name="GarciadeDios, Victor - DEN Contingent Worker" userId="S::victor.garciadedios@flydenver.com::78d37f7e-119b-42a0-8da0-aef57b63bcfb" providerId="AD" clId="Web-{C69AAC57-1653-F7AC-7400-4EEDC26ED4B8}" dt="2025-02-14T20:04:10.560" v="10"/>
      <pc:docMkLst>
        <pc:docMk/>
      </pc:docMkLst>
      <pc:sldChg chg="modSp">
        <pc:chgData name="GarciadeDios, Victor - DEN Contingent Worker" userId="S::victor.garciadedios@flydenver.com::78d37f7e-119b-42a0-8da0-aef57b63bcfb" providerId="AD" clId="Web-{C69AAC57-1653-F7AC-7400-4EEDC26ED4B8}" dt="2025-02-14T20:04:10.560" v="10"/>
        <pc:sldMkLst>
          <pc:docMk/>
          <pc:sldMk cId="2524720615" sldId="105000"/>
        </pc:sldMkLst>
      </pc:sldChg>
    </pc:docChg>
  </pc:docChgLst>
  <pc:docChgLst>
    <pc:chgData name="Mondragon, Desiree - DEN" userId="cddb16d0-b6f9-4161-a1a6-91a003280c7c" providerId="ADAL" clId="{F4F9C216-C88F-4521-9930-ED38B37A6169}"/>
    <pc:docChg chg="delSld modSld modSection">
      <pc:chgData name="Mondragon, Desiree - DEN" userId="cddb16d0-b6f9-4161-a1a6-91a003280c7c" providerId="ADAL" clId="{F4F9C216-C88F-4521-9930-ED38B37A6169}" dt="2025-01-15T21:37:09.738" v="12" actId="20577"/>
      <pc:docMkLst>
        <pc:docMk/>
      </pc:docMkLst>
      <pc:sldChg chg="del">
        <pc:chgData name="Mondragon, Desiree - DEN" userId="cddb16d0-b6f9-4161-a1a6-91a003280c7c" providerId="ADAL" clId="{F4F9C216-C88F-4521-9930-ED38B37A6169}" dt="2025-01-15T21:35:14.486" v="1" actId="2696"/>
        <pc:sldMkLst>
          <pc:docMk/>
          <pc:sldMk cId="280516186" sldId="104933"/>
        </pc:sldMkLst>
      </pc:sldChg>
      <pc:sldChg chg="del">
        <pc:chgData name="Mondragon, Desiree - DEN" userId="cddb16d0-b6f9-4161-a1a6-91a003280c7c" providerId="ADAL" clId="{F4F9C216-C88F-4521-9930-ED38B37A6169}" dt="2025-01-15T21:35:14.486" v="1" actId="2696"/>
        <pc:sldMkLst>
          <pc:docMk/>
          <pc:sldMk cId="3394981455" sldId="104934"/>
        </pc:sldMkLst>
      </pc:sldChg>
      <pc:sldChg chg="del">
        <pc:chgData name="Mondragon, Desiree - DEN" userId="cddb16d0-b6f9-4161-a1a6-91a003280c7c" providerId="ADAL" clId="{F4F9C216-C88F-4521-9930-ED38B37A6169}" dt="2025-01-15T21:35:14.486" v="1" actId="2696"/>
        <pc:sldMkLst>
          <pc:docMk/>
          <pc:sldMk cId="3314886664" sldId="104942"/>
        </pc:sldMkLst>
      </pc:sldChg>
      <pc:sldChg chg="del">
        <pc:chgData name="Mondragon, Desiree - DEN" userId="cddb16d0-b6f9-4161-a1a6-91a003280c7c" providerId="ADAL" clId="{F4F9C216-C88F-4521-9930-ED38B37A6169}" dt="2025-01-15T21:35:14.486" v="1" actId="2696"/>
        <pc:sldMkLst>
          <pc:docMk/>
          <pc:sldMk cId="3282721020" sldId="104972"/>
        </pc:sldMkLst>
      </pc:sldChg>
      <pc:sldChg chg="del">
        <pc:chgData name="Mondragon, Desiree - DEN" userId="cddb16d0-b6f9-4161-a1a6-91a003280c7c" providerId="ADAL" clId="{F4F9C216-C88F-4521-9930-ED38B37A6169}" dt="2025-01-15T21:35:14.486" v="1" actId="2696"/>
        <pc:sldMkLst>
          <pc:docMk/>
          <pc:sldMk cId="2094560819" sldId="104975"/>
        </pc:sldMkLst>
      </pc:sldChg>
      <pc:sldChg chg="del">
        <pc:chgData name="Mondragon, Desiree - DEN" userId="cddb16d0-b6f9-4161-a1a6-91a003280c7c" providerId="ADAL" clId="{F4F9C216-C88F-4521-9930-ED38B37A6169}" dt="2025-01-15T21:35:14.486" v="1" actId="2696"/>
        <pc:sldMkLst>
          <pc:docMk/>
          <pc:sldMk cId="1705867888" sldId="104976"/>
        </pc:sldMkLst>
      </pc:sldChg>
    </pc:docChg>
  </pc:docChgLst>
  <pc:docChgLst>
    <pc:chgData name="Wilson, Jacqueline - DEN" userId="S::jacqueline.wilson@flydenver.com::5f28639e-e6e2-4f52-bca5-5752d2892216" providerId="AD" clId="Web-{A3322343-A5B6-F283-D387-D6C7F156EC2B}"/>
    <pc:docChg chg="modSld">
      <pc:chgData name="Wilson, Jacqueline - DEN" userId="S::jacqueline.wilson@flydenver.com::5f28639e-e6e2-4f52-bca5-5752d2892216" providerId="AD" clId="Web-{A3322343-A5B6-F283-D387-D6C7F156EC2B}" dt="2025-03-13T19:05:30.914" v="7" actId="20577"/>
      <pc:docMkLst>
        <pc:docMk/>
      </pc:docMkLst>
    </pc:docChg>
  </pc:docChgLst>
  <pc:docChgLst>
    <pc:chgData name="Stone, Deneen - DEN" userId="S::deneen.stone@flydenver.com::37093968-b252-4149-898f-16faf27e9b4d" providerId="AD" clId="Web-{5A36D535-0A5A-79BF-8275-A1678DDC2931}"/>
    <pc:docChg chg="modSld">
      <pc:chgData name="Stone, Deneen - DEN" userId="S::deneen.stone@flydenver.com::37093968-b252-4149-898f-16faf27e9b4d" providerId="AD" clId="Web-{5A36D535-0A5A-79BF-8275-A1678DDC2931}" dt="2025-04-02T15:33:16.951" v="267" actId="20577"/>
      <pc:docMkLst>
        <pc:docMk/>
      </pc:docMkLst>
      <pc:sldChg chg="modSp">
        <pc:chgData name="Stone, Deneen - DEN" userId="S::deneen.stone@flydenver.com::37093968-b252-4149-898f-16faf27e9b4d" providerId="AD" clId="Web-{5A36D535-0A5A-79BF-8275-A1678DDC2931}" dt="2025-04-02T15:33:16.951" v="267" actId="20577"/>
        <pc:sldMkLst>
          <pc:docMk/>
          <pc:sldMk cId="2628026929" sldId="105014"/>
        </pc:sldMkLst>
      </pc:sldChg>
    </pc:docChg>
  </pc:docChgLst>
  <pc:docChgLst>
    <pc:chgData name="Rodriguez, Nicole - DEN" userId="edce7eb7-41d3-4b21-8d93-85b303938bcd" providerId="ADAL" clId="{4D2419D9-5688-40F0-A69A-0B75DAEBFDA3}"/>
    <pc:docChg chg="modSld">
      <pc:chgData name="Rodriguez, Nicole - DEN" userId="edce7eb7-41d3-4b21-8d93-85b303938bcd" providerId="ADAL" clId="{4D2419D9-5688-40F0-A69A-0B75DAEBFDA3}" dt="2025-04-10T18:34:05.804" v="19" actId="113"/>
      <pc:docMkLst>
        <pc:docMk/>
      </pc:docMkLst>
      <pc:sldChg chg="modSp mod">
        <pc:chgData name="Rodriguez, Nicole - DEN" userId="edce7eb7-41d3-4b21-8d93-85b303938bcd" providerId="ADAL" clId="{4D2419D9-5688-40F0-A69A-0B75DAEBFDA3}" dt="2025-04-10T18:34:05.804" v="19" actId="113"/>
        <pc:sldMkLst>
          <pc:docMk/>
          <pc:sldMk cId="2923033860" sldId="104948"/>
        </pc:sldMkLst>
      </pc:sldChg>
    </pc:docChg>
  </pc:docChgLst>
  <pc:docChgLst>
    <pc:chgData name="Wardlaw, Hunter - DEN Contingent Worker" userId="S::hunter.wardlaw@flydenver.com::0f53214f-c155-48d4-9c43-a9474f7526b9" providerId="AD" clId="Web-{59802EA2-4921-3C9F-EFE0-3226AC9D6B00}"/>
    <pc:docChg chg="modSld">
      <pc:chgData name="Wardlaw, Hunter - DEN Contingent Worker" userId="S::hunter.wardlaw@flydenver.com::0f53214f-c155-48d4-9c43-a9474f7526b9" providerId="AD" clId="Web-{59802EA2-4921-3C9F-EFE0-3226AC9D6B00}" dt="2025-06-12T19:12:33.660" v="166" actId="20577"/>
      <pc:docMkLst>
        <pc:docMk/>
      </pc:docMkLst>
      <pc:sldChg chg="modSp">
        <pc:chgData name="Wardlaw, Hunter - DEN Contingent Worker" userId="S::hunter.wardlaw@flydenver.com::0f53214f-c155-48d4-9c43-a9474f7526b9" providerId="AD" clId="Web-{59802EA2-4921-3C9F-EFE0-3226AC9D6B00}" dt="2025-06-12T19:11:13.675" v="121" actId="20577"/>
        <pc:sldMkLst>
          <pc:docMk/>
          <pc:sldMk cId="1725429381" sldId="105100"/>
        </pc:sldMkLst>
      </pc:sldChg>
      <pc:sldChg chg="modSp">
        <pc:chgData name="Wardlaw, Hunter - DEN Contingent Worker" userId="S::hunter.wardlaw@flydenver.com::0f53214f-c155-48d4-9c43-a9474f7526b9" providerId="AD" clId="Web-{59802EA2-4921-3C9F-EFE0-3226AC9D6B00}" dt="2025-06-12T19:12:33.660" v="166" actId="20577"/>
        <pc:sldMkLst>
          <pc:docMk/>
          <pc:sldMk cId="2425799736" sldId="105131"/>
        </pc:sldMkLst>
      </pc:sldChg>
    </pc:docChg>
  </pc:docChgLst>
  <pc:docChgLst>
    <pc:chgData name="Sandoval, Michelle - DEN" userId="f0650d86-7cc7-4460-9b70-7b2d35e24aab" providerId="ADAL" clId="{3468DB26-2E98-4DA0-9F3B-078F73991874}"/>
    <pc:docChg chg="custSel modSld">
      <pc:chgData name="Sandoval, Michelle - DEN" userId="f0650d86-7cc7-4460-9b70-7b2d35e24aab" providerId="ADAL" clId="{3468DB26-2E98-4DA0-9F3B-078F73991874}" dt="2025-05-08T19:43:24.561" v="126" actId="729"/>
      <pc:docMkLst>
        <pc:docMk/>
      </pc:docMkLst>
      <pc:sldChg chg="modSp mod">
        <pc:chgData name="Sandoval, Michelle - DEN" userId="f0650d86-7cc7-4460-9b70-7b2d35e24aab" providerId="ADAL" clId="{3468DB26-2E98-4DA0-9F3B-078F73991874}" dt="2025-05-08T18:46:30.589" v="6" actId="113"/>
        <pc:sldMkLst>
          <pc:docMk/>
          <pc:sldMk cId="1363167926" sldId="11136"/>
        </pc:sldMkLst>
        <pc:spChg chg="mod">
          <ac:chgData name="Sandoval, Michelle - DEN" userId="f0650d86-7cc7-4460-9b70-7b2d35e24aab" providerId="ADAL" clId="{3468DB26-2E98-4DA0-9F3B-078F73991874}" dt="2025-05-08T18:46:30.589" v="6" actId="113"/>
          <ac:spMkLst>
            <pc:docMk/>
            <pc:sldMk cId="1363167926" sldId="11136"/>
            <ac:spMk id="9" creationId="{33E76785-83AF-EDB4-F909-25B4EBEBB89B}"/>
          </ac:spMkLst>
        </pc:spChg>
      </pc:sldChg>
      <pc:sldChg chg="modSp mod">
        <pc:chgData name="Sandoval, Michelle - DEN" userId="f0650d86-7cc7-4460-9b70-7b2d35e24aab" providerId="ADAL" clId="{3468DB26-2E98-4DA0-9F3B-078F73991874}" dt="2025-05-08T18:46:54.956" v="11" actId="113"/>
        <pc:sldMkLst>
          <pc:docMk/>
          <pc:sldMk cId="1363623318" sldId="11137"/>
        </pc:sldMkLst>
        <pc:spChg chg="mod">
          <ac:chgData name="Sandoval, Michelle - DEN" userId="f0650d86-7cc7-4460-9b70-7b2d35e24aab" providerId="ADAL" clId="{3468DB26-2E98-4DA0-9F3B-078F73991874}" dt="2025-05-08T18:46:54.956" v="11" actId="113"/>
          <ac:spMkLst>
            <pc:docMk/>
            <pc:sldMk cId="1363623318" sldId="11137"/>
            <ac:spMk id="9" creationId="{33E76785-83AF-EDB4-F909-25B4EBEBB89B}"/>
          </ac:spMkLst>
        </pc:spChg>
      </pc:sldChg>
      <pc:sldChg chg="addSp delSp modSp mod">
        <pc:chgData name="Sandoval, Michelle - DEN" userId="f0650d86-7cc7-4460-9b70-7b2d35e24aab" providerId="ADAL" clId="{3468DB26-2E98-4DA0-9F3B-078F73991874}" dt="2025-05-08T18:51:40.533" v="99" actId="20577"/>
        <pc:sldMkLst>
          <pc:docMk/>
          <pc:sldMk cId="2944146199" sldId="104991"/>
        </pc:sldMkLst>
        <pc:spChg chg="mod">
          <ac:chgData name="Sandoval, Michelle - DEN" userId="f0650d86-7cc7-4460-9b70-7b2d35e24aab" providerId="ADAL" clId="{3468DB26-2E98-4DA0-9F3B-078F73991874}" dt="2025-05-08T18:50:13.874" v="58" actId="20577"/>
          <ac:spMkLst>
            <pc:docMk/>
            <pc:sldMk cId="2944146199" sldId="104991"/>
            <ac:spMk id="2" creationId="{F92AE997-D06C-30EF-0BC6-0F3793CEA7C6}"/>
          </ac:spMkLst>
        </pc:spChg>
      </pc:sldChg>
      <pc:sldChg chg="addSp delSp modSp mod">
        <pc:chgData name="Sandoval, Michelle - DEN" userId="f0650d86-7cc7-4460-9b70-7b2d35e24aab" providerId="ADAL" clId="{3468DB26-2E98-4DA0-9F3B-078F73991874}" dt="2025-05-08T18:55:59.386" v="113" actId="20577"/>
        <pc:sldMkLst>
          <pc:docMk/>
          <pc:sldMk cId="2260674282" sldId="105026"/>
        </pc:sldMkLst>
      </pc:sldChg>
      <pc:sldChg chg="mod modShow">
        <pc:chgData name="Sandoval, Michelle - DEN" userId="f0650d86-7cc7-4460-9b70-7b2d35e24aab" providerId="ADAL" clId="{3468DB26-2E98-4DA0-9F3B-078F73991874}" dt="2025-05-08T19:43:19.572" v="125" actId="729"/>
        <pc:sldMkLst>
          <pc:docMk/>
          <pc:sldMk cId="95087388" sldId="105070"/>
        </pc:sldMkLst>
      </pc:sldChg>
      <pc:sldChg chg="mod modShow">
        <pc:chgData name="Sandoval, Michelle - DEN" userId="f0650d86-7cc7-4460-9b70-7b2d35e24aab" providerId="ADAL" clId="{3468DB26-2E98-4DA0-9F3B-078F73991874}" dt="2025-05-08T19:43:24.561" v="126" actId="729"/>
        <pc:sldMkLst>
          <pc:docMk/>
          <pc:sldMk cId="4087513519" sldId="105080"/>
        </pc:sldMkLst>
      </pc:sldChg>
    </pc:docChg>
  </pc:docChgLst>
  <pc:docChgLst>
    <pc:chgData name="Wilson, Jacqueline - DEN" userId="S::jacqueline.wilson@flydenver.com::5f28639e-e6e2-4f52-bca5-5752d2892216" providerId="AD" clId="Web-{CF0939A6-2B00-543F-9C28-DCD72FCAD270}"/>
    <pc:docChg chg="modSld">
      <pc:chgData name="Wilson, Jacqueline - DEN" userId="S::jacqueline.wilson@flydenver.com::5f28639e-e6e2-4f52-bca5-5752d2892216" providerId="AD" clId="Web-{CF0939A6-2B00-543F-9C28-DCD72FCAD270}" dt="2025-03-07T17:20:19.042" v="20" actId="1076"/>
      <pc:docMkLst>
        <pc:docMk/>
      </pc:docMkLst>
      <pc:sldChg chg="modSp">
        <pc:chgData name="Wilson, Jacqueline - DEN" userId="S::jacqueline.wilson@flydenver.com::5f28639e-e6e2-4f52-bca5-5752d2892216" providerId="AD" clId="Web-{CF0939A6-2B00-543F-9C28-DCD72FCAD270}" dt="2025-03-07T17:18:54.633" v="0" actId="20577"/>
        <pc:sldMkLst>
          <pc:docMk/>
          <pc:sldMk cId="2483259160" sldId="104961"/>
        </pc:sldMkLst>
      </pc:sldChg>
      <pc:sldChg chg="modSp">
        <pc:chgData name="Wilson, Jacqueline - DEN" userId="S::jacqueline.wilson@flydenver.com::5f28639e-e6e2-4f52-bca5-5752d2892216" providerId="AD" clId="Web-{CF0939A6-2B00-543F-9C28-DCD72FCAD270}" dt="2025-03-07T17:19:56.541" v="19" actId="20577"/>
        <pc:sldMkLst>
          <pc:docMk/>
          <pc:sldMk cId="2315938437" sldId="105041"/>
        </pc:sldMkLst>
      </pc:sldChg>
      <pc:sldChg chg="modSp">
        <pc:chgData name="Wilson, Jacqueline - DEN" userId="S::jacqueline.wilson@flydenver.com::5f28639e-e6e2-4f52-bca5-5752d2892216" providerId="AD" clId="Web-{CF0939A6-2B00-543F-9C28-DCD72FCAD270}" dt="2025-03-07T17:20:19.042" v="20" actId="1076"/>
        <pc:sldMkLst>
          <pc:docMk/>
          <pc:sldMk cId="635646545" sldId="105042"/>
        </pc:sldMkLst>
      </pc:sldChg>
      <pc:sldChg chg="modSp">
        <pc:chgData name="Wilson, Jacqueline - DEN" userId="S::jacqueline.wilson@flydenver.com::5f28639e-e6e2-4f52-bca5-5752d2892216" providerId="AD" clId="Web-{CF0939A6-2B00-543F-9C28-DCD72FCAD270}" dt="2025-03-07T17:19:51.291" v="18" actId="20577"/>
        <pc:sldMkLst>
          <pc:docMk/>
          <pc:sldMk cId="3880939034" sldId="105045"/>
        </pc:sldMkLst>
      </pc:sldChg>
    </pc:docChg>
  </pc:docChgLst>
  <pc:docChgLst>
    <pc:chgData name="Katzer, Maximillian - DEN" userId="S::maximillian.katzer@flydenver.com::d179ac07-ceee-4180-b5cb-8c1e45bfbab7" providerId="AD" clId="Web-{8C0EDF1C-1EB7-82AC-7987-E9C24D48B5D9}"/>
    <pc:docChg chg="modSld">
      <pc:chgData name="Katzer, Maximillian - DEN" userId="S::maximillian.katzer@flydenver.com::d179ac07-ceee-4180-b5cb-8c1e45bfbab7" providerId="AD" clId="Web-{8C0EDF1C-1EB7-82AC-7987-E9C24D48B5D9}" dt="2025-03-13T16:09:00.743" v="0" actId="20577"/>
      <pc:docMkLst>
        <pc:docMk/>
      </pc:docMkLst>
      <pc:sldChg chg="modSp">
        <pc:chgData name="Katzer, Maximillian - DEN" userId="S::maximillian.katzer@flydenver.com::d179ac07-ceee-4180-b5cb-8c1e45bfbab7" providerId="AD" clId="Web-{8C0EDF1C-1EB7-82AC-7987-E9C24D48B5D9}" dt="2025-03-13T16:09:00.743" v="0" actId="20577"/>
        <pc:sldMkLst>
          <pc:docMk/>
          <pc:sldMk cId="2811352494" sldId="105051"/>
        </pc:sldMkLst>
      </pc:sldChg>
    </pc:docChg>
  </pc:docChgLst>
  <pc:docChgLst>
    <pc:chgData name="Wardlaw, Hunter - DEN Contingent Worker" userId="S::hunter.wardlaw@flydenver.com::0f53214f-c155-48d4-9c43-a9474f7526b9" providerId="AD" clId="Web-{A2D1DBE9-19B3-87F5-41CE-F140603C2728}"/>
    <pc:docChg chg="addSld modSld modSection">
      <pc:chgData name="Wardlaw, Hunter - DEN Contingent Worker" userId="S::hunter.wardlaw@flydenver.com::0f53214f-c155-48d4-9c43-a9474f7526b9" providerId="AD" clId="Web-{A2D1DBE9-19B3-87F5-41CE-F140603C2728}" dt="2025-06-11T19:51:30.489" v="59" actId="20577"/>
      <pc:docMkLst>
        <pc:docMk/>
      </pc:docMkLst>
      <pc:sldChg chg="addSp delSp modSp">
        <pc:chgData name="Wardlaw, Hunter - DEN Contingent Worker" userId="S::hunter.wardlaw@flydenver.com::0f53214f-c155-48d4-9c43-a9474f7526b9" providerId="AD" clId="Web-{A2D1DBE9-19B3-87F5-41CE-F140603C2728}" dt="2025-06-11T19:51:30.489" v="59" actId="20577"/>
        <pc:sldMkLst>
          <pc:docMk/>
          <pc:sldMk cId="1725429381" sldId="105100"/>
        </pc:sldMkLst>
      </pc:sldChg>
      <pc:sldChg chg="modSp add replId">
        <pc:chgData name="Wardlaw, Hunter - DEN Contingent Worker" userId="S::hunter.wardlaw@flydenver.com::0f53214f-c155-48d4-9c43-a9474f7526b9" providerId="AD" clId="Web-{A2D1DBE9-19B3-87F5-41CE-F140603C2728}" dt="2025-06-11T19:49:25.969" v="39" actId="20577"/>
        <pc:sldMkLst>
          <pc:docMk/>
          <pc:sldMk cId="2425799736" sldId="105131"/>
        </pc:sldMkLst>
      </pc:sldChg>
    </pc:docChg>
  </pc:docChgLst>
  <pc:docChgLst>
    <pc:chgData name="Mondragon, Desiree - DEN" userId="cddb16d0-b6f9-4161-a1a6-91a003280c7c" providerId="ADAL" clId="{FB510EDB-212E-452D-B835-37B175381F12}"/>
    <pc:docChg chg="undo custSel addSld delSld modSld sldOrd delMainMaster">
      <pc:chgData name="Mondragon, Desiree - DEN" userId="cddb16d0-b6f9-4161-a1a6-91a003280c7c" providerId="ADAL" clId="{FB510EDB-212E-452D-B835-37B175381F12}" dt="2024-08-22T21:22:24.409" v="215"/>
      <pc:docMkLst>
        <pc:docMk/>
      </pc:docMkLst>
      <pc:sldChg chg="add del">
        <pc:chgData name="Mondragon, Desiree - DEN" userId="cddb16d0-b6f9-4161-a1a6-91a003280c7c" providerId="ADAL" clId="{FB510EDB-212E-452D-B835-37B175381F12}" dt="2024-08-22T21:11:51.516" v="14" actId="2696"/>
        <pc:sldMkLst>
          <pc:docMk/>
          <pc:sldMk cId="3371077155" sldId="259"/>
        </pc:sldMkLst>
      </pc:sldChg>
      <pc:sldChg chg="del">
        <pc:chgData name="Mondragon, Desiree - DEN" userId="cddb16d0-b6f9-4161-a1a6-91a003280c7c" providerId="ADAL" clId="{FB510EDB-212E-452D-B835-37B175381F12}" dt="2024-08-22T21:10:38.909" v="1" actId="2696"/>
        <pc:sldMkLst>
          <pc:docMk/>
          <pc:sldMk cId="2136127173" sldId="271"/>
        </pc:sldMkLst>
      </pc:sldChg>
      <pc:sldChg chg="add del">
        <pc:chgData name="Mondragon, Desiree - DEN" userId="cddb16d0-b6f9-4161-a1a6-91a003280c7c" providerId="ADAL" clId="{FB510EDB-212E-452D-B835-37B175381F12}" dt="2024-08-22T21:11:25.398" v="9"/>
        <pc:sldMkLst>
          <pc:docMk/>
          <pc:sldMk cId="3053472938" sldId="279"/>
        </pc:sldMkLst>
      </pc:sldChg>
      <pc:sldChg chg="del">
        <pc:chgData name="Mondragon, Desiree - DEN" userId="cddb16d0-b6f9-4161-a1a6-91a003280c7c" providerId="ADAL" clId="{FB510EDB-212E-452D-B835-37B175381F12}" dt="2024-08-22T21:10:38.909" v="1" actId="2696"/>
        <pc:sldMkLst>
          <pc:docMk/>
          <pc:sldMk cId="446503946" sldId="1070"/>
        </pc:sldMkLst>
      </pc:sldChg>
      <pc:sldChg chg="del">
        <pc:chgData name="Mondragon, Desiree - DEN" userId="cddb16d0-b6f9-4161-a1a6-91a003280c7c" providerId="ADAL" clId="{FB510EDB-212E-452D-B835-37B175381F12}" dt="2024-08-22T21:10:38.909" v="1" actId="2696"/>
        <pc:sldMkLst>
          <pc:docMk/>
          <pc:sldMk cId="3585023571" sldId="1073"/>
        </pc:sldMkLst>
      </pc:sldChg>
      <pc:sldChg chg="del">
        <pc:chgData name="Mondragon, Desiree - DEN" userId="cddb16d0-b6f9-4161-a1a6-91a003280c7c" providerId="ADAL" clId="{FB510EDB-212E-452D-B835-37B175381F12}" dt="2024-08-22T21:10:25" v="0" actId="2696"/>
        <pc:sldMkLst>
          <pc:docMk/>
          <pc:sldMk cId="1149856924" sldId="1186"/>
        </pc:sldMkLst>
      </pc:sldChg>
      <pc:sldChg chg="add del">
        <pc:chgData name="Mondragon, Desiree - DEN" userId="cddb16d0-b6f9-4161-a1a6-91a003280c7c" providerId="ADAL" clId="{FB510EDB-212E-452D-B835-37B175381F12}" dt="2024-08-22T21:11:25.398" v="9"/>
        <pc:sldMkLst>
          <pc:docMk/>
          <pc:sldMk cId="4279377983" sldId="11068"/>
        </pc:sldMkLst>
      </pc:sldChg>
      <pc:sldChg chg="del">
        <pc:chgData name="Mondragon, Desiree - DEN" userId="cddb16d0-b6f9-4161-a1a6-91a003280c7c" providerId="ADAL" clId="{FB510EDB-212E-452D-B835-37B175381F12}" dt="2024-08-22T21:10:25" v="0" actId="2696"/>
        <pc:sldMkLst>
          <pc:docMk/>
          <pc:sldMk cId="430740818" sldId="11071"/>
        </pc:sldMkLst>
      </pc:sldChg>
      <pc:sldChg chg="del">
        <pc:chgData name="Mondragon, Desiree - DEN" userId="cddb16d0-b6f9-4161-a1a6-91a003280c7c" providerId="ADAL" clId="{FB510EDB-212E-452D-B835-37B175381F12}" dt="2024-08-22T21:10:25" v="0" actId="2696"/>
        <pc:sldMkLst>
          <pc:docMk/>
          <pc:sldMk cId="4103528895" sldId="11072"/>
        </pc:sldMkLst>
      </pc:sldChg>
      <pc:sldChg chg="add del">
        <pc:chgData name="Mondragon, Desiree - DEN" userId="cddb16d0-b6f9-4161-a1a6-91a003280c7c" providerId="ADAL" clId="{FB510EDB-212E-452D-B835-37B175381F12}" dt="2024-08-22T21:12:34.760" v="17" actId="2696"/>
        <pc:sldMkLst>
          <pc:docMk/>
          <pc:sldMk cId="4221093669" sldId="11073"/>
        </pc:sldMkLst>
      </pc:sldChg>
      <pc:sldChg chg="add del">
        <pc:chgData name="Mondragon, Desiree - DEN" userId="cddb16d0-b6f9-4161-a1a6-91a003280c7c" providerId="ADAL" clId="{FB510EDB-212E-452D-B835-37B175381F12}" dt="2024-08-22T21:12:34.760" v="17" actId="2696"/>
        <pc:sldMkLst>
          <pc:docMk/>
          <pc:sldMk cId="4248998617" sldId="11074"/>
        </pc:sldMkLst>
      </pc:sldChg>
      <pc:sldChg chg="del">
        <pc:chgData name="Mondragon, Desiree - DEN" userId="cddb16d0-b6f9-4161-a1a6-91a003280c7c" providerId="ADAL" clId="{FB510EDB-212E-452D-B835-37B175381F12}" dt="2024-08-22T21:10:25" v="0" actId="2696"/>
        <pc:sldMkLst>
          <pc:docMk/>
          <pc:sldMk cId="3981395270" sldId="11075"/>
        </pc:sldMkLst>
      </pc:sldChg>
      <pc:sldChg chg="del">
        <pc:chgData name="Mondragon, Desiree - DEN" userId="cddb16d0-b6f9-4161-a1a6-91a003280c7c" providerId="ADAL" clId="{FB510EDB-212E-452D-B835-37B175381F12}" dt="2024-08-22T21:10:25" v="0" actId="2696"/>
        <pc:sldMkLst>
          <pc:docMk/>
          <pc:sldMk cId="2969805811" sldId="11076"/>
        </pc:sldMkLst>
      </pc:sldChg>
      <pc:sldChg chg="del">
        <pc:chgData name="Mondragon, Desiree - DEN" userId="cddb16d0-b6f9-4161-a1a6-91a003280c7c" providerId="ADAL" clId="{FB510EDB-212E-452D-B835-37B175381F12}" dt="2024-08-22T21:10:25" v="0" actId="2696"/>
        <pc:sldMkLst>
          <pc:docMk/>
          <pc:sldMk cId="2444930698" sldId="11077"/>
        </pc:sldMkLst>
      </pc:sldChg>
      <pc:sldChg chg="del">
        <pc:chgData name="Mondragon, Desiree - DEN" userId="cddb16d0-b6f9-4161-a1a6-91a003280c7c" providerId="ADAL" clId="{FB510EDB-212E-452D-B835-37B175381F12}" dt="2024-08-22T21:10:25" v="0" actId="2696"/>
        <pc:sldMkLst>
          <pc:docMk/>
          <pc:sldMk cId="3015803363" sldId="11078"/>
        </pc:sldMkLst>
      </pc:sldChg>
      <pc:sldChg chg="del">
        <pc:chgData name="Mondragon, Desiree - DEN" userId="cddb16d0-b6f9-4161-a1a6-91a003280c7c" providerId="ADAL" clId="{FB510EDB-212E-452D-B835-37B175381F12}" dt="2024-08-22T21:10:25" v="0" actId="2696"/>
        <pc:sldMkLst>
          <pc:docMk/>
          <pc:sldMk cId="1403175950" sldId="11079"/>
        </pc:sldMkLst>
      </pc:sldChg>
      <pc:sldChg chg="del">
        <pc:chgData name="Mondragon, Desiree - DEN" userId="cddb16d0-b6f9-4161-a1a6-91a003280c7c" providerId="ADAL" clId="{FB510EDB-212E-452D-B835-37B175381F12}" dt="2024-08-22T21:10:25" v="0" actId="2696"/>
        <pc:sldMkLst>
          <pc:docMk/>
          <pc:sldMk cId="49989696" sldId="11080"/>
        </pc:sldMkLst>
      </pc:sldChg>
      <pc:sldChg chg="add del">
        <pc:chgData name="Mondragon, Desiree - DEN" userId="cddb16d0-b6f9-4161-a1a6-91a003280c7c" providerId="ADAL" clId="{FB510EDB-212E-452D-B835-37B175381F12}" dt="2024-08-22T21:12:34.760" v="17" actId="2696"/>
        <pc:sldMkLst>
          <pc:docMk/>
          <pc:sldMk cId="3736485398" sldId="11082"/>
        </pc:sldMkLst>
      </pc:sldChg>
      <pc:sldChg chg="add del">
        <pc:chgData name="Mondragon, Desiree - DEN" userId="cddb16d0-b6f9-4161-a1a6-91a003280c7c" providerId="ADAL" clId="{FB510EDB-212E-452D-B835-37B175381F12}" dt="2024-08-22T21:12:34.760" v="17" actId="2696"/>
        <pc:sldMkLst>
          <pc:docMk/>
          <pc:sldMk cId="2561711928" sldId="11084"/>
        </pc:sldMkLst>
      </pc:sldChg>
      <pc:sldChg chg="del">
        <pc:chgData name="Mondragon, Desiree - DEN" userId="cddb16d0-b6f9-4161-a1a6-91a003280c7c" providerId="ADAL" clId="{FB510EDB-212E-452D-B835-37B175381F12}" dt="2024-08-22T21:10:38.909" v="1" actId="2696"/>
        <pc:sldMkLst>
          <pc:docMk/>
          <pc:sldMk cId="1196899830" sldId="11086"/>
        </pc:sldMkLst>
      </pc:sldChg>
      <pc:sldChg chg="del">
        <pc:chgData name="Mondragon, Desiree - DEN" userId="cddb16d0-b6f9-4161-a1a6-91a003280c7c" providerId="ADAL" clId="{FB510EDB-212E-452D-B835-37B175381F12}" dt="2024-08-22T21:10:25" v="0" actId="2696"/>
        <pc:sldMkLst>
          <pc:docMk/>
          <pc:sldMk cId="156898169" sldId="11094"/>
        </pc:sldMkLst>
      </pc:sldChg>
      <pc:sldChg chg="del">
        <pc:chgData name="Mondragon, Desiree - DEN" userId="cddb16d0-b6f9-4161-a1a6-91a003280c7c" providerId="ADAL" clId="{FB510EDB-212E-452D-B835-37B175381F12}" dt="2024-08-22T21:10:38.909" v="1" actId="2696"/>
        <pc:sldMkLst>
          <pc:docMk/>
          <pc:sldMk cId="2889696399" sldId="11095"/>
        </pc:sldMkLst>
      </pc:sldChg>
      <pc:sldChg chg="del">
        <pc:chgData name="Mondragon, Desiree - DEN" userId="cddb16d0-b6f9-4161-a1a6-91a003280c7c" providerId="ADAL" clId="{FB510EDB-212E-452D-B835-37B175381F12}" dt="2024-08-22T21:10:38.909" v="1" actId="2696"/>
        <pc:sldMkLst>
          <pc:docMk/>
          <pc:sldMk cId="1808317534" sldId="11096"/>
        </pc:sldMkLst>
      </pc:sldChg>
      <pc:sldChg chg="del">
        <pc:chgData name="Mondragon, Desiree - DEN" userId="cddb16d0-b6f9-4161-a1a6-91a003280c7c" providerId="ADAL" clId="{FB510EDB-212E-452D-B835-37B175381F12}" dt="2024-08-22T21:10:38.909" v="1" actId="2696"/>
        <pc:sldMkLst>
          <pc:docMk/>
          <pc:sldMk cId="3755693697" sldId="11097"/>
        </pc:sldMkLst>
      </pc:sldChg>
      <pc:sldChg chg="del">
        <pc:chgData name="Mondragon, Desiree - DEN" userId="cddb16d0-b6f9-4161-a1a6-91a003280c7c" providerId="ADAL" clId="{FB510EDB-212E-452D-B835-37B175381F12}" dt="2024-08-22T21:10:38.909" v="1" actId="2696"/>
        <pc:sldMkLst>
          <pc:docMk/>
          <pc:sldMk cId="215590715" sldId="11098"/>
        </pc:sldMkLst>
      </pc:sldChg>
      <pc:sldChg chg="del">
        <pc:chgData name="Mondragon, Desiree - DEN" userId="cddb16d0-b6f9-4161-a1a6-91a003280c7c" providerId="ADAL" clId="{FB510EDB-212E-452D-B835-37B175381F12}" dt="2024-08-22T21:10:38.909" v="1" actId="2696"/>
        <pc:sldMkLst>
          <pc:docMk/>
          <pc:sldMk cId="2089279026" sldId="11099"/>
        </pc:sldMkLst>
      </pc:sldChg>
      <pc:sldChg chg="del">
        <pc:chgData name="Mondragon, Desiree - DEN" userId="cddb16d0-b6f9-4161-a1a6-91a003280c7c" providerId="ADAL" clId="{FB510EDB-212E-452D-B835-37B175381F12}" dt="2024-08-22T21:10:38.909" v="1" actId="2696"/>
        <pc:sldMkLst>
          <pc:docMk/>
          <pc:sldMk cId="938472897" sldId="11100"/>
        </pc:sldMkLst>
      </pc:sldChg>
      <pc:sldChg chg="del">
        <pc:chgData name="Mondragon, Desiree - DEN" userId="cddb16d0-b6f9-4161-a1a6-91a003280c7c" providerId="ADAL" clId="{FB510EDB-212E-452D-B835-37B175381F12}" dt="2024-08-22T21:10:38.909" v="1" actId="2696"/>
        <pc:sldMkLst>
          <pc:docMk/>
          <pc:sldMk cId="586891528" sldId="11110"/>
        </pc:sldMkLst>
      </pc:sldChg>
      <pc:sldChg chg="del">
        <pc:chgData name="Mondragon, Desiree - DEN" userId="cddb16d0-b6f9-4161-a1a6-91a003280c7c" providerId="ADAL" clId="{FB510EDB-212E-452D-B835-37B175381F12}" dt="2024-08-22T21:10:38.909" v="1" actId="2696"/>
        <pc:sldMkLst>
          <pc:docMk/>
          <pc:sldMk cId="46628132" sldId="11111"/>
        </pc:sldMkLst>
      </pc:sldChg>
      <pc:sldChg chg="add del">
        <pc:chgData name="Mondragon, Desiree - DEN" userId="cddb16d0-b6f9-4161-a1a6-91a003280c7c" providerId="ADAL" clId="{FB510EDB-212E-452D-B835-37B175381F12}" dt="2024-08-22T21:11:25.398" v="9"/>
        <pc:sldMkLst>
          <pc:docMk/>
          <pc:sldMk cId="1890452430" sldId="11112"/>
        </pc:sldMkLst>
      </pc:sldChg>
      <pc:sldChg chg="add del">
        <pc:chgData name="Mondragon, Desiree - DEN" userId="cddb16d0-b6f9-4161-a1a6-91a003280c7c" providerId="ADAL" clId="{FB510EDB-212E-452D-B835-37B175381F12}" dt="2024-08-22T21:11:25.398" v="9"/>
        <pc:sldMkLst>
          <pc:docMk/>
          <pc:sldMk cId="735330980" sldId="11113"/>
        </pc:sldMkLst>
      </pc:sldChg>
      <pc:sldChg chg="add del">
        <pc:chgData name="Mondragon, Desiree - DEN" userId="cddb16d0-b6f9-4161-a1a6-91a003280c7c" providerId="ADAL" clId="{FB510EDB-212E-452D-B835-37B175381F12}" dt="2024-08-22T21:12:51.311" v="19"/>
        <pc:sldMkLst>
          <pc:docMk/>
          <pc:sldMk cId="1762901178" sldId="11116"/>
        </pc:sldMkLst>
      </pc:sldChg>
      <pc:sldChg chg="del">
        <pc:chgData name="Mondragon, Desiree - DEN" userId="cddb16d0-b6f9-4161-a1a6-91a003280c7c" providerId="ADAL" clId="{FB510EDB-212E-452D-B835-37B175381F12}" dt="2024-08-22T21:10:25" v="0" actId="2696"/>
        <pc:sldMkLst>
          <pc:docMk/>
          <pc:sldMk cId="2374995449" sldId="11118"/>
        </pc:sldMkLst>
      </pc:sldChg>
      <pc:sldChg chg="add del">
        <pc:chgData name="Mondragon, Desiree - DEN" userId="cddb16d0-b6f9-4161-a1a6-91a003280c7c" providerId="ADAL" clId="{FB510EDB-212E-452D-B835-37B175381F12}" dt="2024-08-22T21:12:34.760" v="17" actId="2696"/>
        <pc:sldMkLst>
          <pc:docMk/>
          <pc:sldMk cId="3060206424" sldId="11119"/>
        </pc:sldMkLst>
      </pc:sldChg>
      <pc:sldChg chg="del">
        <pc:chgData name="Mondragon, Desiree - DEN" userId="cddb16d0-b6f9-4161-a1a6-91a003280c7c" providerId="ADAL" clId="{FB510EDB-212E-452D-B835-37B175381F12}" dt="2024-08-22T21:10:25" v="0" actId="2696"/>
        <pc:sldMkLst>
          <pc:docMk/>
          <pc:sldMk cId="4164700554" sldId="11120"/>
        </pc:sldMkLst>
      </pc:sldChg>
      <pc:sldChg chg="del">
        <pc:chgData name="Mondragon, Desiree - DEN" userId="cddb16d0-b6f9-4161-a1a6-91a003280c7c" providerId="ADAL" clId="{FB510EDB-212E-452D-B835-37B175381F12}" dt="2024-08-22T21:10:38.909" v="1" actId="2696"/>
        <pc:sldMkLst>
          <pc:docMk/>
          <pc:sldMk cId="3012636638" sldId="11121"/>
        </pc:sldMkLst>
      </pc:sldChg>
      <pc:sldChg chg="del">
        <pc:chgData name="Mondragon, Desiree - DEN" userId="cddb16d0-b6f9-4161-a1a6-91a003280c7c" providerId="ADAL" clId="{FB510EDB-212E-452D-B835-37B175381F12}" dt="2024-08-22T21:10:38.909" v="1" actId="2696"/>
        <pc:sldMkLst>
          <pc:docMk/>
          <pc:sldMk cId="1126909354" sldId="11124"/>
        </pc:sldMkLst>
      </pc:sldChg>
      <pc:sldChg chg="del">
        <pc:chgData name="Mondragon, Desiree - DEN" userId="cddb16d0-b6f9-4161-a1a6-91a003280c7c" providerId="ADAL" clId="{FB510EDB-212E-452D-B835-37B175381F12}" dt="2024-08-22T21:10:38.909" v="1" actId="2696"/>
        <pc:sldMkLst>
          <pc:docMk/>
          <pc:sldMk cId="3751132723" sldId="11125"/>
        </pc:sldMkLst>
      </pc:sldChg>
      <pc:sldChg chg="del">
        <pc:chgData name="Mondragon, Desiree - DEN" userId="cddb16d0-b6f9-4161-a1a6-91a003280c7c" providerId="ADAL" clId="{FB510EDB-212E-452D-B835-37B175381F12}" dt="2024-08-22T21:10:38.909" v="1" actId="2696"/>
        <pc:sldMkLst>
          <pc:docMk/>
          <pc:sldMk cId="304383958" sldId="11126"/>
        </pc:sldMkLst>
      </pc:sldChg>
      <pc:sldChg chg="del">
        <pc:chgData name="Mondragon, Desiree - DEN" userId="cddb16d0-b6f9-4161-a1a6-91a003280c7c" providerId="ADAL" clId="{FB510EDB-212E-452D-B835-37B175381F12}" dt="2024-08-22T21:10:38.909" v="1" actId="2696"/>
        <pc:sldMkLst>
          <pc:docMk/>
          <pc:sldMk cId="2125040398" sldId="11127"/>
        </pc:sldMkLst>
      </pc:sldChg>
      <pc:sldChg chg="add del">
        <pc:chgData name="Mondragon, Desiree - DEN" userId="cddb16d0-b6f9-4161-a1a6-91a003280c7c" providerId="ADAL" clId="{FB510EDB-212E-452D-B835-37B175381F12}" dt="2024-08-22T21:11:25.398" v="9"/>
        <pc:sldMkLst>
          <pc:docMk/>
          <pc:sldMk cId="2147555840" sldId="11131"/>
        </pc:sldMkLst>
      </pc:sldChg>
      <pc:sldChg chg="del">
        <pc:chgData name="Mondragon, Desiree - DEN" userId="cddb16d0-b6f9-4161-a1a6-91a003280c7c" providerId="ADAL" clId="{FB510EDB-212E-452D-B835-37B175381F12}" dt="2024-08-22T21:10:25" v="0" actId="2696"/>
        <pc:sldMkLst>
          <pc:docMk/>
          <pc:sldMk cId="3164075328" sldId="11135"/>
        </pc:sldMkLst>
      </pc:sldChg>
      <pc:sldChg chg="add del">
        <pc:chgData name="Mondragon, Desiree - DEN" userId="cddb16d0-b6f9-4161-a1a6-91a003280c7c" providerId="ADAL" clId="{FB510EDB-212E-452D-B835-37B175381F12}" dt="2024-08-22T21:11:25.398" v="9"/>
        <pc:sldMkLst>
          <pc:docMk/>
          <pc:sldMk cId="1363167926" sldId="11136"/>
        </pc:sldMkLst>
      </pc:sldChg>
      <pc:sldChg chg="add del">
        <pc:chgData name="Mondragon, Desiree - DEN" userId="cddb16d0-b6f9-4161-a1a6-91a003280c7c" providerId="ADAL" clId="{FB510EDB-212E-452D-B835-37B175381F12}" dt="2024-08-22T21:11:25.398" v="9"/>
        <pc:sldMkLst>
          <pc:docMk/>
          <pc:sldMk cId="1363623318" sldId="11137"/>
        </pc:sldMkLst>
      </pc:sldChg>
      <pc:sldChg chg="del">
        <pc:chgData name="Mondragon, Desiree - DEN" userId="cddb16d0-b6f9-4161-a1a6-91a003280c7c" providerId="ADAL" clId="{FB510EDB-212E-452D-B835-37B175381F12}" dt="2024-08-22T21:10:25" v="0" actId="2696"/>
        <pc:sldMkLst>
          <pc:docMk/>
          <pc:sldMk cId="2627390745" sldId="11138"/>
        </pc:sldMkLst>
      </pc:sldChg>
      <pc:sldChg chg="del">
        <pc:chgData name="Mondragon, Desiree - DEN" userId="cddb16d0-b6f9-4161-a1a6-91a003280c7c" providerId="ADAL" clId="{FB510EDB-212E-452D-B835-37B175381F12}" dt="2024-08-22T21:10:25" v="0" actId="2696"/>
        <pc:sldMkLst>
          <pc:docMk/>
          <pc:sldMk cId="3416400939" sldId="11139"/>
        </pc:sldMkLst>
      </pc:sldChg>
      <pc:sldChg chg="del">
        <pc:chgData name="Mondragon, Desiree - DEN" userId="cddb16d0-b6f9-4161-a1a6-91a003280c7c" providerId="ADAL" clId="{FB510EDB-212E-452D-B835-37B175381F12}" dt="2024-08-22T21:10:25" v="0" actId="2696"/>
        <pc:sldMkLst>
          <pc:docMk/>
          <pc:sldMk cId="3440017825" sldId="11140"/>
        </pc:sldMkLst>
      </pc:sldChg>
      <pc:sldChg chg="modSp del mod ord">
        <pc:chgData name="Mondragon, Desiree - DEN" userId="cddb16d0-b6f9-4161-a1a6-91a003280c7c" providerId="ADAL" clId="{FB510EDB-212E-452D-B835-37B175381F12}" dt="2024-08-22T21:11:42.044" v="12" actId="2696"/>
        <pc:sldMkLst>
          <pc:docMk/>
          <pc:sldMk cId="3802137353" sldId="11142"/>
        </pc:sldMkLst>
      </pc:sldChg>
      <pc:sldChg chg="add">
        <pc:chgData name="Mondragon, Desiree - DEN" userId="cddb16d0-b6f9-4161-a1a6-91a003280c7c" providerId="ADAL" clId="{FB510EDB-212E-452D-B835-37B175381F12}" dt="2024-08-22T21:22:24.409" v="215"/>
        <pc:sldMkLst>
          <pc:docMk/>
          <pc:sldMk cId="3501729453" sldId="11144"/>
        </pc:sldMkLst>
      </pc:sldChg>
      <pc:sldChg chg="del">
        <pc:chgData name="Mondragon, Desiree - DEN" userId="cddb16d0-b6f9-4161-a1a6-91a003280c7c" providerId="ADAL" clId="{FB510EDB-212E-452D-B835-37B175381F12}" dt="2024-08-22T21:10:25" v="0" actId="2696"/>
        <pc:sldMkLst>
          <pc:docMk/>
          <pc:sldMk cId="3635339707" sldId="11144"/>
        </pc:sldMkLst>
      </pc:sldChg>
      <pc:sldChg chg="add del">
        <pc:chgData name="Mondragon, Desiree - DEN" userId="cddb16d0-b6f9-4161-a1a6-91a003280c7c" providerId="ADAL" clId="{FB510EDB-212E-452D-B835-37B175381F12}" dt="2024-08-22T21:12:51.311" v="19"/>
        <pc:sldMkLst>
          <pc:docMk/>
          <pc:sldMk cId="1520934569" sldId="11145"/>
        </pc:sldMkLst>
      </pc:sldChg>
      <pc:sldChg chg="modSp del mod">
        <pc:chgData name="Mondragon, Desiree - DEN" userId="cddb16d0-b6f9-4161-a1a6-91a003280c7c" providerId="ADAL" clId="{FB510EDB-212E-452D-B835-37B175381F12}" dt="2024-08-22T21:21:40.905" v="214"/>
        <pc:sldMkLst>
          <pc:docMk/>
          <pc:sldMk cId="2524106480" sldId="11146"/>
        </pc:sldMkLst>
      </pc:sldChg>
      <pc:sldChg chg="del">
        <pc:chgData name="Mondragon, Desiree - DEN" userId="cddb16d0-b6f9-4161-a1a6-91a003280c7c" providerId="ADAL" clId="{FB510EDB-212E-452D-B835-37B175381F12}" dt="2024-08-22T21:10:38.909" v="1" actId="2696"/>
        <pc:sldMkLst>
          <pc:docMk/>
          <pc:sldMk cId="888247115" sldId="11147"/>
        </pc:sldMkLst>
      </pc:sldChg>
      <pc:sldChg chg="del">
        <pc:chgData name="Mondragon, Desiree - DEN" userId="cddb16d0-b6f9-4161-a1a6-91a003280c7c" providerId="ADAL" clId="{FB510EDB-212E-452D-B835-37B175381F12}" dt="2024-08-22T21:10:25" v="0" actId="2696"/>
        <pc:sldMkLst>
          <pc:docMk/>
          <pc:sldMk cId="147602828" sldId="11148"/>
        </pc:sldMkLst>
      </pc:sldChg>
      <pc:sldChg chg="del">
        <pc:chgData name="Mondragon, Desiree - DEN" userId="cddb16d0-b6f9-4161-a1a6-91a003280c7c" providerId="ADAL" clId="{FB510EDB-212E-452D-B835-37B175381F12}" dt="2024-08-22T21:10:25" v="0" actId="2696"/>
        <pc:sldMkLst>
          <pc:docMk/>
          <pc:sldMk cId="2097424154" sldId="11149"/>
        </pc:sldMkLst>
      </pc:sldChg>
      <pc:sldChg chg="del">
        <pc:chgData name="Mondragon, Desiree - DEN" userId="cddb16d0-b6f9-4161-a1a6-91a003280c7c" providerId="ADAL" clId="{FB510EDB-212E-452D-B835-37B175381F12}" dt="2024-08-22T21:10:25" v="0" actId="2696"/>
        <pc:sldMkLst>
          <pc:docMk/>
          <pc:sldMk cId="3496095271" sldId="11150"/>
        </pc:sldMkLst>
      </pc:sldChg>
      <pc:sldChg chg="del">
        <pc:chgData name="Mondragon, Desiree - DEN" userId="cddb16d0-b6f9-4161-a1a6-91a003280c7c" providerId="ADAL" clId="{FB510EDB-212E-452D-B835-37B175381F12}" dt="2024-08-22T21:10:25" v="0" actId="2696"/>
        <pc:sldMkLst>
          <pc:docMk/>
          <pc:sldMk cId="3010537312" sldId="11151"/>
        </pc:sldMkLst>
      </pc:sldChg>
      <pc:sldChg chg="del">
        <pc:chgData name="Mondragon, Desiree - DEN" userId="cddb16d0-b6f9-4161-a1a6-91a003280c7c" providerId="ADAL" clId="{FB510EDB-212E-452D-B835-37B175381F12}" dt="2024-08-22T21:10:25" v="0" actId="2696"/>
        <pc:sldMkLst>
          <pc:docMk/>
          <pc:sldMk cId="1310638494" sldId="11157"/>
        </pc:sldMkLst>
      </pc:sldChg>
      <pc:sldChg chg="del">
        <pc:chgData name="Mondragon, Desiree - DEN" userId="cddb16d0-b6f9-4161-a1a6-91a003280c7c" providerId="ADAL" clId="{FB510EDB-212E-452D-B835-37B175381F12}" dt="2024-08-22T21:10:25" v="0" actId="2696"/>
        <pc:sldMkLst>
          <pc:docMk/>
          <pc:sldMk cId="1140110083" sldId="11158"/>
        </pc:sldMkLst>
      </pc:sldChg>
      <pc:sldChg chg="del">
        <pc:chgData name="Mondragon, Desiree - DEN" userId="cddb16d0-b6f9-4161-a1a6-91a003280c7c" providerId="ADAL" clId="{FB510EDB-212E-452D-B835-37B175381F12}" dt="2024-08-22T21:10:38.909" v="1" actId="2696"/>
        <pc:sldMkLst>
          <pc:docMk/>
          <pc:sldMk cId="3385099855" sldId="11159"/>
        </pc:sldMkLst>
      </pc:sldChg>
      <pc:sldChg chg="del">
        <pc:chgData name="Mondragon, Desiree - DEN" userId="cddb16d0-b6f9-4161-a1a6-91a003280c7c" providerId="ADAL" clId="{FB510EDB-212E-452D-B835-37B175381F12}" dt="2024-08-22T21:10:38.909" v="1" actId="2696"/>
        <pc:sldMkLst>
          <pc:docMk/>
          <pc:sldMk cId="653361387" sldId="11160"/>
        </pc:sldMkLst>
      </pc:sldChg>
      <pc:sldChg chg="del">
        <pc:chgData name="Mondragon, Desiree - DEN" userId="cddb16d0-b6f9-4161-a1a6-91a003280c7c" providerId="ADAL" clId="{FB510EDB-212E-452D-B835-37B175381F12}" dt="2024-08-22T21:10:25" v="0" actId="2696"/>
        <pc:sldMkLst>
          <pc:docMk/>
          <pc:sldMk cId="2769236130" sldId="11161"/>
        </pc:sldMkLst>
      </pc:sldChg>
      <pc:sldChg chg="del">
        <pc:chgData name="Mondragon, Desiree - DEN" userId="cddb16d0-b6f9-4161-a1a6-91a003280c7c" providerId="ADAL" clId="{FB510EDB-212E-452D-B835-37B175381F12}" dt="2024-08-22T21:10:25" v="0" actId="2696"/>
        <pc:sldMkLst>
          <pc:docMk/>
          <pc:sldMk cId="1326464694" sldId="11162"/>
        </pc:sldMkLst>
      </pc:sldChg>
      <pc:sldChg chg="del">
        <pc:chgData name="Mondragon, Desiree - DEN" userId="cddb16d0-b6f9-4161-a1a6-91a003280c7c" providerId="ADAL" clId="{FB510EDB-212E-452D-B835-37B175381F12}" dt="2024-08-22T21:10:25" v="0" actId="2696"/>
        <pc:sldMkLst>
          <pc:docMk/>
          <pc:sldMk cId="2241696709" sldId="11163"/>
        </pc:sldMkLst>
      </pc:sldChg>
      <pc:sldChg chg="del">
        <pc:chgData name="Mondragon, Desiree - DEN" userId="cddb16d0-b6f9-4161-a1a6-91a003280c7c" providerId="ADAL" clId="{FB510EDB-212E-452D-B835-37B175381F12}" dt="2024-08-22T21:10:25" v="0" actId="2696"/>
        <pc:sldMkLst>
          <pc:docMk/>
          <pc:sldMk cId="2324707015" sldId="11164"/>
        </pc:sldMkLst>
      </pc:sldChg>
      <pc:sldChg chg="del">
        <pc:chgData name="Mondragon, Desiree - DEN" userId="cddb16d0-b6f9-4161-a1a6-91a003280c7c" providerId="ADAL" clId="{FB510EDB-212E-452D-B835-37B175381F12}" dt="2024-08-22T21:10:25" v="0" actId="2696"/>
        <pc:sldMkLst>
          <pc:docMk/>
          <pc:sldMk cId="36395504" sldId="11165"/>
        </pc:sldMkLst>
      </pc:sldChg>
      <pc:sldChg chg="del">
        <pc:chgData name="Mondragon, Desiree - DEN" userId="cddb16d0-b6f9-4161-a1a6-91a003280c7c" providerId="ADAL" clId="{FB510EDB-212E-452D-B835-37B175381F12}" dt="2024-08-22T21:10:25" v="0" actId="2696"/>
        <pc:sldMkLst>
          <pc:docMk/>
          <pc:sldMk cId="4128948748" sldId="11166"/>
        </pc:sldMkLst>
      </pc:sldChg>
      <pc:sldChg chg="del">
        <pc:chgData name="Mondragon, Desiree - DEN" userId="cddb16d0-b6f9-4161-a1a6-91a003280c7c" providerId="ADAL" clId="{FB510EDB-212E-452D-B835-37B175381F12}" dt="2024-08-22T21:10:25" v="0" actId="2696"/>
        <pc:sldMkLst>
          <pc:docMk/>
          <pc:sldMk cId="3100568756" sldId="11167"/>
        </pc:sldMkLst>
      </pc:sldChg>
      <pc:sldChg chg="add del">
        <pc:chgData name="Mondragon, Desiree - DEN" userId="cddb16d0-b6f9-4161-a1a6-91a003280c7c" providerId="ADAL" clId="{FB510EDB-212E-452D-B835-37B175381F12}" dt="2024-08-22T21:12:34.760" v="17" actId="2696"/>
        <pc:sldMkLst>
          <pc:docMk/>
          <pc:sldMk cId="2229617392" sldId="11170"/>
        </pc:sldMkLst>
      </pc:sldChg>
      <pc:sldChg chg="add del">
        <pc:chgData name="Mondragon, Desiree - DEN" userId="cddb16d0-b6f9-4161-a1a6-91a003280c7c" providerId="ADAL" clId="{FB510EDB-212E-452D-B835-37B175381F12}" dt="2024-08-22T21:12:34.760" v="17" actId="2696"/>
        <pc:sldMkLst>
          <pc:docMk/>
          <pc:sldMk cId="1779065235" sldId="11172"/>
        </pc:sldMkLst>
      </pc:sldChg>
      <pc:sldChg chg="del">
        <pc:chgData name="Mondragon, Desiree - DEN" userId="cddb16d0-b6f9-4161-a1a6-91a003280c7c" providerId="ADAL" clId="{FB510EDB-212E-452D-B835-37B175381F12}" dt="2024-08-22T21:10:38.909" v="1" actId="2696"/>
        <pc:sldMkLst>
          <pc:docMk/>
          <pc:sldMk cId="1381450083" sldId="11173"/>
        </pc:sldMkLst>
      </pc:sldChg>
      <pc:sldChg chg="del">
        <pc:chgData name="Mondragon, Desiree - DEN" userId="cddb16d0-b6f9-4161-a1a6-91a003280c7c" providerId="ADAL" clId="{FB510EDB-212E-452D-B835-37B175381F12}" dt="2024-08-22T21:10:38.909" v="1" actId="2696"/>
        <pc:sldMkLst>
          <pc:docMk/>
          <pc:sldMk cId="2522249108" sldId="11175"/>
        </pc:sldMkLst>
      </pc:sldChg>
      <pc:sldChg chg="del">
        <pc:chgData name="Mondragon, Desiree - DEN" userId="cddb16d0-b6f9-4161-a1a6-91a003280c7c" providerId="ADAL" clId="{FB510EDB-212E-452D-B835-37B175381F12}" dt="2024-08-22T21:10:38.909" v="1" actId="2696"/>
        <pc:sldMkLst>
          <pc:docMk/>
          <pc:sldMk cId="2168706652" sldId="11176"/>
        </pc:sldMkLst>
      </pc:sldChg>
      <pc:sldChg chg="add del">
        <pc:chgData name="Mondragon, Desiree - DEN" userId="cddb16d0-b6f9-4161-a1a6-91a003280c7c" providerId="ADAL" clId="{FB510EDB-212E-452D-B835-37B175381F12}" dt="2024-08-22T21:12:34.760" v="17" actId="2696"/>
        <pc:sldMkLst>
          <pc:docMk/>
          <pc:sldMk cId="2584360031" sldId="11177"/>
        </pc:sldMkLst>
      </pc:sldChg>
      <pc:sldChg chg="add del">
        <pc:chgData name="Mondragon, Desiree - DEN" userId="cddb16d0-b6f9-4161-a1a6-91a003280c7c" providerId="ADAL" clId="{FB510EDB-212E-452D-B835-37B175381F12}" dt="2024-08-22T21:12:34.760" v="17" actId="2696"/>
        <pc:sldMkLst>
          <pc:docMk/>
          <pc:sldMk cId="1458633099" sldId="11178"/>
        </pc:sldMkLst>
      </pc:sldChg>
      <pc:sldChg chg="del">
        <pc:chgData name="Mondragon, Desiree - DEN" userId="cddb16d0-b6f9-4161-a1a6-91a003280c7c" providerId="ADAL" clId="{FB510EDB-212E-452D-B835-37B175381F12}" dt="2024-08-22T21:10:25" v="0" actId="2696"/>
        <pc:sldMkLst>
          <pc:docMk/>
          <pc:sldMk cId="2419338990" sldId="11179"/>
        </pc:sldMkLst>
      </pc:sldChg>
      <pc:sldChg chg="del">
        <pc:chgData name="Mondragon, Desiree - DEN" userId="cddb16d0-b6f9-4161-a1a6-91a003280c7c" providerId="ADAL" clId="{FB510EDB-212E-452D-B835-37B175381F12}" dt="2024-08-22T21:10:25" v="0" actId="2696"/>
        <pc:sldMkLst>
          <pc:docMk/>
          <pc:sldMk cId="1550345669" sldId="11181"/>
        </pc:sldMkLst>
      </pc:sldChg>
      <pc:sldChg chg="del">
        <pc:chgData name="Mondragon, Desiree - DEN" userId="cddb16d0-b6f9-4161-a1a6-91a003280c7c" providerId="ADAL" clId="{FB510EDB-212E-452D-B835-37B175381F12}" dt="2024-08-22T21:10:25" v="0" actId="2696"/>
        <pc:sldMkLst>
          <pc:docMk/>
          <pc:sldMk cId="181446330" sldId="11183"/>
        </pc:sldMkLst>
      </pc:sldChg>
      <pc:sldChg chg="del">
        <pc:chgData name="Mondragon, Desiree - DEN" userId="cddb16d0-b6f9-4161-a1a6-91a003280c7c" providerId="ADAL" clId="{FB510EDB-212E-452D-B835-37B175381F12}" dt="2024-08-22T21:10:25" v="0" actId="2696"/>
        <pc:sldMkLst>
          <pc:docMk/>
          <pc:sldMk cId="2911400998" sldId="11184"/>
        </pc:sldMkLst>
      </pc:sldChg>
      <pc:sldChg chg="add del">
        <pc:chgData name="Mondragon, Desiree - DEN" userId="cddb16d0-b6f9-4161-a1a6-91a003280c7c" providerId="ADAL" clId="{FB510EDB-212E-452D-B835-37B175381F12}" dt="2024-08-22T21:11:25.398" v="9"/>
        <pc:sldMkLst>
          <pc:docMk/>
          <pc:sldMk cId="3250908506" sldId="11185"/>
        </pc:sldMkLst>
      </pc:sldChg>
      <pc:sldChg chg="del">
        <pc:chgData name="Mondragon, Desiree - DEN" userId="cddb16d0-b6f9-4161-a1a6-91a003280c7c" providerId="ADAL" clId="{FB510EDB-212E-452D-B835-37B175381F12}" dt="2024-08-22T21:10:25" v="0" actId="2696"/>
        <pc:sldMkLst>
          <pc:docMk/>
          <pc:sldMk cId="1095214164" sldId="11186"/>
        </pc:sldMkLst>
      </pc:sldChg>
      <pc:sldChg chg="modSp add mod">
        <pc:chgData name="Mondragon, Desiree - DEN" userId="cddb16d0-b6f9-4161-a1a6-91a003280c7c" providerId="ADAL" clId="{FB510EDB-212E-452D-B835-37B175381F12}" dt="2024-08-22T21:12:09.893" v="15" actId="14100"/>
        <pc:sldMkLst>
          <pc:docMk/>
          <pc:sldMk cId="4001596926" sldId="11186"/>
        </pc:sldMkLst>
      </pc:sldChg>
      <pc:sldChg chg="modSp add mod">
        <pc:chgData name="Mondragon, Desiree - DEN" userId="cddb16d0-b6f9-4161-a1a6-91a003280c7c" providerId="ADAL" clId="{FB510EDB-212E-452D-B835-37B175381F12}" dt="2024-08-22T21:12:16.334" v="16" actId="14100"/>
        <pc:sldMkLst>
          <pc:docMk/>
          <pc:sldMk cId="614274203" sldId="11187"/>
        </pc:sldMkLst>
      </pc:sldChg>
      <pc:sldChg chg="add">
        <pc:chgData name="Mondragon, Desiree - DEN" userId="cddb16d0-b6f9-4161-a1a6-91a003280c7c" providerId="ADAL" clId="{FB510EDB-212E-452D-B835-37B175381F12}" dt="2024-08-22T21:11:25.398" v="9"/>
        <pc:sldMkLst>
          <pc:docMk/>
          <pc:sldMk cId="1095214164" sldId="11188"/>
        </pc:sldMkLst>
      </pc:sldChg>
      <pc:sldChg chg="modSp mod">
        <pc:chgData name="Mondragon, Desiree - DEN" userId="cddb16d0-b6f9-4161-a1a6-91a003280c7c" providerId="ADAL" clId="{FB510EDB-212E-452D-B835-37B175381F12}" dt="2024-08-22T21:15:08.754" v="26" actId="20577"/>
        <pc:sldMkLst>
          <pc:docMk/>
          <pc:sldMk cId="1637588952" sldId="11189"/>
        </pc:sldMkLst>
      </pc:sldChg>
      <pc:sldChg chg="add">
        <pc:chgData name="Mondragon, Desiree - DEN" userId="cddb16d0-b6f9-4161-a1a6-91a003280c7c" providerId="ADAL" clId="{FB510EDB-212E-452D-B835-37B175381F12}" dt="2024-08-22T21:11:07.835" v="4" actId="2890"/>
        <pc:sldMkLst>
          <pc:docMk/>
          <pc:sldMk cId="83807410" sldId="11190"/>
        </pc:sldMkLst>
      </pc:sldChg>
      <pc:sldChg chg="new del">
        <pc:chgData name="Mondragon, Desiree - DEN" userId="cddb16d0-b6f9-4161-a1a6-91a003280c7c" providerId="ADAL" clId="{FB510EDB-212E-452D-B835-37B175381F12}" dt="2024-08-22T21:11:04.770" v="3" actId="680"/>
        <pc:sldMkLst>
          <pc:docMk/>
          <pc:sldMk cId="3063144084" sldId="11190"/>
        </pc:sldMkLst>
      </pc:sldChg>
      <pc:sldChg chg="add">
        <pc:chgData name="Mondragon, Desiree - DEN" userId="cddb16d0-b6f9-4161-a1a6-91a003280c7c" providerId="ADAL" clId="{FB510EDB-212E-452D-B835-37B175381F12}" dt="2024-08-22T21:11:25.398" v="9"/>
        <pc:sldMkLst>
          <pc:docMk/>
          <pc:sldMk cId="0" sldId="11191"/>
        </pc:sldMkLst>
      </pc:sldChg>
      <pc:sldChg chg="add">
        <pc:chgData name="Mondragon, Desiree - DEN" userId="cddb16d0-b6f9-4161-a1a6-91a003280c7c" providerId="ADAL" clId="{FB510EDB-212E-452D-B835-37B175381F12}" dt="2024-08-22T21:11:25.398" v="9"/>
        <pc:sldMkLst>
          <pc:docMk/>
          <pc:sldMk cId="2917361468" sldId="11192"/>
        </pc:sldMkLst>
      </pc:sldChg>
      <pc:sldChg chg="add del">
        <pc:chgData name="Mondragon, Desiree - DEN" userId="cddb16d0-b6f9-4161-a1a6-91a003280c7c" providerId="ADAL" clId="{FB510EDB-212E-452D-B835-37B175381F12}" dt="2024-08-22T21:12:34.760" v="17" actId="2696"/>
        <pc:sldMkLst>
          <pc:docMk/>
          <pc:sldMk cId="2228811327" sldId="11193"/>
        </pc:sldMkLst>
      </pc:sldChg>
      <pc:sldChg chg="add del">
        <pc:chgData name="Mondragon, Desiree - DEN" userId="cddb16d0-b6f9-4161-a1a6-91a003280c7c" providerId="ADAL" clId="{FB510EDB-212E-452D-B835-37B175381F12}" dt="2024-08-22T21:12:34.760" v="17" actId="2696"/>
        <pc:sldMkLst>
          <pc:docMk/>
          <pc:sldMk cId="1274702651" sldId="11194"/>
        </pc:sldMkLst>
      </pc:sldChg>
      <pc:sldChg chg="modSp mod">
        <pc:chgData name="Mondragon, Desiree - DEN" userId="cddb16d0-b6f9-4161-a1a6-91a003280c7c" providerId="ADAL" clId="{FB510EDB-212E-452D-B835-37B175381F12}" dt="2024-08-22T21:15:01.878" v="24" actId="20577"/>
        <pc:sldMkLst>
          <pc:docMk/>
          <pc:sldMk cId="2169141397" sldId="11194"/>
        </pc:sldMkLst>
      </pc:sldChg>
      <pc:sldChg chg="add del">
        <pc:chgData name="Mondragon, Desiree - DEN" userId="cddb16d0-b6f9-4161-a1a6-91a003280c7c" providerId="ADAL" clId="{FB510EDB-212E-452D-B835-37B175381F12}" dt="2024-08-22T21:12:34.760" v="17" actId="2696"/>
        <pc:sldMkLst>
          <pc:docMk/>
          <pc:sldMk cId="2169141397" sldId="11195"/>
        </pc:sldMkLst>
      </pc:sldChg>
      <pc:sldChg chg="add del">
        <pc:chgData name="Mondragon, Desiree - DEN" userId="cddb16d0-b6f9-4161-a1a6-91a003280c7c" providerId="ADAL" clId="{FB510EDB-212E-452D-B835-37B175381F12}" dt="2024-08-22T21:12:34.760" v="17" actId="2696"/>
        <pc:sldMkLst>
          <pc:docMk/>
          <pc:sldMk cId="646190217" sldId="11196"/>
        </pc:sldMkLst>
      </pc:sldChg>
      <pc:sldChg chg="add del">
        <pc:chgData name="Mondragon, Desiree - DEN" userId="cddb16d0-b6f9-4161-a1a6-91a003280c7c" providerId="ADAL" clId="{FB510EDB-212E-452D-B835-37B175381F12}" dt="2024-08-22T21:12:34.760" v="17" actId="2696"/>
        <pc:sldMkLst>
          <pc:docMk/>
          <pc:sldMk cId="1479189825" sldId="11197"/>
        </pc:sldMkLst>
      </pc:sldChg>
      <pc:sldChg chg="add del">
        <pc:chgData name="Mondragon, Desiree - DEN" userId="cddb16d0-b6f9-4161-a1a6-91a003280c7c" providerId="ADAL" clId="{FB510EDB-212E-452D-B835-37B175381F12}" dt="2024-08-22T21:12:34.760" v="17" actId="2696"/>
        <pc:sldMkLst>
          <pc:docMk/>
          <pc:sldMk cId="534479468" sldId="11198"/>
        </pc:sldMkLst>
      </pc:sldChg>
      <pc:sldChg chg="modSp mod">
        <pc:chgData name="Mondragon, Desiree - DEN" userId="cddb16d0-b6f9-4161-a1a6-91a003280c7c" providerId="ADAL" clId="{FB510EDB-212E-452D-B835-37B175381F12}" dt="2024-08-22T21:15:05.628" v="25" actId="20577"/>
        <pc:sldMkLst>
          <pc:docMk/>
          <pc:sldMk cId="3808697365" sldId="11198"/>
        </pc:sldMkLst>
      </pc:sldChg>
      <pc:sldChg chg="add del">
        <pc:chgData name="Mondragon, Desiree - DEN" userId="cddb16d0-b6f9-4161-a1a6-91a003280c7c" providerId="ADAL" clId="{FB510EDB-212E-452D-B835-37B175381F12}" dt="2024-08-22T21:12:34.760" v="17" actId="2696"/>
        <pc:sldMkLst>
          <pc:docMk/>
          <pc:sldMk cId="3808697365" sldId="11199"/>
        </pc:sldMkLst>
      </pc:sldChg>
      <pc:sldChg chg="add">
        <pc:chgData name="Mondragon, Desiree - DEN" userId="cddb16d0-b6f9-4161-a1a6-91a003280c7c" providerId="ADAL" clId="{FB510EDB-212E-452D-B835-37B175381F12}" dt="2024-08-22T21:11:48.609" v="13"/>
        <pc:sldMkLst>
          <pc:docMk/>
          <pc:sldMk cId="170341230" sldId="11200"/>
        </pc:sldMkLst>
      </pc:sldChg>
      <pc:sldChg chg="modSp add mod">
        <pc:chgData name="Mondragon, Desiree - DEN" userId="cddb16d0-b6f9-4161-a1a6-91a003280c7c" providerId="ADAL" clId="{FB510EDB-212E-452D-B835-37B175381F12}" dt="2024-08-22T21:15:45.699" v="28"/>
        <pc:sldMkLst>
          <pc:docMk/>
          <pc:sldMk cId="623686553" sldId="11202"/>
        </pc:sldMkLst>
      </pc:sldChg>
      <pc:sldChg chg="modSp add mod replId">
        <pc:chgData name="Mondragon, Desiree - DEN" userId="cddb16d0-b6f9-4161-a1a6-91a003280c7c" providerId="ADAL" clId="{FB510EDB-212E-452D-B835-37B175381F12}" dt="2024-08-22T21:18:25.303" v="180" actId="20577"/>
        <pc:sldMkLst>
          <pc:docMk/>
          <pc:sldMk cId="964471543" sldId="11203"/>
        </pc:sldMkLst>
      </pc:sldChg>
      <pc:sldChg chg="modSp add mod replId">
        <pc:chgData name="Mondragon, Desiree - DEN" userId="cddb16d0-b6f9-4161-a1a6-91a003280c7c" providerId="ADAL" clId="{FB510EDB-212E-452D-B835-37B175381F12}" dt="2024-08-22T21:18:46.135" v="181" actId="20577"/>
        <pc:sldMkLst>
          <pc:docMk/>
          <pc:sldMk cId="2195972976" sldId="11204"/>
        </pc:sldMkLst>
      </pc:sldChg>
      <pc:sldMasterChg chg="delSldLayout">
        <pc:chgData name="Mondragon, Desiree - DEN" userId="cddb16d0-b6f9-4161-a1a6-91a003280c7c" providerId="ADAL" clId="{FB510EDB-212E-452D-B835-37B175381F12}" dt="2024-08-22T21:12:34.760" v="17" actId="2696"/>
        <pc:sldMasterMkLst>
          <pc:docMk/>
          <pc:sldMasterMk cId="1513061211" sldId="2147483689"/>
        </pc:sldMasterMkLst>
        <pc:sldLayoutChg chg="del">
          <pc:chgData name="Mondragon, Desiree - DEN" userId="cddb16d0-b6f9-4161-a1a6-91a003280c7c" providerId="ADAL" clId="{FB510EDB-212E-452D-B835-37B175381F12}" dt="2024-08-22T21:11:34.929" v="10" actId="2696"/>
          <pc:sldLayoutMkLst>
            <pc:docMk/>
            <pc:sldMasterMk cId="1513061211" sldId="2147483689"/>
            <pc:sldLayoutMk cId="2586913209" sldId="2147483711"/>
          </pc:sldLayoutMkLst>
        </pc:sldLayoutChg>
        <pc:sldLayoutChg chg="del">
          <pc:chgData name="Mondragon, Desiree - DEN" userId="cddb16d0-b6f9-4161-a1a6-91a003280c7c" providerId="ADAL" clId="{FB510EDB-212E-452D-B835-37B175381F12}" dt="2024-08-22T21:12:34.760" v="17" actId="2696"/>
          <pc:sldLayoutMkLst>
            <pc:docMk/>
            <pc:sldMasterMk cId="1513061211" sldId="2147483689"/>
            <pc:sldLayoutMk cId="52850625" sldId="2147483714"/>
          </pc:sldLayoutMkLst>
        </pc:sldLayoutChg>
        <pc:sldLayoutChg chg="del">
          <pc:chgData name="Mondragon, Desiree - DEN" userId="cddb16d0-b6f9-4161-a1a6-91a003280c7c" providerId="ADAL" clId="{FB510EDB-212E-452D-B835-37B175381F12}" dt="2024-08-22T21:11:51.516" v="14" actId="2696"/>
          <pc:sldLayoutMkLst>
            <pc:docMk/>
            <pc:sldMasterMk cId="1513061211" sldId="2147483689"/>
            <pc:sldLayoutMk cId="1561993411" sldId="2147483715"/>
          </pc:sldLayoutMkLst>
        </pc:sldLayoutChg>
        <pc:sldLayoutChg chg="del">
          <pc:chgData name="Mondragon, Desiree - DEN" userId="cddb16d0-b6f9-4161-a1a6-91a003280c7c" providerId="ADAL" clId="{FB510EDB-212E-452D-B835-37B175381F12}" dt="2024-08-22T21:10:25" v="0" actId="2696"/>
          <pc:sldLayoutMkLst>
            <pc:docMk/>
            <pc:sldMasterMk cId="1513061211" sldId="2147483689"/>
            <pc:sldLayoutMk cId="4050833819" sldId="2147483723"/>
          </pc:sldLayoutMkLst>
        </pc:sldLayoutChg>
        <pc:sldLayoutChg chg="del">
          <pc:chgData name="Mondragon, Desiree - DEN" userId="cddb16d0-b6f9-4161-a1a6-91a003280c7c" providerId="ADAL" clId="{FB510EDB-212E-452D-B835-37B175381F12}" dt="2024-08-22T21:10:25" v="0" actId="2696"/>
          <pc:sldLayoutMkLst>
            <pc:docMk/>
            <pc:sldMasterMk cId="1513061211" sldId="2147483689"/>
            <pc:sldLayoutMk cId="3099991503" sldId="2147483724"/>
          </pc:sldLayoutMkLst>
        </pc:sldLayoutChg>
        <pc:sldLayoutChg chg="del">
          <pc:chgData name="Mondragon, Desiree - DEN" userId="cddb16d0-b6f9-4161-a1a6-91a003280c7c" providerId="ADAL" clId="{FB510EDB-212E-452D-B835-37B175381F12}" dt="2024-08-22T21:10:25" v="0" actId="2696"/>
          <pc:sldLayoutMkLst>
            <pc:docMk/>
            <pc:sldMasterMk cId="1513061211" sldId="2147483689"/>
            <pc:sldLayoutMk cId="718193291" sldId="2147483725"/>
          </pc:sldLayoutMkLst>
        </pc:sldLayoutChg>
      </pc:sldMasterChg>
      <pc:sldMasterChg chg="del delSldLayout">
        <pc:chgData name="Mondragon, Desiree - DEN" userId="cddb16d0-b6f9-4161-a1a6-91a003280c7c" providerId="ADAL" clId="{FB510EDB-212E-452D-B835-37B175381F12}" dt="2024-08-22T21:10:38.909" v="1" actId="2696"/>
        <pc:sldMasterMkLst>
          <pc:docMk/>
          <pc:sldMasterMk cId="397681492" sldId="2147483711"/>
        </pc:sldMasterMkLst>
        <pc:sldLayoutChg chg="del">
          <pc:chgData name="Mondragon, Desiree - DEN" userId="cddb16d0-b6f9-4161-a1a6-91a003280c7c" providerId="ADAL" clId="{FB510EDB-212E-452D-B835-37B175381F12}" dt="2024-08-22T21:10:38.909" v="1" actId="2696"/>
          <pc:sldLayoutMkLst>
            <pc:docMk/>
            <pc:sldMasterMk cId="397681492" sldId="2147483711"/>
            <pc:sldLayoutMk cId="1091982296" sldId="2147483712"/>
          </pc:sldLayoutMkLst>
        </pc:sldLayoutChg>
        <pc:sldLayoutChg chg="del">
          <pc:chgData name="Mondragon, Desiree - DEN" userId="cddb16d0-b6f9-4161-a1a6-91a003280c7c" providerId="ADAL" clId="{FB510EDB-212E-452D-B835-37B175381F12}" dt="2024-08-22T21:10:38.909" v="1" actId="2696"/>
          <pc:sldLayoutMkLst>
            <pc:docMk/>
            <pc:sldMasterMk cId="397681492" sldId="2147483711"/>
            <pc:sldLayoutMk cId="2441095061" sldId="2147483713"/>
          </pc:sldLayoutMkLst>
        </pc:sldLayoutChg>
        <pc:sldLayoutChg chg="del">
          <pc:chgData name="Mondragon, Desiree - DEN" userId="cddb16d0-b6f9-4161-a1a6-91a003280c7c" providerId="ADAL" clId="{FB510EDB-212E-452D-B835-37B175381F12}" dt="2024-08-22T21:10:38.909" v="1" actId="2696"/>
          <pc:sldLayoutMkLst>
            <pc:docMk/>
            <pc:sldMasterMk cId="397681492" sldId="2147483711"/>
            <pc:sldLayoutMk cId="2166534504" sldId="2147483714"/>
          </pc:sldLayoutMkLst>
        </pc:sldLayoutChg>
        <pc:sldLayoutChg chg="del">
          <pc:chgData name="Mondragon, Desiree - DEN" userId="cddb16d0-b6f9-4161-a1a6-91a003280c7c" providerId="ADAL" clId="{FB510EDB-212E-452D-B835-37B175381F12}" dt="2024-08-22T21:10:38.909" v="1" actId="2696"/>
          <pc:sldLayoutMkLst>
            <pc:docMk/>
            <pc:sldMasterMk cId="397681492" sldId="2147483711"/>
            <pc:sldLayoutMk cId="3300294457" sldId="2147483715"/>
          </pc:sldLayoutMkLst>
        </pc:sldLayoutChg>
        <pc:sldLayoutChg chg="del">
          <pc:chgData name="Mondragon, Desiree - DEN" userId="cddb16d0-b6f9-4161-a1a6-91a003280c7c" providerId="ADAL" clId="{FB510EDB-212E-452D-B835-37B175381F12}" dt="2024-08-22T21:10:38.909" v="1" actId="2696"/>
          <pc:sldLayoutMkLst>
            <pc:docMk/>
            <pc:sldMasterMk cId="397681492" sldId="2147483711"/>
            <pc:sldLayoutMk cId="2882818020" sldId="2147483716"/>
          </pc:sldLayoutMkLst>
        </pc:sldLayoutChg>
        <pc:sldLayoutChg chg="del">
          <pc:chgData name="Mondragon, Desiree - DEN" userId="cddb16d0-b6f9-4161-a1a6-91a003280c7c" providerId="ADAL" clId="{FB510EDB-212E-452D-B835-37B175381F12}" dt="2024-08-22T21:10:38.909" v="1" actId="2696"/>
          <pc:sldLayoutMkLst>
            <pc:docMk/>
            <pc:sldMasterMk cId="397681492" sldId="2147483711"/>
            <pc:sldLayoutMk cId="731457571" sldId="2147483717"/>
          </pc:sldLayoutMkLst>
        </pc:sldLayoutChg>
        <pc:sldLayoutChg chg="del">
          <pc:chgData name="Mondragon, Desiree - DEN" userId="cddb16d0-b6f9-4161-a1a6-91a003280c7c" providerId="ADAL" clId="{FB510EDB-212E-452D-B835-37B175381F12}" dt="2024-08-22T21:10:38.909" v="1" actId="2696"/>
          <pc:sldLayoutMkLst>
            <pc:docMk/>
            <pc:sldMasterMk cId="397681492" sldId="2147483711"/>
            <pc:sldLayoutMk cId="924424675" sldId="2147483718"/>
          </pc:sldLayoutMkLst>
        </pc:sldLayoutChg>
        <pc:sldLayoutChg chg="del">
          <pc:chgData name="Mondragon, Desiree - DEN" userId="cddb16d0-b6f9-4161-a1a6-91a003280c7c" providerId="ADAL" clId="{FB510EDB-212E-452D-B835-37B175381F12}" dt="2024-08-22T21:10:38.909" v="1" actId="2696"/>
          <pc:sldLayoutMkLst>
            <pc:docMk/>
            <pc:sldMasterMk cId="397681492" sldId="2147483711"/>
            <pc:sldLayoutMk cId="973111127" sldId="2147483719"/>
          </pc:sldLayoutMkLst>
        </pc:sldLayoutChg>
        <pc:sldLayoutChg chg="del">
          <pc:chgData name="Mondragon, Desiree - DEN" userId="cddb16d0-b6f9-4161-a1a6-91a003280c7c" providerId="ADAL" clId="{FB510EDB-212E-452D-B835-37B175381F12}" dt="2024-08-22T21:10:38.909" v="1" actId="2696"/>
          <pc:sldLayoutMkLst>
            <pc:docMk/>
            <pc:sldMasterMk cId="397681492" sldId="2147483711"/>
            <pc:sldLayoutMk cId="1630168275" sldId="2147483720"/>
          </pc:sldLayoutMkLst>
        </pc:sldLayoutChg>
        <pc:sldLayoutChg chg="del">
          <pc:chgData name="Mondragon, Desiree - DEN" userId="cddb16d0-b6f9-4161-a1a6-91a003280c7c" providerId="ADAL" clId="{FB510EDB-212E-452D-B835-37B175381F12}" dt="2024-08-22T21:10:38.909" v="1" actId="2696"/>
          <pc:sldLayoutMkLst>
            <pc:docMk/>
            <pc:sldMasterMk cId="397681492" sldId="2147483711"/>
            <pc:sldLayoutMk cId="2318220007" sldId="2147483721"/>
          </pc:sldLayoutMkLst>
        </pc:sldLayoutChg>
        <pc:sldLayoutChg chg="del">
          <pc:chgData name="Mondragon, Desiree - DEN" userId="cddb16d0-b6f9-4161-a1a6-91a003280c7c" providerId="ADAL" clId="{FB510EDB-212E-452D-B835-37B175381F12}" dt="2024-08-22T21:10:38.909" v="1" actId="2696"/>
          <pc:sldLayoutMkLst>
            <pc:docMk/>
            <pc:sldMasterMk cId="397681492" sldId="2147483711"/>
            <pc:sldLayoutMk cId="2442371417" sldId="2147483722"/>
          </pc:sldLayoutMkLst>
        </pc:sldLayoutChg>
      </pc:sldMasterChg>
    </pc:docChg>
  </pc:docChgLst>
  <pc:docChgLst>
    <pc:chgData name="Mondragon, Desiree - DEN" userId="cddb16d0-b6f9-4161-a1a6-91a003280c7c" providerId="ADAL" clId="{0EA8911B-977B-4BBF-8F9C-FC2768E8F612}"/>
    <pc:docChg chg="undo custSel addSld delSld modSld sldOrd">
      <pc:chgData name="Mondragon, Desiree - DEN" userId="cddb16d0-b6f9-4161-a1a6-91a003280c7c" providerId="ADAL" clId="{0EA8911B-977B-4BBF-8F9C-FC2768E8F612}" dt="2024-09-13T13:09:07.346" v="205" actId="20577"/>
      <pc:docMkLst>
        <pc:docMk/>
      </pc:docMkLst>
      <pc:sldChg chg="del">
        <pc:chgData name="Mondragon, Desiree - DEN" userId="cddb16d0-b6f9-4161-a1a6-91a003280c7c" providerId="ADAL" clId="{0EA8911B-977B-4BBF-8F9C-FC2768E8F612}" dt="2024-09-13T12:55:38.038" v="15" actId="2696"/>
        <pc:sldMkLst>
          <pc:docMk/>
          <pc:sldMk cId="3250908506" sldId="11185"/>
        </pc:sldMkLst>
      </pc:sldChg>
      <pc:sldChg chg="new del">
        <pc:chgData name="Mondragon, Desiree - DEN" userId="cddb16d0-b6f9-4161-a1a6-91a003280c7c" providerId="ADAL" clId="{0EA8911B-977B-4BBF-8F9C-FC2768E8F612}" dt="2024-09-13T12:57:56.929" v="17" actId="2696"/>
        <pc:sldMkLst>
          <pc:docMk/>
          <pc:sldMk cId="1692969358" sldId="11212"/>
        </pc:sldMkLst>
      </pc:sldChg>
      <pc:sldChg chg="add">
        <pc:chgData name="Mondragon, Desiree - DEN" userId="cddb16d0-b6f9-4161-a1a6-91a003280c7c" providerId="ADAL" clId="{0EA8911B-977B-4BBF-8F9C-FC2768E8F612}" dt="2024-09-13T12:58:11.517" v="18" actId="2890"/>
        <pc:sldMkLst>
          <pc:docMk/>
          <pc:sldMk cId="3664679856" sldId="11212"/>
        </pc:sldMkLst>
      </pc:sldChg>
      <pc:sldChg chg="add">
        <pc:chgData name="Mondragon, Desiree - DEN" userId="cddb16d0-b6f9-4161-a1a6-91a003280c7c" providerId="ADAL" clId="{0EA8911B-977B-4BBF-8F9C-FC2768E8F612}" dt="2024-09-13T12:58:15.216" v="19" actId="2890"/>
        <pc:sldMkLst>
          <pc:docMk/>
          <pc:sldMk cId="1685021762" sldId="11213"/>
        </pc:sldMkLst>
      </pc:sldChg>
      <pc:sldChg chg="add">
        <pc:chgData name="Mondragon, Desiree - DEN" userId="cddb16d0-b6f9-4161-a1a6-91a003280c7c" providerId="ADAL" clId="{0EA8911B-977B-4BBF-8F9C-FC2768E8F612}" dt="2024-09-13T13:00:53.969" v="47" actId="2890"/>
        <pc:sldMkLst>
          <pc:docMk/>
          <pc:sldMk cId="3534765577" sldId="11214"/>
        </pc:sldMkLst>
      </pc:sldChg>
      <pc:sldChg chg="add replId">
        <pc:chgData name="Mondragon, Desiree - DEN" userId="cddb16d0-b6f9-4161-a1a6-91a003280c7c" providerId="ADAL" clId="{0EA8911B-977B-4BBF-8F9C-FC2768E8F612}" dt="2024-09-13T13:00:53.969" v="47" actId="2890"/>
        <pc:sldMkLst>
          <pc:docMk/>
          <pc:sldMk cId="2748581706" sldId="11215"/>
        </pc:sldMkLst>
      </pc:sldChg>
      <pc:sldChg chg="modSp add mod">
        <pc:chgData name="Mondragon, Desiree - DEN" userId="cddb16d0-b6f9-4161-a1a6-91a003280c7c" providerId="ADAL" clId="{0EA8911B-977B-4BBF-8F9C-FC2768E8F612}" dt="2024-09-13T13:02:58.921" v="88"/>
        <pc:sldMkLst>
          <pc:docMk/>
          <pc:sldMk cId="4197252479" sldId="11216"/>
        </pc:sldMkLst>
      </pc:sldChg>
      <pc:sldChg chg="modSp add mod replId">
        <pc:chgData name="Mondragon, Desiree - DEN" userId="cddb16d0-b6f9-4161-a1a6-91a003280c7c" providerId="ADAL" clId="{0EA8911B-977B-4BBF-8F9C-FC2768E8F612}" dt="2024-09-13T13:04:07.339" v="114" actId="20577"/>
        <pc:sldMkLst>
          <pc:docMk/>
          <pc:sldMk cId="3490488679" sldId="11217"/>
        </pc:sldMkLst>
      </pc:sldChg>
      <pc:sldChg chg="modSp add mod">
        <pc:chgData name="Mondragon, Desiree - DEN" userId="cddb16d0-b6f9-4161-a1a6-91a003280c7c" providerId="ADAL" clId="{0EA8911B-977B-4BBF-8F9C-FC2768E8F612}" dt="2024-09-13T13:04:35.479" v="116"/>
        <pc:sldMkLst>
          <pc:docMk/>
          <pc:sldMk cId="3396810761" sldId="11218"/>
        </pc:sldMkLst>
      </pc:sldChg>
      <pc:sldChg chg="modSp add mod replId">
        <pc:chgData name="Mondragon, Desiree - DEN" userId="cddb16d0-b6f9-4161-a1a6-91a003280c7c" providerId="ADAL" clId="{0EA8911B-977B-4BBF-8F9C-FC2768E8F612}" dt="2024-09-13T13:05:40.466" v="154" actId="20577"/>
        <pc:sldMkLst>
          <pc:docMk/>
          <pc:sldMk cId="2487797668" sldId="11219"/>
        </pc:sldMkLst>
      </pc:sldChg>
      <pc:sldChg chg="new del">
        <pc:chgData name="Mondragon, Desiree - DEN" userId="cddb16d0-b6f9-4161-a1a6-91a003280c7c" providerId="ADAL" clId="{0EA8911B-977B-4BBF-8F9C-FC2768E8F612}" dt="2024-09-13T13:06:20.074" v="156" actId="680"/>
        <pc:sldMkLst>
          <pc:docMk/>
          <pc:sldMk cId="2834019362" sldId="11220"/>
        </pc:sldMkLst>
      </pc:sldChg>
      <pc:sldChg chg="modSp add mod replId">
        <pc:chgData name="Mondragon, Desiree - DEN" userId="cddb16d0-b6f9-4161-a1a6-91a003280c7c" providerId="ADAL" clId="{0EA8911B-977B-4BBF-8F9C-FC2768E8F612}" dt="2024-09-13T13:09:07.346" v="205" actId="20577"/>
        <pc:sldMkLst>
          <pc:docMk/>
          <pc:sldMk cId="3386472826" sldId="11221"/>
        </pc:sldMkLst>
      </pc:sldChg>
    </pc:docChg>
  </pc:docChgLst>
  <pc:docChgLst>
    <pc:chgData name="Bronshtein, Jordan - DEN" userId="S::jordan.bronshtein@flydenver.com::c35be059-5271-4a61-acf4-8d21cb21ab5b" providerId="AD" clId="Web-{D27CA875-E1C5-9F4A-8186-EF715F385970}"/>
    <pc:docChg chg="modSld">
      <pc:chgData name="Bronshtein, Jordan - DEN" userId="S::jordan.bronshtein@flydenver.com::c35be059-5271-4a61-acf4-8d21cb21ab5b" providerId="AD" clId="Web-{D27CA875-E1C5-9F4A-8186-EF715F385970}" dt="2024-08-08T18:56:10.524" v="46" actId="20577"/>
      <pc:docMkLst>
        <pc:docMk/>
      </pc:docMkLst>
    </pc:docChg>
  </pc:docChgLst>
  <pc:docChgLst>
    <pc:chgData name="Anderson, Sara - DEN" userId="S::sara.anderson@flydenver.com::e3f8ecb3-2193-4665-ba34-5827b1a98428" providerId="AD" clId="Web-{588029FC-AF47-4C72-010D-6508929B2A7F}"/>
    <pc:docChg chg="modSld sldOrd">
      <pc:chgData name="Anderson, Sara - DEN" userId="S::sara.anderson@flydenver.com::e3f8ecb3-2193-4665-ba34-5827b1a98428" providerId="AD" clId="Web-{588029FC-AF47-4C72-010D-6508929B2A7F}" dt="2025-04-10T19:42:36.015" v="1440"/>
      <pc:docMkLst>
        <pc:docMk/>
      </pc:docMkLst>
      <pc:sldChg chg="modNotes">
        <pc:chgData name="Anderson, Sara - DEN" userId="S::sara.anderson@flydenver.com::e3f8ecb3-2193-4665-ba34-5827b1a98428" providerId="AD" clId="Web-{588029FC-AF47-4C72-010D-6508929B2A7F}" dt="2025-04-10T19:42:36.015" v="1440"/>
        <pc:sldMkLst>
          <pc:docMk/>
          <pc:sldMk cId="3346811780" sldId="11162"/>
        </pc:sldMkLst>
      </pc:sldChg>
      <pc:sldChg chg="modNotes">
        <pc:chgData name="Anderson, Sara - DEN" userId="S::sara.anderson@flydenver.com::e3f8ecb3-2193-4665-ba34-5827b1a98428" providerId="AD" clId="Web-{588029FC-AF47-4C72-010D-6508929B2A7F}" dt="2025-04-10T19:07:32.603" v="339"/>
        <pc:sldMkLst>
          <pc:docMk/>
          <pc:sldMk cId="1001245026" sldId="11170"/>
        </pc:sldMkLst>
      </pc:sldChg>
      <pc:sldChg chg="ord">
        <pc:chgData name="Anderson, Sara - DEN" userId="S::sara.anderson@flydenver.com::e3f8ecb3-2193-4665-ba34-5827b1a98428" providerId="AD" clId="Web-{588029FC-AF47-4C72-010D-6508929B2A7F}" dt="2025-04-10T19:35:07.773" v="1327"/>
        <pc:sldMkLst>
          <pc:docMk/>
          <pc:sldMk cId="712996924" sldId="105034"/>
        </pc:sldMkLst>
      </pc:sldChg>
      <pc:sldChg chg="modNotes">
        <pc:chgData name="Anderson, Sara - DEN" userId="S::sara.anderson@flydenver.com::e3f8ecb3-2193-4665-ba34-5827b1a98428" providerId="AD" clId="Web-{588029FC-AF47-4C72-010D-6508929B2A7F}" dt="2025-04-10T19:36:38.868" v="1384"/>
        <pc:sldMkLst>
          <pc:docMk/>
          <pc:sldMk cId="411078601" sldId="105061"/>
        </pc:sldMkLst>
      </pc:sldChg>
      <pc:sldChg chg="modNotes">
        <pc:chgData name="Anderson, Sara - DEN" userId="S::sara.anderson@flydenver.com::e3f8ecb3-2193-4665-ba34-5827b1a98428" providerId="AD" clId="Web-{588029FC-AF47-4C72-010D-6508929B2A7F}" dt="2025-04-10T19:20:04.320" v="1002"/>
        <pc:sldMkLst>
          <pc:docMk/>
          <pc:sldMk cId="62645071" sldId="105068"/>
        </pc:sldMkLst>
      </pc:sldChg>
    </pc:docChg>
  </pc:docChgLst>
  <pc:docChgLst>
    <pc:chgData name="Cooper, Ken - DEN" userId="S::ken.cooper@flydenver.com::e1f9ed93-e0e1-4049-baf3-a58500e243de" providerId="AD" clId="Web-{84AC1AA6-5FB2-765F-398D-CECE7019B75D}"/>
    <pc:docChg chg="sldOrd">
      <pc:chgData name="Cooper, Ken - DEN" userId="S::ken.cooper@flydenver.com::e1f9ed93-e0e1-4049-baf3-a58500e243de" providerId="AD" clId="Web-{84AC1AA6-5FB2-765F-398D-CECE7019B75D}" dt="2025-03-13T18:26:01.759" v="0"/>
      <pc:docMkLst>
        <pc:docMk/>
      </pc:docMkLst>
      <pc:sldChg chg="ord">
        <pc:chgData name="Cooper, Ken - DEN" userId="S::ken.cooper@flydenver.com::e1f9ed93-e0e1-4049-baf3-a58500e243de" providerId="AD" clId="Web-{84AC1AA6-5FB2-765F-398D-CECE7019B75D}" dt="2025-03-13T18:26:01.759" v="0"/>
        <pc:sldMkLst>
          <pc:docMk/>
          <pc:sldMk cId="1890452430" sldId="11112"/>
        </pc:sldMkLst>
      </pc:sldChg>
    </pc:docChg>
  </pc:docChgLst>
  <pc:docChgLst>
    <pc:chgData name="Mondragon, Desiree - DEN" userId="cddb16d0-b6f9-4161-a1a6-91a003280c7c" providerId="ADAL" clId="{0ABCD30A-6726-46AE-BD78-10CA93E8A705}"/>
    <pc:docChg chg="modSld">
      <pc:chgData name="Mondragon, Desiree - DEN" userId="cddb16d0-b6f9-4161-a1a6-91a003280c7c" providerId="ADAL" clId="{0ABCD30A-6726-46AE-BD78-10CA93E8A705}" dt="2024-10-03T17:36:36.729" v="13" actId="20577"/>
      <pc:docMkLst>
        <pc:docMk/>
      </pc:docMkLst>
      <pc:sldChg chg="modSp mod">
        <pc:chgData name="Mondragon, Desiree - DEN" userId="cddb16d0-b6f9-4161-a1a6-91a003280c7c" providerId="ADAL" clId="{0ABCD30A-6726-46AE-BD78-10CA93E8A705}" dt="2024-10-03T17:36:36.729" v="13" actId="20577"/>
        <pc:sldMkLst>
          <pc:docMk/>
          <pc:sldMk cId="46628132" sldId="11111"/>
        </pc:sldMkLst>
      </pc:sldChg>
      <pc:sldChg chg="modNotes">
        <pc:chgData name="Mondragon, Desiree - DEN" userId="cddb16d0-b6f9-4161-a1a6-91a003280c7c" providerId="ADAL" clId="{0ABCD30A-6726-46AE-BD78-10CA93E8A705}" dt="2024-10-03T17:17:22.209" v="1" actId="20577"/>
        <pc:sldMkLst>
          <pc:docMk/>
          <pc:sldMk cId="735330980" sldId="11113"/>
        </pc:sldMkLst>
      </pc:sldChg>
    </pc:docChg>
  </pc:docChgLst>
  <pc:docChgLst>
    <pc:chgData name="Sadkhi, Anas - DEN" userId="S::anas.sadkhi@flydenver.com::d20243c2-2a5c-474c-9c07-cfb3bc577e6d" providerId="AD" clId="Web-{90660411-D1BD-5752-F832-B45ED5139B6D}"/>
    <pc:docChg chg="modSld">
      <pc:chgData name="Sadkhi, Anas - DEN" userId="S::anas.sadkhi@flydenver.com::d20243c2-2a5c-474c-9c07-cfb3bc577e6d" providerId="AD" clId="Web-{90660411-D1BD-5752-F832-B45ED5139B6D}" dt="2025-01-22T15:11:52.484" v="22" actId="20577"/>
      <pc:docMkLst>
        <pc:docMk/>
      </pc:docMkLst>
    </pc:docChg>
  </pc:docChgLst>
  <pc:docChgLst>
    <pc:chgData name="Stevens, Kathryn - DEN Contingent Worker" userId="S::kathryn.stevens@flydenver.com::002f0a7d-49c8-4374-93cc-d7ebcb98ced9" providerId="AD" clId="Web-{19525338-DBC7-5075-6F02-0663F948C845}"/>
    <pc:docChg chg="modSld">
      <pc:chgData name="Stevens, Kathryn - DEN Contingent Worker" userId="S::kathryn.stevens@flydenver.com::002f0a7d-49c8-4374-93cc-d7ebcb98ced9" providerId="AD" clId="Web-{19525338-DBC7-5075-6F02-0663F948C845}" dt="2025-02-13T16:25:43.647" v="4" actId="20577"/>
      <pc:docMkLst>
        <pc:docMk/>
      </pc:docMkLst>
      <pc:sldChg chg="modSp">
        <pc:chgData name="Stevens, Kathryn - DEN Contingent Worker" userId="S::kathryn.stevens@flydenver.com::002f0a7d-49c8-4374-93cc-d7ebcb98ced9" providerId="AD" clId="Web-{19525338-DBC7-5075-6F02-0663F948C845}" dt="2025-02-13T16:25:43.647" v="4" actId="20577"/>
        <pc:sldMkLst>
          <pc:docMk/>
          <pc:sldMk cId="3271085709" sldId="105025"/>
        </pc:sldMkLst>
      </pc:sldChg>
    </pc:docChg>
  </pc:docChgLst>
  <pc:docChgLst>
    <pc:chgData name="Burke, Stephanie - DEN" userId="S::stephanie.burke@flydenver.com::00802305-61c0-4df7-a303-ba63dbde2578" providerId="AD" clId="Web-{4010A0CC-4522-7CC3-087A-6B6E7C53AEC3}"/>
    <pc:docChg chg="sldOrd">
      <pc:chgData name="Burke, Stephanie - DEN" userId="S::stephanie.burke@flydenver.com::00802305-61c0-4df7-a303-ba63dbde2578" providerId="AD" clId="Web-{4010A0CC-4522-7CC3-087A-6B6E7C53AEC3}" dt="2025-03-13T18:55:34.762" v="0"/>
      <pc:docMkLst>
        <pc:docMk/>
      </pc:docMkLst>
      <pc:sldChg chg="ord">
        <pc:chgData name="Burke, Stephanie - DEN" userId="S::stephanie.burke@flydenver.com::00802305-61c0-4df7-a303-ba63dbde2578" providerId="AD" clId="Web-{4010A0CC-4522-7CC3-087A-6B6E7C53AEC3}" dt="2025-03-13T18:55:34.762" v="0"/>
        <pc:sldMkLst>
          <pc:docMk/>
          <pc:sldMk cId="3094513286" sldId="105052"/>
        </pc:sldMkLst>
      </pc:sldChg>
    </pc:docChg>
  </pc:docChgLst>
  <pc:docChgLst>
    <pc:chgData name="Joyce, Steven - DEN" userId="S::steven.joyce@flydenver.com::48d48c8e-7e89-49ad-8379-e2fd8b469b0f" providerId="AD" clId="Web-{F13D3E19-9A65-DD72-44AC-AA60B2784413}"/>
    <pc:docChg chg="sldOrd">
      <pc:chgData name="Joyce, Steven - DEN" userId="S::steven.joyce@flydenver.com::48d48c8e-7e89-49ad-8379-e2fd8b469b0f" providerId="AD" clId="Web-{F13D3E19-9A65-DD72-44AC-AA60B2784413}" dt="2025-04-10T20:08:15.548" v="1"/>
      <pc:docMkLst>
        <pc:docMk/>
      </pc:docMkLst>
      <pc:sldChg chg="ord">
        <pc:chgData name="Joyce, Steven - DEN" userId="S::steven.joyce@flydenver.com::48d48c8e-7e89-49ad-8379-e2fd8b469b0f" providerId="AD" clId="Web-{F13D3E19-9A65-DD72-44AC-AA60B2784413}" dt="2025-04-10T20:08:15.548" v="1"/>
        <pc:sldMkLst>
          <pc:docMk/>
          <pc:sldMk cId="2815093843" sldId="105047"/>
        </pc:sldMkLst>
      </pc:sldChg>
    </pc:docChg>
  </pc:docChgLst>
  <pc:docChgLst>
    <pc:chgData name="Anderson, Sara - DEN" userId="e3f8ecb3-2193-4665-ba34-5827b1a98428" providerId="ADAL" clId="{E399C30B-1F06-4DCF-BCB4-97B77146E023}"/>
    <pc:docChg chg="undo custSel delSld modSld modSection">
      <pc:chgData name="Anderson, Sara - DEN" userId="e3f8ecb3-2193-4665-ba34-5827b1a98428" providerId="ADAL" clId="{E399C30B-1F06-4DCF-BCB4-97B77146E023}" dt="2025-04-07T18:05:36.475" v="1564" actId="33524"/>
      <pc:docMkLst>
        <pc:docMk/>
      </pc:docMkLst>
      <pc:sldChg chg="modSp mod">
        <pc:chgData name="Anderson, Sara - DEN" userId="e3f8ecb3-2193-4665-ba34-5827b1a98428" providerId="ADAL" clId="{E399C30B-1F06-4DCF-BCB4-97B77146E023}" dt="2025-04-07T17:13:26.534" v="1333" actId="1076"/>
        <pc:sldMkLst>
          <pc:docMk/>
          <pc:sldMk cId="868613216" sldId="287"/>
        </pc:sldMkLst>
      </pc:sldChg>
      <pc:sldChg chg="del">
        <pc:chgData name="Anderson, Sara - DEN" userId="e3f8ecb3-2193-4665-ba34-5827b1a98428" providerId="ADAL" clId="{E399C30B-1F06-4DCF-BCB4-97B77146E023}" dt="2025-04-07T13:50:32.070" v="0" actId="2696"/>
        <pc:sldMkLst>
          <pc:docMk/>
          <pc:sldMk cId="3086395888" sldId="11164"/>
        </pc:sldMkLst>
      </pc:sldChg>
      <pc:sldChg chg="del">
        <pc:chgData name="Anderson, Sara - DEN" userId="e3f8ecb3-2193-4665-ba34-5827b1a98428" providerId="ADAL" clId="{E399C30B-1F06-4DCF-BCB4-97B77146E023}" dt="2025-04-07T13:50:47.404" v="2" actId="2696"/>
        <pc:sldMkLst>
          <pc:docMk/>
          <pc:sldMk cId="2563798158" sldId="11166"/>
        </pc:sldMkLst>
      </pc:sldChg>
      <pc:sldChg chg="del">
        <pc:chgData name="Anderson, Sara - DEN" userId="e3f8ecb3-2193-4665-ba34-5827b1a98428" providerId="ADAL" clId="{E399C30B-1F06-4DCF-BCB4-97B77146E023}" dt="2025-04-07T13:50:38.018" v="1" actId="2696"/>
        <pc:sldMkLst>
          <pc:docMk/>
          <pc:sldMk cId="3205969730" sldId="105062"/>
        </pc:sldMkLst>
      </pc:sldChg>
      <pc:sldChg chg="modSp mod modNotesTx">
        <pc:chgData name="Anderson, Sara - DEN" userId="e3f8ecb3-2193-4665-ba34-5827b1a98428" providerId="ADAL" clId="{E399C30B-1F06-4DCF-BCB4-97B77146E023}" dt="2025-04-07T18:05:36.475" v="1564" actId="33524"/>
        <pc:sldMkLst>
          <pc:docMk/>
          <pc:sldMk cId="62645071" sldId="105068"/>
        </pc:sldMkLst>
      </pc:sldChg>
      <pc:sldChg chg="del">
        <pc:chgData name="Anderson, Sara - DEN" userId="e3f8ecb3-2193-4665-ba34-5827b1a98428" providerId="ADAL" clId="{E399C30B-1F06-4DCF-BCB4-97B77146E023}" dt="2025-04-07T16:26:49.301" v="3" actId="2696"/>
        <pc:sldMkLst>
          <pc:docMk/>
          <pc:sldMk cId="1156026709" sldId="105068"/>
        </pc:sldMkLst>
      </pc:sldChg>
      <pc:sldMasterChg chg="delSldLayout">
        <pc:chgData name="Anderson, Sara - DEN" userId="e3f8ecb3-2193-4665-ba34-5827b1a98428" providerId="ADAL" clId="{E399C30B-1F06-4DCF-BCB4-97B77146E023}" dt="2025-04-07T16:26:49.301" v="3" actId="2696"/>
        <pc:sldMasterMkLst>
          <pc:docMk/>
          <pc:sldMasterMk cId="880529311" sldId="2147483751"/>
        </pc:sldMasterMkLst>
        <pc:sldLayoutChg chg="del">
          <pc:chgData name="Anderson, Sara - DEN" userId="e3f8ecb3-2193-4665-ba34-5827b1a98428" providerId="ADAL" clId="{E399C30B-1F06-4DCF-BCB4-97B77146E023}" dt="2025-04-07T16:26:49.301" v="3" actId="2696"/>
          <pc:sldLayoutMkLst>
            <pc:docMk/>
            <pc:sldMasterMk cId="880529311" sldId="2147483751"/>
            <pc:sldLayoutMk cId="1164466895" sldId="2147483754"/>
          </pc:sldLayoutMkLst>
        </pc:sldLayoutChg>
      </pc:sldMasterChg>
    </pc:docChg>
  </pc:docChgLst>
  <pc:docChgLst>
    <pc:chgData name="Mondragon, Desiree - DEN" userId="cddb16d0-b6f9-4161-a1a6-91a003280c7c" providerId="ADAL" clId="{57DD21DD-9878-40C9-BBDB-4F1B048ED33A}"/>
    <pc:docChg chg="modSld">
      <pc:chgData name="Mondragon, Desiree - DEN" userId="cddb16d0-b6f9-4161-a1a6-91a003280c7c" providerId="ADAL" clId="{57DD21DD-9878-40C9-BBDB-4F1B048ED33A}" dt="2024-09-19T00:58:24.877" v="1" actId="1038"/>
      <pc:docMkLst>
        <pc:docMk/>
      </pc:docMkLst>
      <pc:sldChg chg="modSp mod">
        <pc:chgData name="Mondragon, Desiree - DEN" userId="cddb16d0-b6f9-4161-a1a6-91a003280c7c" providerId="ADAL" clId="{57DD21DD-9878-40C9-BBDB-4F1B048ED33A}" dt="2024-09-19T00:58:24.877" v="1" actId="1038"/>
        <pc:sldMkLst>
          <pc:docMk/>
          <pc:sldMk cId="0" sldId="11191"/>
        </pc:sldMkLst>
      </pc:sldChg>
    </pc:docChg>
  </pc:docChgLst>
  <pc:docChgLst>
    <pc:chgData name="Mondragon, Desiree - DEN" userId="S::desiree.mondragon@flydenver.com::cddb16d0-b6f9-4161-a1a6-91a003280c7c" providerId="AD" clId="Web-{68B79B52-A1FD-FFF6-A36B-AAA7961C2A9A}"/>
    <pc:docChg chg="modSld">
      <pc:chgData name="Mondragon, Desiree - DEN" userId="S::desiree.mondragon@flydenver.com::cddb16d0-b6f9-4161-a1a6-91a003280c7c" providerId="AD" clId="Web-{68B79B52-A1FD-FFF6-A36B-AAA7961C2A9A}" dt="2025-01-10T22:09:05.076" v="3" actId="20577"/>
      <pc:docMkLst>
        <pc:docMk/>
      </pc:docMkLst>
      <pc:sldChg chg="modSp">
        <pc:chgData name="Mondragon, Desiree - DEN" userId="S::desiree.mondragon@flydenver.com::cddb16d0-b6f9-4161-a1a6-91a003280c7c" providerId="AD" clId="Web-{68B79B52-A1FD-FFF6-A36B-AAA7961C2A9A}" dt="2025-01-10T22:07:45.919" v="1" actId="14100"/>
        <pc:sldMkLst>
          <pc:docMk/>
          <pc:sldMk cId="4092177147" sldId="104998"/>
        </pc:sldMkLst>
      </pc:sldChg>
    </pc:docChg>
  </pc:docChgLst>
  <pc:docChgLst>
    <pc:chgData clId="Web-{BEBDF894-D567-C684-948C-DC589B1ECA5F}"/>
    <pc:docChg chg="modSld">
      <pc:chgData name="" userId="" providerId="" clId="Web-{BEBDF894-D567-C684-948C-DC589B1ECA5F}" dt="2025-02-10T16:58:39.947" v="3" actId="20577"/>
      <pc:docMkLst>
        <pc:docMk/>
      </pc:docMkLst>
      <pc:sldChg chg="modSp">
        <pc:chgData name="" userId="" providerId="" clId="Web-{BEBDF894-D567-C684-948C-DC589B1ECA5F}" dt="2025-02-10T16:58:39.947" v="3" actId="20577"/>
        <pc:sldMkLst>
          <pc:docMk/>
          <pc:sldMk cId="170341230" sldId="11200"/>
        </pc:sldMkLst>
      </pc:sldChg>
    </pc:docChg>
  </pc:docChgLst>
  <pc:docChgLst>
    <pc:chgData name="Mondragon, Desiree - DEN" userId="cddb16d0-b6f9-4161-a1a6-91a003280c7c" providerId="ADAL" clId="{B72B92A8-4D58-4615-99DD-ADE2E9D7563C}"/>
    <pc:docChg chg="undo custSel addSld delSld modSld delSection modSection">
      <pc:chgData name="Mondragon, Desiree - DEN" userId="cddb16d0-b6f9-4161-a1a6-91a003280c7c" providerId="ADAL" clId="{B72B92A8-4D58-4615-99DD-ADE2E9D7563C}" dt="2025-03-21T13:52:50.675" v="2296" actId="20577"/>
      <pc:docMkLst>
        <pc:docMk/>
      </pc:docMkLst>
      <pc:sldChg chg="modNotesTx">
        <pc:chgData name="Mondragon, Desiree - DEN" userId="cddb16d0-b6f9-4161-a1a6-91a003280c7c" providerId="ADAL" clId="{B72B92A8-4D58-4615-99DD-ADE2E9D7563C}" dt="2025-03-21T13:23:58.885" v="2201"/>
        <pc:sldMkLst>
          <pc:docMk/>
          <pc:sldMk cId="735330980" sldId="11113"/>
        </pc:sldMkLst>
      </pc:sldChg>
      <pc:sldChg chg="del">
        <pc:chgData name="Mondragon, Desiree - DEN" userId="cddb16d0-b6f9-4161-a1a6-91a003280c7c" providerId="ADAL" clId="{B72B92A8-4D58-4615-99DD-ADE2E9D7563C}" dt="2025-03-20T21:48:05.595" v="4" actId="2696"/>
        <pc:sldMkLst>
          <pc:docMk/>
          <pc:sldMk cId="3501729453" sldId="11144"/>
        </pc:sldMkLst>
      </pc:sldChg>
      <pc:sldChg chg="modSp mod">
        <pc:chgData name="Mondragon, Desiree - DEN" userId="cddb16d0-b6f9-4161-a1a6-91a003280c7c" providerId="ADAL" clId="{B72B92A8-4D58-4615-99DD-ADE2E9D7563C}" dt="2025-03-21T13:51:25.004" v="2282" actId="20577"/>
        <pc:sldMkLst>
          <pc:docMk/>
          <pc:sldMk cId="1605585881" sldId="11220"/>
        </pc:sldMkLst>
      </pc:sldChg>
      <pc:sldChg chg="modNotesTx">
        <pc:chgData name="Mondragon, Desiree - DEN" userId="cddb16d0-b6f9-4161-a1a6-91a003280c7c" providerId="ADAL" clId="{B72B92A8-4D58-4615-99DD-ADE2E9D7563C}" dt="2025-03-21T13:20:59.154" v="2162" actId="20577"/>
        <pc:sldMkLst>
          <pc:docMk/>
          <pc:sldMk cId="616483224" sldId="104938"/>
        </pc:sldMkLst>
      </pc:sldChg>
      <pc:sldChg chg="modNotesTx">
        <pc:chgData name="Mondragon, Desiree - DEN" userId="cddb16d0-b6f9-4161-a1a6-91a003280c7c" providerId="ADAL" clId="{B72B92A8-4D58-4615-99DD-ADE2E9D7563C}" dt="2025-03-21T12:46:58.962" v="2040" actId="20577"/>
        <pc:sldMkLst>
          <pc:docMk/>
          <pc:sldMk cId="811872395" sldId="104944"/>
        </pc:sldMkLst>
      </pc:sldChg>
      <pc:sldChg chg="del">
        <pc:chgData name="Mondragon, Desiree - DEN" userId="cddb16d0-b6f9-4161-a1a6-91a003280c7c" providerId="ADAL" clId="{B72B92A8-4D58-4615-99DD-ADE2E9D7563C}" dt="2025-03-21T11:51:27.509" v="1409" actId="47"/>
        <pc:sldMkLst>
          <pc:docMk/>
          <pc:sldMk cId="409671137" sldId="104959"/>
        </pc:sldMkLst>
      </pc:sldChg>
      <pc:sldChg chg="del">
        <pc:chgData name="Mondragon, Desiree - DEN" userId="cddb16d0-b6f9-4161-a1a6-91a003280c7c" providerId="ADAL" clId="{B72B92A8-4D58-4615-99DD-ADE2E9D7563C}" dt="2025-03-21T11:51:27.509" v="1409" actId="47"/>
        <pc:sldMkLst>
          <pc:docMk/>
          <pc:sldMk cId="1850554880" sldId="104960"/>
        </pc:sldMkLst>
      </pc:sldChg>
      <pc:sldChg chg="modNotesTx">
        <pc:chgData name="Mondragon, Desiree - DEN" userId="cddb16d0-b6f9-4161-a1a6-91a003280c7c" providerId="ADAL" clId="{B72B92A8-4D58-4615-99DD-ADE2E9D7563C}" dt="2025-03-20T22:36:33.202" v="1335" actId="20577"/>
        <pc:sldMkLst>
          <pc:docMk/>
          <pc:sldMk cId="2944146199" sldId="104991"/>
        </pc:sldMkLst>
      </pc:sldChg>
      <pc:sldChg chg="del">
        <pc:chgData name="Mondragon, Desiree - DEN" userId="cddb16d0-b6f9-4161-a1a6-91a003280c7c" providerId="ADAL" clId="{B72B92A8-4D58-4615-99DD-ADE2E9D7563C}" dt="2025-03-21T11:52:29.834" v="1414" actId="18676"/>
        <pc:sldMkLst>
          <pc:docMk/>
          <pc:sldMk cId="2287347772" sldId="104996"/>
        </pc:sldMkLst>
      </pc:sldChg>
      <pc:sldChg chg="del">
        <pc:chgData name="Mondragon, Desiree - DEN" userId="cddb16d0-b6f9-4161-a1a6-91a003280c7c" providerId="ADAL" clId="{B72B92A8-4D58-4615-99DD-ADE2E9D7563C}" dt="2025-03-21T11:53:08.908" v="1419" actId="2696"/>
        <pc:sldMkLst>
          <pc:docMk/>
          <pc:sldMk cId="4092177147" sldId="104998"/>
        </pc:sldMkLst>
      </pc:sldChg>
      <pc:sldChg chg="del">
        <pc:chgData name="Mondragon, Desiree - DEN" userId="cddb16d0-b6f9-4161-a1a6-91a003280c7c" providerId="ADAL" clId="{B72B92A8-4D58-4615-99DD-ADE2E9D7563C}" dt="2025-03-21T11:51:27.509" v="1409" actId="47"/>
        <pc:sldMkLst>
          <pc:docMk/>
          <pc:sldMk cId="2524720615" sldId="105000"/>
        </pc:sldMkLst>
      </pc:sldChg>
      <pc:sldChg chg="del">
        <pc:chgData name="Mondragon, Desiree - DEN" userId="cddb16d0-b6f9-4161-a1a6-91a003280c7c" providerId="ADAL" clId="{B72B92A8-4D58-4615-99DD-ADE2E9D7563C}" dt="2025-03-21T11:51:27.509" v="1409" actId="47"/>
        <pc:sldMkLst>
          <pc:docMk/>
          <pc:sldMk cId="717657605" sldId="105001"/>
        </pc:sldMkLst>
      </pc:sldChg>
      <pc:sldChg chg="del">
        <pc:chgData name="Mondragon, Desiree - DEN" userId="cddb16d0-b6f9-4161-a1a6-91a003280c7c" providerId="ADAL" clId="{B72B92A8-4D58-4615-99DD-ADE2E9D7563C}" dt="2025-03-21T11:51:27.509" v="1409" actId="47"/>
        <pc:sldMkLst>
          <pc:docMk/>
          <pc:sldMk cId="2620443658" sldId="105005"/>
        </pc:sldMkLst>
      </pc:sldChg>
      <pc:sldChg chg="del">
        <pc:chgData name="Mondragon, Desiree - DEN" userId="cddb16d0-b6f9-4161-a1a6-91a003280c7c" providerId="ADAL" clId="{B72B92A8-4D58-4615-99DD-ADE2E9D7563C}" dt="2025-03-21T11:51:27.509" v="1409" actId="47"/>
        <pc:sldMkLst>
          <pc:docMk/>
          <pc:sldMk cId="501188086" sldId="105006"/>
        </pc:sldMkLst>
      </pc:sldChg>
      <pc:sldChg chg="del">
        <pc:chgData name="Mondragon, Desiree - DEN" userId="cddb16d0-b6f9-4161-a1a6-91a003280c7c" providerId="ADAL" clId="{B72B92A8-4D58-4615-99DD-ADE2E9D7563C}" dt="2025-03-21T11:51:27.509" v="1409" actId="47"/>
        <pc:sldMkLst>
          <pc:docMk/>
          <pc:sldMk cId="1292398166" sldId="105008"/>
        </pc:sldMkLst>
      </pc:sldChg>
      <pc:sldChg chg="del">
        <pc:chgData name="Mondragon, Desiree - DEN" userId="cddb16d0-b6f9-4161-a1a6-91a003280c7c" providerId="ADAL" clId="{B72B92A8-4D58-4615-99DD-ADE2E9D7563C}" dt="2025-03-21T11:51:27.509" v="1409" actId="47"/>
        <pc:sldMkLst>
          <pc:docMk/>
          <pc:sldMk cId="1379504565" sldId="105010"/>
        </pc:sldMkLst>
      </pc:sldChg>
      <pc:sldChg chg="modNotesTx">
        <pc:chgData name="Mondragon, Desiree - DEN" userId="cddb16d0-b6f9-4161-a1a6-91a003280c7c" providerId="ADAL" clId="{B72B92A8-4D58-4615-99DD-ADE2E9D7563C}" dt="2025-03-21T12:44:16.428" v="1986" actId="20577"/>
        <pc:sldMkLst>
          <pc:docMk/>
          <pc:sldMk cId="0" sldId="105012"/>
        </pc:sldMkLst>
      </pc:sldChg>
      <pc:sldChg chg="del">
        <pc:chgData name="Mondragon, Desiree - DEN" userId="cddb16d0-b6f9-4161-a1a6-91a003280c7c" providerId="ADAL" clId="{B72B92A8-4D58-4615-99DD-ADE2E9D7563C}" dt="2025-03-21T11:52:29.834" v="1414" actId="18676"/>
        <pc:sldMkLst>
          <pc:docMk/>
          <pc:sldMk cId="3119948113" sldId="105013"/>
        </pc:sldMkLst>
      </pc:sldChg>
      <pc:sldChg chg="modSp mod">
        <pc:chgData name="Mondragon, Desiree - DEN" userId="cddb16d0-b6f9-4161-a1a6-91a003280c7c" providerId="ADAL" clId="{B72B92A8-4D58-4615-99DD-ADE2E9D7563C}" dt="2025-03-21T13:51:28.273" v="2283" actId="20577"/>
        <pc:sldMkLst>
          <pc:docMk/>
          <pc:sldMk cId="1638479602" sldId="105017"/>
        </pc:sldMkLst>
      </pc:sldChg>
      <pc:sldChg chg="modSp mod">
        <pc:chgData name="Mondragon, Desiree - DEN" userId="cddb16d0-b6f9-4161-a1a6-91a003280c7c" providerId="ADAL" clId="{B72B92A8-4D58-4615-99DD-ADE2E9D7563C}" dt="2025-03-21T13:51:35.677" v="2286" actId="20577"/>
        <pc:sldMkLst>
          <pc:docMk/>
          <pc:sldMk cId="3500373422" sldId="105019"/>
        </pc:sldMkLst>
      </pc:sldChg>
      <pc:sldChg chg="modSp mod">
        <pc:chgData name="Mondragon, Desiree - DEN" userId="cddb16d0-b6f9-4161-a1a6-91a003280c7c" providerId="ADAL" clId="{B72B92A8-4D58-4615-99DD-ADE2E9D7563C}" dt="2025-03-21T12:05:08.655" v="1652" actId="255"/>
        <pc:sldMkLst>
          <pc:docMk/>
          <pc:sldMk cId="2325006807" sldId="105020"/>
        </pc:sldMkLst>
      </pc:sldChg>
      <pc:sldChg chg="modSp mod">
        <pc:chgData name="Mondragon, Desiree - DEN" userId="cddb16d0-b6f9-4161-a1a6-91a003280c7c" providerId="ADAL" clId="{B72B92A8-4D58-4615-99DD-ADE2E9D7563C}" dt="2025-03-21T12:05:47.538" v="1672" actId="1076"/>
        <pc:sldMkLst>
          <pc:docMk/>
          <pc:sldMk cId="3271085709" sldId="105025"/>
        </pc:sldMkLst>
      </pc:sldChg>
      <pc:sldChg chg="modNotesTx">
        <pc:chgData name="Mondragon, Desiree - DEN" userId="cddb16d0-b6f9-4161-a1a6-91a003280c7c" providerId="ADAL" clId="{B72B92A8-4D58-4615-99DD-ADE2E9D7563C}" dt="2025-03-21T12:25:04.455" v="1887" actId="20577"/>
        <pc:sldMkLst>
          <pc:docMk/>
          <pc:sldMk cId="2260674282" sldId="105026"/>
        </pc:sldMkLst>
      </pc:sldChg>
      <pc:sldChg chg="del">
        <pc:chgData name="Mondragon, Desiree - DEN" userId="cddb16d0-b6f9-4161-a1a6-91a003280c7c" providerId="ADAL" clId="{B72B92A8-4D58-4615-99DD-ADE2E9D7563C}" dt="2025-03-21T11:53:13.323" v="1420" actId="2696"/>
        <pc:sldMkLst>
          <pc:docMk/>
          <pc:sldMk cId="3270954031" sldId="105027"/>
        </pc:sldMkLst>
      </pc:sldChg>
      <pc:sldChg chg="del">
        <pc:chgData name="Mondragon, Desiree - DEN" userId="cddb16d0-b6f9-4161-a1a6-91a003280c7c" providerId="ADAL" clId="{B72B92A8-4D58-4615-99DD-ADE2E9D7563C}" dt="2025-03-21T11:53:13.323" v="1420" actId="2696"/>
        <pc:sldMkLst>
          <pc:docMk/>
          <pc:sldMk cId="2183761944" sldId="105028"/>
        </pc:sldMkLst>
      </pc:sldChg>
      <pc:sldChg chg="del">
        <pc:chgData name="Mondragon, Desiree - DEN" userId="cddb16d0-b6f9-4161-a1a6-91a003280c7c" providerId="ADAL" clId="{B72B92A8-4D58-4615-99DD-ADE2E9D7563C}" dt="2025-03-21T11:53:08.908" v="1419" actId="2696"/>
        <pc:sldMkLst>
          <pc:docMk/>
          <pc:sldMk cId="141347532" sldId="105029"/>
        </pc:sldMkLst>
      </pc:sldChg>
      <pc:sldChg chg="del">
        <pc:chgData name="Mondragon, Desiree - DEN" userId="cddb16d0-b6f9-4161-a1a6-91a003280c7c" providerId="ADAL" clId="{B72B92A8-4D58-4615-99DD-ADE2E9D7563C}" dt="2025-03-21T11:53:08.908" v="1419" actId="2696"/>
        <pc:sldMkLst>
          <pc:docMk/>
          <pc:sldMk cId="2360375060" sldId="105030"/>
        </pc:sldMkLst>
      </pc:sldChg>
      <pc:sldChg chg="del">
        <pc:chgData name="Mondragon, Desiree - DEN" userId="cddb16d0-b6f9-4161-a1a6-91a003280c7c" providerId="ADAL" clId="{B72B92A8-4D58-4615-99DD-ADE2E9D7563C}" dt="2025-03-21T11:53:08.908" v="1419" actId="2696"/>
        <pc:sldMkLst>
          <pc:docMk/>
          <pc:sldMk cId="3842212640" sldId="105032"/>
        </pc:sldMkLst>
      </pc:sldChg>
      <pc:sldChg chg="del">
        <pc:chgData name="Mondragon, Desiree - DEN" userId="cddb16d0-b6f9-4161-a1a6-91a003280c7c" providerId="ADAL" clId="{B72B92A8-4D58-4615-99DD-ADE2E9D7563C}" dt="2025-03-21T11:53:08.908" v="1419" actId="2696"/>
        <pc:sldMkLst>
          <pc:docMk/>
          <pc:sldMk cId="2705575128" sldId="105035"/>
        </pc:sldMkLst>
      </pc:sldChg>
      <pc:sldChg chg="modSp mod">
        <pc:chgData name="Mondragon, Desiree - DEN" userId="cddb16d0-b6f9-4161-a1a6-91a003280c7c" providerId="ADAL" clId="{B72B92A8-4D58-4615-99DD-ADE2E9D7563C}" dt="2025-03-21T12:07:12.108" v="1703" actId="255"/>
        <pc:sldMkLst>
          <pc:docMk/>
          <pc:sldMk cId="2815093843" sldId="105047"/>
        </pc:sldMkLst>
      </pc:sldChg>
      <pc:sldChg chg="modSp mod">
        <pc:chgData name="Mondragon, Desiree - DEN" userId="cddb16d0-b6f9-4161-a1a6-91a003280c7c" providerId="ADAL" clId="{B72B92A8-4D58-4615-99DD-ADE2E9D7563C}" dt="2025-03-21T13:51:45.544" v="2288" actId="20577"/>
        <pc:sldMkLst>
          <pc:docMk/>
          <pc:sldMk cId="2367299805" sldId="105048"/>
        </pc:sldMkLst>
      </pc:sldChg>
      <pc:sldChg chg="del">
        <pc:chgData name="Mondragon, Desiree - DEN" userId="cddb16d0-b6f9-4161-a1a6-91a003280c7c" providerId="ADAL" clId="{B72B92A8-4D58-4615-99DD-ADE2E9D7563C}" dt="2025-03-21T11:51:27.509" v="1409" actId="47"/>
        <pc:sldMkLst>
          <pc:docMk/>
          <pc:sldMk cId="585299912" sldId="105049"/>
        </pc:sldMkLst>
      </pc:sldChg>
      <pc:sldChg chg="modSp mod">
        <pc:chgData name="Mondragon, Desiree - DEN" userId="cddb16d0-b6f9-4161-a1a6-91a003280c7c" providerId="ADAL" clId="{B72B92A8-4D58-4615-99DD-ADE2E9D7563C}" dt="2025-03-21T12:08:35.586" v="1706" actId="403"/>
        <pc:sldMkLst>
          <pc:docMk/>
          <pc:sldMk cId="2811352494" sldId="105051"/>
        </pc:sldMkLst>
      </pc:sldChg>
      <pc:sldChg chg="modSp mod">
        <pc:chgData name="Mondragon, Desiree - DEN" userId="cddb16d0-b6f9-4161-a1a6-91a003280c7c" providerId="ADAL" clId="{B72B92A8-4D58-4615-99DD-ADE2E9D7563C}" dt="2025-03-21T11:52:52.901" v="1418"/>
        <pc:sldMkLst>
          <pc:docMk/>
          <pc:sldMk cId="3094513286" sldId="105052"/>
        </pc:sldMkLst>
      </pc:sldChg>
      <pc:sldChg chg="modSp add mod">
        <pc:chgData name="Mondragon, Desiree - DEN" userId="cddb16d0-b6f9-4161-a1a6-91a003280c7c" providerId="ADAL" clId="{B72B92A8-4D58-4615-99DD-ADE2E9D7563C}" dt="2025-03-21T12:02:08.362" v="1560" actId="6549"/>
        <pc:sldMkLst>
          <pc:docMk/>
          <pc:sldMk cId="4075703870" sldId="105053"/>
        </pc:sldMkLst>
      </pc:sldChg>
      <pc:sldChg chg="modSp add mod replId">
        <pc:chgData name="Mondragon, Desiree - DEN" userId="cddb16d0-b6f9-4161-a1a6-91a003280c7c" providerId="ADAL" clId="{B72B92A8-4D58-4615-99DD-ADE2E9D7563C}" dt="2025-03-21T12:06:15.579" v="1684" actId="20577"/>
        <pc:sldMkLst>
          <pc:docMk/>
          <pc:sldMk cId="1288692813" sldId="105054"/>
        </pc:sldMkLst>
      </pc:sldChg>
      <pc:sldChg chg="modSp add mod">
        <pc:chgData name="Mondragon, Desiree - DEN" userId="cddb16d0-b6f9-4161-a1a6-91a003280c7c" providerId="ADAL" clId="{B72B92A8-4D58-4615-99DD-ADE2E9D7563C}" dt="2025-03-21T13:51:42.652" v="2287" actId="20577"/>
        <pc:sldMkLst>
          <pc:docMk/>
          <pc:sldMk cId="1097147265" sldId="105055"/>
        </pc:sldMkLst>
      </pc:sldChg>
      <pc:sldChg chg="add replId">
        <pc:chgData name="Mondragon, Desiree - DEN" userId="cddb16d0-b6f9-4161-a1a6-91a003280c7c" providerId="ADAL" clId="{B72B92A8-4D58-4615-99DD-ADE2E9D7563C}" dt="2025-03-21T11:51:50.443" v="1411" actId="2890"/>
        <pc:sldMkLst>
          <pc:docMk/>
          <pc:sldMk cId="4271651779" sldId="105056"/>
        </pc:sldMkLst>
      </pc:sldChg>
      <pc:sldChg chg="modSp add mod">
        <pc:chgData name="Mondragon, Desiree - DEN" userId="cddb16d0-b6f9-4161-a1a6-91a003280c7c" providerId="ADAL" clId="{B72B92A8-4D58-4615-99DD-ADE2E9D7563C}" dt="2025-03-21T13:51:48.975" v="2289" actId="20577"/>
        <pc:sldMkLst>
          <pc:docMk/>
          <pc:sldMk cId="3343777953" sldId="105057"/>
        </pc:sldMkLst>
      </pc:sldChg>
      <pc:sldChg chg="modSp add mod replId">
        <pc:chgData name="Mondragon, Desiree - DEN" userId="cddb16d0-b6f9-4161-a1a6-91a003280c7c" providerId="ADAL" clId="{B72B92A8-4D58-4615-99DD-ADE2E9D7563C}" dt="2025-03-21T12:08:19.461" v="1705" actId="20577"/>
        <pc:sldMkLst>
          <pc:docMk/>
          <pc:sldMk cId="3236898785" sldId="105058"/>
        </pc:sldMkLst>
      </pc:sldChg>
    </pc:docChg>
  </pc:docChgLst>
  <pc:docChgLst>
    <pc:chgData name="Anduaga Bocanegra, Omar Antonio - DEN" userId="S::omarantonio.anduagabocanegra@flydenver.com::a02ccc7b-8ed7-4105-95fa-546fb49e3972" providerId="AD" clId="Web-{C3998B50-0064-1532-30E8-26896A811A4C}"/>
    <pc:docChg chg="modSld">
      <pc:chgData name="Anduaga Bocanegra, Omar Antonio - DEN" userId="S::omarantonio.anduagabocanegra@flydenver.com::a02ccc7b-8ed7-4105-95fa-546fb49e3972" providerId="AD" clId="Web-{C3998B50-0064-1532-30E8-26896A811A4C}" dt="2024-07-01T19:36:10.223" v="21" actId="20577"/>
      <pc:docMkLst>
        <pc:docMk/>
      </pc:docMkLst>
      <pc:sldChg chg="modSp">
        <pc:chgData name="Anduaga Bocanegra, Omar Antonio - DEN" userId="S::omarantonio.anduagabocanegra@flydenver.com::a02ccc7b-8ed7-4105-95fa-546fb49e3972" providerId="AD" clId="Web-{C3998B50-0064-1532-30E8-26896A811A4C}" dt="2024-07-01T19:36:10.223" v="21" actId="20577"/>
        <pc:sldMkLst>
          <pc:docMk/>
          <pc:sldMk cId="4166334292" sldId="11081"/>
        </pc:sldMkLst>
      </pc:sldChg>
      <pc:sldChg chg="modSp">
        <pc:chgData name="Anduaga Bocanegra, Omar Antonio - DEN" userId="S::omarantonio.anduagabocanegra@flydenver.com::a02ccc7b-8ed7-4105-95fa-546fb49e3972" providerId="AD" clId="Web-{C3998B50-0064-1532-30E8-26896A811A4C}" dt="2024-07-01T19:26:29.917" v="13" actId="20577"/>
        <pc:sldMkLst>
          <pc:docMk/>
          <pc:sldMk cId="1196899830" sldId="11086"/>
        </pc:sldMkLst>
      </pc:sldChg>
      <pc:sldChg chg="modSp">
        <pc:chgData name="Anduaga Bocanegra, Omar Antonio - DEN" userId="S::omarantonio.anduagabocanegra@flydenver.com::a02ccc7b-8ed7-4105-95fa-546fb49e3972" providerId="AD" clId="Web-{C3998B50-0064-1532-30E8-26896A811A4C}" dt="2024-07-01T19:25:17.041" v="5" actId="20577"/>
        <pc:sldMkLst>
          <pc:docMk/>
          <pc:sldMk cId="4015032225" sldId="11134"/>
        </pc:sldMkLst>
      </pc:sldChg>
    </pc:docChg>
  </pc:docChgLst>
  <pc:docChgLst>
    <pc:chgData name="Ybarra, Sol - GS CA2307 Administrator I" userId="S::sol.ybarra_denvergov.org#ext#@flyden.onmicrosoft.com::c2c845fc-5c9f-4a04-81a7-38fa8671f91f" providerId="AD" clId="Web-{C222798B-5EA2-EE32-E978-C85F5C14EA5E}"/>
    <pc:docChg chg="modSld">
      <pc:chgData name="Ybarra, Sol - GS CA2307 Administrator I" userId="S::sol.ybarra_denvergov.org#ext#@flyden.onmicrosoft.com::c2c845fc-5c9f-4a04-81a7-38fa8671f91f" providerId="AD" clId="Web-{C222798B-5EA2-EE32-E978-C85F5C14EA5E}" dt="2024-08-08T00:28:54.907" v="14" actId="1076"/>
      <pc:docMkLst>
        <pc:docMk/>
      </pc:docMkLst>
    </pc:docChg>
  </pc:docChgLst>
  <pc:docChgLst>
    <pc:chgData name="Wilson, Jacqueline - DEN" userId="S::jacqueline.wilson@flydenver.com::5f28639e-e6e2-4f52-bca5-5752d2892216" providerId="AD" clId="Web-{DA798AD1-F3DA-4778-A12B-B8810FD0BD52}"/>
    <pc:docChg chg="modSld">
      <pc:chgData name="Wilson, Jacqueline - DEN" userId="S::jacqueline.wilson@flydenver.com::5f28639e-e6e2-4f52-bca5-5752d2892216" providerId="AD" clId="Web-{DA798AD1-F3DA-4778-A12B-B8810FD0BD52}" dt="2025-03-13T18:27:15.780" v="3" actId="20577"/>
      <pc:docMkLst>
        <pc:docMk/>
      </pc:docMkLst>
    </pc:docChg>
  </pc:docChgLst>
  <pc:docChgLst>
    <pc:chgData name="Ybarra, Sol - GS CA2307 Administrator I" userId="S::sol.ybarra_denvergov.org#ext#@flyden.onmicrosoft.com::c2c845fc-5c9f-4a04-81a7-38fa8671f91f" providerId="AD" clId="Web-{003C4229-B3D2-53F5-7AD8-9AB4D1904145}"/>
    <pc:docChg chg="modSld">
      <pc:chgData name="Ybarra, Sol - GS CA2307 Administrator I" userId="S::sol.ybarra_denvergov.org#ext#@flyden.onmicrosoft.com::c2c845fc-5c9f-4a04-81a7-38fa8671f91f" providerId="AD" clId="Web-{003C4229-B3D2-53F5-7AD8-9AB4D1904145}" dt="2025-04-07T19:09:25.338" v="93" actId="1076"/>
      <pc:docMkLst>
        <pc:docMk/>
      </pc:docMkLst>
    </pc:docChg>
  </pc:docChgLst>
  <pc:docChgLst>
    <pc:chgData name="Mondragon, Desiree - DEN" userId="S::desiree.mondragon@flydenver.com::cddb16d0-b6f9-4161-a1a6-91a003280c7c" providerId="AD" clId="Web-{E379B43F-F243-BBD0-A399-AB94204C2DA4}"/>
    <pc:docChg chg="addSld delSld modSld sldOrd modSection">
      <pc:chgData name="Mondragon, Desiree - DEN" userId="S::desiree.mondragon@flydenver.com::cddb16d0-b6f9-4161-a1a6-91a003280c7c" providerId="AD" clId="Web-{E379B43F-F243-BBD0-A399-AB94204C2DA4}" dt="2025-03-07T16:44:00.872" v="68"/>
      <pc:docMkLst>
        <pc:docMk/>
      </pc:docMkLst>
      <pc:sldChg chg="modSp">
        <pc:chgData name="Mondragon, Desiree - DEN" userId="S::desiree.mondragon@flydenver.com::cddb16d0-b6f9-4161-a1a6-91a003280c7c" providerId="AD" clId="Web-{E379B43F-F243-BBD0-A399-AB94204C2DA4}" dt="2025-03-07T16:26:15.489" v="66" actId="20577"/>
        <pc:sldMkLst>
          <pc:docMk/>
          <pc:sldMk cId="1850554880" sldId="104960"/>
        </pc:sldMkLst>
      </pc:sldChg>
      <pc:sldChg chg="del">
        <pc:chgData name="Mondragon, Desiree - DEN" userId="S::desiree.mondragon@flydenver.com::cddb16d0-b6f9-4161-a1a6-91a003280c7c" providerId="AD" clId="Web-{E379B43F-F243-BBD0-A399-AB94204C2DA4}" dt="2025-03-07T16:18:11.658" v="28"/>
        <pc:sldMkLst>
          <pc:docMk/>
          <pc:sldMk cId="2682477811" sldId="104963"/>
        </pc:sldMkLst>
      </pc:sldChg>
      <pc:sldChg chg="del">
        <pc:chgData name="Mondragon, Desiree - DEN" userId="S::desiree.mondragon@flydenver.com::cddb16d0-b6f9-4161-a1a6-91a003280c7c" providerId="AD" clId="Web-{E379B43F-F243-BBD0-A399-AB94204C2DA4}" dt="2025-03-07T16:18:07.908" v="26"/>
        <pc:sldMkLst>
          <pc:docMk/>
          <pc:sldMk cId="3780156167" sldId="104964"/>
        </pc:sldMkLst>
      </pc:sldChg>
      <pc:sldChg chg="del">
        <pc:chgData name="Mondragon, Desiree - DEN" userId="S::desiree.mondragon@flydenver.com::cddb16d0-b6f9-4161-a1a6-91a003280c7c" providerId="AD" clId="Web-{E379B43F-F243-BBD0-A399-AB94204C2DA4}" dt="2025-03-07T16:18:09.689" v="27"/>
        <pc:sldMkLst>
          <pc:docMk/>
          <pc:sldMk cId="2468848763" sldId="104968"/>
        </pc:sldMkLst>
      </pc:sldChg>
      <pc:sldChg chg="modSp ord">
        <pc:chgData name="Mondragon, Desiree - DEN" userId="S::desiree.mondragon@flydenver.com::cddb16d0-b6f9-4161-a1a6-91a003280c7c" providerId="AD" clId="Web-{E379B43F-F243-BBD0-A399-AB94204C2DA4}" dt="2025-03-07T16:16:07.345" v="6" actId="20577"/>
        <pc:sldMkLst>
          <pc:docMk/>
          <pc:sldMk cId="105786482" sldId="104995"/>
        </pc:sldMkLst>
      </pc:sldChg>
      <pc:sldChg chg="delSp">
        <pc:chgData name="Mondragon, Desiree - DEN" userId="S::desiree.mondragon@flydenver.com::cddb16d0-b6f9-4161-a1a6-91a003280c7c" providerId="AD" clId="Web-{E379B43F-F243-BBD0-A399-AB94204C2DA4}" dt="2025-03-07T16:22:36.191" v="31"/>
        <pc:sldMkLst>
          <pc:docMk/>
          <pc:sldMk cId="2287347772" sldId="104996"/>
        </pc:sldMkLst>
      </pc:sldChg>
      <pc:sldChg chg="delSp modSp">
        <pc:chgData name="Mondragon, Desiree - DEN" userId="S::desiree.mondragon@flydenver.com::cddb16d0-b6f9-4161-a1a6-91a003280c7c" providerId="AD" clId="Web-{E379B43F-F243-BBD0-A399-AB94204C2DA4}" dt="2025-03-07T16:25:14.598" v="52" actId="20577"/>
        <pc:sldMkLst>
          <pc:docMk/>
          <pc:sldMk cId="2524720615" sldId="105000"/>
        </pc:sldMkLst>
      </pc:sldChg>
      <pc:sldChg chg="modSp ord">
        <pc:chgData name="Mondragon, Desiree - DEN" userId="S::desiree.mondragon@flydenver.com::cddb16d0-b6f9-4161-a1a6-91a003280c7c" providerId="AD" clId="Web-{E379B43F-F243-BBD0-A399-AB94204C2DA4}" dt="2025-03-07T16:17:43.158" v="25" actId="20577"/>
        <pc:sldMkLst>
          <pc:docMk/>
          <pc:sldMk cId="2628026929" sldId="105014"/>
        </pc:sldMkLst>
      </pc:sldChg>
      <pc:sldChg chg="del">
        <pc:chgData name="Mondragon, Desiree - DEN" userId="S::desiree.mondragon@flydenver.com::cddb16d0-b6f9-4161-a1a6-91a003280c7c" providerId="AD" clId="Web-{E379B43F-F243-BBD0-A399-AB94204C2DA4}" dt="2025-03-07T16:44:00.872" v="68"/>
        <pc:sldMkLst>
          <pc:docMk/>
          <pc:sldMk cId="1654905" sldId="105021"/>
        </pc:sldMkLst>
      </pc:sldChg>
      <pc:sldChg chg="del">
        <pc:chgData name="Mondragon, Desiree - DEN" userId="S::desiree.mondragon@flydenver.com::cddb16d0-b6f9-4161-a1a6-91a003280c7c" providerId="AD" clId="Web-{E379B43F-F243-BBD0-A399-AB94204C2DA4}" dt="2025-03-07T16:44:00.872" v="67"/>
        <pc:sldMkLst>
          <pc:docMk/>
          <pc:sldMk cId="671689317" sldId="105022"/>
        </pc:sldMkLst>
      </pc:sldChg>
      <pc:sldChg chg="del">
        <pc:chgData name="Mondragon, Desiree - DEN" userId="S::desiree.mondragon@flydenver.com::cddb16d0-b6f9-4161-a1a6-91a003280c7c" providerId="AD" clId="Web-{E379B43F-F243-BBD0-A399-AB94204C2DA4}" dt="2025-03-07T16:18:15.908" v="29"/>
        <pc:sldMkLst>
          <pc:docMk/>
          <pc:sldMk cId="933444533" sldId="105037"/>
        </pc:sldMkLst>
      </pc:sldChg>
      <pc:sldChg chg="del">
        <pc:chgData name="Mondragon, Desiree - DEN" userId="S::desiree.mondragon@flydenver.com::cddb16d0-b6f9-4161-a1a6-91a003280c7c" providerId="AD" clId="Web-{E379B43F-F243-BBD0-A399-AB94204C2DA4}" dt="2025-03-07T16:18:17.955" v="30"/>
        <pc:sldMkLst>
          <pc:docMk/>
          <pc:sldMk cId="3800954433" sldId="105038"/>
        </pc:sldMkLst>
      </pc:sldChg>
      <pc:sldChg chg="add replId">
        <pc:chgData name="Mondragon, Desiree - DEN" userId="S::desiree.mondragon@flydenver.com::cddb16d0-b6f9-4161-a1a6-91a003280c7c" providerId="AD" clId="Web-{E379B43F-F243-BBD0-A399-AB94204C2DA4}" dt="2025-03-07T16:15:01.095" v="1"/>
        <pc:sldMkLst>
          <pc:docMk/>
          <pc:sldMk cId="2815093843" sldId="105047"/>
        </pc:sldMkLst>
      </pc:sldChg>
      <pc:sldChg chg="add replId">
        <pc:chgData name="Mondragon, Desiree - DEN" userId="S::desiree.mondragon@flydenver.com::cddb16d0-b6f9-4161-a1a6-91a003280c7c" providerId="AD" clId="Web-{E379B43F-F243-BBD0-A399-AB94204C2DA4}" dt="2025-03-07T16:15:01.313" v="2"/>
        <pc:sldMkLst>
          <pc:docMk/>
          <pc:sldMk cId="2367299805" sldId="105048"/>
        </pc:sldMkLst>
      </pc:sldChg>
      <pc:sldChg chg="delSp modSp add replId">
        <pc:chgData name="Mondragon, Desiree - DEN" userId="S::desiree.mondragon@flydenver.com::cddb16d0-b6f9-4161-a1a6-91a003280c7c" providerId="AD" clId="Web-{E379B43F-F243-BBD0-A399-AB94204C2DA4}" dt="2025-03-07T16:25:22.504" v="54" actId="1076"/>
        <pc:sldMkLst>
          <pc:docMk/>
          <pc:sldMk cId="585299912" sldId="105049"/>
        </pc:sldMkLst>
      </pc:sldChg>
    </pc:docChg>
  </pc:docChgLst>
  <pc:docChgLst>
    <pc:chgData name="Stone, Deneen - DEN" userId="S::deneen.stone@flydenver.com::37093968-b252-4149-898f-16faf27e9b4d" providerId="AD" clId="Web-{043A5F03-A042-4D64-5D19-A3E5EB4C17A9}"/>
    <pc:docChg chg="modSld">
      <pc:chgData name="Stone, Deneen - DEN" userId="S::deneen.stone@flydenver.com::37093968-b252-4149-898f-16faf27e9b4d" providerId="AD" clId="Web-{043A5F03-A042-4D64-5D19-A3E5EB4C17A9}" dt="2025-04-02T17:00:49.862" v="18" actId="20577"/>
      <pc:docMkLst>
        <pc:docMk/>
      </pc:docMkLst>
      <pc:sldChg chg="modSp">
        <pc:chgData name="Stone, Deneen - DEN" userId="S::deneen.stone@flydenver.com::37093968-b252-4149-898f-16faf27e9b4d" providerId="AD" clId="Web-{043A5F03-A042-4D64-5D19-A3E5EB4C17A9}" dt="2025-04-02T17:00:49.862" v="18" actId="20577"/>
        <pc:sldMkLst>
          <pc:docMk/>
          <pc:sldMk cId="2628026929" sldId="105014"/>
        </pc:sldMkLst>
      </pc:sldChg>
    </pc:docChg>
  </pc:docChgLst>
  <pc:docChgLst>
    <pc:chgData name="Logachev, Marina - DEN" userId="S::marina.logachev@flydenver.com::6aaed604-8450-4fda-bc63-b6ffade826b9" providerId="AD" clId="Web-{4E227CCA-843A-8854-A139-352B72A0C4CA}"/>
    <pc:docChg chg="modSld">
      <pc:chgData name="Logachev, Marina - DEN" userId="S::marina.logachev@flydenver.com::6aaed604-8450-4fda-bc63-b6ffade826b9" providerId="AD" clId="Web-{4E227CCA-843A-8854-A139-352B72A0C4CA}" dt="2025-03-13T14:23:32.770" v="111" actId="20577"/>
      <pc:docMkLst>
        <pc:docMk/>
      </pc:docMkLst>
      <pc:sldChg chg="modSp">
        <pc:chgData name="Logachev, Marina - DEN" userId="S::marina.logachev@flydenver.com::6aaed604-8450-4fda-bc63-b6ffade826b9" providerId="AD" clId="Web-{4E227CCA-843A-8854-A139-352B72A0C4CA}" dt="2025-03-13T14:23:17.863" v="105" actId="20577"/>
        <pc:sldMkLst>
          <pc:docMk/>
          <pc:sldMk cId="442236958" sldId="104927"/>
        </pc:sldMkLst>
      </pc:sldChg>
      <pc:sldChg chg="modSp">
        <pc:chgData name="Logachev, Marina - DEN" userId="S::marina.logachev@flydenver.com::6aaed604-8450-4fda-bc63-b6ffade826b9" providerId="AD" clId="Web-{4E227CCA-843A-8854-A139-352B72A0C4CA}" dt="2025-03-13T14:21:37.050" v="97" actId="20577"/>
        <pc:sldMkLst>
          <pc:docMk/>
          <pc:sldMk cId="501188086" sldId="105006"/>
        </pc:sldMkLst>
      </pc:sldChg>
      <pc:sldChg chg="modSp">
        <pc:chgData name="Logachev, Marina - DEN" userId="S::marina.logachev@flydenver.com::6aaed604-8450-4fda-bc63-b6ffade826b9" providerId="AD" clId="Web-{4E227CCA-843A-8854-A139-352B72A0C4CA}" dt="2025-03-13T14:21:30.737" v="85" actId="20577"/>
        <pc:sldMkLst>
          <pc:docMk/>
          <pc:sldMk cId="1292398166" sldId="105008"/>
        </pc:sldMkLst>
      </pc:sldChg>
      <pc:sldChg chg="modSp">
        <pc:chgData name="Logachev, Marina - DEN" userId="S::marina.logachev@flydenver.com::6aaed604-8450-4fda-bc63-b6ffade826b9" providerId="AD" clId="Web-{4E227CCA-843A-8854-A139-352B72A0C4CA}" dt="2025-03-13T14:20:34.206" v="3" actId="20577"/>
        <pc:sldMkLst>
          <pc:docMk/>
          <pc:sldMk cId="1379504565" sldId="105010"/>
        </pc:sldMkLst>
      </pc:sldChg>
    </pc:docChg>
  </pc:docChgLst>
  <pc:docChgLst>
    <pc:chgData name="Mercier, Lindsay - DEN" userId="S::lindsay.mercier@flydenver.com::6c034bef-34e9-480e-ba53-e158c8a659e7" providerId="AD" clId="Web-{65FC29C1-579D-6EC3-8C64-7FA2E8C47D90}"/>
    <pc:docChg chg="addSld delSld modSection">
      <pc:chgData name="Mercier, Lindsay - DEN" userId="S::lindsay.mercier@flydenver.com::6c034bef-34e9-480e-ba53-e158c8a659e7" providerId="AD" clId="Web-{65FC29C1-579D-6EC3-8C64-7FA2E8C47D90}" dt="2025-06-11T19:50:11.764" v="4"/>
      <pc:docMkLst>
        <pc:docMk/>
      </pc:docMkLst>
      <pc:sldChg chg="add">
        <pc:chgData name="Mercier, Lindsay - DEN" userId="S::lindsay.mercier@flydenver.com::6c034bef-34e9-480e-ba53-e158c8a659e7" providerId="AD" clId="Web-{65FC29C1-579D-6EC3-8C64-7FA2E8C47D90}" dt="2025-06-11T19:49:39.154" v="1"/>
        <pc:sldMkLst>
          <pc:docMk/>
          <pc:sldMk cId="3838893043" sldId="104952"/>
        </pc:sldMkLst>
      </pc:sldChg>
      <pc:sldChg chg="add del">
        <pc:chgData name="Mercier, Lindsay - DEN" userId="S::lindsay.mercier@flydenver.com::6c034bef-34e9-480e-ba53-e158c8a659e7" providerId="AD" clId="Web-{65FC29C1-579D-6EC3-8C64-7FA2E8C47D90}" dt="2025-06-11T19:50:11.764" v="4"/>
        <pc:sldMkLst>
          <pc:docMk/>
          <pc:sldMk cId="3021926575" sldId="105132"/>
        </pc:sldMkLst>
      </pc:sldChg>
    </pc:docChg>
  </pc:docChgLst>
  <pc:docChgLst>
    <pc:chgData name="Lee, Jae - DEN" userId="S::jae.lee@flydenver.com::6c8fe9b4-0bf1-429c-b898-4d3e66e4c6a3" providerId="AD" clId="Web-{A1859F59-229F-0C81-C24A-13F19CC7E023}"/>
    <pc:docChg chg="modSld">
      <pc:chgData name="Lee, Jae - DEN" userId="S::jae.lee@flydenver.com::6c8fe9b4-0bf1-429c-b898-4d3e66e4c6a3" providerId="AD" clId="Web-{A1859F59-229F-0C81-C24A-13F19CC7E023}" dt="2024-10-01T16:39:14.700" v="83" actId="20577"/>
      <pc:docMkLst>
        <pc:docMk/>
      </pc:docMkLst>
      <pc:sldChg chg="modSp">
        <pc:chgData name="Lee, Jae - DEN" userId="S::jae.lee@flydenver.com::6c8fe9b4-0bf1-429c-b898-4d3e66e4c6a3" providerId="AD" clId="Web-{A1859F59-229F-0C81-C24A-13F19CC7E023}" dt="2024-10-01T16:39:14.700" v="83" actId="20577"/>
        <pc:sldMkLst>
          <pc:docMk/>
          <pc:sldMk cId="3808697365" sldId="11198"/>
        </pc:sldMkLst>
      </pc:sldChg>
    </pc:docChg>
  </pc:docChgLst>
  <pc:docChgLst>
    <pc:chgData name="Mondragon, Desiree - DEN" userId="S::desiree.mondragon@flydenver.com::cddb16d0-b6f9-4161-a1a6-91a003280c7c" providerId="AD" clId="Web-{F84CA420-F91B-46F0-84DB-7EC7A02447AF}"/>
    <pc:docChg chg="addSld modSld">
      <pc:chgData name="Mondragon, Desiree - DEN" userId="S::desiree.mondragon@flydenver.com::cddb16d0-b6f9-4161-a1a6-91a003280c7c" providerId="AD" clId="Web-{F84CA420-F91B-46F0-84DB-7EC7A02447AF}" dt="2024-08-01T19:41:44.229" v="15" actId="20577"/>
      <pc:docMkLst>
        <pc:docMk/>
      </pc:docMkLst>
      <pc:sldChg chg="modSp">
        <pc:chgData name="Mondragon, Desiree - DEN" userId="S::desiree.mondragon@flydenver.com::cddb16d0-b6f9-4161-a1a6-91a003280c7c" providerId="AD" clId="Web-{F84CA420-F91B-46F0-84DB-7EC7A02447AF}" dt="2024-08-01T19:41:29.275" v="14" actId="20577"/>
        <pc:sldMkLst>
          <pc:docMk/>
          <pc:sldMk cId="4103528895" sldId="11072"/>
        </pc:sldMkLst>
      </pc:sldChg>
      <pc:sldChg chg="add replId">
        <pc:chgData name="Mondragon, Desiree - DEN" userId="S::desiree.mondragon@flydenver.com::cddb16d0-b6f9-4161-a1a6-91a003280c7c" providerId="AD" clId="Web-{F84CA420-F91B-46F0-84DB-7EC7A02447AF}" dt="2024-08-01T19:35:44.238" v="0"/>
        <pc:sldMkLst>
          <pc:docMk/>
          <pc:sldMk cId="2324707015" sldId="11164"/>
        </pc:sldMkLst>
      </pc:sldChg>
      <pc:sldChg chg="modSp add replId">
        <pc:chgData name="Mondragon, Desiree - DEN" userId="S::desiree.mondragon@flydenver.com::cddb16d0-b6f9-4161-a1a6-91a003280c7c" providerId="AD" clId="Web-{F84CA420-F91B-46F0-84DB-7EC7A02447AF}" dt="2024-08-01T19:41:44.229" v="15" actId="20577"/>
        <pc:sldMkLst>
          <pc:docMk/>
          <pc:sldMk cId="36395504" sldId="11165"/>
        </pc:sldMkLst>
      </pc:sldChg>
    </pc:docChg>
  </pc:docChgLst>
  <pc:docChgLst>
    <pc:chgData name="Halbert, Katie - DEN" userId="S::katie.halbert@flydenver.com::74252bd8-abf2-4bee-a5bf-d725efdf2b1f" providerId="AD" clId="Web-{76702B52-772C-5D01-B341-6739F2F90852}"/>
    <pc:docChg chg="modSld">
      <pc:chgData name="Halbert, Katie - DEN" userId="S::katie.halbert@flydenver.com::74252bd8-abf2-4bee-a5bf-d725efdf2b1f" providerId="AD" clId="Web-{76702B52-772C-5D01-B341-6739F2F90852}" dt="2025-03-11T17:01:34.761" v="192" actId="20577"/>
      <pc:docMkLst>
        <pc:docMk/>
      </pc:docMkLst>
    </pc:docChg>
  </pc:docChgLst>
  <pc:docChgLst>
    <pc:chgData name="Martin, Nicholas - DEN" userId="S::nicholas.martin@flydenver.com::6568c032-83e7-427e-98ee-e89191e6d8b6" providerId="AD" clId="Web-{06D80167-CCCC-B5D6-9EAE-272B4C0A7C09}"/>
    <pc:docChg chg="sldOrd">
      <pc:chgData name="Martin, Nicholas - DEN" userId="S::nicholas.martin@flydenver.com::6568c032-83e7-427e-98ee-e89191e6d8b6" providerId="AD" clId="Web-{06D80167-CCCC-B5D6-9EAE-272B4C0A7C09}" dt="2025-02-13T20:10:25.193" v="2"/>
      <pc:docMkLst>
        <pc:docMk/>
      </pc:docMkLst>
      <pc:sldChg chg="ord">
        <pc:chgData name="Martin, Nicholas - DEN" userId="S::nicholas.martin@flydenver.com::6568c032-83e7-427e-98ee-e89191e6d8b6" providerId="AD" clId="Web-{06D80167-CCCC-B5D6-9EAE-272B4C0A7C09}" dt="2025-02-13T19:45:27.373" v="0"/>
        <pc:sldMkLst>
          <pc:docMk/>
          <pc:sldMk cId="1029416268" sldId="105024"/>
        </pc:sldMkLst>
      </pc:sldChg>
    </pc:docChg>
  </pc:docChgLst>
  <pc:docChgLst>
    <pc:chgData name="Mondragon, Desiree - DEN" userId="cddb16d0-b6f9-4161-a1a6-91a003280c7c" providerId="ADAL" clId="{5B3EB0E8-7064-420B-9E20-8967D82C7135}"/>
    <pc:docChg chg="undo custSel addSld delSld modSld sldOrd modSection">
      <pc:chgData name="Mondragon, Desiree - DEN" userId="cddb16d0-b6f9-4161-a1a6-91a003280c7c" providerId="ADAL" clId="{5B3EB0E8-7064-420B-9E20-8967D82C7135}" dt="2025-04-30T10:51:17.434" v="31" actId="207"/>
      <pc:docMkLst>
        <pc:docMk/>
      </pc:docMkLst>
      <pc:sldChg chg="del">
        <pc:chgData name="Mondragon, Desiree - DEN" userId="cddb16d0-b6f9-4161-a1a6-91a003280c7c" providerId="ADAL" clId="{5B3EB0E8-7064-420B-9E20-8967D82C7135}" dt="2025-04-30T10:29:57.963" v="27" actId="2696"/>
        <pc:sldMkLst>
          <pc:docMk/>
          <pc:sldMk cId="3500373422" sldId="105019"/>
        </pc:sldMkLst>
      </pc:sldChg>
      <pc:sldChg chg="del">
        <pc:chgData name="Mondragon, Desiree - DEN" userId="cddb16d0-b6f9-4161-a1a6-91a003280c7c" providerId="ADAL" clId="{5B3EB0E8-7064-420B-9E20-8967D82C7135}" dt="2025-04-30T10:29:57.963" v="27" actId="2696"/>
        <pc:sldMkLst>
          <pc:docMk/>
          <pc:sldMk cId="2325006807" sldId="105020"/>
        </pc:sldMkLst>
      </pc:sldChg>
      <pc:sldChg chg="modSp mod">
        <pc:chgData name="Mondragon, Desiree - DEN" userId="cddb16d0-b6f9-4161-a1a6-91a003280c7c" providerId="ADAL" clId="{5B3EB0E8-7064-420B-9E20-8967D82C7135}" dt="2025-04-30T10:51:17.434" v="31" actId="207"/>
        <pc:sldMkLst>
          <pc:docMk/>
          <pc:sldMk cId="1421917509" sldId="105087"/>
        </pc:sldMkLst>
      </pc:sldChg>
      <pc:sldChg chg="addSp delSp modSp new mod modClrScheme chgLayout">
        <pc:chgData name="Mondragon, Desiree - DEN" userId="cddb16d0-b6f9-4161-a1a6-91a003280c7c" providerId="ADAL" clId="{5B3EB0E8-7064-420B-9E20-8967D82C7135}" dt="2025-04-29T15:34:33.887" v="6" actId="14100"/>
        <pc:sldMkLst>
          <pc:docMk/>
          <pc:sldMk cId="2523549572" sldId="105090"/>
        </pc:sldMkLst>
      </pc:sldChg>
      <pc:sldChg chg="addSp delSp modSp add mod ord">
        <pc:chgData name="Mondragon, Desiree - DEN" userId="cddb16d0-b6f9-4161-a1a6-91a003280c7c" providerId="ADAL" clId="{5B3EB0E8-7064-420B-9E20-8967D82C7135}" dt="2025-04-29T15:35:34.848" v="22" actId="14100"/>
        <pc:sldMkLst>
          <pc:docMk/>
          <pc:sldMk cId="1791984188" sldId="105091"/>
        </pc:sldMkLst>
      </pc:sldChg>
      <pc:sldChg chg="modSp add del mod">
        <pc:chgData name="Mondragon, Desiree - DEN" userId="cddb16d0-b6f9-4161-a1a6-91a003280c7c" providerId="ADAL" clId="{5B3EB0E8-7064-420B-9E20-8967D82C7135}" dt="2025-04-30T10:51:03.999" v="29" actId="2696"/>
        <pc:sldMkLst>
          <pc:docMk/>
          <pc:sldMk cId="1891852220" sldId="105093"/>
        </pc:sldMkLst>
      </pc:sldChg>
      <pc:sldChg chg="modSp add del mod replId">
        <pc:chgData name="Mondragon, Desiree - DEN" userId="cddb16d0-b6f9-4161-a1a6-91a003280c7c" providerId="ADAL" clId="{5B3EB0E8-7064-420B-9E20-8967D82C7135}" dt="2025-04-30T10:51:03.999" v="29" actId="2696"/>
        <pc:sldMkLst>
          <pc:docMk/>
          <pc:sldMk cId="3422709237" sldId="105094"/>
        </pc:sldMkLst>
      </pc:sldChg>
    </pc:docChg>
  </pc:docChgLst>
  <pc:docChgLst>
    <pc:chgData name="Stone, Deneen - DEN" userId="S::deneen.stone@flydenver.com::37093968-b252-4149-898f-16faf27e9b4d" providerId="AD" clId="Web-{1F4470CD-B2B1-08B6-D164-20BFE9470529}"/>
    <pc:docChg chg="modSld">
      <pc:chgData name="Stone, Deneen - DEN" userId="S::deneen.stone@flydenver.com::37093968-b252-4149-898f-16faf27e9b4d" providerId="AD" clId="Web-{1F4470CD-B2B1-08B6-D164-20BFE9470529}" dt="2025-04-02T15:40:07.618" v="3" actId="20577"/>
      <pc:docMkLst>
        <pc:docMk/>
      </pc:docMkLst>
    </pc:docChg>
  </pc:docChgLst>
  <pc:docChgLst>
    <pc:chgData name="Wieczorek, Alec - DEN" userId="S::alec.wieczorek@flydenver.com::049d5cba-0eb7-4924-b733-9f662b9bbd26" providerId="AD" clId="Web-{E5580B66-9986-F4BF-2256-CF83355EF41B}"/>
    <pc:docChg chg="modSld">
      <pc:chgData name="Wieczorek, Alec - DEN" userId="S::alec.wieczorek@flydenver.com::049d5cba-0eb7-4924-b733-9f662b9bbd26" providerId="AD" clId="Web-{E5580B66-9986-F4BF-2256-CF83355EF41B}" dt="2024-10-02T14:27:03.526" v="57" actId="1076"/>
      <pc:docMkLst>
        <pc:docMk/>
      </pc:docMkLst>
      <pc:sldChg chg="addSp delSp modSp">
        <pc:chgData name="Wieczorek, Alec - DEN" userId="S::alec.wieczorek@flydenver.com::049d5cba-0eb7-4924-b733-9f662b9bbd26" providerId="AD" clId="Web-{E5580B66-9986-F4BF-2256-CF83355EF41B}" dt="2024-10-02T14:27:03.526" v="57" actId="1076"/>
        <pc:sldMkLst>
          <pc:docMk/>
          <pc:sldMk cId="1637588952" sldId="11189"/>
        </pc:sldMkLst>
      </pc:sldChg>
      <pc:sldChg chg="modSp">
        <pc:chgData name="Wieczorek, Alec - DEN" userId="S::alec.wieczorek@flydenver.com::049d5cba-0eb7-4924-b733-9f662b9bbd26" providerId="AD" clId="Web-{E5580B66-9986-F4BF-2256-CF83355EF41B}" dt="2024-10-02T14:25:06.149" v="5" actId="20577"/>
        <pc:sldMkLst>
          <pc:docMk/>
          <pc:sldMk cId="83807410" sldId="11190"/>
        </pc:sldMkLst>
      </pc:sldChg>
    </pc:docChg>
  </pc:docChgLst>
  <pc:docChgLst>
    <pc:chgData name="Wieczorek, Alec - DEN" userId="S::alec.wieczorek@flydenver.com::049d5cba-0eb7-4924-b733-9f662b9bbd26" providerId="AD" clId="Web-{DD4A6911-D918-F5E2-0B1C-554467CE5C9E}"/>
    <pc:docChg chg="modSld">
      <pc:chgData name="Wieczorek, Alec - DEN" userId="S::alec.wieczorek@flydenver.com::049d5cba-0eb7-4924-b733-9f662b9bbd26" providerId="AD" clId="Web-{DD4A6911-D918-F5E2-0B1C-554467CE5C9E}" dt="2024-09-16T14:12:33.670" v="72" actId="20577"/>
      <pc:docMkLst>
        <pc:docMk/>
      </pc:docMkLst>
      <pc:sldChg chg="addSp delSp modSp">
        <pc:chgData name="Wieczorek, Alec - DEN" userId="S::alec.wieczorek@flydenver.com::049d5cba-0eb7-4924-b733-9f662b9bbd26" providerId="AD" clId="Web-{DD4A6911-D918-F5E2-0B1C-554467CE5C9E}" dt="2024-09-16T14:11:48.701" v="66" actId="1076"/>
        <pc:sldMkLst>
          <pc:docMk/>
          <pc:sldMk cId="1637588952" sldId="11189"/>
        </pc:sldMkLst>
      </pc:sldChg>
      <pc:sldChg chg="modSp">
        <pc:chgData name="Wieczorek, Alec - DEN" userId="S::alec.wieczorek@flydenver.com::049d5cba-0eb7-4924-b733-9f662b9bbd26" providerId="AD" clId="Web-{DD4A6911-D918-F5E2-0B1C-554467CE5C9E}" dt="2024-09-16T14:12:33.670" v="72" actId="20577"/>
        <pc:sldMkLst>
          <pc:docMk/>
          <pc:sldMk cId="83807410" sldId="11190"/>
        </pc:sldMkLst>
      </pc:sldChg>
    </pc:docChg>
  </pc:docChgLst>
  <pc:docChgLst>
    <pc:chgData name="Gonzales, Nicolette - DEN" userId="S::nicolette.gonzales@flydenver.com::7edef55a-e2da-42a9-904e-a807a7548600" providerId="AD" clId="Web-{488F870F-3251-A0F2-BCAF-0F47F9319582}"/>
    <pc:docChg chg="modSld">
      <pc:chgData name="Gonzales, Nicolette - DEN" userId="S::nicolette.gonzales@flydenver.com::7edef55a-e2da-42a9-904e-a807a7548600" providerId="AD" clId="Web-{488F870F-3251-A0F2-BCAF-0F47F9319582}" dt="2024-06-13T17:42:36.345" v="25" actId="20577"/>
      <pc:docMkLst>
        <pc:docMk/>
      </pc:docMkLst>
      <pc:sldChg chg="modSp">
        <pc:chgData name="Gonzales, Nicolette - DEN" userId="S::nicolette.gonzales@flydenver.com::7edef55a-e2da-42a9-904e-a807a7548600" providerId="AD" clId="Web-{488F870F-3251-A0F2-BCAF-0F47F9319582}" dt="2024-06-13T17:42:36.345" v="25" actId="20577"/>
        <pc:sldMkLst>
          <pc:docMk/>
          <pc:sldMk cId="2561711928" sldId="11084"/>
        </pc:sldMkLst>
      </pc:sldChg>
    </pc:docChg>
  </pc:docChgLst>
  <pc:docChgLst>
    <pc:chgData name="Mondragon, Desiree - DEN" userId="cddb16d0-b6f9-4161-a1a6-91a003280c7c" providerId="ADAL" clId="{A4AA43F9-C3AB-4CCF-868A-E40A65884F81}"/>
    <pc:docChg chg="undo custSel addSld delSld modSld sldOrd">
      <pc:chgData name="Mondragon, Desiree - DEN" userId="cddb16d0-b6f9-4161-a1a6-91a003280c7c" providerId="ADAL" clId="{A4AA43F9-C3AB-4CCF-868A-E40A65884F81}" dt="2024-09-26T21:06:55.902" v="26" actId="2696"/>
      <pc:docMkLst>
        <pc:docMk/>
      </pc:docMkLst>
      <pc:sldChg chg="add del setBg">
        <pc:chgData name="Mondragon, Desiree - DEN" userId="cddb16d0-b6f9-4161-a1a6-91a003280c7c" providerId="ADAL" clId="{A4AA43F9-C3AB-4CCF-868A-E40A65884F81}" dt="2024-09-26T21:06:41.589" v="22"/>
        <pc:sldMkLst>
          <pc:docMk/>
          <pc:sldMk cId="886952747" sldId="1074"/>
        </pc:sldMkLst>
      </pc:sldChg>
      <pc:sldChg chg="modSp mod">
        <pc:chgData name="Mondragon, Desiree - DEN" userId="cddb16d0-b6f9-4161-a1a6-91a003280c7c" providerId="ADAL" clId="{A4AA43F9-C3AB-4CCF-868A-E40A65884F81}" dt="2024-09-26T21:04:48.918" v="4" actId="404"/>
        <pc:sldMkLst>
          <pc:docMk/>
          <pc:sldMk cId="0" sldId="11075"/>
        </pc:sldMkLst>
      </pc:sldChg>
      <pc:sldChg chg="addSp delSp modSp new del mod ord modClrScheme chgLayout">
        <pc:chgData name="Mondragon, Desiree - DEN" userId="cddb16d0-b6f9-4161-a1a6-91a003280c7c" providerId="ADAL" clId="{A4AA43F9-C3AB-4CCF-868A-E40A65884F81}" dt="2024-09-26T21:06:55.902" v="26" actId="2696"/>
        <pc:sldMkLst>
          <pc:docMk/>
          <pc:sldMk cId="1518481811" sldId="11240"/>
        </pc:sldMkLst>
      </pc:sldChg>
    </pc:docChg>
  </pc:docChgLst>
  <pc:docChgLst>
    <pc:chgData name="Feekes, Matthew - DEN" userId="S::matthew.feekes@flydenver.com::1a2b0ad2-109f-446d-8017-d19d89f03200" providerId="AD" clId="Web-{9D3C0E92-717D-5208-EE16-AA80A2E4063E}"/>
    <pc:docChg chg="modSld">
      <pc:chgData name="Feekes, Matthew - DEN" userId="S::matthew.feekes@flydenver.com::1a2b0ad2-109f-446d-8017-d19d89f03200" providerId="AD" clId="Web-{9D3C0E92-717D-5208-EE16-AA80A2E4063E}" dt="2025-03-11T21:40:55.848" v="3" actId="20577"/>
      <pc:docMkLst>
        <pc:docMk/>
      </pc:docMkLst>
      <pc:sldChg chg="modSp">
        <pc:chgData name="Feekes, Matthew - DEN" userId="S::matthew.feekes@flydenver.com::1a2b0ad2-109f-446d-8017-d19d89f03200" providerId="AD" clId="Web-{9D3C0E92-717D-5208-EE16-AA80A2E4063E}" dt="2025-03-11T21:40:55.848" v="3" actId="20577"/>
        <pc:sldMkLst>
          <pc:docMk/>
          <pc:sldMk cId="1773374345" sldId="105016"/>
        </pc:sldMkLst>
      </pc:sldChg>
    </pc:docChg>
  </pc:docChgLst>
  <pc:docChgLst>
    <pc:chgData name="Mondragon, Desiree - DEN" userId="S::desiree.mondragon@flydenver.com::cddb16d0-b6f9-4161-a1a6-91a003280c7c" providerId="AD" clId="Web-{769D4466-2F77-60D5-B11D-BD2627FA508B}"/>
    <pc:docChg chg="modSld">
      <pc:chgData name="Mondragon, Desiree - DEN" userId="S::desiree.mondragon@flydenver.com::cddb16d0-b6f9-4161-a1a6-91a003280c7c" providerId="AD" clId="Web-{769D4466-2F77-60D5-B11D-BD2627FA508B}" dt="2025-03-12T21:32:23.957" v="8" actId="20577"/>
      <pc:docMkLst>
        <pc:docMk/>
      </pc:docMkLst>
    </pc:docChg>
  </pc:docChgLst>
  <pc:docChgLst>
    <pc:chgData name="Rodriguez, Nicole - DEN" userId="edce7eb7-41d3-4b21-8d93-85b303938bcd" providerId="ADAL" clId="{3457915A-D937-4C90-A7A3-0F4953FB998E}"/>
    <pc:docChg chg="undo custSel modSld">
      <pc:chgData name="Rodriguez, Nicole - DEN" userId="edce7eb7-41d3-4b21-8d93-85b303938bcd" providerId="ADAL" clId="{3457915A-D937-4C90-A7A3-0F4953FB998E}" dt="2025-02-13T19:33:51.228" v="15" actId="14734"/>
      <pc:docMkLst>
        <pc:docMk/>
      </pc:docMkLst>
    </pc:docChg>
  </pc:docChgLst>
  <pc:docChgLst>
    <pc:chgData name="Miller, Cole - DEN" userId="S::cole.miller@flydenver.com::d6a7d67d-9caa-4a60-9b9e-0303418b5d09" providerId="AD" clId="Web-{453EC053-5C55-F326-18A5-CB559064CD4B}"/>
    <pc:docChg chg="modSld">
      <pc:chgData name="Miller, Cole - DEN" userId="S::cole.miller@flydenver.com::d6a7d67d-9caa-4a60-9b9e-0303418b5d09" providerId="AD" clId="Web-{453EC053-5C55-F326-18A5-CB559064CD4B}" dt="2024-07-16T15:12:54.891" v="32" actId="20577"/>
      <pc:docMkLst>
        <pc:docMk/>
      </pc:docMkLst>
    </pc:docChg>
  </pc:docChgLst>
  <pc:docChgLst>
    <pc:chgData name="Mondragon, Desiree - DEN" userId="cddb16d0-b6f9-4161-a1a6-91a003280c7c" providerId="ADAL" clId="{D2CE9B2C-45AF-47E8-8A90-B2F0D3BED462}"/>
    <pc:docChg chg="undo custSel addSld delSld modSld sldOrd modSection">
      <pc:chgData name="Mondragon, Desiree - DEN" userId="cddb16d0-b6f9-4161-a1a6-91a003280c7c" providerId="ADAL" clId="{D2CE9B2C-45AF-47E8-8A90-B2F0D3BED462}" dt="2025-03-13T12:27:01.144" v="614"/>
      <pc:docMkLst>
        <pc:docMk/>
      </pc:docMkLst>
      <pc:sldChg chg="modSp">
        <pc:chgData name="Mondragon, Desiree - DEN" userId="cddb16d0-b6f9-4161-a1a6-91a003280c7c" providerId="ADAL" clId="{D2CE9B2C-45AF-47E8-8A90-B2F0D3BED462}" dt="2025-03-13T12:27:01.144" v="614"/>
        <pc:sldMkLst>
          <pc:docMk/>
          <pc:sldMk cId="2136127173" sldId="271"/>
        </pc:sldMkLst>
      </pc:sldChg>
      <pc:sldChg chg="addSp delSp modSp mod modClrScheme chgLayout">
        <pc:chgData name="Mondragon, Desiree - DEN" userId="cddb16d0-b6f9-4161-a1a6-91a003280c7c" providerId="ADAL" clId="{D2CE9B2C-45AF-47E8-8A90-B2F0D3BED462}" dt="2025-03-12T21:22:47.315" v="109" actId="1076"/>
        <pc:sldMkLst>
          <pc:docMk/>
          <pc:sldMk cId="46628132" sldId="11111"/>
        </pc:sldMkLst>
      </pc:sldChg>
      <pc:sldChg chg="modSp mod">
        <pc:chgData name="Mondragon, Desiree - DEN" userId="cddb16d0-b6f9-4161-a1a6-91a003280c7c" providerId="ADAL" clId="{D2CE9B2C-45AF-47E8-8A90-B2F0D3BED462}" dt="2025-03-12T21:16:38.770" v="7" actId="962"/>
        <pc:sldMkLst>
          <pc:docMk/>
          <pc:sldMk cId="1890452430" sldId="11112"/>
        </pc:sldMkLst>
      </pc:sldChg>
      <pc:sldChg chg="modSp mod">
        <pc:chgData name="Mondragon, Desiree - DEN" userId="cddb16d0-b6f9-4161-a1a6-91a003280c7c" providerId="ADAL" clId="{D2CE9B2C-45AF-47E8-8A90-B2F0D3BED462}" dt="2025-03-12T21:16:57.258" v="14" actId="962"/>
        <pc:sldMkLst>
          <pc:docMk/>
          <pc:sldMk cId="735330980" sldId="11113"/>
        </pc:sldMkLst>
      </pc:sldChg>
      <pc:sldChg chg="modSp mod">
        <pc:chgData name="Mondragon, Desiree - DEN" userId="cddb16d0-b6f9-4161-a1a6-91a003280c7c" providerId="ADAL" clId="{D2CE9B2C-45AF-47E8-8A90-B2F0D3BED462}" dt="2025-03-12T21:17:29.330" v="46" actId="962"/>
        <pc:sldMkLst>
          <pc:docMk/>
          <pc:sldMk cId="3513850668" sldId="11237"/>
        </pc:sldMkLst>
      </pc:sldChg>
      <pc:sldChg chg="modSp mod">
        <pc:chgData name="Mondragon, Desiree - DEN" userId="cddb16d0-b6f9-4161-a1a6-91a003280c7c" providerId="ADAL" clId="{D2CE9B2C-45AF-47E8-8A90-B2F0D3BED462}" dt="2025-03-12T21:20:13.928" v="75" actId="962"/>
        <pc:sldMkLst>
          <pc:docMk/>
          <pc:sldMk cId="442236958" sldId="104927"/>
        </pc:sldMkLst>
      </pc:sldChg>
      <pc:sldChg chg="add">
        <pc:chgData name="Mondragon, Desiree - DEN" userId="cddb16d0-b6f9-4161-a1a6-91a003280c7c" providerId="ADAL" clId="{D2CE9B2C-45AF-47E8-8A90-B2F0D3BED462}" dt="2025-03-12T18:09:39.539" v="0"/>
        <pc:sldMkLst>
          <pc:docMk/>
          <pc:sldMk cId="616483224" sldId="104938"/>
        </pc:sldMkLst>
      </pc:sldChg>
      <pc:sldChg chg="addSp delSp modSp mod">
        <pc:chgData name="Mondragon, Desiree - DEN" userId="cddb16d0-b6f9-4161-a1a6-91a003280c7c" providerId="ADAL" clId="{D2CE9B2C-45AF-47E8-8A90-B2F0D3BED462}" dt="2025-03-13T12:27:01.144" v="614"/>
        <pc:sldMkLst>
          <pc:docMk/>
          <pc:sldMk cId="2923033860" sldId="104948"/>
        </pc:sldMkLst>
      </pc:sldChg>
      <pc:sldChg chg="modSp mod">
        <pc:chgData name="Mondragon, Desiree - DEN" userId="cddb16d0-b6f9-4161-a1a6-91a003280c7c" providerId="ADAL" clId="{D2CE9B2C-45AF-47E8-8A90-B2F0D3BED462}" dt="2025-03-12T21:16:27.563" v="6" actId="962"/>
        <pc:sldMkLst>
          <pc:docMk/>
          <pc:sldMk cId="2100173544" sldId="104955"/>
        </pc:sldMkLst>
      </pc:sldChg>
      <pc:sldChg chg="modSp mod">
        <pc:chgData name="Mondragon, Desiree - DEN" userId="cddb16d0-b6f9-4161-a1a6-91a003280c7c" providerId="ADAL" clId="{D2CE9B2C-45AF-47E8-8A90-B2F0D3BED462}" dt="2025-03-12T21:20:01.805" v="74" actId="962"/>
        <pc:sldMkLst>
          <pc:docMk/>
          <pc:sldMk cId="1850554880" sldId="104960"/>
        </pc:sldMkLst>
      </pc:sldChg>
      <pc:sldChg chg="modSp">
        <pc:chgData name="Mondragon, Desiree - DEN" userId="cddb16d0-b6f9-4161-a1a6-91a003280c7c" providerId="ADAL" clId="{D2CE9B2C-45AF-47E8-8A90-B2F0D3BED462}" dt="2025-03-13T12:27:01.144" v="614"/>
        <pc:sldMkLst>
          <pc:docMk/>
          <pc:sldMk cId="2483259160" sldId="104961"/>
        </pc:sldMkLst>
      </pc:sldChg>
      <pc:sldChg chg="modSp mod">
        <pc:chgData name="Mondragon, Desiree - DEN" userId="cddb16d0-b6f9-4161-a1a6-91a003280c7c" providerId="ADAL" clId="{D2CE9B2C-45AF-47E8-8A90-B2F0D3BED462}" dt="2025-03-12T21:20:27.561" v="76" actId="962"/>
        <pc:sldMkLst>
          <pc:docMk/>
          <pc:sldMk cId="2184838611" sldId="104962"/>
        </pc:sldMkLst>
      </pc:sldChg>
      <pc:sldChg chg="modSp mod">
        <pc:chgData name="Mondragon, Desiree - DEN" userId="cddb16d0-b6f9-4161-a1a6-91a003280c7c" providerId="ADAL" clId="{D2CE9B2C-45AF-47E8-8A90-B2F0D3BED462}" dt="2025-03-12T21:17:07.380" v="21" actId="962"/>
        <pc:sldMkLst>
          <pc:docMk/>
          <pc:sldMk cId="1962487920" sldId="104969"/>
        </pc:sldMkLst>
      </pc:sldChg>
      <pc:sldChg chg="modSp mod ord">
        <pc:chgData name="Mondragon, Desiree - DEN" userId="cddb16d0-b6f9-4161-a1a6-91a003280c7c" providerId="ADAL" clId="{D2CE9B2C-45AF-47E8-8A90-B2F0D3BED462}" dt="2025-03-12T22:02:45.865" v="498"/>
        <pc:sldMkLst>
          <pc:docMk/>
          <pc:sldMk cId="2287347772" sldId="104996"/>
        </pc:sldMkLst>
      </pc:sldChg>
      <pc:sldChg chg="modSp mod">
        <pc:chgData name="Mondragon, Desiree - DEN" userId="cddb16d0-b6f9-4161-a1a6-91a003280c7c" providerId="ADAL" clId="{D2CE9B2C-45AF-47E8-8A90-B2F0D3BED462}" dt="2025-03-12T21:21:40.920" v="101" actId="12"/>
        <pc:sldMkLst>
          <pc:docMk/>
          <pc:sldMk cId="4092177147" sldId="104998"/>
        </pc:sldMkLst>
      </pc:sldChg>
      <pc:sldChg chg="modSp mod">
        <pc:chgData name="Mondragon, Desiree - DEN" userId="cddb16d0-b6f9-4161-a1a6-91a003280c7c" providerId="ADAL" clId="{D2CE9B2C-45AF-47E8-8A90-B2F0D3BED462}" dt="2025-03-13T12:26:38.665" v="613" actId="12"/>
        <pc:sldMkLst>
          <pc:docMk/>
          <pc:sldMk cId="2524720615" sldId="105000"/>
        </pc:sldMkLst>
      </pc:sldChg>
      <pc:sldChg chg="modSp">
        <pc:chgData name="Mondragon, Desiree - DEN" userId="cddb16d0-b6f9-4161-a1a6-91a003280c7c" providerId="ADAL" clId="{D2CE9B2C-45AF-47E8-8A90-B2F0D3BED462}" dt="2025-03-13T12:27:01.144" v="614"/>
        <pc:sldMkLst>
          <pc:docMk/>
          <pc:sldMk cId="2620443658" sldId="105005"/>
        </pc:sldMkLst>
      </pc:sldChg>
      <pc:sldChg chg="modSp mod">
        <pc:chgData name="Mondragon, Desiree - DEN" userId="cddb16d0-b6f9-4161-a1a6-91a003280c7c" providerId="ADAL" clId="{D2CE9B2C-45AF-47E8-8A90-B2F0D3BED462}" dt="2025-03-13T12:27:01.144" v="614"/>
        <pc:sldMkLst>
          <pc:docMk/>
          <pc:sldMk cId="501188086" sldId="105006"/>
        </pc:sldMkLst>
      </pc:sldChg>
      <pc:sldChg chg="modSp">
        <pc:chgData name="Mondragon, Desiree - DEN" userId="cddb16d0-b6f9-4161-a1a6-91a003280c7c" providerId="ADAL" clId="{D2CE9B2C-45AF-47E8-8A90-B2F0D3BED462}" dt="2025-03-13T12:27:01.144" v="614"/>
        <pc:sldMkLst>
          <pc:docMk/>
          <pc:sldMk cId="1085335035" sldId="105007"/>
        </pc:sldMkLst>
      </pc:sldChg>
      <pc:sldChg chg="modSp mod">
        <pc:chgData name="Mondragon, Desiree - DEN" userId="cddb16d0-b6f9-4161-a1a6-91a003280c7c" providerId="ADAL" clId="{D2CE9B2C-45AF-47E8-8A90-B2F0D3BED462}" dt="2025-03-12T21:19:22.114" v="64" actId="962"/>
        <pc:sldMkLst>
          <pc:docMk/>
          <pc:sldMk cId="1292398166" sldId="105008"/>
        </pc:sldMkLst>
      </pc:sldChg>
      <pc:sldChg chg="modSp mod">
        <pc:chgData name="Mondragon, Desiree - DEN" userId="cddb16d0-b6f9-4161-a1a6-91a003280c7c" providerId="ADAL" clId="{D2CE9B2C-45AF-47E8-8A90-B2F0D3BED462}" dt="2025-03-12T21:19:09.504" v="62" actId="962"/>
        <pc:sldMkLst>
          <pc:docMk/>
          <pc:sldMk cId="1379504565" sldId="105010"/>
        </pc:sldMkLst>
      </pc:sldChg>
      <pc:sldChg chg="del">
        <pc:chgData name="Mondragon, Desiree - DEN" userId="cddb16d0-b6f9-4161-a1a6-91a003280c7c" providerId="ADAL" clId="{D2CE9B2C-45AF-47E8-8A90-B2F0D3BED462}" dt="2025-03-12T22:09:24.777" v="608" actId="47"/>
        <pc:sldMkLst>
          <pc:docMk/>
          <pc:sldMk cId="3814010869" sldId="105011"/>
        </pc:sldMkLst>
      </pc:sldChg>
      <pc:sldChg chg="ord">
        <pc:chgData name="Mondragon, Desiree - DEN" userId="cddb16d0-b6f9-4161-a1a6-91a003280c7c" providerId="ADAL" clId="{D2CE9B2C-45AF-47E8-8A90-B2F0D3BED462}" dt="2025-03-12T22:02:45.865" v="498"/>
        <pc:sldMkLst>
          <pc:docMk/>
          <pc:sldMk cId="3119948113" sldId="105013"/>
        </pc:sldMkLst>
      </pc:sldChg>
      <pc:sldChg chg="modSp mod">
        <pc:chgData name="Mondragon, Desiree - DEN" userId="cddb16d0-b6f9-4161-a1a6-91a003280c7c" providerId="ADAL" clId="{D2CE9B2C-45AF-47E8-8A90-B2F0D3BED462}" dt="2025-03-12T21:18:20.981" v="57" actId="962"/>
        <pc:sldMkLst>
          <pc:docMk/>
          <pc:sldMk cId="2628026929" sldId="105014"/>
        </pc:sldMkLst>
      </pc:sldChg>
      <pc:sldChg chg="del">
        <pc:chgData name="Mondragon, Desiree - DEN" userId="cddb16d0-b6f9-4161-a1a6-91a003280c7c" providerId="ADAL" clId="{D2CE9B2C-45AF-47E8-8A90-B2F0D3BED462}" dt="2025-03-12T22:09:24.777" v="608" actId="47"/>
        <pc:sldMkLst>
          <pc:docMk/>
          <pc:sldMk cId="4211215236" sldId="105015"/>
        </pc:sldMkLst>
      </pc:sldChg>
      <pc:sldChg chg="modSp del mod">
        <pc:chgData name="Mondragon, Desiree - DEN" userId="cddb16d0-b6f9-4161-a1a6-91a003280c7c" providerId="ADAL" clId="{D2CE9B2C-45AF-47E8-8A90-B2F0D3BED462}" dt="2025-03-12T22:09:24.777" v="608" actId="47"/>
        <pc:sldMkLst>
          <pc:docMk/>
          <pc:sldMk cId="1773374345" sldId="105016"/>
        </pc:sldMkLst>
      </pc:sldChg>
      <pc:sldChg chg="modSp mod">
        <pc:chgData name="Mondragon, Desiree - DEN" userId="cddb16d0-b6f9-4161-a1a6-91a003280c7c" providerId="ADAL" clId="{D2CE9B2C-45AF-47E8-8A90-B2F0D3BED462}" dt="2025-03-12T21:18:50.842" v="60" actId="962"/>
        <pc:sldMkLst>
          <pc:docMk/>
          <pc:sldMk cId="2325006807" sldId="105020"/>
        </pc:sldMkLst>
      </pc:sldChg>
      <pc:sldChg chg="modSp mod">
        <pc:chgData name="Mondragon, Desiree - DEN" userId="cddb16d0-b6f9-4161-a1a6-91a003280c7c" providerId="ADAL" clId="{D2CE9B2C-45AF-47E8-8A90-B2F0D3BED462}" dt="2025-03-12T21:18:41.266" v="59" actId="962"/>
        <pc:sldMkLst>
          <pc:docMk/>
          <pc:sldMk cId="3271085709" sldId="105025"/>
        </pc:sldMkLst>
      </pc:sldChg>
      <pc:sldChg chg="modSp mod">
        <pc:chgData name="Mondragon, Desiree - DEN" userId="cddb16d0-b6f9-4161-a1a6-91a003280c7c" providerId="ADAL" clId="{D2CE9B2C-45AF-47E8-8A90-B2F0D3BED462}" dt="2025-03-12T21:22:06.552" v="104" actId="962"/>
        <pc:sldMkLst>
          <pc:docMk/>
          <pc:sldMk cId="3270954031" sldId="105027"/>
        </pc:sldMkLst>
      </pc:sldChg>
      <pc:sldChg chg="modSp mod">
        <pc:chgData name="Mondragon, Desiree - DEN" userId="cddb16d0-b6f9-4161-a1a6-91a003280c7c" providerId="ADAL" clId="{D2CE9B2C-45AF-47E8-8A90-B2F0D3BED462}" dt="2025-03-12T21:21:49.858" v="102" actId="962"/>
        <pc:sldMkLst>
          <pc:docMk/>
          <pc:sldMk cId="141347532" sldId="105029"/>
        </pc:sldMkLst>
      </pc:sldChg>
      <pc:sldChg chg="modSp mod">
        <pc:chgData name="Mondragon, Desiree - DEN" userId="cddb16d0-b6f9-4161-a1a6-91a003280c7c" providerId="ADAL" clId="{D2CE9B2C-45AF-47E8-8A90-B2F0D3BED462}" dt="2025-03-12T21:21:59.697" v="103" actId="962"/>
        <pc:sldMkLst>
          <pc:docMk/>
          <pc:sldMk cId="2360375060" sldId="105030"/>
        </pc:sldMkLst>
      </pc:sldChg>
      <pc:sldChg chg="modSp mod">
        <pc:chgData name="Mondragon, Desiree - DEN" userId="cddb16d0-b6f9-4161-a1a6-91a003280c7c" providerId="ADAL" clId="{D2CE9B2C-45AF-47E8-8A90-B2F0D3BED462}" dt="2025-03-12T21:21:15.583" v="99" actId="962"/>
        <pc:sldMkLst>
          <pc:docMk/>
          <pc:sldMk cId="4281499094" sldId="105040"/>
        </pc:sldMkLst>
      </pc:sldChg>
      <pc:sldChg chg="modSp mod">
        <pc:chgData name="Mondragon, Desiree - DEN" userId="cddb16d0-b6f9-4161-a1a6-91a003280c7c" providerId="ADAL" clId="{D2CE9B2C-45AF-47E8-8A90-B2F0D3BED462}" dt="2025-03-12T21:20:51.763" v="86" actId="962"/>
        <pc:sldMkLst>
          <pc:docMk/>
          <pc:sldMk cId="635646545" sldId="105042"/>
        </pc:sldMkLst>
      </pc:sldChg>
      <pc:sldChg chg="addSp delSp mod">
        <pc:chgData name="Mondragon, Desiree - DEN" userId="cddb16d0-b6f9-4161-a1a6-91a003280c7c" providerId="ADAL" clId="{D2CE9B2C-45AF-47E8-8A90-B2F0D3BED462}" dt="2025-03-12T21:46:59.618" v="493" actId="22"/>
        <pc:sldMkLst>
          <pc:docMk/>
          <pc:sldMk cId="1591417992" sldId="105043"/>
        </pc:sldMkLst>
      </pc:sldChg>
      <pc:sldChg chg="modSp mod">
        <pc:chgData name="Mondragon, Desiree - DEN" userId="cddb16d0-b6f9-4161-a1a6-91a003280c7c" providerId="ADAL" clId="{D2CE9B2C-45AF-47E8-8A90-B2F0D3BED462}" dt="2025-03-12T21:20:30.650" v="77" actId="962"/>
        <pc:sldMkLst>
          <pc:docMk/>
          <pc:sldMk cId="3880939034" sldId="105045"/>
        </pc:sldMkLst>
      </pc:sldChg>
      <pc:sldChg chg="modSp mod">
        <pc:chgData name="Mondragon, Desiree - DEN" userId="cddb16d0-b6f9-4161-a1a6-91a003280c7c" providerId="ADAL" clId="{D2CE9B2C-45AF-47E8-8A90-B2F0D3BED462}" dt="2025-03-12T21:18:26.658" v="58" actId="962"/>
        <pc:sldMkLst>
          <pc:docMk/>
          <pc:sldMk cId="2815093843" sldId="105047"/>
        </pc:sldMkLst>
      </pc:sldChg>
      <pc:sldChg chg="add del">
        <pc:chgData name="Mondragon, Desiree - DEN" userId="cddb16d0-b6f9-4161-a1a6-91a003280c7c" providerId="ADAL" clId="{D2CE9B2C-45AF-47E8-8A90-B2F0D3BED462}" dt="2025-03-12T22:02:24.958" v="496" actId="2696"/>
        <pc:sldMkLst>
          <pc:docMk/>
          <pc:sldMk cId="1805403684" sldId="105050"/>
        </pc:sldMkLst>
      </pc:sldChg>
      <pc:sldChg chg="modSp add mod">
        <pc:chgData name="Mondragon, Desiree - DEN" userId="cddb16d0-b6f9-4161-a1a6-91a003280c7c" providerId="ADAL" clId="{D2CE9B2C-45AF-47E8-8A90-B2F0D3BED462}" dt="2025-03-12T22:04:07.290" v="509" actId="962"/>
        <pc:sldMkLst>
          <pc:docMk/>
          <pc:sldMk cId="2811352494" sldId="105051"/>
        </pc:sldMkLst>
      </pc:sldChg>
      <pc:sldMasterChg chg="delSldLayout">
        <pc:chgData name="Mondragon, Desiree - DEN" userId="cddb16d0-b6f9-4161-a1a6-91a003280c7c" providerId="ADAL" clId="{D2CE9B2C-45AF-47E8-8A90-B2F0D3BED462}" dt="2025-03-12T22:02:24.958" v="496" actId="2696"/>
        <pc:sldMasterMkLst>
          <pc:docMk/>
          <pc:sldMasterMk cId="1513061211" sldId="2147483689"/>
        </pc:sldMasterMkLst>
        <pc:sldLayoutChg chg="del">
          <pc:chgData name="Mondragon, Desiree - DEN" userId="cddb16d0-b6f9-4161-a1a6-91a003280c7c" providerId="ADAL" clId="{D2CE9B2C-45AF-47E8-8A90-B2F0D3BED462}" dt="2025-03-12T22:02:24.958" v="496" actId="2696"/>
          <pc:sldLayoutMkLst>
            <pc:docMk/>
            <pc:sldMasterMk cId="1513061211" sldId="2147483689"/>
            <pc:sldLayoutMk cId="1505825860" sldId="2147483731"/>
          </pc:sldLayoutMkLst>
        </pc:sldLayoutChg>
      </pc:sldMasterChg>
    </pc:docChg>
  </pc:docChgLst>
  <pc:docChgLst>
    <pc:chgData name="Gonzales, Nicolette - DEN" userId="S::nicolette.gonzales@flydenver.com::7edef55a-e2da-42a9-904e-a807a7548600" providerId="AD" clId="Web-{FB5CBB09-357D-0161-DB9D-2B16E0986184}"/>
    <pc:docChg chg="modSld">
      <pc:chgData name="Gonzales, Nicolette - DEN" userId="S::nicolette.gonzales@flydenver.com::7edef55a-e2da-42a9-904e-a807a7548600" providerId="AD" clId="Web-{FB5CBB09-357D-0161-DB9D-2B16E0986184}" dt="2024-11-14T19:57:31.708" v="47"/>
      <pc:docMkLst>
        <pc:docMk/>
      </pc:docMkLst>
    </pc:docChg>
  </pc:docChgLst>
  <pc:docChgLst>
    <pc:chgData name="Mondragon, Desiree - DEN" userId="S::desiree.mondragon@flydenver.com::cddb16d0-b6f9-4161-a1a6-91a003280c7c" providerId="AD" clId="Web-{BE3A6454-DE31-ED48-F23E-BB6F5F6E950F}"/>
    <pc:docChg chg="addSld modSection">
      <pc:chgData name="Mondragon, Desiree - DEN" userId="S::desiree.mondragon@flydenver.com::cddb16d0-b6f9-4161-a1a6-91a003280c7c" providerId="AD" clId="Web-{BE3A6454-DE31-ED48-F23E-BB6F5F6E950F}" dt="2024-11-14T23:05:32.379" v="0"/>
      <pc:docMkLst>
        <pc:docMk/>
      </pc:docMkLst>
      <pc:sldChg chg="new">
        <pc:chgData name="Mondragon, Desiree - DEN" userId="S::desiree.mondragon@flydenver.com::cddb16d0-b6f9-4161-a1a6-91a003280c7c" providerId="AD" clId="Web-{BE3A6454-DE31-ED48-F23E-BB6F5F6E950F}" dt="2024-11-14T23:05:32.379" v="0"/>
        <pc:sldMkLst>
          <pc:docMk/>
          <pc:sldMk cId="401474525" sldId="104951"/>
        </pc:sldMkLst>
      </pc:sldChg>
    </pc:docChg>
  </pc:docChgLst>
  <pc:docChgLst>
    <pc:chgData name="Abbott, Ryan - DEN" userId="S::ryan.abbott@flydenver.com::bb2cb36f-e4ff-4675-9789-69868c7875f2" providerId="AD" clId="Web-{4444C071-406B-147B-2895-99CC3D684E6A}"/>
    <pc:docChg chg="modSld">
      <pc:chgData name="Abbott, Ryan - DEN" userId="S::ryan.abbott@flydenver.com::bb2cb36f-e4ff-4675-9789-69868c7875f2" providerId="AD" clId="Web-{4444C071-406B-147B-2895-99CC3D684E6A}" dt="2024-09-23T15:29:50.968" v="1" actId="20577"/>
      <pc:docMkLst>
        <pc:docMk/>
      </pc:docMkLst>
      <pc:sldChg chg="modSp">
        <pc:chgData name="Abbott, Ryan - DEN" userId="S::ryan.abbott@flydenver.com::bb2cb36f-e4ff-4675-9789-69868c7875f2" providerId="AD" clId="Web-{4444C071-406B-147B-2895-99CC3D684E6A}" dt="2024-09-23T15:29:50.968" v="1" actId="20577"/>
        <pc:sldMkLst>
          <pc:docMk/>
          <pc:sldMk cId="2748581706" sldId="11215"/>
        </pc:sldMkLst>
      </pc:sldChg>
    </pc:docChg>
  </pc:docChgLst>
  <pc:docChgLst>
    <pc:chgData name="Liang, Ro-Tien - DEN" userId="S::ro-tien.liang@flydenver.com::e7c98e97-d74d-424e-9719-4566498bc133" providerId="AD" clId="Web-{7511EB0A-DF92-F4ED-1574-66B4A11D356F}"/>
    <pc:docChg chg="modSld">
      <pc:chgData name="Liang, Ro-Tien - DEN" userId="S::ro-tien.liang@flydenver.com::e7c98e97-d74d-424e-9719-4566498bc133" providerId="AD" clId="Web-{7511EB0A-DF92-F4ED-1574-66B4A11D356F}" dt="2025-01-21T21:42:03.872" v="441" actId="20577"/>
      <pc:docMkLst>
        <pc:docMk/>
      </pc:docMkLst>
      <pc:sldChg chg="modSp">
        <pc:chgData name="Liang, Ro-Tien - DEN" userId="S::ro-tien.liang@flydenver.com::e7c98e97-d74d-424e-9719-4566498bc133" providerId="AD" clId="Web-{7511EB0A-DF92-F4ED-1574-66B4A11D356F}" dt="2025-01-21T21:42:03.872" v="441" actId="20577"/>
        <pc:sldMkLst>
          <pc:docMk/>
          <pc:sldMk cId="2100173544" sldId="104955"/>
        </pc:sldMkLst>
      </pc:sldChg>
    </pc:docChg>
  </pc:docChgLst>
  <pc:docChgLst>
    <pc:chgData name="Mondragon, Desiree - DEN" userId="cddb16d0-b6f9-4161-a1a6-91a003280c7c" providerId="ADAL" clId="{353EBA94-C5F6-48BC-8AE8-A10305C86F3C}"/>
    <pc:docChg chg="custSel modSld">
      <pc:chgData name="Mondragon, Desiree - DEN" userId="cddb16d0-b6f9-4161-a1a6-91a003280c7c" providerId="ADAL" clId="{353EBA94-C5F6-48BC-8AE8-A10305C86F3C}" dt="2025-05-08T20:38:32.336" v="1052" actId="113"/>
      <pc:docMkLst>
        <pc:docMk/>
      </pc:docMkLst>
      <pc:sldChg chg="modSp mod">
        <pc:chgData name="Mondragon, Desiree - DEN" userId="cddb16d0-b6f9-4161-a1a6-91a003280c7c" providerId="ADAL" clId="{353EBA94-C5F6-48BC-8AE8-A10305C86F3C}" dt="2025-05-08T18:12:05.392" v="94" actId="20577"/>
        <pc:sldMkLst>
          <pc:docMk/>
          <pc:sldMk cId="2125040398" sldId="11127"/>
        </pc:sldMkLst>
      </pc:sldChg>
      <pc:sldChg chg="modSp mod">
        <pc:chgData name="Mondragon, Desiree - DEN" userId="cddb16d0-b6f9-4161-a1a6-91a003280c7c" providerId="ADAL" clId="{353EBA94-C5F6-48BC-8AE8-A10305C86F3C}" dt="2025-05-08T18:09:57.759" v="31" actId="20577"/>
        <pc:sldMkLst>
          <pc:docMk/>
          <pc:sldMk cId="4075703870" sldId="105053"/>
        </pc:sldMkLst>
      </pc:sldChg>
      <pc:sldChg chg="modSp mod">
        <pc:chgData name="Mondragon, Desiree - DEN" userId="cddb16d0-b6f9-4161-a1a6-91a003280c7c" providerId="ADAL" clId="{353EBA94-C5F6-48BC-8AE8-A10305C86F3C}" dt="2025-05-08T18:11:55.711" v="88" actId="20577"/>
        <pc:sldMkLst>
          <pc:docMk/>
          <pc:sldMk cId="2331744361" sldId="105059"/>
        </pc:sldMkLst>
      </pc:sldChg>
      <pc:sldChg chg="modSp mod">
        <pc:chgData name="Mondragon, Desiree - DEN" userId="cddb16d0-b6f9-4161-a1a6-91a003280c7c" providerId="ADAL" clId="{353EBA94-C5F6-48BC-8AE8-A10305C86F3C}" dt="2025-05-08T18:12:11.758" v="99" actId="20577"/>
        <pc:sldMkLst>
          <pc:docMk/>
          <pc:sldMk cId="95087388" sldId="105070"/>
        </pc:sldMkLst>
      </pc:sldChg>
      <pc:sldChg chg="modSp mod">
        <pc:chgData name="Mondragon, Desiree - DEN" userId="cddb16d0-b6f9-4161-a1a6-91a003280c7c" providerId="ADAL" clId="{353EBA94-C5F6-48BC-8AE8-A10305C86F3C}" dt="2025-05-08T18:10:05.527" v="34" actId="20577"/>
        <pc:sldMkLst>
          <pc:docMk/>
          <pc:sldMk cId="1050461221" sldId="105075"/>
        </pc:sldMkLst>
      </pc:sldChg>
      <pc:sldChg chg="modSp mod">
        <pc:chgData name="Mondragon, Desiree - DEN" userId="cddb16d0-b6f9-4161-a1a6-91a003280c7c" providerId="ADAL" clId="{353EBA94-C5F6-48BC-8AE8-A10305C86F3C}" dt="2025-05-08T18:09:45.031" v="25" actId="20577"/>
        <pc:sldMkLst>
          <pc:docMk/>
          <pc:sldMk cId="1715748080" sldId="105082"/>
        </pc:sldMkLst>
      </pc:sldChg>
      <pc:sldChg chg="modSp mod">
        <pc:chgData name="Mondragon, Desiree - DEN" userId="cddb16d0-b6f9-4161-a1a6-91a003280c7c" providerId="ADAL" clId="{353EBA94-C5F6-48BC-8AE8-A10305C86F3C}" dt="2025-05-08T18:11:28.495" v="75" actId="20577"/>
        <pc:sldMkLst>
          <pc:docMk/>
          <pc:sldMk cId="108388619" sldId="105084"/>
        </pc:sldMkLst>
      </pc:sldChg>
      <pc:sldChg chg="modSp mod">
        <pc:chgData name="Mondragon, Desiree - DEN" userId="cddb16d0-b6f9-4161-a1a6-91a003280c7c" providerId="ADAL" clId="{353EBA94-C5F6-48BC-8AE8-A10305C86F3C}" dt="2025-05-08T18:10:35.511" v="47" actId="20577"/>
        <pc:sldMkLst>
          <pc:docMk/>
          <pc:sldMk cId="1421917509" sldId="105087"/>
        </pc:sldMkLst>
      </pc:sldChg>
      <pc:sldChg chg="modSp mod">
        <pc:chgData name="Mondragon, Desiree - DEN" userId="cddb16d0-b6f9-4161-a1a6-91a003280c7c" providerId="ADAL" clId="{353EBA94-C5F6-48BC-8AE8-A10305C86F3C}" dt="2025-05-08T18:10:21.855" v="44" actId="20577"/>
        <pc:sldMkLst>
          <pc:docMk/>
          <pc:sldMk cId="1891852220" sldId="105093"/>
        </pc:sldMkLst>
      </pc:sldChg>
      <pc:sldChg chg="modSp mod">
        <pc:chgData name="Mondragon, Desiree - DEN" userId="cddb16d0-b6f9-4161-a1a6-91a003280c7c" providerId="ADAL" clId="{353EBA94-C5F6-48BC-8AE8-A10305C86F3C}" dt="2025-05-08T18:10:53.673" v="50" actId="20577"/>
        <pc:sldMkLst>
          <pc:docMk/>
          <pc:sldMk cId="4056689825" sldId="105095"/>
        </pc:sldMkLst>
      </pc:sldChg>
      <pc:sldChg chg="modSp mod">
        <pc:chgData name="Mondragon, Desiree - DEN" userId="cddb16d0-b6f9-4161-a1a6-91a003280c7c" providerId="ADAL" clId="{353EBA94-C5F6-48BC-8AE8-A10305C86F3C}" dt="2025-05-08T18:10:16.703" v="41" actId="20577"/>
        <pc:sldMkLst>
          <pc:docMk/>
          <pc:sldMk cId="75588290" sldId="105097"/>
        </pc:sldMkLst>
      </pc:sldChg>
      <pc:sldChg chg="modSp mod">
        <pc:chgData name="Mondragon, Desiree - DEN" userId="cddb16d0-b6f9-4161-a1a6-91a003280c7c" providerId="ADAL" clId="{353EBA94-C5F6-48BC-8AE8-A10305C86F3C}" dt="2025-05-08T18:10:10.386" v="38" actId="20577"/>
        <pc:sldMkLst>
          <pc:docMk/>
          <pc:sldMk cId="509311719" sldId="105099"/>
        </pc:sldMkLst>
      </pc:sldChg>
      <pc:sldChg chg="modSp mod">
        <pc:chgData name="Mondragon, Desiree - DEN" userId="cddb16d0-b6f9-4161-a1a6-91a003280c7c" providerId="ADAL" clId="{353EBA94-C5F6-48BC-8AE8-A10305C86F3C}" dt="2025-05-08T18:11:24.039" v="71" actId="20577"/>
        <pc:sldMkLst>
          <pc:docMk/>
          <pc:sldMk cId="1117026620" sldId="105101"/>
        </pc:sldMkLst>
      </pc:sldChg>
      <pc:sldChg chg="modSp mod">
        <pc:chgData name="Mondragon, Desiree - DEN" userId="cddb16d0-b6f9-4161-a1a6-91a003280c7c" providerId="ADAL" clId="{353EBA94-C5F6-48BC-8AE8-A10305C86F3C}" dt="2025-05-08T18:11:19.662" v="67" actId="20577"/>
        <pc:sldMkLst>
          <pc:docMk/>
          <pc:sldMk cId="1776626812" sldId="105103"/>
        </pc:sldMkLst>
      </pc:sldChg>
      <pc:sldChg chg="modSp mod">
        <pc:chgData name="Mondragon, Desiree - DEN" userId="cddb16d0-b6f9-4161-a1a6-91a003280c7c" providerId="ADAL" clId="{353EBA94-C5F6-48BC-8AE8-A10305C86F3C}" dt="2025-05-08T18:09:52.616" v="28" actId="20577"/>
        <pc:sldMkLst>
          <pc:docMk/>
          <pc:sldMk cId="4044631885" sldId="105105"/>
        </pc:sldMkLst>
      </pc:sldChg>
      <pc:sldChg chg="modSp mod">
        <pc:chgData name="Mondragon, Desiree - DEN" userId="cddb16d0-b6f9-4161-a1a6-91a003280c7c" providerId="ADAL" clId="{353EBA94-C5F6-48BC-8AE8-A10305C86F3C}" dt="2025-05-08T18:11:35.279" v="79" actId="20577"/>
        <pc:sldMkLst>
          <pc:docMk/>
          <pc:sldMk cId="1328794757" sldId="105107"/>
        </pc:sldMkLst>
      </pc:sldChg>
    </pc:docChg>
  </pc:docChgLst>
  <pc:docChgLst>
    <pc:chgData name="Wilson, Jacqueline - DEN" userId="S::jacqueline.wilson@flydenver.com::5f28639e-e6e2-4f52-bca5-5752d2892216" providerId="AD" clId="Web-{581970F5-7B4D-B388-8976-D6687AAC1D7D}"/>
    <pc:docChg chg="modSld">
      <pc:chgData name="Wilson, Jacqueline - DEN" userId="S::jacqueline.wilson@flydenver.com::5f28639e-e6e2-4f52-bca5-5752d2892216" providerId="AD" clId="Web-{581970F5-7B4D-B388-8976-D6687AAC1D7D}" dt="2025-04-10T19:24:52.914" v="2" actId="20577"/>
      <pc:docMkLst>
        <pc:docMk/>
      </pc:docMkLst>
    </pc:docChg>
  </pc:docChgLst>
  <pc:docChgLst>
    <pc:chgData name="Parker, Anne - DEDO Certification Supervisor" userId="S::anne.parker_denvergov.org#ext#@flyden.onmicrosoft.com::ee51206b-dadc-4b29-b160-ce77571b5295" providerId="AD" clId="Web-{56DDF000-51AC-95A9-F3EA-BE7CDB3D9609}"/>
    <pc:docChg chg="modSld">
      <pc:chgData name="Parker, Anne - DEDO Certification Supervisor" userId="S::anne.parker_denvergov.org#ext#@flyden.onmicrosoft.com::ee51206b-dadc-4b29-b160-ce77571b5295" providerId="AD" clId="Web-{56DDF000-51AC-95A9-F3EA-BE7CDB3D9609}" dt="2024-09-05T19:53:28.329" v="1"/>
      <pc:docMkLst>
        <pc:docMk/>
      </pc:docMkLst>
      <pc:sldChg chg="modSp">
        <pc:chgData name="Parker, Anne - DEDO Certification Supervisor" userId="S::anne.parker_denvergov.org#ext#@flyden.onmicrosoft.com::ee51206b-dadc-4b29-b160-ce77571b5295" providerId="AD" clId="Web-{56DDF000-51AC-95A9-F3EA-BE7CDB3D9609}" dt="2024-09-05T19:53:28.329" v="1"/>
        <pc:sldMkLst>
          <pc:docMk/>
          <pc:sldMk cId="1808317534" sldId="11096"/>
        </pc:sldMkLst>
      </pc:sldChg>
    </pc:docChg>
  </pc:docChgLst>
  <pc:docChgLst>
    <pc:chgData name="Mondragon, Desiree - DEN" userId="cddb16d0-b6f9-4161-a1a6-91a003280c7c" providerId="ADAL" clId="{392A9AE9-8808-4889-9E70-10A1EFCF9EE9}"/>
    <pc:docChg chg="addSld delSld modSld">
      <pc:chgData name="Mondragon, Desiree - DEN" userId="cddb16d0-b6f9-4161-a1a6-91a003280c7c" providerId="ADAL" clId="{392A9AE9-8808-4889-9E70-10A1EFCF9EE9}" dt="2024-12-31T19:14:37.983" v="6"/>
      <pc:docMkLst>
        <pc:docMk/>
      </pc:docMkLst>
      <pc:sldChg chg="add del">
        <pc:chgData name="Mondragon, Desiree - DEN" userId="cddb16d0-b6f9-4161-a1a6-91a003280c7c" providerId="ADAL" clId="{392A9AE9-8808-4889-9E70-10A1EFCF9EE9}" dt="2024-12-31T19:14:20.662" v="5"/>
        <pc:sldMkLst>
          <pc:docMk/>
          <pc:sldMk cId="3736485398" sldId="11082"/>
        </pc:sldMkLst>
      </pc:sldChg>
      <pc:sldChg chg="add">
        <pc:chgData name="Mondragon, Desiree - DEN" userId="cddb16d0-b6f9-4161-a1a6-91a003280c7c" providerId="ADAL" clId="{392A9AE9-8808-4889-9E70-10A1EFCF9EE9}" dt="2024-12-31T19:13:25.199" v="1"/>
        <pc:sldMkLst>
          <pc:docMk/>
          <pc:sldMk cId="1387675843" sldId="11206"/>
        </pc:sldMkLst>
      </pc:sldChg>
      <pc:sldChg chg="add">
        <pc:chgData name="Mondragon, Desiree - DEN" userId="cddb16d0-b6f9-4161-a1a6-91a003280c7c" providerId="ADAL" clId="{392A9AE9-8808-4889-9E70-10A1EFCF9EE9}" dt="2024-12-31T19:13:25.199" v="1"/>
        <pc:sldMkLst>
          <pc:docMk/>
          <pc:sldMk cId="2339383494" sldId="11246"/>
        </pc:sldMkLst>
      </pc:sldChg>
      <pc:sldChg chg="add">
        <pc:chgData name="Mondragon, Desiree - DEN" userId="cddb16d0-b6f9-4161-a1a6-91a003280c7c" providerId="ADAL" clId="{392A9AE9-8808-4889-9E70-10A1EFCF9EE9}" dt="2024-12-31T19:13:25.199" v="1"/>
        <pc:sldMkLst>
          <pc:docMk/>
          <pc:sldMk cId="1764207322" sldId="104932"/>
        </pc:sldMkLst>
      </pc:sldChg>
      <pc:sldChg chg="add">
        <pc:chgData name="Mondragon, Desiree - DEN" userId="cddb16d0-b6f9-4161-a1a6-91a003280c7c" providerId="ADAL" clId="{392A9AE9-8808-4889-9E70-10A1EFCF9EE9}" dt="2024-12-31T19:13:03.653" v="0"/>
        <pc:sldMkLst>
          <pc:docMk/>
          <pc:sldMk cId="280516186" sldId="104933"/>
        </pc:sldMkLst>
      </pc:sldChg>
      <pc:sldChg chg="add">
        <pc:chgData name="Mondragon, Desiree - DEN" userId="cddb16d0-b6f9-4161-a1a6-91a003280c7c" providerId="ADAL" clId="{392A9AE9-8808-4889-9E70-10A1EFCF9EE9}" dt="2024-12-31T19:13:03.653" v="0"/>
        <pc:sldMkLst>
          <pc:docMk/>
          <pc:sldMk cId="3394981455" sldId="104934"/>
        </pc:sldMkLst>
      </pc:sldChg>
      <pc:sldChg chg="add">
        <pc:chgData name="Mondragon, Desiree - DEN" userId="cddb16d0-b6f9-4161-a1a6-91a003280c7c" providerId="ADAL" clId="{392A9AE9-8808-4889-9E70-10A1EFCF9EE9}" dt="2024-12-31T19:13:03.653" v="0"/>
        <pc:sldMkLst>
          <pc:docMk/>
          <pc:sldMk cId="3314886664" sldId="104942"/>
        </pc:sldMkLst>
      </pc:sldChg>
      <pc:sldChg chg="add del">
        <pc:chgData name="Mondragon, Desiree - DEN" userId="cddb16d0-b6f9-4161-a1a6-91a003280c7c" providerId="ADAL" clId="{392A9AE9-8808-4889-9E70-10A1EFCF9EE9}" dt="2024-12-31T19:14:20.662" v="5"/>
        <pc:sldMkLst>
          <pc:docMk/>
          <pc:sldMk cId="3358678051" sldId="104944"/>
        </pc:sldMkLst>
      </pc:sldChg>
      <pc:sldChg chg="add">
        <pc:chgData name="Mondragon, Desiree - DEN" userId="cddb16d0-b6f9-4161-a1a6-91a003280c7c" providerId="ADAL" clId="{392A9AE9-8808-4889-9E70-10A1EFCF9EE9}" dt="2024-12-31T19:13:51.572" v="2"/>
        <pc:sldMkLst>
          <pc:docMk/>
          <pc:sldMk cId="4422650" sldId="104954"/>
        </pc:sldMkLst>
      </pc:sldChg>
      <pc:sldChg chg="add">
        <pc:chgData name="Mondragon, Desiree - DEN" userId="cddb16d0-b6f9-4161-a1a6-91a003280c7c" providerId="ADAL" clId="{392A9AE9-8808-4889-9E70-10A1EFCF9EE9}" dt="2024-12-31T19:13:51.572" v="2"/>
        <pc:sldMkLst>
          <pc:docMk/>
          <pc:sldMk cId="1178326056" sldId="104956"/>
        </pc:sldMkLst>
      </pc:sldChg>
      <pc:sldChg chg="add">
        <pc:chgData name="Mondragon, Desiree - DEN" userId="cddb16d0-b6f9-4161-a1a6-91a003280c7c" providerId="ADAL" clId="{392A9AE9-8808-4889-9E70-10A1EFCF9EE9}" dt="2024-12-31T19:13:51.572" v="2"/>
        <pc:sldMkLst>
          <pc:docMk/>
          <pc:sldMk cId="409671137" sldId="104959"/>
        </pc:sldMkLst>
      </pc:sldChg>
      <pc:sldChg chg="add">
        <pc:chgData name="Mondragon, Desiree - DEN" userId="cddb16d0-b6f9-4161-a1a6-91a003280c7c" providerId="ADAL" clId="{392A9AE9-8808-4889-9E70-10A1EFCF9EE9}" dt="2024-12-31T19:13:51.572" v="2"/>
        <pc:sldMkLst>
          <pc:docMk/>
          <pc:sldMk cId="1850554880" sldId="104960"/>
        </pc:sldMkLst>
      </pc:sldChg>
      <pc:sldChg chg="add">
        <pc:chgData name="Mondragon, Desiree - DEN" userId="cddb16d0-b6f9-4161-a1a6-91a003280c7c" providerId="ADAL" clId="{392A9AE9-8808-4889-9E70-10A1EFCF9EE9}" dt="2024-12-31T19:13:03.653" v="0"/>
        <pc:sldMkLst>
          <pc:docMk/>
          <pc:sldMk cId="3282721020" sldId="104972"/>
        </pc:sldMkLst>
      </pc:sldChg>
      <pc:sldChg chg="add">
        <pc:chgData name="Mondragon, Desiree - DEN" userId="cddb16d0-b6f9-4161-a1a6-91a003280c7c" providerId="ADAL" clId="{392A9AE9-8808-4889-9E70-10A1EFCF9EE9}" dt="2024-12-31T19:13:03.653" v="0"/>
        <pc:sldMkLst>
          <pc:docMk/>
          <pc:sldMk cId="2094560819" sldId="104975"/>
        </pc:sldMkLst>
      </pc:sldChg>
      <pc:sldChg chg="add">
        <pc:chgData name="Mondragon, Desiree - DEN" userId="cddb16d0-b6f9-4161-a1a6-91a003280c7c" providerId="ADAL" clId="{392A9AE9-8808-4889-9E70-10A1EFCF9EE9}" dt="2024-12-31T19:13:03.653" v="0"/>
        <pc:sldMkLst>
          <pc:docMk/>
          <pc:sldMk cId="1705867888" sldId="104976"/>
        </pc:sldMkLst>
      </pc:sldChg>
    </pc:docChg>
  </pc:docChgLst>
  <pc:docChgLst>
    <pc:chgData name="Choi, Cullen - DEN (he/him/his)" userId="55b6ba64-e371-4e10-b48f-94fa90183478" providerId="ADAL" clId="{705BD4A5-B116-4FD0-8BA6-F4E59ACBA16F}"/>
    <pc:docChg chg="custSel modSld">
      <pc:chgData name="Choi, Cullen - DEN (he/him/his)" userId="55b6ba64-e371-4e10-b48f-94fa90183478" providerId="ADAL" clId="{705BD4A5-B116-4FD0-8BA6-F4E59ACBA16F}" dt="2024-09-12T19:19:49.539" v="142" actId="20577"/>
      <pc:docMkLst>
        <pc:docMk/>
      </pc:docMkLst>
      <pc:sldChg chg="modSp mod">
        <pc:chgData name="Choi, Cullen - DEN (he/him/his)" userId="55b6ba64-e371-4e10-b48f-94fa90183478" providerId="ADAL" clId="{705BD4A5-B116-4FD0-8BA6-F4E59ACBA16F}" dt="2024-09-12T19:19:49.539" v="142" actId="20577"/>
        <pc:sldMkLst>
          <pc:docMk/>
          <pc:sldMk cId="3808697365" sldId="11198"/>
        </pc:sldMkLst>
      </pc:sldChg>
    </pc:docChg>
  </pc:docChgLst>
  <pc:docChgLst>
    <pc:chgData name="Mondragon, Desiree - DEN" userId="cddb16d0-b6f9-4161-a1a6-91a003280c7c" providerId="ADAL" clId="{C97A276A-609C-4E37-B51B-728B2BA804B2}"/>
    <pc:docChg chg="undo custSel addSld modSld sldOrd addSection delSection modSection">
      <pc:chgData name="Mondragon, Desiree - DEN" userId="cddb16d0-b6f9-4161-a1a6-91a003280c7c" providerId="ADAL" clId="{C97A276A-609C-4E37-B51B-728B2BA804B2}" dt="2025-06-10T18:09:05.330" v="541" actId="20577"/>
      <pc:docMkLst>
        <pc:docMk/>
      </pc:docMkLst>
      <pc:sldChg chg="mod modShow">
        <pc:chgData name="Mondragon, Desiree - DEN" userId="cddb16d0-b6f9-4161-a1a6-91a003280c7c" providerId="ADAL" clId="{C97A276A-609C-4E37-B51B-728B2BA804B2}" dt="2025-06-10T17:03:31.060" v="114" actId="729"/>
        <pc:sldMkLst>
          <pc:docMk/>
          <pc:sldMk cId="501333188" sldId="274"/>
        </pc:sldMkLst>
      </pc:sldChg>
      <pc:sldChg chg="mod modShow">
        <pc:chgData name="Mondragon, Desiree - DEN" userId="cddb16d0-b6f9-4161-a1a6-91a003280c7c" providerId="ADAL" clId="{C97A276A-609C-4E37-B51B-728B2BA804B2}" dt="2025-06-10T17:03:31.060" v="114" actId="729"/>
        <pc:sldMkLst>
          <pc:docMk/>
          <pc:sldMk cId="868613216" sldId="287"/>
        </pc:sldMkLst>
      </pc:sldChg>
      <pc:sldChg chg="mod modShow">
        <pc:chgData name="Mondragon, Desiree - DEN" userId="cddb16d0-b6f9-4161-a1a6-91a003280c7c" providerId="ADAL" clId="{C97A276A-609C-4E37-B51B-728B2BA804B2}" dt="2025-06-10T17:03:31.060" v="114" actId="729"/>
        <pc:sldMkLst>
          <pc:docMk/>
          <pc:sldMk cId="640101126" sldId="291"/>
        </pc:sldMkLst>
      </pc:sldChg>
      <pc:sldChg chg="mod modShow">
        <pc:chgData name="Mondragon, Desiree - DEN" userId="cddb16d0-b6f9-4161-a1a6-91a003280c7c" providerId="ADAL" clId="{C97A276A-609C-4E37-B51B-728B2BA804B2}" dt="2025-06-10T18:02:21.503" v="365" actId="729"/>
        <pc:sldMkLst>
          <pc:docMk/>
          <pc:sldMk cId="3755693697" sldId="11097"/>
        </pc:sldMkLst>
      </pc:sldChg>
      <pc:sldChg chg="mod modShow">
        <pc:chgData name="Mondragon, Desiree - DEN" userId="cddb16d0-b6f9-4161-a1a6-91a003280c7c" providerId="ADAL" clId="{C97A276A-609C-4E37-B51B-728B2BA804B2}" dt="2025-06-10T18:02:21.503" v="365" actId="729"/>
        <pc:sldMkLst>
          <pc:docMk/>
          <pc:sldMk cId="215590715" sldId="11098"/>
        </pc:sldMkLst>
      </pc:sldChg>
      <pc:sldChg chg="mod modShow">
        <pc:chgData name="Mondragon, Desiree - DEN" userId="cddb16d0-b6f9-4161-a1a6-91a003280c7c" providerId="ADAL" clId="{C97A276A-609C-4E37-B51B-728B2BA804B2}" dt="2025-06-10T18:02:21.503" v="365" actId="729"/>
        <pc:sldMkLst>
          <pc:docMk/>
          <pc:sldMk cId="888247115" sldId="11147"/>
        </pc:sldMkLst>
      </pc:sldChg>
      <pc:sldChg chg="modSp mod">
        <pc:chgData name="Mondragon, Desiree - DEN" userId="cddb16d0-b6f9-4161-a1a6-91a003280c7c" providerId="ADAL" clId="{C97A276A-609C-4E37-B51B-728B2BA804B2}" dt="2025-06-10T16:09:46.943" v="1"/>
        <pc:sldMkLst>
          <pc:docMk/>
          <pc:sldMk cId="1050461221" sldId="105075"/>
        </pc:sldMkLst>
      </pc:sldChg>
      <pc:sldChg chg="modSp mod modNotesTx">
        <pc:chgData name="Mondragon, Desiree - DEN" userId="cddb16d0-b6f9-4161-a1a6-91a003280c7c" providerId="ADAL" clId="{C97A276A-609C-4E37-B51B-728B2BA804B2}" dt="2025-06-10T17:00:58.029" v="33"/>
        <pc:sldMkLst>
          <pc:docMk/>
          <pc:sldMk cId="3237581883" sldId="105076"/>
        </pc:sldMkLst>
      </pc:sldChg>
      <pc:sldChg chg="modSp mod">
        <pc:chgData name="Mondragon, Desiree - DEN" userId="cddb16d0-b6f9-4161-a1a6-91a003280c7c" providerId="ADAL" clId="{C97A276A-609C-4E37-B51B-728B2BA804B2}" dt="2025-06-10T17:06:13.458" v="203"/>
        <pc:sldMkLst>
          <pc:docMk/>
          <pc:sldMk cId="4087513519" sldId="105080"/>
        </pc:sldMkLst>
      </pc:sldChg>
      <pc:sldChg chg="modSp mod">
        <pc:chgData name="Mondragon, Desiree - DEN" userId="cddb16d0-b6f9-4161-a1a6-91a003280c7c" providerId="ADAL" clId="{C97A276A-609C-4E37-B51B-728B2BA804B2}" dt="2025-06-10T18:08:30.901" v="538" actId="6549"/>
        <pc:sldMkLst>
          <pc:docMk/>
          <pc:sldMk cId="3508204244" sldId="105108"/>
        </pc:sldMkLst>
      </pc:sldChg>
      <pc:sldChg chg="add">
        <pc:chgData name="Mondragon, Desiree - DEN" userId="cddb16d0-b6f9-4161-a1a6-91a003280c7c" providerId="ADAL" clId="{C97A276A-609C-4E37-B51B-728B2BA804B2}" dt="2025-06-10T16:09:31.829" v="0" actId="2890"/>
        <pc:sldMkLst>
          <pc:docMk/>
          <pc:sldMk cId="3728243286" sldId="105126"/>
        </pc:sldMkLst>
      </pc:sldChg>
      <pc:sldChg chg="modSp add mod replId">
        <pc:chgData name="Mondragon, Desiree - DEN" userId="cddb16d0-b6f9-4161-a1a6-91a003280c7c" providerId="ADAL" clId="{C97A276A-609C-4E37-B51B-728B2BA804B2}" dt="2025-06-10T17:00:39.513" v="32" actId="20577"/>
        <pc:sldMkLst>
          <pc:docMk/>
          <pc:sldMk cId="713448745" sldId="105127"/>
        </pc:sldMkLst>
      </pc:sldChg>
      <pc:sldChg chg="addSp delSp modSp new mod ord modClrScheme chgLayout">
        <pc:chgData name="Mondragon, Desiree - DEN" userId="cddb16d0-b6f9-4161-a1a6-91a003280c7c" providerId="ADAL" clId="{C97A276A-609C-4E37-B51B-728B2BA804B2}" dt="2025-06-10T18:08:07.122" v="536" actId="20577"/>
        <pc:sldMkLst>
          <pc:docMk/>
          <pc:sldMk cId="3701062803" sldId="105128"/>
        </pc:sldMkLst>
      </pc:sldChg>
    </pc:docChg>
  </pc:docChgLst>
  <pc:docChgLst>
    <pc:chgData name="Lee, Jae - DEN" userId="S::jae.lee@flydenver.com::6c8fe9b4-0bf1-429c-b898-4d3e66e4c6a3" providerId="AD" clId="Web-{52A72711-4ED5-6C2E-BEE6-60EE648E9D9E}"/>
    <pc:docChg chg="modSld">
      <pc:chgData name="Lee, Jae - DEN" userId="S::jae.lee@flydenver.com::6c8fe9b4-0bf1-429c-b898-4d3e66e4c6a3" providerId="AD" clId="Web-{52A72711-4ED5-6C2E-BEE6-60EE648E9D9E}" dt="2024-11-05T21:15:36.826" v="0" actId="20577"/>
      <pc:docMkLst>
        <pc:docMk/>
      </pc:docMkLst>
      <pc:sldChg chg="modSp">
        <pc:chgData name="Lee, Jae - DEN" userId="S::jae.lee@flydenver.com::6c8fe9b4-0bf1-429c-b898-4d3e66e4c6a3" providerId="AD" clId="Web-{52A72711-4ED5-6C2E-BEE6-60EE648E9D9E}" dt="2024-11-05T21:15:36.826" v="0" actId="20577"/>
        <pc:sldMkLst>
          <pc:docMk/>
          <pc:sldMk cId="3808697365" sldId="11198"/>
        </pc:sldMkLst>
      </pc:sldChg>
    </pc:docChg>
  </pc:docChgLst>
  <pc:docChgLst>
    <pc:chgData name="Mondragon, Desiree - DEN" userId="cddb16d0-b6f9-4161-a1a6-91a003280c7c" providerId="ADAL" clId="{0C07DABC-FC33-4986-9A4A-8776A11B1ED0}"/>
    <pc:docChg chg="custSel modSld sldOrd">
      <pc:chgData name="Mondragon, Desiree - DEN" userId="cddb16d0-b6f9-4161-a1a6-91a003280c7c" providerId="ADAL" clId="{0C07DABC-FC33-4986-9A4A-8776A11B1ED0}" dt="2025-02-14T13:33:44.050" v="147" actId="20577"/>
      <pc:docMkLst>
        <pc:docMk/>
      </pc:docMkLst>
      <pc:sldChg chg="addSp delSp modSp mod">
        <pc:chgData name="Mondragon, Desiree - DEN" userId="cddb16d0-b6f9-4161-a1a6-91a003280c7c" providerId="ADAL" clId="{0C07DABC-FC33-4986-9A4A-8776A11B1ED0}" dt="2025-02-14T13:32:02.738" v="48" actId="14100"/>
        <pc:sldMkLst>
          <pc:docMk/>
          <pc:sldMk cId="2923033860" sldId="104948"/>
        </pc:sldMkLst>
      </pc:sldChg>
      <pc:sldChg chg="addSp delSp modSp mod ord">
        <pc:chgData name="Mondragon, Desiree - DEN" userId="cddb16d0-b6f9-4161-a1a6-91a003280c7c" providerId="ADAL" clId="{0C07DABC-FC33-4986-9A4A-8776A11B1ED0}" dt="2025-02-14T13:33:44.050" v="147" actId="20577"/>
        <pc:sldMkLst>
          <pc:docMk/>
          <pc:sldMk cId="167018346" sldId="104977"/>
        </pc:sldMkLst>
      </pc:sldChg>
    </pc:docChg>
  </pc:docChgLst>
  <pc:docChgLst>
    <pc:chgData name="Schneider, Michael - DEN" userId="bb2e6162-51ac-4194-9949-3fba930e630f" providerId="ADAL" clId="{8A005A65-C191-47DB-8636-6CC5861343BC}"/>
    <pc:docChg chg="modSld sldOrd">
      <pc:chgData name="Schneider, Michael - DEN" userId="bb2e6162-51ac-4194-9949-3fba930e630f" providerId="ADAL" clId="{8A005A65-C191-47DB-8636-6CC5861343BC}" dt="2025-03-25T19:19:34.546" v="1"/>
      <pc:docMkLst>
        <pc:docMk/>
      </pc:docMkLst>
    </pc:docChg>
  </pc:docChgLst>
  <pc:docChgLst>
    <pc:chgData name="Saiya, Jilliane - DEN" userId="S::jilliane.saiya@flydenver.com::6471f574-2237-4016-9953-a2d29f9da7cf" providerId="AD" clId="Web-{C4F149EE-47FC-B7CF-9E83-908EC32B09A0}"/>
    <pc:docChg chg="modSld">
      <pc:chgData name="Saiya, Jilliane - DEN" userId="S::jilliane.saiya@flydenver.com::6471f574-2237-4016-9953-a2d29f9da7cf" providerId="AD" clId="Web-{C4F149EE-47FC-B7CF-9E83-908EC32B09A0}" dt="2024-07-26T19:19:46.530" v="22" actId="14100"/>
      <pc:docMkLst>
        <pc:docMk/>
      </pc:docMkLst>
      <pc:sldChg chg="modSp">
        <pc:chgData name="Saiya, Jilliane - DEN" userId="S::jilliane.saiya@flydenver.com::6471f574-2237-4016-9953-a2d29f9da7cf" providerId="AD" clId="Web-{C4F149EE-47FC-B7CF-9E83-908EC32B09A0}" dt="2024-07-26T19:16:59.465" v="9" actId="20577"/>
        <pc:sldMkLst>
          <pc:docMk/>
          <pc:sldMk cId="3496095271" sldId="11150"/>
        </pc:sldMkLst>
      </pc:sldChg>
      <pc:sldChg chg="addSp delSp modSp">
        <pc:chgData name="Saiya, Jilliane - DEN" userId="S::jilliane.saiya@flydenver.com::6471f574-2237-4016-9953-a2d29f9da7cf" providerId="AD" clId="Web-{C4F149EE-47FC-B7CF-9E83-908EC32B09A0}" dt="2024-07-26T19:19:46.530" v="22" actId="14100"/>
        <pc:sldMkLst>
          <pc:docMk/>
          <pc:sldMk cId="3010537312" sldId="11151"/>
        </pc:sldMkLst>
      </pc:sldChg>
    </pc:docChg>
  </pc:docChgLst>
  <pc:docChgLst>
    <pc:chgData name="Farber, Brittany - DEN" userId="S::brittany.farber@flydenver.com::f3e8b856-fea1-471e-99ae-1ab598d7e32e" providerId="AD" clId="Web-{91061AE9-5CF3-EAF6-835A-664F0A027A0E}"/>
    <pc:docChg chg="addSld delSld sldOrd modSection">
      <pc:chgData name="Farber, Brittany - DEN" userId="S::brittany.farber@flydenver.com::f3e8b856-fea1-471e-99ae-1ab598d7e32e" providerId="AD" clId="Web-{91061AE9-5CF3-EAF6-835A-664F0A027A0E}" dt="2025-04-08T21:08:22.736" v="8"/>
      <pc:docMkLst>
        <pc:docMk/>
      </pc:docMkLst>
      <pc:sldChg chg="del">
        <pc:chgData name="Farber, Brittany - DEN" userId="S::brittany.farber@flydenver.com::f3e8b856-fea1-471e-99ae-1ab598d7e32e" providerId="AD" clId="Web-{91061AE9-5CF3-EAF6-835A-664F0A027A0E}" dt="2025-04-08T21:07:44.549" v="4"/>
        <pc:sldMkLst>
          <pc:docMk/>
          <pc:sldMk cId="2811352494" sldId="105051"/>
        </pc:sldMkLst>
      </pc:sldChg>
      <pc:sldChg chg="del ord">
        <pc:chgData name="Farber, Brittany - DEN" userId="S::brittany.farber@flydenver.com::f3e8b856-fea1-471e-99ae-1ab598d7e32e" providerId="AD" clId="Web-{91061AE9-5CF3-EAF6-835A-664F0A027A0E}" dt="2025-04-08T21:07:43.252" v="3"/>
        <pc:sldMkLst>
          <pc:docMk/>
          <pc:sldMk cId="3094513286" sldId="105052"/>
        </pc:sldMkLst>
      </pc:sldChg>
      <pc:sldChg chg="add ord replId">
        <pc:chgData name="Farber, Brittany - DEN" userId="S::brittany.farber@flydenver.com::f3e8b856-fea1-471e-99ae-1ab598d7e32e" providerId="AD" clId="Web-{91061AE9-5CF3-EAF6-835A-664F0A027A0E}" dt="2025-04-08T21:08:22.736" v="8"/>
        <pc:sldMkLst>
          <pc:docMk/>
          <pc:sldMk cId="3519811202" sldId="105073"/>
        </pc:sldMkLst>
      </pc:sldChg>
      <pc:sldChg chg="add ord replId">
        <pc:chgData name="Farber, Brittany - DEN" userId="S::brittany.farber@flydenver.com::f3e8b856-fea1-471e-99ae-1ab598d7e32e" providerId="AD" clId="Web-{91061AE9-5CF3-EAF6-835A-664F0A027A0E}" dt="2025-04-08T21:08:18.643" v="7"/>
        <pc:sldMkLst>
          <pc:docMk/>
          <pc:sldMk cId="3337215160" sldId="105074"/>
        </pc:sldMkLst>
      </pc:sldChg>
    </pc:docChg>
  </pc:docChgLst>
  <pc:docChgLst>
    <pc:chgData name="Obrien, Adam - DEN" userId="S::adam.obrien@flydenver.com::509f1367-75e4-44a5-ba76-f54d4d597362" providerId="AD" clId="Web-{D072F980-DFF9-9A0E-8EF0-57FDFCF8A492}"/>
    <pc:docChg chg="modSld">
      <pc:chgData name="Obrien, Adam - DEN" userId="S::adam.obrien@flydenver.com::509f1367-75e4-44a5-ba76-f54d4d597362" providerId="AD" clId="Web-{D072F980-DFF9-9A0E-8EF0-57FDFCF8A492}" dt="2024-07-31T02:11:50.594" v="56" actId="20577"/>
      <pc:docMkLst>
        <pc:docMk/>
      </pc:docMkLst>
      <pc:sldChg chg="modSp">
        <pc:chgData name="Obrien, Adam - DEN" userId="S::adam.obrien@flydenver.com::509f1367-75e4-44a5-ba76-f54d4d597362" providerId="AD" clId="Web-{D072F980-DFF9-9A0E-8EF0-57FDFCF8A492}" dt="2024-07-31T02:11:19.249" v="29" actId="20577"/>
        <pc:sldMkLst>
          <pc:docMk/>
          <pc:sldMk cId="1326464694" sldId="11162"/>
        </pc:sldMkLst>
      </pc:sldChg>
      <pc:sldChg chg="modSp">
        <pc:chgData name="Obrien, Adam - DEN" userId="S::adam.obrien@flydenver.com::509f1367-75e4-44a5-ba76-f54d4d597362" providerId="AD" clId="Web-{D072F980-DFF9-9A0E-8EF0-57FDFCF8A492}" dt="2024-07-31T02:11:50.594" v="56" actId="20577"/>
        <pc:sldMkLst>
          <pc:docMk/>
          <pc:sldMk cId="2241696709" sldId="11163"/>
        </pc:sldMkLst>
      </pc:sldChg>
    </pc:docChg>
  </pc:docChgLst>
  <pc:docChgLst>
    <pc:chgData name="Sandoval, Michelle - DEN" userId="f0650d86-7cc7-4460-9b70-7b2d35e24aab" providerId="ADAL" clId="{F40EE89B-D7B4-4FAD-A0E5-D8BA9B00C91F}"/>
    <pc:docChg chg="custSel modSld">
      <pc:chgData name="Sandoval, Michelle - DEN" userId="f0650d86-7cc7-4460-9b70-7b2d35e24aab" providerId="ADAL" clId="{F40EE89B-D7B4-4FAD-A0E5-D8BA9B00C91F}" dt="2024-11-14T19:48:03.415" v="220" actId="6549"/>
      <pc:docMkLst>
        <pc:docMk/>
      </pc:docMkLst>
      <pc:sldChg chg="modSp mod">
        <pc:chgData name="Sandoval, Michelle - DEN" userId="f0650d86-7cc7-4460-9b70-7b2d35e24aab" providerId="ADAL" clId="{F40EE89B-D7B4-4FAD-A0E5-D8BA9B00C91F}" dt="2024-11-14T19:47:57.880" v="219" actId="6549"/>
        <pc:sldMkLst>
          <pc:docMk/>
          <pc:sldMk cId="3490488679" sldId="11217"/>
        </pc:sldMkLst>
      </pc:sldChg>
      <pc:sldChg chg="modSp mod">
        <pc:chgData name="Sandoval, Michelle - DEN" userId="f0650d86-7cc7-4460-9b70-7b2d35e24aab" providerId="ADAL" clId="{F40EE89B-D7B4-4FAD-A0E5-D8BA9B00C91F}" dt="2024-11-14T19:48:03.415" v="220" actId="6549"/>
        <pc:sldMkLst>
          <pc:docMk/>
          <pc:sldMk cId="2487797668" sldId="11219"/>
        </pc:sldMkLst>
      </pc:sldChg>
      <pc:sldChg chg="modSp mod">
        <pc:chgData name="Sandoval, Michelle - DEN" userId="f0650d86-7cc7-4460-9b70-7b2d35e24aab" providerId="ADAL" clId="{F40EE89B-D7B4-4FAD-A0E5-D8BA9B00C91F}" dt="2024-11-14T19:47:48.531" v="218" actId="6549"/>
        <pc:sldMkLst>
          <pc:docMk/>
          <pc:sldMk cId="1648746472" sldId="11223"/>
        </pc:sldMkLst>
      </pc:sldChg>
      <pc:sldChg chg="modSp mod">
        <pc:chgData name="Sandoval, Michelle - DEN" userId="f0650d86-7cc7-4460-9b70-7b2d35e24aab" providerId="ADAL" clId="{F40EE89B-D7B4-4FAD-A0E5-D8BA9B00C91F}" dt="2024-11-14T19:47:32.594" v="215" actId="6549"/>
        <pc:sldMkLst>
          <pc:docMk/>
          <pc:sldMk cId="264350020" sldId="11227"/>
        </pc:sldMkLst>
      </pc:sldChg>
      <pc:sldChg chg="modSp mod">
        <pc:chgData name="Sandoval, Michelle - DEN" userId="f0650d86-7cc7-4460-9b70-7b2d35e24aab" providerId="ADAL" clId="{F40EE89B-D7B4-4FAD-A0E5-D8BA9B00C91F}" dt="2024-11-14T19:47:43.965" v="217" actId="6549"/>
        <pc:sldMkLst>
          <pc:docMk/>
          <pc:sldMk cId="4067118518" sldId="11231"/>
        </pc:sldMkLst>
      </pc:sldChg>
    </pc:docChg>
  </pc:docChgLst>
  <pc:docChgLst>
    <pc:chgData name="Lynch, Audrey - DEN" userId="024bc7de-53ac-4d04-98eb-2269dedb7f36" providerId="ADAL" clId="{A2636B6F-CB25-4857-9760-FB76C45DC325}"/>
    <pc:docChg chg="modSld sldOrd">
      <pc:chgData name="Lynch, Audrey - DEN" userId="024bc7de-53ac-4d04-98eb-2269dedb7f36" providerId="ADAL" clId="{A2636B6F-CB25-4857-9760-FB76C45DC325}" dt="2025-03-10T18:14:05.498" v="1"/>
      <pc:docMkLst>
        <pc:docMk/>
      </pc:docMkLst>
      <pc:sldChg chg="ord">
        <pc:chgData name="Lynch, Audrey - DEN" userId="024bc7de-53ac-4d04-98eb-2269dedb7f36" providerId="ADAL" clId="{A2636B6F-CB25-4857-9760-FB76C45DC325}" dt="2025-03-10T18:14:05.498" v="1"/>
        <pc:sldMkLst>
          <pc:docMk/>
          <pc:sldMk cId="4279377983" sldId="11068"/>
        </pc:sldMkLst>
      </pc:sldChg>
    </pc:docChg>
  </pc:docChgLst>
  <pc:docChgLst>
    <pc:chgData name="Mondragon, Desiree - DEN" userId="S::desiree.mondragon@flydenver.com::cddb16d0-b6f9-4161-a1a6-91a003280c7c" providerId="AD" clId="Web-{F0EB0DA8-BEBF-3204-2A56-13C51DAE405A}"/>
    <pc:docChg chg="modSld">
      <pc:chgData name="Mondragon, Desiree - DEN" userId="S::desiree.mondragon@flydenver.com::cddb16d0-b6f9-4161-a1a6-91a003280c7c" providerId="AD" clId="Web-{F0EB0DA8-BEBF-3204-2A56-13C51DAE405A}" dt="2024-11-14T21:50:11.129" v="0" actId="20577"/>
      <pc:docMkLst>
        <pc:docMk/>
      </pc:docMkLst>
      <pc:sldChg chg="modSp">
        <pc:chgData name="Mondragon, Desiree - DEN" userId="S::desiree.mondragon@flydenver.com::cddb16d0-b6f9-4161-a1a6-91a003280c7c" providerId="AD" clId="Web-{F0EB0DA8-BEBF-3204-2A56-13C51DAE405A}" dt="2024-11-14T21:50:11.129" v="0" actId="20577"/>
        <pc:sldMkLst>
          <pc:docMk/>
          <pc:sldMk cId="170341230" sldId="11200"/>
        </pc:sldMkLst>
      </pc:sldChg>
    </pc:docChg>
  </pc:docChgLst>
  <pc:docChgLst>
    <pc:chgData name="Mondragon, Desiree - DEN" userId="S::desiree.mondragon@flydenver.com::cddb16d0-b6f9-4161-a1a6-91a003280c7c" providerId="AD" clId="Web-{ACF764E4-5135-2CD7-0A37-3F9A26F87DDB}"/>
    <pc:docChg chg="addSld delSld modSection">
      <pc:chgData name="Mondragon, Desiree - DEN" userId="S::desiree.mondragon@flydenver.com::cddb16d0-b6f9-4161-a1a6-91a003280c7c" providerId="AD" clId="Web-{ACF764E4-5135-2CD7-0A37-3F9A26F87DDB}" dt="2024-11-14T23:11:56.195" v="1"/>
      <pc:docMkLst>
        <pc:docMk/>
      </pc:docMkLst>
      <pc:sldChg chg="del">
        <pc:chgData name="Mondragon, Desiree - DEN" userId="S::desiree.mondragon@flydenver.com::cddb16d0-b6f9-4161-a1a6-91a003280c7c" providerId="AD" clId="Web-{ACF764E4-5135-2CD7-0A37-3F9A26F87DDB}" dt="2024-11-14T23:11:56.195" v="1"/>
        <pc:sldMkLst>
          <pc:docMk/>
          <pc:sldMk cId="401474525" sldId="104951"/>
        </pc:sldMkLst>
      </pc:sldChg>
      <pc:sldChg chg="add">
        <pc:chgData name="Mondragon, Desiree - DEN" userId="S::desiree.mondragon@flydenver.com::cddb16d0-b6f9-4161-a1a6-91a003280c7c" providerId="AD" clId="Web-{ACF764E4-5135-2CD7-0A37-3F9A26F87DDB}" dt="2024-11-14T23:11:51.116" v="0"/>
        <pc:sldMkLst>
          <pc:docMk/>
          <pc:sldMk cId="2703231882" sldId="104952"/>
        </pc:sldMkLst>
      </pc:sldChg>
    </pc:docChg>
  </pc:docChgLst>
  <pc:docChgLst>
    <pc:chgData name="Mondragon, Desiree - DEN" userId="cddb16d0-b6f9-4161-a1a6-91a003280c7c" providerId="ADAL" clId="{8741E854-39F7-488D-8FF1-19DD7A581D02}"/>
    <pc:docChg chg="undo custSel addSld delSld modSld delMainMaster modSection">
      <pc:chgData name="Mondragon, Desiree - DEN" userId="cddb16d0-b6f9-4161-a1a6-91a003280c7c" providerId="ADAL" clId="{8741E854-39F7-488D-8FF1-19DD7A581D02}" dt="2025-05-08T14:42:32.506" v="339" actId="962"/>
      <pc:docMkLst>
        <pc:docMk/>
      </pc:docMkLst>
      <pc:sldChg chg="addSp delSp modSp add del mod modClrScheme chgLayout">
        <pc:chgData name="Mondragon, Desiree - DEN" userId="cddb16d0-b6f9-4161-a1a6-91a003280c7c" providerId="ADAL" clId="{8741E854-39F7-488D-8FF1-19DD7A581D02}" dt="2025-05-08T14:40:12.116" v="330" actId="167"/>
        <pc:sldMkLst>
          <pc:docMk/>
          <pc:sldMk cId="0" sldId="105012"/>
        </pc:sldMkLst>
        <pc:spChg chg="add mod ord">
          <ac:chgData name="Mondragon, Desiree - DEN" userId="cddb16d0-b6f9-4161-a1a6-91a003280c7c" providerId="ADAL" clId="{8741E854-39F7-488D-8FF1-19DD7A581D02}" dt="2025-05-08T14:40:12.116" v="330" actId="167"/>
          <ac:spMkLst>
            <pc:docMk/>
            <pc:sldMk cId="0" sldId="105012"/>
            <ac:spMk id="88" creationId="{20685B12-1BDE-1ECF-6541-5B20E622E229}"/>
          </ac:spMkLst>
        </pc:spChg>
        <pc:picChg chg="add mod">
          <ac:chgData name="Mondragon, Desiree - DEN" userId="cddb16d0-b6f9-4161-a1a6-91a003280c7c" providerId="ADAL" clId="{8741E854-39F7-488D-8FF1-19DD7A581D02}" dt="2025-05-08T14:39:34.182" v="317" actId="962"/>
          <ac:picMkLst>
            <pc:docMk/>
            <pc:sldMk cId="0" sldId="105012"/>
            <ac:picMk id="87" creationId="{A8486EBD-668B-5B8C-8D5F-EDADD8DA834E}"/>
          </ac:picMkLst>
        </pc:picChg>
      </pc:sldChg>
      <pc:sldChg chg="delSp mod">
        <pc:chgData name="Mondragon, Desiree - DEN" userId="cddb16d0-b6f9-4161-a1a6-91a003280c7c" providerId="ADAL" clId="{8741E854-39F7-488D-8FF1-19DD7A581D02}" dt="2025-05-08T14:36:18.155" v="303" actId="478"/>
        <pc:sldMkLst>
          <pc:docMk/>
          <pc:sldMk cId="2523549572" sldId="105090"/>
        </pc:sldMkLst>
      </pc:sldChg>
      <pc:sldChg chg="del">
        <pc:chgData name="Mondragon, Desiree - DEN" userId="cddb16d0-b6f9-4161-a1a6-91a003280c7c" providerId="ADAL" clId="{8741E854-39F7-488D-8FF1-19DD7A581D02}" dt="2025-05-08T14:36:32.795" v="305" actId="2696"/>
        <pc:sldMkLst>
          <pc:docMk/>
          <pc:sldMk cId="1791984188" sldId="105091"/>
        </pc:sldMkLst>
      </pc:sldChg>
      <pc:sldChg chg="addSp delSp modSp mod">
        <pc:chgData name="Mondragon, Desiree - DEN" userId="cddb16d0-b6f9-4161-a1a6-91a003280c7c" providerId="ADAL" clId="{8741E854-39F7-488D-8FF1-19DD7A581D02}" dt="2025-05-08T14:34:49.829" v="187" actId="478"/>
        <pc:sldMkLst>
          <pc:docMk/>
          <pc:sldMk cId="1328794757" sldId="105107"/>
        </pc:sldMkLst>
      </pc:sldChg>
      <pc:sldChg chg="modSp mod">
        <pc:chgData name="Mondragon, Desiree - DEN" userId="cddb16d0-b6f9-4161-a1a6-91a003280c7c" providerId="ADAL" clId="{8741E854-39F7-488D-8FF1-19DD7A581D02}" dt="2025-05-08T14:42:32.506" v="339" actId="962"/>
        <pc:sldMkLst>
          <pc:docMk/>
          <pc:sldMk cId="3508204244" sldId="105108"/>
        </pc:sldMkLst>
      </pc:sldChg>
      <pc:sldChg chg="modSp mod">
        <pc:chgData name="Mondragon, Desiree - DEN" userId="cddb16d0-b6f9-4161-a1a6-91a003280c7c" providerId="ADAL" clId="{8741E854-39F7-488D-8FF1-19DD7A581D02}" dt="2025-05-08T14:29:41.083" v="16" actId="33553"/>
        <pc:sldMkLst>
          <pc:docMk/>
          <pc:sldMk cId="867405063" sldId="105110"/>
        </pc:sldMkLst>
      </pc:sldChg>
      <pc:sldChg chg="addSp delSp modSp mod">
        <pc:chgData name="Mondragon, Desiree - DEN" userId="cddb16d0-b6f9-4161-a1a6-91a003280c7c" providerId="ADAL" clId="{8741E854-39F7-488D-8FF1-19DD7A581D02}" dt="2025-05-08T14:34:28.994" v="185" actId="1038"/>
        <pc:sldMkLst>
          <pc:docMk/>
          <pc:sldMk cId="3233280924" sldId="105111"/>
        </pc:sldMkLst>
      </pc:sldChg>
      <pc:sldChg chg="add del">
        <pc:chgData name="Mondragon, Desiree - DEN" userId="cddb16d0-b6f9-4161-a1a6-91a003280c7c" providerId="ADAL" clId="{8741E854-39F7-488D-8FF1-19DD7A581D02}" dt="2025-05-08T14:32:39.946" v="26" actId="2696"/>
        <pc:sldMkLst>
          <pc:docMk/>
          <pc:sldMk cId="1747378989" sldId="105112"/>
        </pc:sldMkLst>
      </pc:sldChg>
      <pc:sldChg chg="add del">
        <pc:chgData name="Mondragon, Desiree - DEN" userId="cddb16d0-b6f9-4161-a1a6-91a003280c7c" providerId="ADAL" clId="{8741E854-39F7-488D-8FF1-19DD7A581D02}" dt="2025-05-08T14:39:29.717" v="315" actId="2696"/>
        <pc:sldMkLst>
          <pc:docMk/>
          <pc:sldMk cId="2327416978" sldId="105112"/>
        </pc:sldMkLst>
      </pc:sldChg>
      <pc:sldMasterChg chg="del delSldLayout">
        <pc:chgData name="Mondragon, Desiree - DEN" userId="cddb16d0-b6f9-4161-a1a6-91a003280c7c" providerId="ADAL" clId="{8741E854-39F7-488D-8FF1-19DD7A581D02}" dt="2025-05-08T14:39:29.717" v="315" actId="2696"/>
        <pc:sldMasterMkLst>
          <pc:docMk/>
          <pc:sldMasterMk cId="1127445328" sldId="2147483733"/>
        </pc:sldMasterMkLst>
        <pc:sldLayoutChg chg="del">
          <pc:chgData name="Mondragon, Desiree - DEN" userId="cddb16d0-b6f9-4161-a1a6-91a003280c7c" providerId="ADAL" clId="{8741E854-39F7-488D-8FF1-19DD7A581D02}" dt="2025-05-08T14:39:29.717" v="315" actId="2696"/>
          <pc:sldLayoutMkLst>
            <pc:docMk/>
            <pc:sldMasterMk cId="1127445328" sldId="2147483733"/>
            <pc:sldLayoutMk cId="581393600" sldId="2147483734"/>
          </pc:sldLayoutMkLst>
        </pc:sldLayoutChg>
        <pc:sldLayoutChg chg="del">
          <pc:chgData name="Mondragon, Desiree - DEN" userId="cddb16d0-b6f9-4161-a1a6-91a003280c7c" providerId="ADAL" clId="{8741E854-39F7-488D-8FF1-19DD7A581D02}" dt="2025-05-08T14:39:29.717" v="315" actId="2696"/>
          <pc:sldLayoutMkLst>
            <pc:docMk/>
            <pc:sldMasterMk cId="1127445328" sldId="2147483733"/>
            <pc:sldLayoutMk cId="1345293333" sldId="2147483735"/>
          </pc:sldLayoutMkLst>
        </pc:sldLayoutChg>
        <pc:sldLayoutChg chg="del">
          <pc:chgData name="Mondragon, Desiree - DEN" userId="cddb16d0-b6f9-4161-a1a6-91a003280c7c" providerId="ADAL" clId="{8741E854-39F7-488D-8FF1-19DD7A581D02}" dt="2025-05-08T14:39:29.717" v="315" actId="2696"/>
          <pc:sldLayoutMkLst>
            <pc:docMk/>
            <pc:sldMasterMk cId="1127445328" sldId="2147483733"/>
            <pc:sldLayoutMk cId="3645032711" sldId="2147483736"/>
          </pc:sldLayoutMkLst>
        </pc:sldLayoutChg>
        <pc:sldLayoutChg chg="del">
          <pc:chgData name="Mondragon, Desiree - DEN" userId="cddb16d0-b6f9-4161-a1a6-91a003280c7c" providerId="ADAL" clId="{8741E854-39F7-488D-8FF1-19DD7A581D02}" dt="2025-05-08T14:39:29.717" v="315" actId="2696"/>
          <pc:sldLayoutMkLst>
            <pc:docMk/>
            <pc:sldMasterMk cId="1127445328" sldId="2147483733"/>
            <pc:sldLayoutMk cId="3227936595" sldId="2147483737"/>
          </pc:sldLayoutMkLst>
        </pc:sldLayoutChg>
        <pc:sldLayoutChg chg="del">
          <pc:chgData name="Mondragon, Desiree - DEN" userId="cddb16d0-b6f9-4161-a1a6-91a003280c7c" providerId="ADAL" clId="{8741E854-39F7-488D-8FF1-19DD7A581D02}" dt="2025-05-08T14:39:29.717" v="315" actId="2696"/>
          <pc:sldLayoutMkLst>
            <pc:docMk/>
            <pc:sldMasterMk cId="1127445328" sldId="2147483733"/>
            <pc:sldLayoutMk cId="3709152827" sldId="2147483738"/>
          </pc:sldLayoutMkLst>
        </pc:sldLayoutChg>
      </pc:sldMasterChg>
    </pc:docChg>
  </pc:docChgLst>
  <pc:docChgLst>
    <pc:chgData name="Wieczorek, Alec - DEN" userId="S::alec.wieczorek@flydenver.com::049d5cba-0eb7-4924-b733-9f662b9bbd26" providerId="AD" clId="Web-{5126108C-ABDE-56DA-A7B7-DB0875E50BB4}"/>
    <pc:docChg chg="addSld modSection">
      <pc:chgData name="Wieczorek, Alec - DEN" userId="S::alec.wieczorek@flydenver.com::049d5cba-0eb7-4924-b733-9f662b9bbd26" providerId="AD" clId="Web-{5126108C-ABDE-56DA-A7B7-DB0875E50BB4}" dt="2025-01-07T22:17:48.067" v="2"/>
      <pc:docMkLst>
        <pc:docMk/>
      </pc:docMkLst>
      <pc:sldChg chg="add">
        <pc:chgData name="Wieczorek, Alec - DEN" userId="S::alec.wieczorek@flydenver.com::049d5cba-0eb7-4924-b733-9f662b9bbd26" providerId="AD" clId="Web-{5126108C-ABDE-56DA-A7B7-DB0875E50BB4}" dt="2025-01-07T22:17:48.051" v="0"/>
        <pc:sldMkLst>
          <pc:docMk/>
          <pc:sldMk cId="4422650" sldId="104954"/>
        </pc:sldMkLst>
      </pc:sldChg>
      <pc:sldChg chg="add">
        <pc:chgData name="Wieczorek, Alec - DEN" userId="S::alec.wieczorek@flydenver.com::049d5cba-0eb7-4924-b733-9f662b9bbd26" providerId="AD" clId="Web-{5126108C-ABDE-56DA-A7B7-DB0875E50BB4}" dt="2025-01-07T22:17:48.067" v="2"/>
        <pc:sldMkLst>
          <pc:docMk/>
          <pc:sldMk cId="1178326056" sldId="104956"/>
        </pc:sldMkLst>
      </pc:sldChg>
    </pc:docChg>
  </pc:docChgLst>
  <pc:docChgLst>
    <pc:chgData name="Maxfield, Neil - DEN" userId="S::neil.maxfield@flydenver.com::0e044260-91dc-45d5-a0e9-c513770cadad" providerId="AD" clId="Web-{A6AF435B-2A98-79AB-AA42-88ED87504AB1}"/>
    <pc:docChg chg="modSld">
      <pc:chgData name="Maxfield, Neil - DEN" userId="S::neil.maxfield@flydenver.com::0e044260-91dc-45d5-a0e9-c513770cadad" providerId="AD" clId="Web-{A6AF435B-2A98-79AB-AA42-88ED87504AB1}" dt="2024-12-12T20:15:35.576" v="2" actId="20577"/>
      <pc:docMkLst>
        <pc:docMk/>
      </pc:docMkLst>
      <pc:sldChg chg="modSp">
        <pc:chgData name="Maxfield, Neil - DEN" userId="S::neil.maxfield@flydenver.com::0e044260-91dc-45d5-a0e9-c513770cadad" providerId="AD" clId="Web-{A6AF435B-2A98-79AB-AA42-88ED87504AB1}" dt="2024-12-12T20:15:35.576" v="2" actId="20577"/>
        <pc:sldMkLst>
          <pc:docMk/>
          <pc:sldMk cId="3901497962" sldId="104974"/>
        </pc:sldMkLst>
      </pc:sldChg>
    </pc:docChg>
  </pc:docChgLst>
  <pc:docChgLst>
    <pc:chgData name="Mondragon, Desiree - DEN" userId="cddb16d0-b6f9-4161-a1a6-91a003280c7c" providerId="ADAL" clId="{F5A53984-0B68-4D95-859D-45A94090EA10}"/>
    <pc:docChg chg="custSel delSld modSld delSection modSection">
      <pc:chgData name="Mondragon, Desiree - DEN" userId="cddb16d0-b6f9-4161-a1a6-91a003280c7c" providerId="ADAL" clId="{F5A53984-0B68-4D95-859D-45A94090EA10}" dt="2025-05-14T17:55:46.987" v="23"/>
      <pc:docMkLst>
        <pc:docMk/>
      </pc:docMkLst>
      <pc:sldChg chg="modSp mod">
        <pc:chgData name="Mondragon, Desiree - DEN" userId="cddb16d0-b6f9-4161-a1a6-91a003280c7c" providerId="ADAL" clId="{F5A53984-0B68-4D95-859D-45A94090EA10}" dt="2025-05-14T17:54:55.292" v="13" actId="20577"/>
        <pc:sldMkLst>
          <pc:docMk/>
          <pc:sldMk cId="1126909354" sldId="11124"/>
        </pc:sldMkLst>
      </pc:sldChg>
      <pc:sldChg chg="modSp mod">
        <pc:chgData name="Mondragon, Desiree - DEN" userId="cddb16d0-b6f9-4161-a1a6-91a003280c7c" providerId="ADAL" clId="{F5A53984-0B68-4D95-859D-45A94090EA10}" dt="2025-05-14T17:54:58.927" v="14" actId="20577"/>
        <pc:sldMkLst>
          <pc:docMk/>
          <pc:sldMk cId="3751132723" sldId="11125"/>
        </pc:sldMkLst>
      </pc:sldChg>
      <pc:sldChg chg="modSp mod">
        <pc:chgData name="Mondragon, Desiree - DEN" userId="cddb16d0-b6f9-4161-a1a6-91a003280c7c" providerId="ADAL" clId="{F5A53984-0B68-4D95-859D-45A94090EA10}" dt="2025-05-14T17:55:06.098" v="15" actId="20577"/>
        <pc:sldMkLst>
          <pc:docMk/>
          <pc:sldMk cId="304383958" sldId="11126"/>
        </pc:sldMkLst>
      </pc:sldChg>
      <pc:sldChg chg="modSp mod">
        <pc:chgData name="Mondragon, Desiree - DEN" userId="cddb16d0-b6f9-4161-a1a6-91a003280c7c" providerId="ADAL" clId="{F5A53984-0B68-4D95-859D-45A94090EA10}" dt="2025-05-14T17:55:46.987" v="23"/>
        <pc:sldMkLst>
          <pc:docMk/>
          <pc:sldMk cId="2923033860" sldId="104948"/>
        </pc:sldMkLst>
        <pc:graphicFrameChg chg="mod modGraphic">
          <ac:chgData name="Mondragon, Desiree - DEN" userId="cddb16d0-b6f9-4161-a1a6-91a003280c7c" providerId="ADAL" clId="{F5A53984-0B68-4D95-859D-45A94090EA10}" dt="2025-05-14T17:55:46.987" v="23"/>
          <ac:graphicFrameMkLst>
            <pc:docMk/>
            <pc:sldMk cId="2923033860" sldId="104948"/>
            <ac:graphicFrameMk id="11" creationId="{FE98C0E2-4015-4368-50E8-1644E71903AC}"/>
          </ac:graphicFrameMkLst>
        </pc:graphicFrameChg>
      </pc:sldChg>
      <pc:sldChg chg="modSp mod">
        <pc:chgData name="Mondragon, Desiree - DEN" userId="cddb16d0-b6f9-4161-a1a6-91a003280c7c" providerId="ADAL" clId="{F5A53984-0B68-4D95-859D-45A94090EA10}" dt="2025-05-14T17:54:29.025" v="7" actId="20577"/>
        <pc:sldMkLst>
          <pc:docMk/>
          <pc:sldMk cId="105786482" sldId="104995"/>
        </pc:sldMkLst>
      </pc:sldChg>
      <pc:sldChg chg="modSp mod">
        <pc:chgData name="Mondragon, Desiree - DEN" userId="cddb16d0-b6f9-4161-a1a6-91a003280c7c" providerId="ADAL" clId="{F5A53984-0B68-4D95-859D-45A94090EA10}" dt="2025-05-14T17:54:40.187" v="9" actId="20577"/>
        <pc:sldMkLst>
          <pc:docMk/>
          <pc:sldMk cId="1213173365" sldId="104999"/>
        </pc:sldMkLst>
      </pc:sldChg>
      <pc:sldChg chg="del">
        <pc:chgData name="Mondragon, Desiree - DEN" userId="cddb16d0-b6f9-4161-a1a6-91a003280c7c" providerId="ADAL" clId="{F5A53984-0B68-4D95-859D-45A94090EA10}" dt="2025-05-14T17:54:05.429" v="0" actId="2696"/>
        <pc:sldMkLst>
          <pc:docMk/>
          <pc:sldMk cId="4075703870" sldId="105053"/>
        </pc:sldMkLst>
      </pc:sldChg>
      <pc:sldChg chg="del">
        <pc:chgData name="Mondragon, Desiree - DEN" userId="cddb16d0-b6f9-4161-a1a6-91a003280c7c" providerId="ADAL" clId="{F5A53984-0B68-4D95-859D-45A94090EA10}" dt="2025-05-14T17:54:05.429" v="0" actId="2696"/>
        <pc:sldMkLst>
          <pc:docMk/>
          <pc:sldMk cId="1288692813" sldId="105054"/>
        </pc:sldMkLst>
      </pc:sldChg>
      <pc:sldChg chg="del">
        <pc:chgData name="Mondragon, Desiree - DEN" userId="cddb16d0-b6f9-4161-a1a6-91a003280c7c" providerId="ADAL" clId="{F5A53984-0B68-4D95-859D-45A94090EA10}" dt="2025-05-14T17:54:05.429" v="0" actId="2696"/>
        <pc:sldMkLst>
          <pc:docMk/>
          <pc:sldMk cId="759105236" sldId="105062"/>
        </pc:sldMkLst>
      </pc:sldChg>
      <pc:sldChg chg="modSp mod">
        <pc:chgData name="Mondragon, Desiree - DEN" userId="cddb16d0-b6f9-4161-a1a6-91a003280c7c" providerId="ADAL" clId="{F5A53984-0B68-4D95-859D-45A94090EA10}" dt="2025-05-14T17:55:14.374" v="16" actId="20577"/>
        <pc:sldMkLst>
          <pc:docMk/>
          <pc:sldMk cId="95087388" sldId="105070"/>
        </pc:sldMkLst>
      </pc:sldChg>
      <pc:sldChg chg="modSp mod">
        <pc:chgData name="Mondragon, Desiree - DEN" userId="cddb16d0-b6f9-4161-a1a6-91a003280c7c" providerId="ADAL" clId="{F5A53984-0B68-4D95-859D-45A94090EA10}" dt="2025-05-14T17:54:22.893" v="5" actId="20577"/>
        <pc:sldMkLst>
          <pc:docMk/>
          <pc:sldMk cId="1050461221" sldId="105075"/>
        </pc:sldMkLst>
      </pc:sldChg>
      <pc:sldChg chg="modSp mod">
        <pc:chgData name="Mondragon, Desiree - DEN" userId="cddb16d0-b6f9-4161-a1a6-91a003280c7c" providerId="ADAL" clId="{F5A53984-0B68-4D95-859D-45A94090EA10}" dt="2025-05-14T17:54:25.500" v="6" actId="20577"/>
        <pc:sldMkLst>
          <pc:docMk/>
          <pc:sldMk cId="1715748080" sldId="105082"/>
        </pc:sldMkLst>
      </pc:sldChg>
      <pc:sldChg chg="modSp mod">
        <pc:chgData name="Mondragon, Desiree - DEN" userId="cddb16d0-b6f9-4161-a1a6-91a003280c7c" providerId="ADAL" clId="{F5A53984-0B68-4D95-859D-45A94090EA10}" dt="2025-05-14T17:54:33.006" v="8" actId="20577"/>
        <pc:sldMkLst>
          <pc:docMk/>
          <pc:sldMk cId="1421917509" sldId="105087"/>
        </pc:sldMkLst>
      </pc:sldChg>
      <pc:sldChg chg="modSp mod">
        <pc:chgData name="Mondragon, Desiree - DEN" userId="cddb16d0-b6f9-4161-a1a6-91a003280c7c" providerId="ADAL" clId="{F5A53984-0B68-4D95-859D-45A94090EA10}" dt="2025-05-14T17:54:17.124" v="3" actId="20577"/>
        <pc:sldMkLst>
          <pc:docMk/>
          <pc:sldMk cId="1891852220" sldId="105093"/>
        </pc:sldMkLst>
      </pc:sldChg>
      <pc:sldChg chg="del">
        <pc:chgData name="Mondragon, Desiree - DEN" userId="cddb16d0-b6f9-4161-a1a6-91a003280c7c" providerId="ADAL" clId="{F5A53984-0B68-4D95-859D-45A94090EA10}" dt="2025-05-14T17:54:14.551" v="2" actId="2696"/>
        <pc:sldMkLst>
          <pc:docMk/>
          <pc:sldMk cId="75588290" sldId="105097"/>
        </pc:sldMkLst>
      </pc:sldChg>
      <pc:sldChg chg="del">
        <pc:chgData name="Mondragon, Desiree - DEN" userId="cddb16d0-b6f9-4161-a1a6-91a003280c7c" providerId="ADAL" clId="{F5A53984-0B68-4D95-859D-45A94090EA10}" dt="2025-05-14T17:54:14.551" v="2" actId="2696"/>
        <pc:sldMkLst>
          <pc:docMk/>
          <pc:sldMk cId="3095056755" sldId="105098"/>
        </pc:sldMkLst>
      </pc:sldChg>
      <pc:sldChg chg="modSp mod">
        <pc:chgData name="Mondragon, Desiree - DEN" userId="cddb16d0-b6f9-4161-a1a6-91a003280c7c" providerId="ADAL" clId="{F5A53984-0B68-4D95-859D-45A94090EA10}" dt="2025-05-14T17:54:19.648" v="4" actId="20577"/>
        <pc:sldMkLst>
          <pc:docMk/>
          <pc:sldMk cId="509311719" sldId="105099"/>
        </pc:sldMkLst>
      </pc:sldChg>
      <pc:sldChg chg="modSp mod">
        <pc:chgData name="Mondragon, Desiree - DEN" userId="cddb16d0-b6f9-4161-a1a6-91a003280c7c" providerId="ADAL" clId="{F5A53984-0B68-4D95-859D-45A94090EA10}" dt="2025-05-14T17:54:48.850" v="10" actId="20577"/>
        <pc:sldMkLst>
          <pc:docMk/>
          <pc:sldMk cId="1776626812" sldId="105103"/>
        </pc:sldMkLst>
      </pc:sldChg>
      <pc:sldChg chg="del">
        <pc:chgData name="Mondragon, Desiree - DEN" userId="cddb16d0-b6f9-4161-a1a6-91a003280c7c" providerId="ADAL" clId="{F5A53984-0B68-4D95-859D-45A94090EA10}" dt="2025-05-14T17:54:05.429" v="0" actId="2696"/>
        <pc:sldMkLst>
          <pc:docMk/>
          <pc:sldMk cId="4044631885" sldId="105105"/>
        </pc:sldMkLst>
      </pc:sldChg>
      <pc:sldChg chg="del">
        <pc:chgData name="Mondragon, Desiree - DEN" userId="cddb16d0-b6f9-4161-a1a6-91a003280c7c" providerId="ADAL" clId="{F5A53984-0B68-4D95-859D-45A94090EA10}" dt="2025-05-14T17:54:05.429" v="0" actId="2696"/>
        <pc:sldMkLst>
          <pc:docMk/>
          <pc:sldMk cId="1822850033" sldId="105106"/>
        </pc:sldMkLst>
      </pc:sldChg>
      <pc:sldChg chg="modSp mod">
        <pc:chgData name="Mondragon, Desiree - DEN" userId="cddb16d0-b6f9-4161-a1a6-91a003280c7c" providerId="ADAL" clId="{F5A53984-0B68-4D95-859D-45A94090EA10}" dt="2025-05-14T17:54:51.401" v="11" actId="20577"/>
        <pc:sldMkLst>
          <pc:docMk/>
          <pc:sldMk cId="1328794757" sldId="105107"/>
        </pc:sldMkLst>
      </pc:sldChg>
    </pc:docChg>
  </pc:docChgLst>
  <pc:docChgLst>
    <pc:chgData name="Schook, Tea - DEN" userId="S::tea.schook@flydenver.com::fe509f54-773c-4cc5-9c42-de24e205ce5a" providerId="AD" clId="Web-{D169E199-48AE-0B5E-4E84-8B8F5E283E28}"/>
    <pc:docChg chg="modSld">
      <pc:chgData name="Schook, Tea - DEN" userId="S::tea.schook@flydenver.com::fe509f54-773c-4cc5-9c42-de24e205ce5a" providerId="AD" clId="Web-{D169E199-48AE-0B5E-4E84-8B8F5E283E28}" dt="2024-08-02T15:03:36.621" v="13" actId="20577"/>
      <pc:docMkLst>
        <pc:docMk/>
      </pc:docMkLst>
      <pc:sldChg chg="modSp">
        <pc:chgData name="Schook, Tea - DEN" userId="S::tea.schook@flydenver.com::fe509f54-773c-4cc5-9c42-de24e205ce5a" providerId="AD" clId="Web-{D169E199-48AE-0B5E-4E84-8B8F5E283E28}" dt="2024-08-02T15:03:36.621" v="13" actId="20577"/>
        <pc:sldMkLst>
          <pc:docMk/>
          <pc:sldMk cId="4103528895" sldId="11072"/>
        </pc:sldMkLst>
      </pc:sldChg>
    </pc:docChg>
  </pc:docChgLst>
  <pc:docChgLst>
    <pc:chgData name="Mondragon, Desiree - DEN" userId="cddb16d0-b6f9-4161-a1a6-91a003280c7c" providerId="ADAL" clId="{C9B857A6-B7B5-45AC-9456-B50D2C1FBA00}"/>
    <pc:docChg chg="undo custSel addSld delSld modSld">
      <pc:chgData name="Mondragon, Desiree - DEN" userId="cddb16d0-b6f9-4161-a1a6-91a003280c7c" providerId="ADAL" clId="{C9B857A6-B7B5-45AC-9456-B50D2C1FBA00}" dt="2024-07-23T20:56:32.917" v="625" actId="33553"/>
      <pc:docMkLst>
        <pc:docMk/>
      </pc:docMkLst>
      <pc:sldChg chg="modSp mod">
        <pc:chgData name="Mondragon, Desiree - DEN" userId="cddb16d0-b6f9-4161-a1a6-91a003280c7c" providerId="ADAL" clId="{C9B857A6-B7B5-45AC-9456-B50D2C1FBA00}" dt="2024-07-23T20:55:36.036" v="597" actId="33553"/>
        <pc:sldMkLst>
          <pc:docMk/>
          <pc:sldMk cId="3371077155" sldId="259"/>
        </pc:sldMkLst>
      </pc:sldChg>
      <pc:sldChg chg="add del">
        <pc:chgData name="Mondragon, Desiree - DEN" userId="cddb16d0-b6f9-4161-a1a6-91a003280c7c" providerId="ADAL" clId="{C9B857A6-B7B5-45AC-9456-B50D2C1FBA00}" dt="2024-07-23T20:48:21.374" v="5" actId="47"/>
        <pc:sldMkLst>
          <pc:docMk/>
          <pc:sldMk cId="1149856924" sldId="1186"/>
        </pc:sldMkLst>
      </pc:sldChg>
      <pc:sldChg chg="add del">
        <pc:chgData name="Mondragon, Desiree - DEN" userId="cddb16d0-b6f9-4161-a1a6-91a003280c7c" providerId="ADAL" clId="{C9B857A6-B7B5-45AC-9456-B50D2C1FBA00}" dt="2024-07-23T20:48:11.846" v="3" actId="2696"/>
        <pc:sldMkLst>
          <pc:docMk/>
          <pc:sldMk cId="0" sldId="10771"/>
        </pc:sldMkLst>
      </pc:sldChg>
      <pc:sldChg chg="modSp mod">
        <pc:chgData name="Mondragon, Desiree - DEN" userId="cddb16d0-b6f9-4161-a1a6-91a003280c7c" providerId="ADAL" clId="{C9B857A6-B7B5-45AC-9456-B50D2C1FBA00}" dt="2024-07-23T20:55:51.476" v="603" actId="33553"/>
        <pc:sldMkLst>
          <pc:docMk/>
          <pc:sldMk cId="703172498" sldId="11024"/>
        </pc:sldMkLst>
      </pc:sldChg>
      <pc:sldChg chg="add del">
        <pc:chgData name="Mondragon, Desiree - DEN" userId="cddb16d0-b6f9-4161-a1a6-91a003280c7c" providerId="ADAL" clId="{C9B857A6-B7B5-45AC-9456-B50D2C1FBA00}" dt="2024-07-23T20:48:11.846" v="3" actId="2696"/>
        <pc:sldMkLst>
          <pc:docMk/>
          <pc:sldMk cId="3296810433" sldId="11070"/>
        </pc:sldMkLst>
      </pc:sldChg>
      <pc:sldChg chg="add">
        <pc:chgData name="Mondragon, Desiree - DEN" userId="cddb16d0-b6f9-4161-a1a6-91a003280c7c" providerId="ADAL" clId="{C9B857A6-B7B5-45AC-9456-B50D2C1FBA00}" dt="2024-07-23T20:47:59.430" v="2"/>
        <pc:sldMkLst>
          <pc:docMk/>
          <pc:sldMk cId="430740818" sldId="11071"/>
        </pc:sldMkLst>
      </pc:sldChg>
      <pc:sldChg chg="modSp mod">
        <pc:chgData name="Mondragon, Desiree - DEN" userId="cddb16d0-b6f9-4161-a1a6-91a003280c7c" providerId="ADAL" clId="{C9B857A6-B7B5-45AC-9456-B50D2C1FBA00}" dt="2024-07-23T20:55:59.820" v="607" actId="33553"/>
        <pc:sldMkLst>
          <pc:docMk/>
          <pc:sldMk cId="4103528895" sldId="11072"/>
        </pc:sldMkLst>
      </pc:sldChg>
      <pc:sldChg chg="modSp mod">
        <pc:chgData name="Mondragon, Desiree - DEN" userId="cddb16d0-b6f9-4161-a1a6-91a003280c7c" providerId="ADAL" clId="{C9B857A6-B7B5-45AC-9456-B50D2C1FBA00}" dt="2024-07-23T20:56:17.776" v="616" actId="33553"/>
        <pc:sldMkLst>
          <pc:docMk/>
          <pc:sldMk cId="4221093669" sldId="11073"/>
        </pc:sldMkLst>
      </pc:sldChg>
      <pc:sldChg chg="modSp mod">
        <pc:chgData name="Mondragon, Desiree - DEN" userId="cddb16d0-b6f9-4161-a1a6-91a003280c7c" providerId="ADAL" clId="{C9B857A6-B7B5-45AC-9456-B50D2C1FBA00}" dt="2024-07-23T20:56:15.526" v="615" actId="33553"/>
        <pc:sldMkLst>
          <pc:docMk/>
          <pc:sldMk cId="4248998617" sldId="11074"/>
        </pc:sldMkLst>
      </pc:sldChg>
      <pc:sldChg chg="modSp mod">
        <pc:chgData name="Mondragon, Desiree - DEN" userId="cddb16d0-b6f9-4161-a1a6-91a003280c7c" providerId="ADAL" clId="{C9B857A6-B7B5-45AC-9456-B50D2C1FBA00}" dt="2024-07-23T20:56:19.426" v="617" actId="33553"/>
        <pc:sldMkLst>
          <pc:docMk/>
          <pc:sldMk cId="3981395270" sldId="11075"/>
        </pc:sldMkLst>
      </pc:sldChg>
      <pc:sldChg chg="modSp mod">
        <pc:chgData name="Mondragon, Desiree - DEN" userId="cddb16d0-b6f9-4161-a1a6-91a003280c7c" providerId="ADAL" clId="{C9B857A6-B7B5-45AC-9456-B50D2C1FBA00}" dt="2024-07-23T20:56:22.735" v="619" actId="33553"/>
        <pc:sldMkLst>
          <pc:docMk/>
          <pc:sldMk cId="2969805811" sldId="11076"/>
        </pc:sldMkLst>
      </pc:sldChg>
      <pc:sldChg chg="modSp mod">
        <pc:chgData name="Mondragon, Desiree - DEN" userId="cddb16d0-b6f9-4161-a1a6-91a003280c7c" providerId="ADAL" clId="{C9B857A6-B7B5-45AC-9456-B50D2C1FBA00}" dt="2024-07-23T20:56:03.411" v="609" actId="33553"/>
        <pc:sldMkLst>
          <pc:docMk/>
          <pc:sldMk cId="2444930698" sldId="11077"/>
        </pc:sldMkLst>
      </pc:sldChg>
      <pc:sldChg chg="modSp mod">
        <pc:chgData name="Mondragon, Desiree - DEN" userId="cddb16d0-b6f9-4161-a1a6-91a003280c7c" providerId="ADAL" clId="{C9B857A6-B7B5-45AC-9456-B50D2C1FBA00}" dt="2024-07-23T20:56:24.416" v="620" actId="33553"/>
        <pc:sldMkLst>
          <pc:docMk/>
          <pc:sldMk cId="3015803363" sldId="11078"/>
        </pc:sldMkLst>
      </pc:sldChg>
      <pc:sldChg chg="modSp mod">
        <pc:chgData name="Mondragon, Desiree - DEN" userId="cddb16d0-b6f9-4161-a1a6-91a003280c7c" providerId="ADAL" clId="{C9B857A6-B7B5-45AC-9456-B50D2C1FBA00}" dt="2024-07-23T20:56:05.088" v="610" actId="33553"/>
        <pc:sldMkLst>
          <pc:docMk/>
          <pc:sldMk cId="1403175950" sldId="11079"/>
        </pc:sldMkLst>
      </pc:sldChg>
      <pc:sldChg chg="modSp mod">
        <pc:chgData name="Mondragon, Desiree - DEN" userId="cddb16d0-b6f9-4161-a1a6-91a003280c7c" providerId="ADAL" clId="{C9B857A6-B7B5-45AC-9456-B50D2C1FBA00}" dt="2024-07-23T20:56:21.116" v="618" actId="33553"/>
        <pc:sldMkLst>
          <pc:docMk/>
          <pc:sldMk cId="49989696" sldId="11080"/>
        </pc:sldMkLst>
      </pc:sldChg>
      <pc:sldChg chg="modSp mod">
        <pc:chgData name="Mondragon, Desiree - DEN" userId="cddb16d0-b6f9-4161-a1a6-91a003280c7c" providerId="ADAL" clId="{C9B857A6-B7B5-45AC-9456-B50D2C1FBA00}" dt="2024-07-23T20:56:26.266" v="621" actId="33553"/>
        <pc:sldMkLst>
          <pc:docMk/>
          <pc:sldMk cId="4166334292" sldId="11081"/>
        </pc:sldMkLst>
      </pc:sldChg>
      <pc:sldChg chg="modSp mod">
        <pc:chgData name="Mondragon, Desiree - DEN" userId="cddb16d0-b6f9-4161-a1a6-91a003280c7c" providerId="ADAL" clId="{C9B857A6-B7B5-45AC-9456-B50D2C1FBA00}" dt="2024-07-23T20:56:29.496" v="623" actId="33553"/>
        <pc:sldMkLst>
          <pc:docMk/>
          <pc:sldMk cId="620797630" sldId="11083"/>
        </pc:sldMkLst>
      </pc:sldChg>
      <pc:sldChg chg="modSp mod">
        <pc:chgData name="Mondragon, Desiree - DEN" userId="cddb16d0-b6f9-4161-a1a6-91a003280c7c" providerId="ADAL" clId="{C9B857A6-B7B5-45AC-9456-B50D2C1FBA00}" dt="2024-07-23T20:56:31.051" v="624" actId="33553"/>
        <pc:sldMkLst>
          <pc:docMk/>
          <pc:sldMk cId="2561711928" sldId="11084"/>
        </pc:sldMkLst>
      </pc:sldChg>
      <pc:sldChg chg="addSp modSp">
        <pc:chgData name="Mondragon, Desiree - DEN" userId="cddb16d0-b6f9-4161-a1a6-91a003280c7c" providerId="ADAL" clId="{C9B857A6-B7B5-45AC-9456-B50D2C1FBA00}" dt="2024-07-23T20:50:14.857" v="119"/>
        <pc:sldMkLst>
          <pc:docMk/>
          <pc:sldMk cId="1196899830" sldId="11086"/>
        </pc:sldMkLst>
      </pc:sldChg>
      <pc:sldChg chg="addSp delSp modSp mod">
        <pc:chgData name="Mondragon, Desiree - DEN" userId="cddb16d0-b6f9-4161-a1a6-91a003280c7c" providerId="ADAL" clId="{C9B857A6-B7B5-45AC-9456-B50D2C1FBA00}" dt="2024-07-23T20:53:52.850" v="446" actId="962"/>
        <pc:sldMkLst>
          <pc:docMk/>
          <pc:sldMk cId="2889696399" sldId="11095"/>
        </pc:sldMkLst>
      </pc:sldChg>
      <pc:sldChg chg="modSp mod">
        <pc:chgData name="Mondragon, Desiree - DEN" userId="cddb16d0-b6f9-4161-a1a6-91a003280c7c" providerId="ADAL" clId="{C9B857A6-B7B5-45AC-9456-B50D2C1FBA00}" dt="2024-07-23T20:54:09.288" v="512" actId="962"/>
        <pc:sldMkLst>
          <pc:docMk/>
          <pc:sldMk cId="1808317534" sldId="11096"/>
        </pc:sldMkLst>
      </pc:sldChg>
      <pc:sldChg chg="modSp mod">
        <pc:chgData name="Mondragon, Desiree - DEN" userId="cddb16d0-b6f9-4161-a1a6-91a003280c7c" providerId="ADAL" clId="{C9B857A6-B7B5-45AC-9456-B50D2C1FBA00}" dt="2024-07-23T20:55:44.747" v="600" actId="33553"/>
        <pc:sldMkLst>
          <pc:docMk/>
          <pc:sldMk cId="1435984400" sldId="11114"/>
        </pc:sldMkLst>
      </pc:sldChg>
      <pc:sldChg chg="modSp mod">
        <pc:chgData name="Mondragon, Desiree - DEN" userId="cddb16d0-b6f9-4161-a1a6-91a003280c7c" providerId="ADAL" clId="{C9B857A6-B7B5-45AC-9456-B50D2C1FBA00}" dt="2024-07-23T20:55:49.027" v="602" actId="33553"/>
        <pc:sldMkLst>
          <pc:docMk/>
          <pc:sldMk cId="1242778345" sldId="11115"/>
        </pc:sldMkLst>
      </pc:sldChg>
      <pc:sldChg chg="modSp mod">
        <pc:chgData name="Mondragon, Desiree - DEN" userId="cddb16d0-b6f9-4161-a1a6-91a003280c7c" providerId="ADAL" clId="{C9B857A6-B7B5-45AC-9456-B50D2C1FBA00}" dt="2024-07-23T20:56:01.606" v="608" actId="33553"/>
        <pc:sldMkLst>
          <pc:docMk/>
          <pc:sldMk cId="2374995449" sldId="11118"/>
        </pc:sldMkLst>
      </pc:sldChg>
      <pc:sldChg chg="addSp delSp modSp mod">
        <pc:chgData name="Mondragon, Desiree - DEN" userId="cddb16d0-b6f9-4161-a1a6-91a003280c7c" providerId="ADAL" clId="{C9B857A6-B7B5-45AC-9456-B50D2C1FBA00}" dt="2024-07-23T20:56:32.917" v="625" actId="33553"/>
        <pc:sldMkLst>
          <pc:docMk/>
          <pc:sldMk cId="4164700554" sldId="11120"/>
        </pc:sldMkLst>
      </pc:sldChg>
      <pc:sldChg chg="modSp mod">
        <pc:chgData name="Mondragon, Desiree - DEN" userId="cddb16d0-b6f9-4161-a1a6-91a003280c7c" providerId="ADAL" clId="{C9B857A6-B7B5-45AC-9456-B50D2C1FBA00}" dt="2024-07-23T20:55:46.966" v="601" actId="33553"/>
        <pc:sldMkLst>
          <pc:docMk/>
          <pc:sldMk cId="2147555840" sldId="11131"/>
        </pc:sldMkLst>
      </pc:sldChg>
      <pc:sldChg chg="addSp modSp">
        <pc:chgData name="Mondragon, Desiree - DEN" userId="cddb16d0-b6f9-4161-a1a6-91a003280c7c" providerId="ADAL" clId="{C9B857A6-B7B5-45AC-9456-B50D2C1FBA00}" dt="2024-07-23T20:50:17.287" v="120"/>
        <pc:sldMkLst>
          <pc:docMk/>
          <pc:sldMk cId="3164075328" sldId="11135"/>
        </pc:sldMkLst>
      </pc:sldChg>
      <pc:sldChg chg="add del">
        <pc:chgData name="Mondragon, Desiree - DEN" userId="cddb16d0-b6f9-4161-a1a6-91a003280c7c" providerId="ADAL" clId="{C9B857A6-B7B5-45AC-9456-B50D2C1FBA00}" dt="2024-07-23T20:48:11.846" v="3" actId="2696"/>
        <pc:sldMkLst>
          <pc:docMk/>
          <pc:sldMk cId="3834823042" sldId="11136"/>
        </pc:sldMkLst>
      </pc:sldChg>
      <pc:sldChg chg="add del">
        <pc:chgData name="Mondragon, Desiree - DEN" userId="cddb16d0-b6f9-4161-a1a6-91a003280c7c" providerId="ADAL" clId="{C9B857A6-B7B5-45AC-9456-B50D2C1FBA00}" dt="2024-07-23T20:48:11.846" v="3" actId="2696"/>
        <pc:sldMkLst>
          <pc:docMk/>
          <pc:sldMk cId="1363167926" sldId="11137"/>
        </pc:sldMkLst>
      </pc:sldChg>
      <pc:sldChg chg="add del">
        <pc:chgData name="Mondragon, Desiree - DEN" userId="cddb16d0-b6f9-4161-a1a6-91a003280c7c" providerId="ADAL" clId="{C9B857A6-B7B5-45AC-9456-B50D2C1FBA00}" dt="2024-07-23T20:48:11.846" v="3" actId="2696"/>
        <pc:sldMkLst>
          <pc:docMk/>
          <pc:sldMk cId="1363623318" sldId="11138"/>
        </pc:sldMkLst>
      </pc:sldChg>
      <pc:sldChg chg="addSp delSp modSp mod">
        <pc:chgData name="Mondragon, Desiree - DEN" userId="cddb16d0-b6f9-4161-a1a6-91a003280c7c" providerId="ADAL" clId="{C9B857A6-B7B5-45AC-9456-B50D2C1FBA00}" dt="2024-07-23T20:49:21.338" v="20" actId="478"/>
        <pc:sldMkLst>
          <pc:docMk/>
          <pc:sldMk cId="3416400939" sldId="11139"/>
        </pc:sldMkLst>
      </pc:sldChg>
      <pc:sldChg chg="addSp modSp">
        <pc:chgData name="Mondragon, Desiree - DEN" userId="cddb16d0-b6f9-4161-a1a6-91a003280c7c" providerId="ADAL" clId="{C9B857A6-B7B5-45AC-9456-B50D2C1FBA00}" dt="2024-07-23T20:50:20.277" v="121"/>
        <pc:sldMkLst>
          <pc:docMk/>
          <pc:sldMk cId="3440017825" sldId="11140"/>
        </pc:sldMkLst>
      </pc:sldChg>
      <pc:sldChg chg="addSp modSp">
        <pc:chgData name="Mondragon, Desiree - DEN" userId="cddb16d0-b6f9-4161-a1a6-91a003280c7c" providerId="ADAL" clId="{C9B857A6-B7B5-45AC-9456-B50D2C1FBA00}" dt="2024-07-23T20:50:22.914" v="122"/>
        <pc:sldMkLst>
          <pc:docMk/>
          <pc:sldMk cId="3802137353" sldId="11142"/>
        </pc:sldMkLst>
      </pc:sldChg>
      <pc:sldChg chg="modSp mod">
        <pc:chgData name="Mondragon, Desiree - DEN" userId="cddb16d0-b6f9-4161-a1a6-91a003280c7c" providerId="ADAL" clId="{C9B857A6-B7B5-45AC-9456-B50D2C1FBA00}" dt="2024-07-23T20:55:57.946" v="606" actId="33553"/>
        <pc:sldMkLst>
          <pc:docMk/>
          <pc:sldMk cId="3635339707" sldId="11144"/>
        </pc:sldMkLst>
      </pc:sldChg>
      <pc:sldChg chg="modSp mod">
        <pc:chgData name="Mondragon, Desiree - DEN" userId="cddb16d0-b6f9-4161-a1a6-91a003280c7c" providerId="ADAL" clId="{C9B857A6-B7B5-45AC-9456-B50D2C1FBA00}" dt="2024-07-23T20:56:08.027" v="611" actId="33553"/>
        <pc:sldMkLst>
          <pc:docMk/>
          <pc:sldMk cId="2097424154" sldId="11149"/>
        </pc:sldMkLst>
      </pc:sldChg>
      <pc:sldChg chg="modSp mod">
        <pc:chgData name="Mondragon, Desiree - DEN" userId="cddb16d0-b6f9-4161-a1a6-91a003280c7c" providerId="ADAL" clId="{C9B857A6-B7B5-45AC-9456-B50D2C1FBA00}" dt="2024-07-23T20:56:09.806" v="612" actId="33553"/>
        <pc:sldMkLst>
          <pc:docMk/>
          <pc:sldMk cId="3496095271" sldId="11150"/>
        </pc:sldMkLst>
      </pc:sldChg>
      <pc:sldChg chg="modSp mod">
        <pc:chgData name="Mondragon, Desiree - DEN" userId="cddb16d0-b6f9-4161-a1a6-91a003280c7c" providerId="ADAL" clId="{C9B857A6-B7B5-45AC-9456-B50D2C1FBA00}" dt="2024-07-23T20:56:11.651" v="613" actId="33553"/>
        <pc:sldMkLst>
          <pc:docMk/>
          <pc:sldMk cId="3010537312" sldId="11151"/>
        </pc:sldMkLst>
      </pc:sldChg>
      <pc:sldChg chg="add">
        <pc:chgData name="Mondragon, Desiree - DEN" userId="cddb16d0-b6f9-4161-a1a6-91a003280c7c" providerId="ADAL" clId="{C9B857A6-B7B5-45AC-9456-B50D2C1FBA00}" dt="2024-07-23T20:47:59.430" v="2"/>
        <pc:sldMkLst>
          <pc:docMk/>
          <pc:sldMk cId="2627390745" sldId="11152"/>
        </pc:sldMkLst>
      </pc:sldChg>
      <pc:sldChg chg="add">
        <pc:chgData name="Mondragon, Desiree - DEN" userId="cddb16d0-b6f9-4161-a1a6-91a003280c7c" providerId="ADAL" clId="{C9B857A6-B7B5-45AC-9456-B50D2C1FBA00}" dt="2024-07-23T20:47:59.430" v="2"/>
        <pc:sldMkLst>
          <pc:docMk/>
          <pc:sldMk cId="3975370874" sldId="11153"/>
        </pc:sldMkLst>
      </pc:sldChg>
      <pc:sldChg chg="add">
        <pc:chgData name="Mondragon, Desiree - DEN" userId="cddb16d0-b6f9-4161-a1a6-91a003280c7c" providerId="ADAL" clId="{C9B857A6-B7B5-45AC-9456-B50D2C1FBA00}" dt="2024-07-23T20:47:59.430" v="2"/>
        <pc:sldMkLst>
          <pc:docMk/>
          <pc:sldMk cId="3532768464" sldId="11154"/>
        </pc:sldMkLst>
      </pc:sldChg>
      <pc:sldChg chg="add">
        <pc:chgData name="Mondragon, Desiree - DEN" userId="cddb16d0-b6f9-4161-a1a6-91a003280c7c" providerId="ADAL" clId="{C9B857A6-B7B5-45AC-9456-B50D2C1FBA00}" dt="2024-07-23T20:47:59.430" v="2"/>
        <pc:sldMkLst>
          <pc:docMk/>
          <pc:sldMk cId="3682738419" sldId="11155"/>
        </pc:sldMkLst>
      </pc:sldChg>
      <pc:sldChg chg="add">
        <pc:chgData name="Mondragon, Desiree - DEN" userId="cddb16d0-b6f9-4161-a1a6-91a003280c7c" providerId="ADAL" clId="{C9B857A6-B7B5-45AC-9456-B50D2C1FBA00}" dt="2024-07-23T20:47:59.430" v="2"/>
        <pc:sldMkLst>
          <pc:docMk/>
          <pc:sldMk cId="1095214164" sldId="11156"/>
        </pc:sldMkLst>
      </pc:sldChg>
      <pc:sldChg chg="add">
        <pc:chgData name="Mondragon, Desiree - DEN" userId="cddb16d0-b6f9-4161-a1a6-91a003280c7c" providerId="ADAL" clId="{C9B857A6-B7B5-45AC-9456-B50D2C1FBA00}" dt="2024-07-23T20:47:59.430" v="2"/>
        <pc:sldMkLst>
          <pc:docMk/>
          <pc:sldMk cId="4104364935" sldId="11157"/>
        </pc:sldMkLst>
      </pc:sldChg>
      <pc:sldChg chg="add">
        <pc:chgData name="Mondragon, Desiree - DEN" userId="cddb16d0-b6f9-4161-a1a6-91a003280c7c" providerId="ADAL" clId="{C9B857A6-B7B5-45AC-9456-B50D2C1FBA00}" dt="2024-07-23T20:47:59.430" v="2"/>
        <pc:sldMkLst>
          <pc:docMk/>
          <pc:sldMk cId="1140110083" sldId="11158"/>
        </pc:sldMkLst>
      </pc:sldChg>
      <pc:sldChg chg="add">
        <pc:chgData name="Mondragon, Desiree - DEN" userId="cddb16d0-b6f9-4161-a1a6-91a003280c7c" providerId="ADAL" clId="{C9B857A6-B7B5-45AC-9456-B50D2C1FBA00}" dt="2024-07-23T20:48:19.206" v="4"/>
        <pc:sldMkLst>
          <pc:docMk/>
          <pc:sldMk cId="1062630832" sldId="11159"/>
        </pc:sldMkLst>
      </pc:sldChg>
    </pc:docChg>
  </pc:docChgLst>
  <pc:docChgLst>
    <pc:chgData name="Mondragon, Desiree - DEN" userId="cddb16d0-b6f9-4161-a1a6-91a003280c7c" providerId="ADAL" clId="{85854D7F-EA16-42AA-84BC-4A6029CE3165}"/>
    <pc:docChg chg="undo custSel addSld delSld modSld sldOrd">
      <pc:chgData name="Mondragon, Desiree - DEN" userId="cddb16d0-b6f9-4161-a1a6-91a003280c7c" providerId="ADAL" clId="{85854D7F-EA16-42AA-84BC-4A6029CE3165}" dt="2024-09-12T16:56:14.055" v="373" actId="2710"/>
      <pc:docMkLst>
        <pc:docMk/>
      </pc:docMkLst>
      <pc:sldChg chg="add del setBg">
        <pc:chgData name="Mondragon, Desiree - DEN" userId="cddb16d0-b6f9-4161-a1a6-91a003280c7c" providerId="ADAL" clId="{85854D7F-EA16-42AA-84BC-4A6029CE3165}" dt="2024-09-10T19:15:26.189" v="331"/>
        <pc:sldMkLst>
          <pc:docMk/>
          <pc:sldMk cId="159681356" sldId="263"/>
        </pc:sldMkLst>
      </pc:sldChg>
      <pc:sldChg chg="add">
        <pc:chgData name="Mondragon, Desiree - DEN" userId="cddb16d0-b6f9-4161-a1a6-91a003280c7c" providerId="ADAL" clId="{85854D7F-EA16-42AA-84BC-4A6029CE3165}" dt="2024-09-10T19:16:04.071" v="341"/>
        <pc:sldMkLst>
          <pc:docMk/>
          <pc:sldMk cId="501333188" sldId="274"/>
        </pc:sldMkLst>
      </pc:sldChg>
      <pc:sldChg chg="add del">
        <pc:chgData name="Mondragon, Desiree - DEN" userId="cddb16d0-b6f9-4161-a1a6-91a003280c7c" providerId="ADAL" clId="{85854D7F-EA16-42AA-84BC-4A6029CE3165}" dt="2024-09-10T19:15:39.464" v="335"/>
        <pc:sldMkLst>
          <pc:docMk/>
          <pc:sldMk cId="868613216" sldId="287"/>
        </pc:sldMkLst>
      </pc:sldChg>
      <pc:sldChg chg="add">
        <pc:chgData name="Mondragon, Desiree - DEN" userId="cddb16d0-b6f9-4161-a1a6-91a003280c7c" providerId="ADAL" clId="{85854D7F-EA16-42AA-84BC-4A6029CE3165}" dt="2024-09-10T19:15:53.392" v="338"/>
        <pc:sldMkLst>
          <pc:docMk/>
          <pc:sldMk cId="640101126" sldId="291"/>
        </pc:sldMkLst>
      </pc:sldChg>
      <pc:sldChg chg="add del">
        <pc:chgData name="Mondragon, Desiree - DEN" userId="cddb16d0-b6f9-4161-a1a6-91a003280c7c" providerId="ADAL" clId="{85854D7F-EA16-42AA-84BC-4A6029CE3165}" dt="2024-09-10T19:16:10.964" v="344" actId="2696"/>
        <pc:sldMkLst>
          <pc:docMk/>
          <pc:sldMk cId="2889696399" sldId="11095"/>
        </pc:sldMkLst>
      </pc:sldChg>
      <pc:sldChg chg="del">
        <pc:chgData name="Mondragon, Desiree - DEN" userId="cddb16d0-b6f9-4161-a1a6-91a003280c7c" providerId="ADAL" clId="{85854D7F-EA16-42AA-84BC-4A6029CE3165}" dt="2024-09-10T19:16:10.964" v="344" actId="2696"/>
        <pc:sldMkLst>
          <pc:docMk/>
          <pc:sldMk cId="1808317534" sldId="11096"/>
        </pc:sldMkLst>
      </pc:sldChg>
      <pc:sldChg chg="modNotesTx">
        <pc:chgData name="Mondragon, Desiree - DEN" userId="cddb16d0-b6f9-4161-a1a6-91a003280c7c" providerId="ADAL" clId="{85854D7F-EA16-42AA-84BC-4A6029CE3165}" dt="2024-09-10T19:10:10.008" v="283" actId="20577"/>
        <pc:sldMkLst>
          <pc:docMk/>
          <pc:sldMk cId="811872395" sldId="11152"/>
        </pc:sldMkLst>
      </pc:sldChg>
      <pc:sldChg chg="modSp mod">
        <pc:chgData name="Mondragon, Desiree - DEN" userId="cddb16d0-b6f9-4161-a1a6-91a003280c7c" providerId="ADAL" clId="{85854D7F-EA16-42AA-84BC-4A6029CE3165}" dt="2024-09-10T19:10:22.473" v="284" actId="20577"/>
        <pc:sldMkLst>
          <pc:docMk/>
          <pc:sldMk cId="1025254001" sldId="11209"/>
        </pc:sldMkLst>
      </pc:sldChg>
      <pc:sldChg chg="modSp del mod">
        <pc:chgData name="Mondragon, Desiree - DEN" userId="cddb16d0-b6f9-4161-a1a6-91a003280c7c" providerId="ADAL" clId="{85854D7F-EA16-42AA-84BC-4A6029CE3165}" dt="2024-09-10T19:16:10.964" v="344" actId="2696"/>
        <pc:sldMkLst>
          <pc:docMk/>
          <pc:sldMk cId="3823344193" sldId="11211"/>
        </pc:sldMkLst>
      </pc:sldChg>
      <pc:sldChg chg="del">
        <pc:chgData name="Mondragon, Desiree - DEN" userId="cddb16d0-b6f9-4161-a1a6-91a003280c7c" providerId="ADAL" clId="{85854D7F-EA16-42AA-84BC-4A6029CE3165}" dt="2024-09-10T19:16:10.964" v="344" actId="2696"/>
        <pc:sldMkLst>
          <pc:docMk/>
          <pc:sldMk cId="2914450625" sldId="11212"/>
        </pc:sldMkLst>
      </pc:sldChg>
      <pc:sldChg chg="addSp delSp modSp new del mod ord modClrScheme chgLayout">
        <pc:chgData name="Mondragon, Desiree - DEN" userId="cddb16d0-b6f9-4161-a1a6-91a003280c7c" providerId="ADAL" clId="{85854D7F-EA16-42AA-84BC-4A6029CE3165}" dt="2024-09-10T19:14:55.674" v="325" actId="680"/>
        <pc:sldMkLst>
          <pc:docMk/>
          <pc:sldMk cId="1008747878" sldId="11213"/>
        </pc:sldMkLst>
      </pc:sldChg>
      <pc:sldChg chg="delSp new del mod ord modClrScheme chgLayout">
        <pc:chgData name="Mondragon, Desiree - DEN" userId="cddb16d0-b6f9-4161-a1a6-91a003280c7c" providerId="ADAL" clId="{85854D7F-EA16-42AA-84BC-4A6029CE3165}" dt="2024-09-10T19:15:29.684" v="334" actId="2696"/>
        <pc:sldMkLst>
          <pc:docMk/>
          <pc:sldMk cId="1967344299" sldId="11213"/>
        </pc:sldMkLst>
      </pc:sldChg>
      <pc:sldChg chg="new del">
        <pc:chgData name="Mondragon, Desiree - DEN" userId="cddb16d0-b6f9-4161-a1a6-91a003280c7c" providerId="ADAL" clId="{85854D7F-EA16-42AA-84BC-4A6029CE3165}" dt="2024-09-10T19:12:22.237" v="308" actId="680"/>
        <pc:sldMkLst>
          <pc:docMk/>
          <pc:sldMk cId="1481299305" sldId="11214"/>
        </pc:sldMkLst>
      </pc:sldChg>
      <pc:sldChg chg="add del">
        <pc:chgData name="Mondragon, Desiree - DEN" userId="cddb16d0-b6f9-4161-a1a6-91a003280c7c" providerId="ADAL" clId="{85854D7F-EA16-42AA-84BC-4A6029CE3165}" dt="2024-09-10T19:16:10.964" v="344" actId="2696"/>
        <pc:sldMkLst>
          <pc:docMk/>
          <pc:sldMk cId="4267368641" sldId="11214"/>
        </pc:sldMkLst>
      </pc:sldChg>
      <pc:sldChg chg="add del">
        <pc:chgData name="Mondragon, Desiree - DEN" userId="cddb16d0-b6f9-4161-a1a6-91a003280c7c" providerId="ADAL" clId="{85854D7F-EA16-42AA-84BC-4A6029CE3165}" dt="2024-09-10T19:16:10.964" v="344" actId="2696"/>
        <pc:sldMkLst>
          <pc:docMk/>
          <pc:sldMk cId="2340411282" sldId="11215"/>
        </pc:sldMkLst>
      </pc:sldChg>
      <pc:sldChg chg="add del ord">
        <pc:chgData name="Mondragon, Desiree - DEN" userId="cddb16d0-b6f9-4161-a1a6-91a003280c7c" providerId="ADAL" clId="{85854D7F-EA16-42AA-84BC-4A6029CE3165}" dt="2024-09-10T19:16:10.964" v="344" actId="2696"/>
        <pc:sldMkLst>
          <pc:docMk/>
          <pc:sldMk cId="2534660119" sldId="11216"/>
        </pc:sldMkLst>
      </pc:sldChg>
    </pc:docChg>
  </pc:docChgLst>
  <pc:docChgLst>
    <pc:chgData name="Gonzales, Nicolette - DEN" userId="S::nicolette.gonzales@flydenver.com::7edef55a-e2da-42a9-904e-a807a7548600" providerId="AD" clId="Web-{8A7666BA-940F-0298-1E6D-72998FD432D2}"/>
    <pc:docChg chg="modSld">
      <pc:chgData name="Gonzales, Nicolette - DEN" userId="S::nicolette.gonzales@flydenver.com::7edef55a-e2da-42a9-904e-a807a7548600" providerId="AD" clId="Web-{8A7666BA-940F-0298-1E6D-72998FD432D2}" dt="2024-06-13T18:36:43.203" v="9" actId="20577"/>
      <pc:docMkLst>
        <pc:docMk/>
      </pc:docMkLst>
    </pc:docChg>
  </pc:docChgLst>
  <pc:docChgLst>
    <pc:chgData name="Mondragon, Desiree - DEN" userId="cddb16d0-b6f9-4161-a1a6-91a003280c7c" providerId="ADAL" clId="{31F9B50C-08E9-4763-B333-E7915CBDB976}"/>
    <pc:docChg chg="undo custSel addSld delSld modSld sldOrd">
      <pc:chgData name="Mondragon, Desiree - DEN" userId="cddb16d0-b6f9-4161-a1a6-91a003280c7c" providerId="ADAL" clId="{31F9B50C-08E9-4763-B333-E7915CBDB976}" dt="2024-09-18T15:52:19.768" v="510" actId="404"/>
      <pc:docMkLst>
        <pc:docMk/>
      </pc:docMkLst>
      <pc:sldChg chg="modSp mod">
        <pc:chgData name="Mondragon, Desiree - DEN" userId="cddb16d0-b6f9-4161-a1a6-91a003280c7c" providerId="ADAL" clId="{31F9B50C-08E9-4763-B333-E7915CBDB976}" dt="2024-09-18T11:25:07.663" v="1"/>
        <pc:sldMkLst>
          <pc:docMk/>
          <pc:sldMk cId="1762901178" sldId="11116"/>
        </pc:sldMkLst>
      </pc:sldChg>
      <pc:sldChg chg="del">
        <pc:chgData name="Mondragon, Desiree - DEN" userId="cddb16d0-b6f9-4161-a1a6-91a003280c7c" providerId="ADAL" clId="{31F9B50C-08E9-4763-B333-E7915CBDB976}" dt="2024-09-18T15:51:17.598" v="499" actId="2696"/>
        <pc:sldMkLst>
          <pc:docMk/>
          <pc:sldMk cId="2229617392" sldId="11170"/>
        </pc:sldMkLst>
      </pc:sldChg>
      <pc:sldChg chg="del">
        <pc:chgData name="Mondragon, Desiree - DEN" userId="cddb16d0-b6f9-4161-a1a6-91a003280c7c" providerId="ADAL" clId="{31F9B50C-08E9-4763-B333-E7915CBDB976}" dt="2024-09-18T15:51:17.598" v="499" actId="2696"/>
        <pc:sldMkLst>
          <pc:docMk/>
          <pc:sldMk cId="1779065235" sldId="11172"/>
        </pc:sldMkLst>
      </pc:sldChg>
      <pc:sldChg chg="del">
        <pc:chgData name="Mondragon, Desiree - DEN" userId="cddb16d0-b6f9-4161-a1a6-91a003280c7c" providerId="ADAL" clId="{31F9B50C-08E9-4763-B333-E7915CBDB976}" dt="2024-09-18T15:51:17.598" v="499" actId="2696"/>
        <pc:sldMkLst>
          <pc:docMk/>
          <pc:sldMk cId="2584360031" sldId="11177"/>
        </pc:sldMkLst>
      </pc:sldChg>
      <pc:sldChg chg="del">
        <pc:chgData name="Mondragon, Desiree - DEN" userId="cddb16d0-b6f9-4161-a1a6-91a003280c7c" providerId="ADAL" clId="{31F9B50C-08E9-4763-B333-E7915CBDB976}" dt="2024-09-18T15:51:17.598" v="499" actId="2696"/>
        <pc:sldMkLst>
          <pc:docMk/>
          <pc:sldMk cId="1458633099" sldId="11178"/>
        </pc:sldMkLst>
      </pc:sldChg>
      <pc:sldChg chg="modSp mod">
        <pc:chgData name="Mondragon, Desiree - DEN" userId="cddb16d0-b6f9-4161-a1a6-91a003280c7c" providerId="ADAL" clId="{31F9B50C-08E9-4763-B333-E7915CBDB976}" dt="2024-09-18T11:38:57.599" v="258" actId="962"/>
        <pc:sldMkLst>
          <pc:docMk/>
          <pc:sldMk cId="1637588952" sldId="11189"/>
        </pc:sldMkLst>
      </pc:sldChg>
      <pc:sldChg chg="modSp mod">
        <pc:chgData name="Mondragon, Desiree - DEN" userId="cddb16d0-b6f9-4161-a1a6-91a003280c7c" providerId="ADAL" clId="{31F9B50C-08E9-4763-B333-E7915CBDB976}" dt="2024-09-18T11:56:38.555" v="498"/>
        <pc:sldMkLst>
          <pc:docMk/>
          <pc:sldMk cId="964471543" sldId="11203"/>
        </pc:sldMkLst>
      </pc:sldChg>
      <pc:sldChg chg="modSp mod">
        <pc:chgData name="Mondragon, Desiree - DEN" userId="cddb16d0-b6f9-4161-a1a6-91a003280c7c" providerId="ADAL" clId="{31F9B50C-08E9-4763-B333-E7915CBDB976}" dt="2024-09-18T11:38:19.823" v="147" actId="20577"/>
        <pc:sldMkLst>
          <pc:docMk/>
          <pc:sldMk cId="2487797668" sldId="11219"/>
        </pc:sldMkLst>
      </pc:sldChg>
      <pc:sldChg chg="modSp mod ord">
        <pc:chgData name="Mondragon, Desiree - DEN" userId="cddb16d0-b6f9-4161-a1a6-91a003280c7c" providerId="ADAL" clId="{31F9B50C-08E9-4763-B333-E7915CBDB976}" dt="2024-09-18T11:52:38.168" v="496"/>
        <pc:sldMkLst>
          <pc:docMk/>
          <pc:sldMk cId="3386472826" sldId="11221"/>
        </pc:sldMkLst>
      </pc:sldChg>
      <pc:sldChg chg="add">
        <pc:chgData name="Mondragon, Desiree - DEN" userId="cddb16d0-b6f9-4161-a1a6-91a003280c7c" providerId="ADAL" clId="{31F9B50C-08E9-4763-B333-E7915CBDB976}" dt="2024-09-18T11:24:50.803" v="0" actId="2890"/>
        <pc:sldMkLst>
          <pc:docMk/>
          <pc:sldMk cId="1543363641" sldId="11222"/>
        </pc:sldMkLst>
      </pc:sldChg>
      <pc:sldChg chg="add replId">
        <pc:chgData name="Mondragon, Desiree - DEN" userId="cddb16d0-b6f9-4161-a1a6-91a003280c7c" providerId="ADAL" clId="{31F9B50C-08E9-4763-B333-E7915CBDB976}" dt="2024-09-18T11:24:50.803" v="0" actId="2890"/>
        <pc:sldMkLst>
          <pc:docMk/>
          <pc:sldMk cId="1648746472" sldId="11223"/>
        </pc:sldMkLst>
      </pc:sldChg>
      <pc:sldChg chg="modSp add mod ord">
        <pc:chgData name="Mondragon, Desiree - DEN" userId="cddb16d0-b6f9-4161-a1a6-91a003280c7c" providerId="ADAL" clId="{31F9B50C-08E9-4763-B333-E7915CBDB976}" dt="2024-09-18T11:49:16.247" v="483"/>
        <pc:sldMkLst>
          <pc:docMk/>
          <pc:sldMk cId="149801588" sldId="11224"/>
        </pc:sldMkLst>
      </pc:sldChg>
      <pc:sldChg chg="modSp add mod ord replId">
        <pc:chgData name="Mondragon, Desiree - DEN" userId="cddb16d0-b6f9-4161-a1a6-91a003280c7c" providerId="ADAL" clId="{31F9B50C-08E9-4763-B333-E7915CBDB976}" dt="2024-09-18T11:49:16.247" v="483"/>
        <pc:sldMkLst>
          <pc:docMk/>
          <pc:sldMk cId="2081315883" sldId="11225"/>
        </pc:sldMkLst>
      </pc:sldChg>
      <pc:sldChg chg="modSp add mod">
        <pc:chgData name="Mondragon, Desiree - DEN" userId="cddb16d0-b6f9-4161-a1a6-91a003280c7c" providerId="ADAL" clId="{31F9B50C-08E9-4763-B333-E7915CBDB976}" dt="2024-09-18T11:29:10.978" v="39"/>
        <pc:sldMkLst>
          <pc:docMk/>
          <pc:sldMk cId="3784794574" sldId="11226"/>
        </pc:sldMkLst>
      </pc:sldChg>
      <pc:sldChg chg="modSp add mod replId">
        <pc:chgData name="Mondragon, Desiree - DEN" userId="cddb16d0-b6f9-4161-a1a6-91a003280c7c" providerId="ADAL" clId="{31F9B50C-08E9-4763-B333-E7915CBDB976}" dt="2024-09-18T11:38:11.086" v="145" actId="20577"/>
        <pc:sldMkLst>
          <pc:docMk/>
          <pc:sldMk cId="264350020" sldId="11227"/>
        </pc:sldMkLst>
      </pc:sldChg>
      <pc:sldChg chg="modSp add mod">
        <pc:chgData name="Mondragon, Desiree - DEN" userId="cddb16d0-b6f9-4161-a1a6-91a003280c7c" providerId="ADAL" clId="{31F9B50C-08E9-4763-B333-E7915CBDB976}" dt="2024-09-18T11:31:00.306" v="77"/>
        <pc:sldMkLst>
          <pc:docMk/>
          <pc:sldMk cId="2283073858" sldId="11228"/>
        </pc:sldMkLst>
      </pc:sldChg>
      <pc:sldChg chg="modSp add mod">
        <pc:chgData name="Mondragon, Desiree - DEN" userId="cddb16d0-b6f9-4161-a1a6-91a003280c7c" providerId="ADAL" clId="{31F9B50C-08E9-4763-B333-E7915CBDB976}" dt="2024-09-18T11:32:38.563" v="98"/>
        <pc:sldMkLst>
          <pc:docMk/>
          <pc:sldMk cId="4138031181" sldId="11230"/>
        </pc:sldMkLst>
      </pc:sldChg>
      <pc:sldChg chg="modSp add mod replId">
        <pc:chgData name="Mondragon, Desiree - DEN" userId="cddb16d0-b6f9-4161-a1a6-91a003280c7c" providerId="ADAL" clId="{31F9B50C-08E9-4763-B333-E7915CBDB976}" dt="2024-09-18T11:33:12.664" v="144" actId="20577"/>
        <pc:sldMkLst>
          <pc:docMk/>
          <pc:sldMk cId="4067118518" sldId="11231"/>
        </pc:sldMkLst>
      </pc:sldChg>
    </pc:docChg>
  </pc:docChgLst>
  <pc:docChgLst>
    <pc:chgData name="Mondragon, Desiree - DEN" userId="cddb16d0-b6f9-4161-a1a6-91a003280c7c" providerId="ADAL" clId="{3C99E5BB-D1D8-4B5E-B90B-20E30385AB58}"/>
    <pc:docChg chg="undo custSel addSld delSld modSld modMainMaster modSection">
      <pc:chgData name="Mondragon, Desiree - DEN" userId="cddb16d0-b6f9-4161-a1a6-91a003280c7c" providerId="ADAL" clId="{3C99E5BB-D1D8-4B5E-B90B-20E30385AB58}" dt="2025-06-11T17:03:19.461" v="389" actId="962"/>
      <pc:docMkLst>
        <pc:docMk/>
      </pc:docMkLst>
      <pc:sldChg chg="delSp modSp add del mod">
        <pc:chgData name="Mondragon, Desiree - DEN" userId="cddb16d0-b6f9-4161-a1a6-91a003280c7c" providerId="ADAL" clId="{3C99E5BB-D1D8-4B5E-B90B-20E30385AB58}" dt="2025-06-11T17:03:19.461" v="389" actId="962"/>
        <pc:sldMkLst>
          <pc:docMk/>
          <pc:sldMk cId="1080092684" sldId="268"/>
        </pc:sldMkLst>
      </pc:sldChg>
      <pc:sldChg chg="modSp add del mod">
        <pc:chgData name="Mondragon, Desiree - DEN" userId="cddb16d0-b6f9-4161-a1a6-91a003280c7c" providerId="ADAL" clId="{3C99E5BB-D1D8-4B5E-B90B-20E30385AB58}" dt="2025-06-11T17:02:59.808" v="387" actId="962"/>
        <pc:sldMkLst>
          <pc:docMk/>
          <pc:sldMk cId="4171943280" sldId="276"/>
        </pc:sldMkLst>
      </pc:sldChg>
      <pc:sldChg chg="modSp mod">
        <pc:chgData name="Mondragon, Desiree - DEN" userId="cddb16d0-b6f9-4161-a1a6-91a003280c7c" providerId="ADAL" clId="{3C99E5BB-D1D8-4B5E-B90B-20E30385AB58}" dt="2025-06-11T16:57:43.800" v="105" actId="20577"/>
        <pc:sldMkLst>
          <pc:docMk/>
          <pc:sldMk cId="3755693697" sldId="11097"/>
        </pc:sldMkLst>
      </pc:sldChg>
      <pc:sldChg chg="modSp mod">
        <pc:chgData name="Mondragon, Desiree - DEN" userId="cddb16d0-b6f9-4161-a1a6-91a003280c7c" providerId="ADAL" clId="{3C99E5BB-D1D8-4B5E-B90B-20E30385AB58}" dt="2025-06-11T16:38:59.863" v="99" actId="14100"/>
        <pc:sldMkLst>
          <pc:docMk/>
          <pc:sldMk cId="2923033860" sldId="104948"/>
        </pc:sldMkLst>
        <pc:graphicFrameChg chg="mod modGraphic">
          <ac:chgData name="Mondragon, Desiree - DEN" userId="cddb16d0-b6f9-4161-a1a6-91a003280c7c" providerId="ADAL" clId="{3C99E5BB-D1D8-4B5E-B90B-20E30385AB58}" dt="2025-06-11T16:38:59.863" v="99" actId="14100"/>
          <ac:graphicFrameMkLst>
            <pc:docMk/>
            <pc:sldMk cId="2923033860" sldId="104948"/>
            <ac:graphicFrameMk id="11" creationId="{FE98C0E2-4015-4368-50E8-1644E71903AC}"/>
          </ac:graphicFrameMkLst>
        </pc:graphicFrameChg>
      </pc:sldChg>
      <pc:sldChg chg="modSp mod modNotesTx">
        <pc:chgData name="Mondragon, Desiree - DEN" userId="cddb16d0-b6f9-4161-a1a6-91a003280c7c" providerId="ADAL" clId="{3C99E5BB-D1D8-4B5E-B90B-20E30385AB58}" dt="2025-06-11T15:20:18.839" v="92" actId="6549"/>
        <pc:sldMkLst>
          <pc:docMk/>
          <pc:sldMk cId="2184838611" sldId="104962"/>
        </pc:sldMkLst>
      </pc:sldChg>
      <pc:sldChg chg="del">
        <pc:chgData name="Mondragon, Desiree - DEN" userId="cddb16d0-b6f9-4161-a1a6-91a003280c7c" providerId="ADAL" clId="{3C99E5BB-D1D8-4B5E-B90B-20E30385AB58}" dt="2025-06-11T17:00:42.490" v="265" actId="2696"/>
        <pc:sldMkLst>
          <pc:docMk/>
          <pc:sldMk cId="4087513519" sldId="105080"/>
        </pc:sldMkLst>
      </pc:sldChg>
      <pc:sldChg chg="del">
        <pc:chgData name="Mondragon, Desiree - DEN" userId="cddb16d0-b6f9-4161-a1a6-91a003280c7c" providerId="ADAL" clId="{3C99E5BB-D1D8-4B5E-B90B-20E30385AB58}" dt="2025-06-11T15:37:21.070" v="93" actId="2696"/>
        <pc:sldMkLst>
          <pc:docMk/>
          <pc:sldMk cId="2537820923" sldId="105089"/>
        </pc:sldMkLst>
      </pc:sldChg>
      <pc:sldChg chg="del">
        <pc:chgData name="Mondragon, Desiree - DEN" userId="cddb16d0-b6f9-4161-a1a6-91a003280c7c" providerId="ADAL" clId="{3C99E5BB-D1D8-4B5E-B90B-20E30385AB58}" dt="2025-06-11T15:37:21.070" v="93" actId="2696"/>
        <pc:sldMkLst>
          <pc:docMk/>
          <pc:sldMk cId="4056689825" sldId="105095"/>
        </pc:sldMkLst>
      </pc:sldChg>
      <pc:sldChg chg="del">
        <pc:chgData name="Mondragon, Desiree - DEN" userId="cddb16d0-b6f9-4161-a1a6-91a003280c7c" providerId="ADAL" clId="{3C99E5BB-D1D8-4B5E-B90B-20E30385AB58}" dt="2025-06-11T15:37:21.070" v="93" actId="2696"/>
        <pc:sldMkLst>
          <pc:docMk/>
          <pc:sldMk cId="2437678763" sldId="105096"/>
        </pc:sldMkLst>
      </pc:sldChg>
      <pc:sldChg chg="modSp mod">
        <pc:chgData name="Mondragon, Desiree - DEN" userId="cddb16d0-b6f9-4161-a1a6-91a003280c7c" providerId="ADAL" clId="{3C99E5BB-D1D8-4B5E-B90B-20E30385AB58}" dt="2025-06-11T16:58:24.727" v="185" actId="962"/>
        <pc:sldMkLst>
          <pc:docMk/>
          <pc:sldMk cId="1725429381" sldId="105100"/>
        </pc:sldMkLst>
      </pc:sldChg>
      <pc:sldChg chg="modSp mod">
        <pc:chgData name="Mondragon, Desiree - DEN" userId="cddb16d0-b6f9-4161-a1a6-91a003280c7c" providerId="ADAL" clId="{3C99E5BB-D1D8-4B5E-B90B-20E30385AB58}" dt="2025-06-11T16:59:02.027" v="261" actId="962"/>
        <pc:sldMkLst>
          <pc:docMk/>
          <pc:sldMk cId="3701062803" sldId="105128"/>
        </pc:sldMkLst>
      </pc:sldChg>
      <pc:sldChg chg="add">
        <pc:chgData name="Mondragon, Desiree - DEN" userId="cddb16d0-b6f9-4161-a1a6-91a003280c7c" providerId="ADAL" clId="{3C99E5BB-D1D8-4B5E-B90B-20E30385AB58}" dt="2025-06-11T14:55:25.715" v="0" actId="2890"/>
        <pc:sldMkLst>
          <pc:docMk/>
          <pc:sldMk cId="3739377223" sldId="105129"/>
        </pc:sldMkLst>
      </pc:sldChg>
      <pc:sldChg chg="modSp add mod modNotesTx">
        <pc:chgData name="Mondragon, Desiree - DEN" userId="cddb16d0-b6f9-4161-a1a6-91a003280c7c" providerId="ADAL" clId="{3C99E5BB-D1D8-4B5E-B90B-20E30385AB58}" dt="2025-06-11T16:57:35.755" v="102"/>
        <pc:sldMkLst>
          <pc:docMk/>
          <pc:sldMk cId="1876081988" sldId="105130"/>
        </pc:sldMkLst>
      </pc:sldChg>
      <pc:sldMasterChg chg="modSldLayout">
        <pc:chgData name="Mondragon, Desiree - DEN" userId="cddb16d0-b6f9-4161-a1a6-91a003280c7c" providerId="ADAL" clId="{3C99E5BB-D1D8-4B5E-B90B-20E30385AB58}" dt="2025-06-11T16:38:48.667" v="97" actId="207"/>
        <pc:sldMasterMkLst>
          <pc:docMk/>
          <pc:sldMasterMk cId="1513061211" sldId="2147483689"/>
        </pc:sldMasterMkLst>
        <pc:sldLayoutChg chg="addSp modSp mod">
          <pc:chgData name="Mondragon, Desiree - DEN" userId="cddb16d0-b6f9-4161-a1a6-91a003280c7c" providerId="ADAL" clId="{3C99E5BB-D1D8-4B5E-B90B-20E30385AB58}" dt="2025-06-11T16:38:48.667" v="97" actId="207"/>
          <pc:sldLayoutMkLst>
            <pc:docMk/>
            <pc:sldMasterMk cId="1513061211" sldId="2147483689"/>
            <pc:sldLayoutMk cId="234618223" sldId="2147483690"/>
          </pc:sldLayoutMkLst>
          <pc:spChg chg="add mod">
            <ac:chgData name="Mondragon, Desiree - DEN" userId="cddb16d0-b6f9-4161-a1a6-91a003280c7c" providerId="ADAL" clId="{3C99E5BB-D1D8-4B5E-B90B-20E30385AB58}" dt="2025-06-11T16:38:48.667" v="97" actId="207"/>
            <ac:spMkLst>
              <pc:docMk/>
              <pc:sldMasterMk cId="1513061211" sldId="2147483689"/>
              <pc:sldLayoutMk cId="234618223" sldId="2147483690"/>
              <ac:spMk id="3" creationId="{4081E596-2394-077D-84EF-B8507FB016A9}"/>
            </ac:spMkLst>
          </pc:spChg>
        </pc:sldLayoutChg>
      </pc:sldMasterChg>
    </pc:docChg>
  </pc:docChgLst>
  <pc:docChgLst>
    <pc:chgData name="Elliott, Alisha - DEN" userId="S::alisha.elliott@flydenver.com::5030ebc2-f84e-4ecf-b88f-8ad527864d90" providerId="AD" clId="Web-{F9536FA1-F2E3-504A-94AC-6A7C8344549B}"/>
    <pc:docChg chg="modSld sldOrd">
      <pc:chgData name="Elliott, Alisha - DEN" userId="S::alisha.elliott@flydenver.com::5030ebc2-f84e-4ecf-b88f-8ad527864d90" providerId="AD" clId="Web-{F9536FA1-F2E3-504A-94AC-6A7C8344549B}" dt="2025-04-07T17:57:49.204" v="9" actId="20577"/>
      <pc:docMkLst>
        <pc:docMk/>
      </pc:docMkLst>
      <pc:sldChg chg="ord">
        <pc:chgData name="Elliott, Alisha - DEN" userId="S::alisha.elliott@flydenver.com::5030ebc2-f84e-4ecf-b88f-8ad527864d90" providerId="AD" clId="Web-{F9536FA1-F2E3-504A-94AC-6A7C8344549B}" dt="2025-04-07T17:44:15.328" v="0"/>
        <pc:sldMkLst>
          <pc:docMk/>
          <pc:sldMk cId="735330980" sldId="11113"/>
        </pc:sldMkLst>
      </pc:sldChg>
      <pc:sldChg chg="modSp">
        <pc:chgData name="Elliott, Alisha - DEN" userId="S::alisha.elliott@flydenver.com::5030ebc2-f84e-4ecf-b88f-8ad527864d90" providerId="AD" clId="Web-{F9536FA1-F2E3-504A-94AC-6A7C8344549B}" dt="2025-04-07T17:57:49.204" v="9" actId="20577"/>
        <pc:sldMkLst>
          <pc:docMk/>
          <pc:sldMk cId="3880939034" sldId="105045"/>
        </pc:sldMkLst>
      </pc:sldChg>
    </pc:docChg>
  </pc:docChgLst>
  <pc:docChgLst>
    <pc:chgData name="Mondragon, Desiree - DEN" userId="cddb16d0-b6f9-4161-a1a6-91a003280c7c" providerId="ADAL" clId="{6154BD24-BC70-46F8-804D-B26F4305EE14}"/>
    <pc:docChg chg="undo custSel addSld delSld modSld sldOrd addSection delSection modSection">
      <pc:chgData name="Mondragon, Desiree - DEN" userId="cddb16d0-b6f9-4161-a1a6-91a003280c7c" providerId="ADAL" clId="{6154BD24-BC70-46F8-804D-B26F4305EE14}" dt="2025-04-09T21:26:55.787" v="338" actId="2696"/>
      <pc:docMkLst>
        <pc:docMk/>
      </pc:docMkLst>
      <pc:sldChg chg="mod modShow">
        <pc:chgData name="Mondragon, Desiree - DEN" userId="cddb16d0-b6f9-4161-a1a6-91a003280c7c" providerId="ADAL" clId="{6154BD24-BC70-46F8-804D-B26F4305EE14}" dt="2025-04-09T14:48:59.617" v="227" actId="729"/>
        <pc:sldMkLst>
          <pc:docMk/>
          <pc:sldMk cId="159681356" sldId="263"/>
        </pc:sldMkLst>
      </pc:sldChg>
      <pc:sldChg chg="addSp delSp modSp add del mod modClrScheme modShow chgLayout">
        <pc:chgData name="Mondragon, Desiree - DEN" userId="cddb16d0-b6f9-4161-a1a6-91a003280c7c" providerId="ADAL" clId="{6154BD24-BC70-46F8-804D-B26F4305EE14}" dt="2025-04-09T21:13:17.921" v="235" actId="47"/>
        <pc:sldMkLst>
          <pc:docMk/>
          <pc:sldMk cId="1989396266" sldId="267"/>
        </pc:sldMkLst>
      </pc:sldChg>
      <pc:sldChg chg="addSp delSp modSp add del mod modClrScheme modShow chgLayout">
        <pc:chgData name="Mondragon, Desiree - DEN" userId="cddb16d0-b6f9-4161-a1a6-91a003280c7c" providerId="ADAL" clId="{6154BD24-BC70-46F8-804D-B26F4305EE14}" dt="2025-04-09T21:13:17.921" v="235" actId="47"/>
        <pc:sldMkLst>
          <pc:docMk/>
          <pc:sldMk cId="3766306681" sldId="268"/>
        </pc:sldMkLst>
      </pc:sldChg>
      <pc:sldChg chg="addSp modSp add del mod modClrScheme modShow chgLayout">
        <pc:chgData name="Mondragon, Desiree - DEN" userId="cddb16d0-b6f9-4161-a1a6-91a003280c7c" providerId="ADAL" clId="{6154BD24-BC70-46F8-804D-B26F4305EE14}" dt="2025-04-09T21:13:17.921" v="235" actId="47"/>
        <pc:sldMkLst>
          <pc:docMk/>
          <pc:sldMk cId="3141244015" sldId="269"/>
        </pc:sldMkLst>
      </pc:sldChg>
      <pc:sldChg chg="mod modShow">
        <pc:chgData name="Mondragon, Desiree - DEN" userId="cddb16d0-b6f9-4161-a1a6-91a003280c7c" providerId="ADAL" clId="{6154BD24-BC70-46F8-804D-B26F4305EE14}" dt="2025-04-09T14:48:59.617" v="227" actId="729"/>
        <pc:sldMkLst>
          <pc:docMk/>
          <pc:sldMk cId="501333188" sldId="274"/>
        </pc:sldMkLst>
      </pc:sldChg>
      <pc:sldChg chg="mod modShow">
        <pc:chgData name="Mondragon, Desiree - DEN" userId="cddb16d0-b6f9-4161-a1a6-91a003280c7c" providerId="ADAL" clId="{6154BD24-BC70-46F8-804D-B26F4305EE14}" dt="2025-04-09T14:48:59.617" v="227" actId="729"/>
        <pc:sldMkLst>
          <pc:docMk/>
          <pc:sldMk cId="868613216" sldId="287"/>
        </pc:sldMkLst>
      </pc:sldChg>
      <pc:sldChg chg="mod modShow">
        <pc:chgData name="Mondragon, Desiree - DEN" userId="cddb16d0-b6f9-4161-a1a6-91a003280c7c" providerId="ADAL" clId="{6154BD24-BC70-46F8-804D-B26F4305EE14}" dt="2025-04-09T14:48:59.617" v="227" actId="729"/>
        <pc:sldMkLst>
          <pc:docMk/>
          <pc:sldMk cId="640101126" sldId="291"/>
        </pc:sldMkLst>
      </pc:sldChg>
      <pc:sldChg chg="mod modShow">
        <pc:chgData name="Mondragon, Desiree - DEN" userId="cddb16d0-b6f9-4161-a1a6-91a003280c7c" providerId="ADAL" clId="{6154BD24-BC70-46F8-804D-B26F4305EE14}" dt="2025-04-09T14:48:59.617" v="227" actId="729"/>
        <pc:sldMkLst>
          <pc:docMk/>
          <pc:sldMk cId="886952747" sldId="1074"/>
        </pc:sldMkLst>
      </pc:sldChg>
      <pc:sldChg chg="mod modShow">
        <pc:chgData name="Mondragon, Desiree - DEN" userId="cddb16d0-b6f9-4161-a1a6-91a003280c7c" providerId="ADAL" clId="{6154BD24-BC70-46F8-804D-B26F4305EE14}" dt="2025-04-09T14:48:59.617" v="227" actId="729"/>
        <pc:sldMkLst>
          <pc:docMk/>
          <pc:sldMk cId="3346811780" sldId="11162"/>
        </pc:sldMkLst>
      </pc:sldChg>
      <pc:sldChg chg="mod modShow">
        <pc:chgData name="Mondragon, Desiree - DEN" userId="cddb16d0-b6f9-4161-a1a6-91a003280c7c" providerId="ADAL" clId="{6154BD24-BC70-46F8-804D-B26F4305EE14}" dt="2025-04-09T14:48:59.617" v="227" actId="729"/>
        <pc:sldMkLst>
          <pc:docMk/>
          <pc:sldMk cId="1001245026" sldId="11170"/>
        </pc:sldMkLst>
      </pc:sldChg>
      <pc:sldChg chg="mod modShow">
        <pc:chgData name="Mondragon, Desiree - DEN" userId="cddb16d0-b6f9-4161-a1a6-91a003280c7c" providerId="ADAL" clId="{6154BD24-BC70-46F8-804D-B26F4305EE14}" dt="2025-04-09T14:48:59.617" v="227" actId="729"/>
        <pc:sldMkLst>
          <pc:docMk/>
          <pc:sldMk cId="0" sldId="11236"/>
        </pc:sldMkLst>
      </pc:sldChg>
      <pc:sldChg chg="mod modShow">
        <pc:chgData name="Mondragon, Desiree - DEN" userId="cddb16d0-b6f9-4161-a1a6-91a003280c7c" providerId="ADAL" clId="{6154BD24-BC70-46F8-804D-B26F4305EE14}" dt="2025-04-09T14:48:59.617" v="227" actId="729"/>
        <pc:sldMkLst>
          <pc:docMk/>
          <pc:sldMk cId="167018346" sldId="104977"/>
        </pc:sldMkLst>
      </pc:sldChg>
      <pc:sldChg chg="mod modShow">
        <pc:chgData name="Mondragon, Desiree - DEN" userId="cddb16d0-b6f9-4161-a1a6-91a003280c7c" providerId="ADAL" clId="{6154BD24-BC70-46F8-804D-B26F4305EE14}" dt="2025-04-09T14:48:59.617" v="227" actId="729"/>
        <pc:sldMkLst>
          <pc:docMk/>
          <pc:sldMk cId="2944146199" sldId="104991"/>
        </pc:sldMkLst>
      </pc:sldChg>
      <pc:sldChg chg="mod modShow">
        <pc:chgData name="Mondragon, Desiree - DEN" userId="cddb16d0-b6f9-4161-a1a6-91a003280c7c" providerId="ADAL" clId="{6154BD24-BC70-46F8-804D-B26F4305EE14}" dt="2025-04-09T14:48:59.617" v="227" actId="729"/>
        <pc:sldMkLst>
          <pc:docMk/>
          <pc:sldMk cId="0" sldId="105012"/>
        </pc:sldMkLst>
      </pc:sldChg>
      <pc:sldChg chg="mod modShow">
        <pc:chgData name="Mondragon, Desiree - DEN" userId="cddb16d0-b6f9-4161-a1a6-91a003280c7c" providerId="ADAL" clId="{6154BD24-BC70-46F8-804D-B26F4305EE14}" dt="2025-04-09T14:48:59.617" v="227" actId="729"/>
        <pc:sldMkLst>
          <pc:docMk/>
          <pc:sldMk cId="2260674282" sldId="105026"/>
        </pc:sldMkLst>
      </pc:sldChg>
      <pc:sldChg chg="mod modShow">
        <pc:chgData name="Mondragon, Desiree - DEN" userId="cddb16d0-b6f9-4161-a1a6-91a003280c7c" providerId="ADAL" clId="{6154BD24-BC70-46F8-804D-B26F4305EE14}" dt="2025-04-09T14:48:59.617" v="227" actId="729"/>
        <pc:sldMkLst>
          <pc:docMk/>
          <pc:sldMk cId="712996924" sldId="105034"/>
        </pc:sldMkLst>
      </pc:sldChg>
      <pc:sldChg chg="mod modShow">
        <pc:chgData name="Mondragon, Desiree - DEN" userId="cddb16d0-b6f9-4161-a1a6-91a003280c7c" providerId="ADAL" clId="{6154BD24-BC70-46F8-804D-B26F4305EE14}" dt="2025-04-09T14:48:59.617" v="227" actId="729"/>
        <pc:sldMkLst>
          <pc:docMk/>
          <pc:sldMk cId="4075703870" sldId="105053"/>
        </pc:sldMkLst>
      </pc:sldChg>
      <pc:sldChg chg="mod modShow">
        <pc:chgData name="Mondragon, Desiree - DEN" userId="cddb16d0-b6f9-4161-a1a6-91a003280c7c" providerId="ADAL" clId="{6154BD24-BC70-46F8-804D-B26F4305EE14}" dt="2025-04-09T14:48:59.617" v="227" actId="729"/>
        <pc:sldMkLst>
          <pc:docMk/>
          <pc:sldMk cId="1288692813" sldId="105054"/>
        </pc:sldMkLst>
      </pc:sldChg>
      <pc:sldChg chg="modSp mod modShow">
        <pc:chgData name="Mondragon, Desiree - DEN" userId="cddb16d0-b6f9-4161-a1a6-91a003280c7c" providerId="ADAL" clId="{6154BD24-BC70-46F8-804D-B26F4305EE14}" dt="2025-04-09T14:48:59.617" v="227" actId="729"/>
        <pc:sldMkLst>
          <pc:docMk/>
          <pc:sldMk cId="2331744361" sldId="105059"/>
        </pc:sldMkLst>
      </pc:sldChg>
      <pc:sldChg chg="mod modShow">
        <pc:chgData name="Mondragon, Desiree - DEN" userId="cddb16d0-b6f9-4161-a1a6-91a003280c7c" providerId="ADAL" clId="{6154BD24-BC70-46F8-804D-B26F4305EE14}" dt="2025-04-09T14:48:59.617" v="227" actId="729"/>
        <pc:sldMkLst>
          <pc:docMk/>
          <pc:sldMk cId="411078601" sldId="105061"/>
        </pc:sldMkLst>
      </pc:sldChg>
      <pc:sldChg chg="mod modShow">
        <pc:chgData name="Mondragon, Desiree - DEN" userId="cddb16d0-b6f9-4161-a1a6-91a003280c7c" providerId="ADAL" clId="{6154BD24-BC70-46F8-804D-B26F4305EE14}" dt="2025-04-09T14:48:59.617" v="227" actId="729"/>
        <pc:sldMkLst>
          <pc:docMk/>
          <pc:sldMk cId="759105236" sldId="105062"/>
        </pc:sldMkLst>
      </pc:sldChg>
      <pc:sldChg chg="mod modShow">
        <pc:chgData name="Mondragon, Desiree - DEN" userId="cddb16d0-b6f9-4161-a1a6-91a003280c7c" providerId="ADAL" clId="{6154BD24-BC70-46F8-804D-B26F4305EE14}" dt="2025-04-09T14:48:59.617" v="227" actId="729"/>
        <pc:sldMkLst>
          <pc:docMk/>
          <pc:sldMk cId="2487329411" sldId="105063"/>
        </pc:sldMkLst>
      </pc:sldChg>
      <pc:sldChg chg="mod modShow">
        <pc:chgData name="Mondragon, Desiree - DEN" userId="cddb16d0-b6f9-4161-a1a6-91a003280c7c" providerId="ADAL" clId="{6154BD24-BC70-46F8-804D-B26F4305EE14}" dt="2025-04-09T14:48:59.617" v="227" actId="729"/>
        <pc:sldMkLst>
          <pc:docMk/>
          <pc:sldMk cId="3371397965" sldId="105064"/>
        </pc:sldMkLst>
      </pc:sldChg>
      <pc:sldChg chg="mod modShow">
        <pc:chgData name="Mondragon, Desiree - DEN" userId="cddb16d0-b6f9-4161-a1a6-91a003280c7c" providerId="ADAL" clId="{6154BD24-BC70-46F8-804D-B26F4305EE14}" dt="2025-04-09T14:48:59.617" v="227" actId="729"/>
        <pc:sldMkLst>
          <pc:docMk/>
          <pc:sldMk cId="9734671" sldId="105065"/>
        </pc:sldMkLst>
      </pc:sldChg>
      <pc:sldChg chg="mod modShow">
        <pc:chgData name="Mondragon, Desiree - DEN" userId="cddb16d0-b6f9-4161-a1a6-91a003280c7c" providerId="ADAL" clId="{6154BD24-BC70-46F8-804D-B26F4305EE14}" dt="2025-04-09T14:48:59.617" v="227" actId="729"/>
        <pc:sldMkLst>
          <pc:docMk/>
          <pc:sldMk cId="1149909497" sldId="105066"/>
        </pc:sldMkLst>
      </pc:sldChg>
      <pc:sldChg chg="mod modShow">
        <pc:chgData name="Mondragon, Desiree - DEN" userId="cddb16d0-b6f9-4161-a1a6-91a003280c7c" providerId="ADAL" clId="{6154BD24-BC70-46F8-804D-B26F4305EE14}" dt="2025-04-09T14:48:59.617" v="227" actId="729"/>
        <pc:sldMkLst>
          <pc:docMk/>
          <pc:sldMk cId="39747109" sldId="105067"/>
        </pc:sldMkLst>
      </pc:sldChg>
      <pc:sldChg chg="mod modShow">
        <pc:chgData name="Mondragon, Desiree - DEN" userId="cddb16d0-b6f9-4161-a1a6-91a003280c7c" providerId="ADAL" clId="{6154BD24-BC70-46F8-804D-B26F4305EE14}" dt="2025-04-09T14:48:59.617" v="227" actId="729"/>
        <pc:sldMkLst>
          <pc:docMk/>
          <pc:sldMk cId="62645071" sldId="105068"/>
        </pc:sldMkLst>
      </pc:sldChg>
      <pc:sldChg chg="modSp mod modShow">
        <pc:chgData name="Mondragon, Desiree - DEN" userId="cddb16d0-b6f9-4161-a1a6-91a003280c7c" providerId="ADAL" clId="{6154BD24-BC70-46F8-804D-B26F4305EE14}" dt="2025-04-09T14:48:59.617" v="227" actId="729"/>
        <pc:sldMkLst>
          <pc:docMk/>
          <pc:sldMk cId="95087388" sldId="105070"/>
        </pc:sldMkLst>
      </pc:sldChg>
      <pc:sldChg chg="modSp mod modShow">
        <pc:chgData name="Mondragon, Desiree - DEN" userId="cddb16d0-b6f9-4161-a1a6-91a003280c7c" providerId="ADAL" clId="{6154BD24-BC70-46F8-804D-B26F4305EE14}" dt="2025-04-09T14:48:59.617" v="227" actId="729"/>
        <pc:sldMkLst>
          <pc:docMk/>
          <pc:sldMk cId="829635330" sldId="105071"/>
        </pc:sldMkLst>
      </pc:sldChg>
      <pc:sldChg chg="mod modShow">
        <pc:chgData name="Mondragon, Desiree - DEN" userId="cddb16d0-b6f9-4161-a1a6-91a003280c7c" providerId="ADAL" clId="{6154BD24-BC70-46F8-804D-B26F4305EE14}" dt="2025-04-09T14:48:59.617" v="227" actId="729"/>
        <pc:sldMkLst>
          <pc:docMk/>
          <pc:sldMk cId="1378173061" sldId="105072"/>
        </pc:sldMkLst>
      </pc:sldChg>
      <pc:sldChg chg="mod modShow">
        <pc:chgData name="Mondragon, Desiree - DEN" userId="cddb16d0-b6f9-4161-a1a6-91a003280c7c" providerId="ADAL" clId="{6154BD24-BC70-46F8-804D-B26F4305EE14}" dt="2025-04-09T14:48:59.617" v="227" actId="729"/>
        <pc:sldMkLst>
          <pc:docMk/>
          <pc:sldMk cId="3519811202" sldId="105073"/>
        </pc:sldMkLst>
      </pc:sldChg>
      <pc:sldChg chg="modSp mod modShow">
        <pc:chgData name="Mondragon, Desiree - DEN" userId="cddb16d0-b6f9-4161-a1a6-91a003280c7c" providerId="ADAL" clId="{6154BD24-BC70-46F8-804D-B26F4305EE14}" dt="2025-04-09T14:48:59.617" v="227" actId="729"/>
        <pc:sldMkLst>
          <pc:docMk/>
          <pc:sldMk cId="3337215160" sldId="105074"/>
        </pc:sldMkLst>
      </pc:sldChg>
      <pc:sldChg chg="modSp add mod modShow">
        <pc:chgData name="Mondragon, Desiree - DEN" userId="cddb16d0-b6f9-4161-a1a6-91a003280c7c" providerId="ADAL" clId="{6154BD24-BC70-46F8-804D-B26F4305EE14}" dt="2025-04-09T14:48:59.617" v="227" actId="729"/>
        <pc:sldMkLst>
          <pc:docMk/>
          <pc:sldMk cId="1050461221" sldId="105075"/>
        </pc:sldMkLst>
      </pc:sldChg>
      <pc:sldChg chg="add mod replId modShow">
        <pc:chgData name="Mondragon, Desiree - DEN" userId="cddb16d0-b6f9-4161-a1a6-91a003280c7c" providerId="ADAL" clId="{6154BD24-BC70-46F8-804D-B26F4305EE14}" dt="2025-04-09T14:48:59.617" v="227" actId="729"/>
        <pc:sldMkLst>
          <pc:docMk/>
          <pc:sldMk cId="3237581883" sldId="105076"/>
        </pc:sldMkLst>
      </pc:sldChg>
      <pc:sldChg chg="addSp modSp add del mod modClrScheme modShow chgLayout">
        <pc:chgData name="Mondragon, Desiree - DEN" userId="cddb16d0-b6f9-4161-a1a6-91a003280c7c" providerId="ADAL" clId="{6154BD24-BC70-46F8-804D-B26F4305EE14}" dt="2025-04-09T21:13:17.921" v="235" actId="47"/>
        <pc:sldMkLst>
          <pc:docMk/>
          <pc:sldMk cId="1281054651" sldId="105077"/>
        </pc:sldMkLst>
      </pc:sldChg>
      <pc:sldChg chg="addSp delSp modSp new mod modClrScheme chgLayout">
        <pc:chgData name="Mondragon, Desiree - DEN" userId="cddb16d0-b6f9-4161-a1a6-91a003280c7c" providerId="ADAL" clId="{6154BD24-BC70-46F8-804D-B26F4305EE14}" dt="2025-04-09T21:13:24.908" v="237" actId="700"/>
        <pc:sldMkLst>
          <pc:docMk/>
          <pc:sldMk cId="2084671643" sldId="105077"/>
        </pc:sldMkLst>
      </pc:sldChg>
      <pc:sldChg chg="new del">
        <pc:chgData name="Mondragon, Desiree - DEN" userId="cddb16d0-b6f9-4161-a1a6-91a003280c7c" providerId="ADAL" clId="{6154BD24-BC70-46F8-804D-B26F4305EE14}" dt="2025-04-09T21:26:55.787" v="338" actId="2696"/>
        <pc:sldMkLst>
          <pc:docMk/>
          <pc:sldMk cId="2847318488" sldId="105078"/>
        </pc:sldMkLst>
      </pc:sldChg>
      <pc:sldChg chg="modSp add del mod ord">
        <pc:chgData name="Mondragon, Desiree - DEN" userId="cddb16d0-b6f9-4161-a1a6-91a003280c7c" providerId="ADAL" clId="{6154BD24-BC70-46F8-804D-B26F4305EE14}" dt="2025-04-09T21:26:55.787" v="338" actId="2696"/>
        <pc:sldMkLst>
          <pc:docMk/>
          <pc:sldMk cId="4190839281" sldId="105079"/>
        </pc:sldMkLst>
      </pc:sldChg>
    </pc:docChg>
  </pc:docChgLst>
  <pc:docChgLst>
    <pc:chgData name="Mondragon, Desiree - DEN" userId="S::desiree.mondragon@flydenver.com::cddb16d0-b6f9-4161-a1a6-91a003280c7c" providerId="AD" clId="Web-{12FC17C2-8033-2262-8DB5-49267F1EE7FE}"/>
    <pc:docChg chg="modSld">
      <pc:chgData name="Mondragon, Desiree - DEN" userId="S::desiree.mondragon@flydenver.com::cddb16d0-b6f9-4161-a1a6-91a003280c7c" providerId="AD" clId="Web-{12FC17C2-8033-2262-8DB5-49267F1EE7FE}" dt="2025-03-13T17:58:52.854" v="199" actId="20577"/>
      <pc:docMkLst>
        <pc:docMk/>
      </pc:docMkLst>
      <pc:sldChg chg="modSp">
        <pc:chgData name="Mondragon, Desiree - DEN" userId="S::desiree.mondragon@flydenver.com::cddb16d0-b6f9-4161-a1a6-91a003280c7c" providerId="AD" clId="Web-{12FC17C2-8033-2262-8DB5-49267F1EE7FE}" dt="2025-03-13T17:58:00.681" v="183" actId="20577"/>
        <pc:sldMkLst>
          <pc:docMk/>
          <pc:sldMk cId="1126909354" sldId="11124"/>
        </pc:sldMkLst>
      </pc:sldChg>
      <pc:sldChg chg="modSp">
        <pc:chgData name="Mondragon, Desiree - DEN" userId="S::desiree.mondragon@flydenver.com::cddb16d0-b6f9-4161-a1a6-91a003280c7c" providerId="AD" clId="Web-{12FC17C2-8033-2262-8DB5-49267F1EE7FE}" dt="2025-03-13T17:58:30.385" v="197" actId="20577"/>
        <pc:sldMkLst>
          <pc:docMk/>
          <pc:sldMk cId="3751132723" sldId="11125"/>
        </pc:sldMkLst>
      </pc:sldChg>
      <pc:sldChg chg="modSp">
        <pc:chgData name="Mondragon, Desiree - DEN" userId="S::desiree.mondragon@flydenver.com::cddb16d0-b6f9-4161-a1a6-91a003280c7c" providerId="AD" clId="Web-{12FC17C2-8033-2262-8DB5-49267F1EE7FE}" dt="2025-03-13T17:58:52.854" v="199" actId="20577"/>
        <pc:sldMkLst>
          <pc:docMk/>
          <pc:sldMk cId="2125040398" sldId="11127"/>
        </pc:sldMkLst>
      </pc:sldChg>
      <pc:sldChg chg="modSp">
        <pc:chgData name="Mondragon, Desiree - DEN" userId="S::desiree.mondragon@flydenver.com::cddb16d0-b6f9-4161-a1a6-91a003280c7c" providerId="AD" clId="Web-{12FC17C2-8033-2262-8DB5-49267F1EE7FE}" dt="2025-03-13T17:52:47.994" v="31" actId="20577"/>
        <pc:sldMkLst>
          <pc:docMk/>
          <pc:sldMk cId="1605585881" sldId="11220"/>
        </pc:sldMkLst>
      </pc:sldChg>
      <pc:sldChg chg="modSp">
        <pc:chgData name="Mondragon, Desiree - DEN" userId="S::desiree.mondragon@flydenver.com::cddb16d0-b6f9-4161-a1a6-91a003280c7c" providerId="AD" clId="Web-{12FC17C2-8033-2262-8DB5-49267F1EE7FE}" dt="2025-03-13T17:52:09.463" v="20" actId="20577"/>
        <pc:sldMkLst>
          <pc:docMk/>
          <pc:sldMk cId="409671137" sldId="104959"/>
        </pc:sldMkLst>
      </pc:sldChg>
      <pc:sldChg chg="modSp">
        <pc:chgData name="Mondragon, Desiree - DEN" userId="S::desiree.mondragon@flydenver.com::cddb16d0-b6f9-4161-a1a6-91a003280c7c" providerId="AD" clId="Web-{12FC17C2-8033-2262-8DB5-49267F1EE7FE}" dt="2025-03-13T17:55:50.791" v="118" actId="20577"/>
        <pc:sldMkLst>
          <pc:docMk/>
          <pc:sldMk cId="2483259160" sldId="104961"/>
        </pc:sldMkLst>
      </pc:sldChg>
      <pc:sldChg chg="modSp">
        <pc:chgData name="Mondragon, Desiree - DEN" userId="S::desiree.mondragon@flydenver.com::cddb16d0-b6f9-4161-a1a6-91a003280c7c" providerId="AD" clId="Web-{12FC17C2-8033-2262-8DB5-49267F1EE7FE}" dt="2025-03-13T17:53:26.385" v="49" actId="20577"/>
        <pc:sldMkLst>
          <pc:docMk/>
          <pc:sldMk cId="105786482" sldId="104995"/>
        </pc:sldMkLst>
      </pc:sldChg>
      <pc:sldChg chg="modSp">
        <pc:chgData name="Mondragon, Desiree - DEN" userId="S::desiree.mondragon@flydenver.com::cddb16d0-b6f9-4161-a1a6-91a003280c7c" providerId="AD" clId="Web-{12FC17C2-8033-2262-8DB5-49267F1EE7FE}" dt="2025-03-13T17:55:28.994" v="100" actId="20577"/>
        <pc:sldMkLst>
          <pc:docMk/>
          <pc:sldMk cId="3119948113" sldId="105013"/>
        </pc:sldMkLst>
      </pc:sldChg>
      <pc:sldChg chg="modSp">
        <pc:chgData name="Mondragon, Desiree - DEN" userId="S::desiree.mondragon@flydenver.com::cddb16d0-b6f9-4161-a1a6-91a003280c7c" providerId="AD" clId="Web-{12FC17C2-8033-2262-8DB5-49267F1EE7FE}" dt="2025-03-13T17:50:37.166" v="14" actId="20577"/>
        <pc:sldMkLst>
          <pc:docMk/>
          <pc:sldMk cId="1638479602" sldId="105017"/>
        </pc:sldMkLst>
      </pc:sldChg>
      <pc:sldChg chg="modSp">
        <pc:chgData name="Mondragon, Desiree - DEN" userId="S::desiree.mondragon@flydenver.com::cddb16d0-b6f9-4161-a1a6-91a003280c7c" providerId="AD" clId="Web-{12FC17C2-8033-2262-8DB5-49267F1EE7FE}" dt="2025-03-13T17:57:44.791" v="172" actId="20577"/>
        <pc:sldMkLst>
          <pc:docMk/>
          <pc:sldMk cId="2183761944" sldId="105028"/>
        </pc:sldMkLst>
      </pc:sldChg>
      <pc:sldChg chg="modSp">
        <pc:chgData name="Mondragon, Desiree - DEN" userId="S::desiree.mondragon@flydenver.com::cddb16d0-b6f9-4161-a1a6-91a003280c7c" providerId="AD" clId="Web-{12FC17C2-8033-2262-8DB5-49267F1EE7FE}" dt="2025-03-13T17:57:19.853" v="159" actId="20577"/>
        <pc:sldMkLst>
          <pc:docMk/>
          <pc:sldMk cId="3842212640" sldId="105032"/>
        </pc:sldMkLst>
      </pc:sldChg>
      <pc:sldChg chg="modSp">
        <pc:chgData name="Mondragon, Desiree - DEN" userId="S::desiree.mondragon@flydenver.com::cddb16d0-b6f9-4161-a1a6-91a003280c7c" providerId="AD" clId="Web-{12FC17C2-8033-2262-8DB5-49267F1EE7FE}" dt="2025-03-13T17:56:54.322" v="146" actId="20577"/>
        <pc:sldMkLst>
          <pc:docMk/>
          <pc:sldMk cId="2705575128" sldId="105035"/>
        </pc:sldMkLst>
      </pc:sldChg>
      <pc:sldChg chg="modSp">
        <pc:chgData name="Mondragon, Desiree - DEN" userId="S::desiree.mondragon@flydenver.com::cddb16d0-b6f9-4161-a1a6-91a003280c7c" providerId="AD" clId="Web-{12FC17C2-8033-2262-8DB5-49267F1EE7FE}" dt="2025-03-13T17:56:24.916" v="134" actId="20577"/>
        <pc:sldMkLst>
          <pc:docMk/>
          <pc:sldMk cId="4231972157" sldId="105039"/>
        </pc:sldMkLst>
      </pc:sldChg>
      <pc:sldChg chg="modSp">
        <pc:chgData name="Mondragon, Desiree - DEN" userId="S::desiree.mondragon@flydenver.com::cddb16d0-b6f9-4161-a1a6-91a003280c7c" providerId="AD" clId="Web-{12FC17C2-8033-2262-8DB5-49267F1EE7FE}" dt="2025-03-13T17:54:27.619" v="70" actId="20577"/>
        <pc:sldMkLst>
          <pc:docMk/>
          <pc:sldMk cId="2367299805" sldId="105048"/>
        </pc:sldMkLst>
      </pc:sldChg>
      <pc:sldChg chg="modSp">
        <pc:chgData name="Mondragon, Desiree - DEN" userId="S::desiree.mondragon@flydenver.com::cddb16d0-b6f9-4161-a1a6-91a003280c7c" providerId="AD" clId="Web-{12FC17C2-8033-2262-8DB5-49267F1EE7FE}" dt="2025-03-13T17:55:09.682" v="86" actId="20577"/>
        <pc:sldMkLst>
          <pc:docMk/>
          <pc:sldMk cId="3094513286" sldId="105052"/>
        </pc:sldMkLst>
      </pc:sldChg>
    </pc:docChg>
  </pc:docChgLst>
  <pc:docChgLst>
    <pc:chgData name="Mondragon, Desiree - DEN" userId="cddb16d0-b6f9-4161-a1a6-91a003280c7c" providerId="ADAL" clId="{1E4AE304-F799-4D08-BAEC-BB8FF8CF56DD}"/>
    <pc:docChg chg="undo redo custSel addSld delSld modSld modSection">
      <pc:chgData name="Mondragon, Desiree - DEN" userId="cddb16d0-b6f9-4161-a1a6-91a003280c7c" providerId="ADAL" clId="{1E4AE304-F799-4D08-BAEC-BB8FF8CF56DD}" dt="2025-04-02T21:07:42.782" v="326" actId="962"/>
      <pc:docMkLst>
        <pc:docMk/>
      </pc:docMkLst>
      <pc:sldChg chg="addSp delSp modSp del mod modClrScheme chgLayout">
        <pc:chgData name="Mondragon, Desiree - DEN" userId="cddb16d0-b6f9-4161-a1a6-91a003280c7c" providerId="ADAL" clId="{1E4AE304-F799-4D08-BAEC-BB8FF8CF56DD}" dt="2025-04-02T20:41:24.225" v="171" actId="2696"/>
        <pc:sldMkLst>
          <pc:docMk/>
          <pc:sldMk cId="2237105837" sldId="279"/>
        </pc:sldMkLst>
      </pc:sldChg>
      <pc:sldChg chg="addSp delSp modSp mod modClrScheme chgLayout">
        <pc:chgData name="Mondragon, Desiree - DEN" userId="cddb16d0-b6f9-4161-a1a6-91a003280c7c" providerId="ADAL" clId="{1E4AE304-F799-4D08-BAEC-BB8FF8CF56DD}" dt="2025-04-02T21:07:42.782" v="326" actId="962"/>
        <pc:sldMkLst>
          <pc:docMk/>
          <pc:sldMk cId="3346811780" sldId="11162"/>
        </pc:sldMkLst>
      </pc:sldChg>
      <pc:sldChg chg="addSp delSp modSp mod modClrScheme chgLayout">
        <pc:chgData name="Mondragon, Desiree - DEN" userId="cddb16d0-b6f9-4161-a1a6-91a003280c7c" providerId="ADAL" clId="{1E4AE304-F799-4D08-BAEC-BB8FF8CF56DD}" dt="2025-04-02T21:07:02.821" v="317" actId="33553"/>
        <pc:sldMkLst>
          <pc:docMk/>
          <pc:sldMk cId="3086395888" sldId="11164"/>
        </pc:sldMkLst>
      </pc:sldChg>
      <pc:sldChg chg="addSp delSp modSp mod modClrScheme chgLayout">
        <pc:chgData name="Mondragon, Desiree - DEN" userId="cddb16d0-b6f9-4161-a1a6-91a003280c7c" providerId="ADAL" clId="{1E4AE304-F799-4D08-BAEC-BB8FF8CF56DD}" dt="2025-04-02T21:07:07.202" v="319" actId="33553"/>
        <pc:sldMkLst>
          <pc:docMk/>
          <pc:sldMk cId="2563798158" sldId="11166"/>
        </pc:sldMkLst>
      </pc:sldChg>
      <pc:sldChg chg="add del">
        <pc:chgData name="Mondragon, Desiree - DEN" userId="cddb16d0-b6f9-4161-a1a6-91a003280c7c" providerId="ADAL" clId="{1E4AE304-F799-4D08-BAEC-BB8FF8CF56DD}" dt="2025-04-02T20:43:44.786" v="191" actId="2696"/>
        <pc:sldMkLst>
          <pc:docMk/>
          <pc:sldMk cId="4039922166" sldId="11169"/>
        </pc:sldMkLst>
      </pc:sldChg>
      <pc:sldChg chg="addSp delSp modSp mod modClrScheme chgLayout">
        <pc:chgData name="Mondragon, Desiree - DEN" userId="cddb16d0-b6f9-4161-a1a6-91a003280c7c" providerId="ADAL" clId="{1E4AE304-F799-4D08-BAEC-BB8FF8CF56DD}" dt="2025-04-02T21:07:00.007" v="316" actId="33553"/>
        <pc:sldMkLst>
          <pc:docMk/>
          <pc:sldMk cId="1001245026" sldId="11170"/>
        </pc:sldMkLst>
      </pc:sldChg>
      <pc:sldChg chg="mod modShow">
        <pc:chgData name="Mondragon, Desiree - DEN" userId="cddb16d0-b6f9-4161-a1a6-91a003280c7c" providerId="ADAL" clId="{1E4AE304-F799-4D08-BAEC-BB8FF8CF56DD}" dt="2025-04-02T20:44:08.968" v="193" actId="729"/>
        <pc:sldMkLst>
          <pc:docMk/>
          <pc:sldMk cId="712996924" sldId="105034"/>
        </pc:sldMkLst>
      </pc:sldChg>
      <pc:sldChg chg="add del">
        <pc:chgData name="Mondragon, Desiree - DEN" userId="cddb16d0-b6f9-4161-a1a6-91a003280c7c" providerId="ADAL" clId="{1E4AE304-F799-4D08-BAEC-BB8FF8CF56DD}" dt="2025-04-02T20:42:34.804" v="182" actId="2696"/>
        <pc:sldMkLst>
          <pc:docMk/>
          <pc:sldMk cId="58727040" sldId="105060"/>
        </pc:sldMkLst>
      </pc:sldChg>
      <pc:sldChg chg="add del">
        <pc:chgData name="Mondragon, Desiree - DEN" userId="cddb16d0-b6f9-4161-a1a6-91a003280c7c" providerId="ADAL" clId="{1E4AE304-F799-4D08-BAEC-BB8FF8CF56DD}" dt="2025-04-02T20:39:57.015" v="155" actId="2696"/>
        <pc:sldMkLst>
          <pc:docMk/>
          <pc:sldMk cId="402049741" sldId="105060"/>
        </pc:sldMkLst>
      </pc:sldChg>
      <pc:sldChg chg="modSp add del mod">
        <pc:chgData name="Mondragon, Desiree - DEN" userId="cddb16d0-b6f9-4161-a1a6-91a003280c7c" providerId="ADAL" clId="{1E4AE304-F799-4D08-BAEC-BB8FF8CF56DD}" dt="2025-04-02T21:06:52.862" v="314" actId="33553"/>
        <pc:sldMkLst>
          <pc:docMk/>
          <pc:sldMk cId="411078601" sldId="105061"/>
        </pc:sldMkLst>
      </pc:sldChg>
      <pc:sldChg chg="addSp delSp modSp add mod modClrScheme chgLayout">
        <pc:chgData name="Mondragon, Desiree - DEN" userId="cddb16d0-b6f9-4161-a1a6-91a003280c7c" providerId="ADAL" clId="{1E4AE304-F799-4D08-BAEC-BB8FF8CF56DD}" dt="2025-04-02T21:07:04.805" v="318" actId="33553"/>
        <pc:sldMkLst>
          <pc:docMk/>
          <pc:sldMk cId="3205969730" sldId="105062"/>
        </pc:sldMkLst>
      </pc:sldChg>
      <pc:sldChg chg="add del">
        <pc:chgData name="Mondragon, Desiree - DEN" userId="cddb16d0-b6f9-4161-a1a6-91a003280c7c" providerId="ADAL" clId="{1E4AE304-F799-4D08-BAEC-BB8FF8CF56DD}" dt="2025-04-02T20:52:58.706" v="272" actId="2696"/>
        <pc:sldMkLst>
          <pc:docMk/>
          <pc:sldMk cId="1417346308" sldId="105063"/>
        </pc:sldMkLst>
      </pc:sldChg>
      <pc:sldChg chg="addSp delSp modSp add del mod modClrScheme chgLayout">
        <pc:chgData name="Mondragon, Desiree - DEN" userId="cddb16d0-b6f9-4161-a1a6-91a003280c7c" providerId="ADAL" clId="{1E4AE304-F799-4D08-BAEC-BB8FF8CF56DD}" dt="2025-04-02T20:47:25.217" v="220" actId="2696"/>
        <pc:sldMkLst>
          <pc:docMk/>
          <pc:sldMk cId="3927236948" sldId="105063"/>
        </pc:sldMkLst>
      </pc:sldChg>
      <pc:sldChg chg="add del">
        <pc:chgData name="Mondragon, Desiree - DEN" userId="cddb16d0-b6f9-4161-a1a6-91a003280c7c" providerId="ADAL" clId="{1E4AE304-F799-4D08-BAEC-BB8FF8CF56DD}" dt="2025-04-02T20:47:20.006" v="219" actId="2696"/>
        <pc:sldMkLst>
          <pc:docMk/>
          <pc:sldMk cId="3919922974" sldId="105064"/>
        </pc:sldMkLst>
      </pc:sldChg>
    </pc:docChg>
  </pc:docChgLst>
  <pc:docChgLst>
    <pc:chgData name="Mondragon, Desiree - DEN" userId="cddb16d0-b6f9-4161-a1a6-91a003280c7c" providerId="ADAL" clId="{A61E0291-D50B-40AC-8FBB-0C1ACB88545C}"/>
    <pc:docChg chg="undo custSel addSld delSld modSld sldOrd addMainMaster modMainMaster addSection delSection modSection">
      <pc:chgData name="Mondragon, Desiree - DEN" userId="cddb16d0-b6f9-4161-a1a6-91a003280c7c" providerId="ADAL" clId="{A61E0291-D50B-40AC-8FBB-0C1ACB88545C}" dt="2025-04-25T16:29:38.322" v="122"/>
      <pc:docMkLst>
        <pc:docMk/>
      </pc:docMkLst>
      <pc:sldChg chg="modSp mod">
        <pc:chgData name="Mondragon, Desiree - DEN" userId="cddb16d0-b6f9-4161-a1a6-91a003280c7c" providerId="ADAL" clId="{A61E0291-D50B-40AC-8FBB-0C1ACB88545C}" dt="2025-04-25T13:49:26.128" v="2" actId="20577"/>
        <pc:sldMkLst>
          <pc:docMk/>
          <pc:sldMk cId="170341230" sldId="11200"/>
        </pc:sldMkLst>
        <pc:spChg chg="mod">
          <ac:chgData name="Mondragon, Desiree - DEN" userId="cddb16d0-b6f9-4161-a1a6-91a003280c7c" providerId="ADAL" clId="{A61E0291-D50B-40AC-8FBB-0C1ACB88545C}" dt="2025-04-25T13:49:26.128" v="2" actId="20577"/>
          <ac:spMkLst>
            <pc:docMk/>
            <pc:sldMk cId="170341230" sldId="11200"/>
            <ac:spMk id="2" creationId="{5CF596FF-602A-92B7-11D4-E6638E367E24}"/>
          </ac:spMkLst>
        </pc:spChg>
      </pc:sldChg>
      <pc:sldChg chg="modSp mod">
        <pc:chgData name="Mondragon, Desiree - DEN" userId="cddb16d0-b6f9-4161-a1a6-91a003280c7c" providerId="ADAL" clId="{A61E0291-D50B-40AC-8FBB-0C1ACB88545C}" dt="2025-04-25T15:59:57.211" v="67" actId="20577"/>
        <pc:sldMkLst>
          <pc:docMk/>
          <pc:sldMk cId="1213173365" sldId="104999"/>
        </pc:sldMkLst>
      </pc:sldChg>
      <pc:sldChg chg="modSp mod">
        <pc:chgData name="Mondragon, Desiree - DEN" userId="cddb16d0-b6f9-4161-a1a6-91a003280c7c" providerId="ADAL" clId="{A61E0291-D50B-40AC-8FBB-0C1ACB88545C}" dt="2025-04-25T15:59:46.090" v="64" actId="21"/>
        <pc:sldMkLst>
          <pc:docMk/>
          <pc:sldMk cId="3500373422" sldId="105019"/>
        </pc:sldMkLst>
      </pc:sldChg>
      <pc:sldChg chg="del">
        <pc:chgData name="Mondragon, Desiree - DEN" userId="cddb16d0-b6f9-4161-a1a6-91a003280c7c" providerId="ADAL" clId="{A61E0291-D50B-40AC-8FBB-0C1ACB88545C}" dt="2025-04-25T15:59:33.578" v="62" actId="2696"/>
        <pc:sldMkLst>
          <pc:docMk/>
          <pc:sldMk cId="2815093843" sldId="105047"/>
        </pc:sldMkLst>
      </pc:sldChg>
      <pc:sldChg chg="del">
        <pc:chgData name="Mondragon, Desiree - DEN" userId="cddb16d0-b6f9-4161-a1a6-91a003280c7c" providerId="ADAL" clId="{A61E0291-D50B-40AC-8FBB-0C1ACB88545C}" dt="2025-04-25T15:59:33.578" v="62" actId="2696"/>
        <pc:sldMkLst>
          <pc:docMk/>
          <pc:sldMk cId="2367299805" sldId="105048"/>
        </pc:sldMkLst>
      </pc:sldChg>
      <pc:sldChg chg="modSp mod">
        <pc:chgData name="Mondragon, Desiree - DEN" userId="cddb16d0-b6f9-4161-a1a6-91a003280c7c" providerId="ADAL" clId="{A61E0291-D50B-40AC-8FBB-0C1ACB88545C}" dt="2025-04-25T15:59:22.260" v="61" actId="21"/>
        <pc:sldMkLst>
          <pc:docMk/>
          <pc:sldMk cId="4075703870" sldId="105053"/>
        </pc:sldMkLst>
      </pc:sldChg>
      <pc:sldChg chg="modSp mod">
        <pc:chgData name="Mondragon, Desiree - DEN" userId="cddb16d0-b6f9-4161-a1a6-91a003280c7c" providerId="ADAL" clId="{A61E0291-D50B-40AC-8FBB-0C1ACB88545C}" dt="2025-04-25T15:59:54.486" v="66" actId="20577"/>
        <pc:sldMkLst>
          <pc:docMk/>
          <pc:sldMk cId="829635330" sldId="105071"/>
        </pc:sldMkLst>
      </pc:sldChg>
      <pc:sldChg chg="modSp mod">
        <pc:chgData name="Mondragon, Desiree - DEN" userId="cddb16d0-b6f9-4161-a1a6-91a003280c7c" providerId="ADAL" clId="{A61E0291-D50B-40AC-8FBB-0C1ACB88545C}" dt="2025-04-25T16:00:08.359" v="70" actId="21"/>
        <pc:sldMkLst>
          <pc:docMk/>
          <pc:sldMk cId="3337215160" sldId="105074"/>
        </pc:sldMkLst>
      </pc:sldChg>
      <pc:sldChg chg="modSp mod">
        <pc:chgData name="Mondragon, Desiree - DEN" userId="cddb16d0-b6f9-4161-a1a6-91a003280c7c" providerId="ADAL" clId="{A61E0291-D50B-40AC-8FBB-0C1ACB88545C}" dt="2025-04-25T15:59:50.232" v="65" actId="6549"/>
        <pc:sldMkLst>
          <pc:docMk/>
          <pc:sldMk cId="1050461221" sldId="105075"/>
        </pc:sldMkLst>
      </pc:sldChg>
      <pc:sldChg chg="modSp add mod">
        <pc:chgData name="Mondragon, Desiree - DEN" userId="cddb16d0-b6f9-4161-a1a6-91a003280c7c" providerId="ADAL" clId="{A61E0291-D50B-40AC-8FBB-0C1ACB88545C}" dt="2025-04-25T15:59:17.858" v="60" actId="21"/>
        <pc:sldMkLst>
          <pc:docMk/>
          <pc:sldMk cId="1715748080" sldId="105082"/>
        </pc:sldMkLst>
      </pc:sldChg>
      <pc:sldChg chg="add replId">
        <pc:chgData name="Mondragon, Desiree - DEN" userId="cddb16d0-b6f9-4161-a1a6-91a003280c7c" providerId="ADAL" clId="{A61E0291-D50B-40AC-8FBB-0C1ACB88545C}" dt="2025-04-25T15:58:55.278" v="53" actId="2890"/>
        <pc:sldMkLst>
          <pc:docMk/>
          <pc:sldMk cId="1405147649" sldId="105083"/>
        </pc:sldMkLst>
      </pc:sldChg>
      <pc:sldChg chg="modSp add mod">
        <pc:chgData name="Mondragon, Desiree - DEN" userId="cddb16d0-b6f9-4161-a1a6-91a003280c7c" providerId="ADAL" clId="{A61E0291-D50B-40AC-8FBB-0C1ACB88545C}" dt="2025-04-25T16:24:55.195" v="92" actId="20577"/>
        <pc:sldMkLst>
          <pc:docMk/>
          <pc:sldMk cId="108388619" sldId="105084"/>
        </pc:sldMkLst>
      </pc:sldChg>
      <pc:sldChg chg="modSp add mod replId modNotesTx">
        <pc:chgData name="Mondragon, Desiree - DEN" userId="cddb16d0-b6f9-4161-a1a6-91a003280c7c" providerId="ADAL" clId="{A61E0291-D50B-40AC-8FBB-0C1ACB88545C}" dt="2025-04-25T16:29:38.322" v="122"/>
        <pc:sldMkLst>
          <pc:docMk/>
          <pc:sldMk cId="3782351488" sldId="105085"/>
        </pc:sldMkLst>
      </pc:sldChg>
      <pc:sldMasterChg chg="modSp mod">
        <pc:chgData name="Mondragon, Desiree - DEN" userId="cddb16d0-b6f9-4161-a1a6-91a003280c7c" providerId="ADAL" clId="{A61E0291-D50B-40AC-8FBB-0C1ACB88545C}" dt="2025-04-25T15:53:04.321" v="18" actId="1076"/>
        <pc:sldMasterMkLst>
          <pc:docMk/>
          <pc:sldMasterMk cId="167967771" sldId="2147483682"/>
        </pc:sldMasterMkLst>
        <pc:spChg chg="mod">
          <ac:chgData name="Mondragon, Desiree - DEN" userId="cddb16d0-b6f9-4161-a1a6-91a003280c7c" providerId="ADAL" clId="{A61E0291-D50B-40AC-8FBB-0C1ACB88545C}" dt="2025-04-25T15:53:04.321" v="18" actId="1076"/>
          <ac:spMkLst>
            <pc:docMk/>
            <pc:sldMasterMk cId="167967771" sldId="2147483682"/>
            <ac:spMk id="2" creationId="{EF9F1F60-35AA-9F91-1C94-C09C8690FF7A}"/>
          </ac:spMkLst>
        </pc:spChg>
      </pc:sldMasterChg>
      <pc:sldMasterChg chg="modSldLayout">
        <pc:chgData name="Mondragon, Desiree - DEN" userId="cddb16d0-b6f9-4161-a1a6-91a003280c7c" providerId="ADAL" clId="{A61E0291-D50B-40AC-8FBB-0C1ACB88545C}" dt="2025-04-25T15:52:02.868" v="14" actId="735"/>
        <pc:sldMasterMkLst>
          <pc:docMk/>
          <pc:sldMasterMk cId="1513061211" sldId="2147483689"/>
        </pc:sldMasterMkLst>
        <pc:sldLayoutChg chg="modSp">
          <pc:chgData name="Mondragon, Desiree - DEN" userId="cddb16d0-b6f9-4161-a1a6-91a003280c7c" providerId="ADAL" clId="{A61E0291-D50B-40AC-8FBB-0C1ACB88545C}" dt="2025-04-25T15:52:01.245" v="13" actId="735"/>
          <pc:sldLayoutMkLst>
            <pc:docMk/>
            <pc:sldMasterMk cId="1513061211" sldId="2147483689"/>
            <pc:sldLayoutMk cId="3303904015" sldId="2147483710"/>
          </pc:sldLayoutMkLst>
        </pc:sldLayoutChg>
        <pc:sldLayoutChg chg="modSp">
          <pc:chgData name="Mondragon, Desiree - DEN" userId="cddb16d0-b6f9-4161-a1a6-91a003280c7c" providerId="ADAL" clId="{A61E0291-D50B-40AC-8FBB-0C1ACB88545C}" dt="2025-04-25T15:52:02.868" v="14" actId="735"/>
          <pc:sldLayoutMkLst>
            <pc:docMk/>
            <pc:sldMasterMk cId="1513061211" sldId="2147483689"/>
            <pc:sldLayoutMk cId="4038046316" sldId="2147483712"/>
          </pc:sldLayoutMkLst>
        </pc:sldLayoutChg>
        <pc:sldLayoutChg chg="modSp">
          <pc:chgData name="Mondragon, Desiree - DEN" userId="cddb16d0-b6f9-4161-a1a6-91a003280c7c" providerId="ADAL" clId="{A61E0291-D50B-40AC-8FBB-0C1ACB88545C}" dt="2025-04-25T15:51:44.762" v="12" actId="735"/>
          <pc:sldLayoutMkLst>
            <pc:docMk/>
            <pc:sldMasterMk cId="1513061211" sldId="2147483689"/>
            <pc:sldLayoutMk cId="1173812929" sldId="2147483713"/>
          </pc:sldLayoutMkLst>
        </pc:sldLayoutChg>
      </pc:sldMasterChg>
      <pc:sldMasterChg chg="modSp new mod addSldLayout">
        <pc:chgData name="Mondragon, Desiree - DEN" userId="cddb16d0-b6f9-4161-a1a6-91a003280c7c" providerId="ADAL" clId="{A61E0291-D50B-40AC-8FBB-0C1ACB88545C}" dt="2025-04-25T15:52:13.350" v="16" actId="735"/>
        <pc:sldMasterMkLst>
          <pc:docMk/>
          <pc:sldMasterMk cId="1580252332" sldId="2147483765"/>
        </pc:sldMasterMkLst>
        <pc:sldLayoutChg chg="new replId">
          <pc:chgData name="Mondragon, Desiree - DEN" userId="cddb16d0-b6f9-4161-a1a6-91a003280c7c" providerId="ADAL" clId="{A61E0291-D50B-40AC-8FBB-0C1ACB88545C}" dt="2025-04-25T15:52:13.076" v="15" actId="6938"/>
          <pc:sldLayoutMkLst>
            <pc:docMk/>
            <pc:sldMasterMk cId="1580252332" sldId="2147483765"/>
            <pc:sldLayoutMk cId="3740135810" sldId="2147483766"/>
          </pc:sldLayoutMkLst>
        </pc:sldLayoutChg>
        <pc:sldLayoutChg chg="new replId">
          <pc:chgData name="Mondragon, Desiree - DEN" userId="cddb16d0-b6f9-4161-a1a6-91a003280c7c" providerId="ADAL" clId="{A61E0291-D50B-40AC-8FBB-0C1ACB88545C}" dt="2025-04-25T15:52:13.076" v="15" actId="6938"/>
          <pc:sldLayoutMkLst>
            <pc:docMk/>
            <pc:sldMasterMk cId="1580252332" sldId="2147483765"/>
            <pc:sldLayoutMk cId="1864916737" sldId="2147483767"/>
          </pc:sldLayoutMkLst>
        </pc:sldLayoutChg>
        <pc:sldLayoutChg chg="new replId">
          <pc:chgData name="Mondragon, Desiree - DEN" userId="cddb16d0-b6f9-4161-a1a6-91a003280c7c" providerId="ADAL" clId="{A61E0291-D50B-40AC-8FBB-0C1ACB88545C}" dt="2025-04-25T15:52:13.076" v="15" actId="6938"/>
          <pc:sldLayoutMkLst>
            <pc:docMk/>
            <pc:sldMasterMk cId="1580252332" sldId="2147483765"/>
            <pc:sldLayoutMk cId="3684341807" sldId="2147483768"/>
          </pc:sldLayoutMkLst>
        </pc:sldLayoutChg>
        <pc:sldLayoutChg chg="new replId">
          <pc:chgData name="Mondragon, Desiree - DEN" userId="cddb16d0-b6f9-4161-a1a6-91a003280c7c" providerId="ADAL" clId="{A61E0291-D50B-40AC-8FBB-0C1ACB88545C}" dt="2025-04-25T15:52:13.076" v="15" actId="6938"/>
          <pc:sldLayoutMkLst>
            <pc:docMk/>
            <pc:sldMasterMk cId="1580252332" sldId="2147483765"/>
            <pc:sldLayoutMk cId="157756911" sldId="2147483769"/>
          </pc:sldLayoutMkLst>
        </pc:sldLayoutChg>
        <pc:sldLayoutChg chg="new replId">
          <pc:chgData name="Mondragon, Desiree - DEN" userId="cddb16d0-b6f9-4161-a1a6-91a003280c7c" providerId="ADAL" clId="{A61E0291-D50B-40AC-8FBB-0C1ACB88545C}" dt="2025-04-25T15:52:13.076" v="15" actId="6938"/>
          <pc:sldLayoutMkLst>
            <pc:docMk/>
            <pc:sldMasterMk cId="1580252332" sldId="2147483765"/>
            <pc:sldLayoutMk cId="2544663680" sldId="2147483770"/>
          </pc:sldLayoutMkLst>
        </pc:sldLayoutChg>
        <pc:sldLayoutChg chg="new replId">
          <pc:chgData name="Mondragon, Desiree - DEN" userId="cddb16d0-b6f9-4161-a1a6-91a003280c7c" providerId="ADAL" clId="{A61E0291-D50B-40AC-8FBB-0C1ACB88545C}" dt="2025-04-25T15:52:13.076" v="15" actId="6938"/>
          <pc:sldLayoutMkLst>
            <pc:docMk/>
            <pc:sldMasterMk cId="1580252332" sldId="2147483765"/>
            <pc:sldLayoutMk cId="3520279831" sldId="2147483771"/>
          </pc:sldLayoutMkLst>
        </pc:sldLayoutChg>
        <pc:sldLayoutChg chg="new replId">
          <pc:chgData name="Mondragon, Desiree - DEN" userId="cddb16d0-b6f9-4161-a1a6-91a003280c7c" providerId="ADAL" clId="{A61E0291-D50B-40AC-8FBB-0C1ACB88545C}" dt="2025-04-25T15:52:13.076" v="15" actId="6938"/>
          <pc:sldLayoutMkLst>
            <pc:docMk/>
            <pc:sldMasterMk cId="1580252332" sldId="2147483765"/>
            <pc:sldLayoutMk cId="4112038120" sldId="2147483772"/>
          </pc:sldLayoutMkLst>
        </pc:sldLayoutChg>
        <pc:sldLayoutChg chg="new replId">
          <pc:chgData name="Mondragon, Desiree - DEN" userId="cddb16d0-b6f9-4161-a1a6-91a003280c7c" providerId="ADAL" clId="{A61E0291-D50B-40AC-8FBB-0C1ACB88545C}" dt="2025-04-25T15:52:13.076" v="15" actId="6938"/>
          <pc:sldLayoutMkLst>
            <pc:docMk/>
            <pc:sldMasterMk cId="1580252332" sldId="2147483765"/>
            <pc:sldLayoutMk cId="3563365634" sldId="2147483773"/>
          </pc:sldLayoutMkLst>
        </pc:sldLayoutChg>
        <pc:sldLayoutChg chg="new replId">
          <pc:chgData name="Mondragon, Desiree - DEN" userId="cddb16d0-b6f9-4161-a1a6-91a003280c7c" providerId="ADAL" clId="{A61E0291-D50B-40AC-8FBB-0C1ACB88545C}" dt="2025-04-25T15:52:13.076" v="15" actId="6938"/>
          <pc:sldLayoutMkLst>
            <pc:docMk/>
            <pc:sldMasterMk cId="1580252332" sldId="2147483765"/>
            <pc:sldLayoutMk cId="2436776887" sldId="2147483774"/>
          </pc:sldLayoutMkLst>
        </pc:sldLayoutChg>
        <pc:sldLayoutChg chg="new replId">
          <pc:chgData name="Mondragon, Desiree - DEN" userId="cddb16d0-b6f9-4161-a1a6-91a003280c7c" providerId="ADAL" clId="{A61E0291-D50B-40AC-8FBB-0C1ACB88545C}" dt="2025-04-25T15:52:13.076" v="15" actId="6938"/>
          <pc:sldLayoutMkLst>
            <pc:docMk/>
            <pc:sldMasterMk cId="1580252332" sldId="2147483765"/>
            <pc:sldLayoutMk cId="2508153105" sldId="2147483775"/>
          </pc:sldLayoutMkLst>
        </pc:sldLayoutChg>
        <pc:sldLayoutChg chg="new replId">
          <pc:chgData name="Mondragon, Desiree - DEN" userId="cddb16d0-b6f9-4161-a1a6-91a003280c7c" providerId="ADAL" clId="{A61E0291-D50B-40AC-8FBB-0C1ACB88545C}" dt="2025-04-25T15:52:13.076" v="15" actId="6938"/>
          <pc:sldLayoutMkLst>
            <pc:docMk/>
            <pc:sldMasterMk cId="1580252332" sldId="2147483765"/>
            <pc:sldLayoutMk cId="3492550265" sldId="2147483776"/>
          </pc:sldLayoutMkLst>
        </pc:sldLayoutChg>
      </pc:sldMasterChg>
    </pc:docChg>
  </pc:docChgLst>
  <pc:docChgLst>
    <pc:chgData name="Sandoval, Michelle - DEN" userId="f0650d86-7cc7-4460-9b70-7b2d35e24aab" providerId="ADAL" clId="{A7091732-C60F-4E27-9CE8-D87997303FE3}"/>
    <pc:docChg chg="custSel modSld">
      <pc:chgData name="Sandoval, Michelle - DEN" userId="f0650d86-7cc7-4460-9b70-7b2d35e24aab" providerId="ADAL" clId="{A7091732-C60F-4E27-9CE8-D87997303FE3}" dt="2025-06-12T20:20:53.530" v="128" actId="20577"/>
      <pc:docMkLst>
        <pc:docMk/>
      </pc:docMkLst>
    </pc:docChg>
  </pc:docChgLst>
  <pc:docChgLst>
    <pc:chgData name="Mondragon, Desiree - DEN" userId="cddb16d0-b6f9-4161-a1a6-91a003280c7c" providerId="ADAL" clId="{C6477D58-20E2-43DE-A4F5-4F6FC0C610B2}"/>
    <pc:docChg chg="undo custSel delSld modSld delSection modSection">
      <pc:chgData name="Mondragon, Desiree - DEN" userId="cddb16d0-b6f9-4161-a1a6-91a003280c7c" providerId="ADAL" clId="{C6477D58-20E2-43DE-A4F5-4F6FC0C610B2}" dt="2025-05-13T19:13:36.007" v="75" actId="1076"/>
      <pc:docMkLst>
        <pc:docMk/>
      </pc:docMkLst>
      <pc:sldChg chg="addSp delSp modSp mod">
        <pc:chgData name="Mondragon, Desiree - DEN" userId="cddb16d0-b6f9-4161-a1a6-91a003280c7c" providerId="ADAL" clId="{C6477D58-20E2-43DE-A4F5-4F6FC0C610B2}" dt="2025-05-13T19:13:36.007" v="75" actId="1076"/>
        <pc:sldMkLst>
          <pc:docMk/>
          <pc:sldMk cId="0" sldId="11236"/>
        </pc:sldMkLst>
        <pc:spChg chg="add mod">
          <ac:chgData name="Mondragon, Desiree - DEN" userId="cddb16d0-b6f9-4161-a1a6-91a003280c7c" providerId="ADAL" clId="{C6477D58-20E2-43DE-A4F5-4F6FC0C610B2}" dt="2025-05-13T19:12:35.304" v="60" actId="1076"/>
          <ac:spMkLst>
            <pc:docMk/>
            <pc:sldMk cId="0" sldId="11236"/>
            <ac:spMk id="10" creationId="{318F9294-102E-4AF6-4190-4ECFA2D9BC2B}"/>
          </ac:spMkLst>
        </pc:spChg>
        <pc:spChg chg="add mod">
          <ac:chgData name="Mondragon, Desiree - DEN" userId="cddb16d0-b6f9-4161-a1a6-91a003280c7c" providerId="ADAL" clId="{C6477D58-20E2-43DE-A4F5-4F6FC0C610B2}" dt="2025-05-13T19:12:13.134" v="55" actId="1076"/>
          <ac:spMkLst>
            <pc:docMk/>
            <pc:sldMk cId="0" sldId="11236"/>
            <ac:spMk id="14" creationId="{2556FEF5-CF0C-4C18-4466-63235E343015}"/>
          </ac:spMkLst>
        </pc:spChg>
        <pc:spChg chg="add mod">
          <ac:chgData name="Mondragon, Desiree - DEN" userId="cddb16d0-b6f9-4161-a1a6-91a003280c7c" providerId="ADAL" clId="{C6477D58-20E2-43DE-A4F5-4F6FC0C610B2}" dt="2025-05-13T19:09:51.824" v="23" actId="1076"/>
          <ac:spMkLst>
            <pc:docMk/>
            <pc:sldMk cId="0" sldId="11236"/>
            <ac:spMk id="15" creationId="{EE6EABA2-C4AF-E683-4091-B4D2BF7C7C10}"/>
          </ac:spMkLst>
        </pc:spChg>
        <pc:spChg chg="add mod">
          <ac:chgData name="Mondragon, Desiree - DEN" userId="cddb16d0-b6f9-4161-a1a6-91a003280c7c" providerId="ADAL" clId="{C6477D58-20E2-43DE-A4F5-4F6FC0C610B2}" dt="2025-05-13T19:13:36.007" v="75" actId="1076"/>
          <ac:spMkLst>
            <pc:docMk/>
            <pc:sldMk cId="0" sldId="11236"/>
            <ac:spMk id="20" creationId="{6453B4DC-EA28-0EAA-C37D-348106EAF7A6}"/>
          </ac:spMkLst>
        </pc:spChg>
        <pc:picChg chg="add mod">
          <ac:chgData name="Mondragon, Desiree - DEN" userId="cddb16d0-b6f9-4161-a1a6-91a003280c7c" providerId="ADAL" clId="{C6477D58-20E2-43DE-A4F5-4F6FC0C610B2}" dt="2025-05-13T19:12:04.295" v="53" actId="14100"/>
          <ac:picMkLst>
            <pc:docMk/>
            <pc:sldMk cId="0" sldId="11236"/>
            <ac:picMk id="12" creationId="{FB8F6921-F9F6-2F5A-9B44-46AF9E5282E5}"/>
          </ac:picMkLst>
        </pc:picChg>
        <pc:picChg chg="add mod">
          <ac:chgData name="Mondragon, Desiree - DEN" userId="cddb16d0-b6f9-4161-a1a6-91a003280c7c" providerId="ADAL" clId="{C6477D58-20E2-43DE-A4F5-4F6FC0C610B2}" dt="2025-05-13T19:09:51.824" v="23" actId="1076"/>
          <ac:picMkLst>
            <pc:docMk/>
            <pc:sldMk cId="0" sldId="11236"/>
            <ac:picMk id="16" creationId="{02A59551-F741-6BD5-A749-4835EC512CD7}"/>
          </ac:picMkLst>
        </pc:picChg>
        <pc:picChg chg="add mod">
          <ac:chgData name="Mondragon, Desiree - DEN" userId="cddb16d0-b6f9-4161-a1a6-91a003280c7c" providerId="ADAL" clId="{C6477D58-20E2-43DE-A4F5-4F6FC0C610B2}" dt="2025-05-13T19:13:28.589" v="73" actId="1076"/>
          <ac:picMkLst>
            <pc:docMk/>
            <pc:sldMk cId="0" sldId="11236"/>
            <ac:picMk id="18" creationId="{EE8560EB-E371-DAD2-8193-3C0BA3C231BE}"/>
          </ac:picMkLst>
        </pc:picChg>
        <pc:picChg chg="add mod">
          <ac:chgData name="Mondragon, Desiree - DEN" userId="cddb16d0-b6f9-4161-a1a6-91a003280c7c" providerId="ADAL" clId="{C6477D58-20E2-43DE-A4F5-4F6FC0C610B2}" dt="2025-05-13T19:12:14.938" v="56" actId="1076"/>
          <ac:picMkLst>
            <pc:docMk/>
            <pc:sldMk cId="0" sldId="11236"/>
            <ac:picMk id="19" creationId="{07F94893-36B9-B67A-5BD6-1943E4229425}"/>
          </ac:picMkLst>
        </pc:picChg>
      </pc:sldChg>
      <pc:sldChg chg="del">
        <pc:chgData name="Mondragon, Desiree - DEN" userId="cddb16d0-b6f9-4161-a1a6-91a003280c7c" providerId="ADAL" clId="{C6477D58-20E2-43DE-A4F5-4F6FC0C610B2}" dt="2025-05-13T19:05:58.877" v="0" actId="2696"/>
        <pc:sldMkLst>
          <pc:docMk/>
          <pc:sldMk cId="108388619" sldId="105084"/>
        </pc:sldMkLst>
      </pc:sldChg>
      <pc:sldChg chg="del">
        <pc:chgData name="Mondragon, Desiree - DEN" userId="cddb16d0-b6f9-4161-a1a6-91a003280c7c" providerId="ADAL" clId="{C6477D58-20E2-43DE-A4F5-4F6FC0C610B2}" dt="2025-05-13T19:05:58.877" v="0" actId="2696"/>
        <pc:sldMkLst>
          <pc:docMk/>
          <pc:sldMk cId="3782351488" sldId="105085"/>
        </pc:sldMkLst>
      </pc:sldChg>
    </pc:docChg>
  </pc:docChgLst>
  <pc:docChgLst>
    <pc:chgData name="Wilson, Jacqueline - DEN" userId="S::jacqueline.wilson@flydenver.com::5f28639e-e6e2-4f52-bca5-5752d2892216" providerId="AD" clId="Web-{007A5E6F-8348-204C-A0B5-B019E27E9868}"/>
    <pc:docChg chg="addSld delSld modSection">
      <pc:chgData name="Wilson, Jacqueline - DEN" userId="S::jacqueline.wilson@flydenver.com::5f28639e-e6e2-4f52-bca5-5752d2892216" providerId="AD" clId="Web-{007A5E6F-8348-204C-A0B5-B019E27E9868}" dt="2024-11-22T16:38:42.852" v="5"/>
      <pc:docMkLst>
        <pc:docMk/>
      </pc:docMkLst>
      <pc:sldChg chg="del">
        <pc:chgData name="Wilson, Jacqueline - DEN" userId="S::jacqueline.wilson@flydenver.com::5f28639e-e6e2-4f52-bca5-5752d2892216" providerId="AD" clId="Web-{007A5E6F-8348-204C-A0B5-B019E27E9868}" dt="2024-11-22T16:38:27.773" v="3"/>
        <pc:sldMkLst>
          <pc:docMk/>
          <pc:sldMk cId="2228811327" sldId="11193"/>
        </pc:sldMkLst>
      </pc:sldChg>
      <pc:sldChg chg="del">
        <pc:chgData name="Wilson, Jacqueline - DEN" userId="S::jacqueline.wilson@flydenver.com::5f28639e-e6e2-4f52-bca5-5752d2892216" providerId="AD" clId="Web-{007A5E6F-8348-204C-A0B5-B019E27E9868}" dt="2024-11-22T16:38:38.336" v="4"/>
        <pc:sldMkLst>
          <pc:docMk/>
          <pc:sldMk cId="234106297" sldId="104945"/>
        </pc:sldMkLst>
      </pc:sldChg>
      <pc:sldChg chg="del">
        <pc:chgData name="Wilson, Jacqueline - DEN" userId="S::jacqueline.wilson@flydenver.com::5f28639e-e6e2-4f52-bca5-5752d2892216" providerId="AD" clId="Web-{007A5E6F-8348-204C-A0B5-B019E27E9868}" dt="2024-11-22T16:38:42.852" v="5"/>
        <pc:sldMkLst>
          <pc:docMk/>
          <pc:sldMk cId="2612396373" sldId="104946"/>
        </pc:sldMkLst>
      </pc:sldChg>
      <pc:sldChg chg="add del">
        <pc:chgData name="Wilson, Jacqueline - DEN" userId="S::jacqueline.wilson@flydenver.com::5f28639e-e6e2-4f52-bca5-5752d2892216" providerId="AD" clId="Web-{007A5E6F-8348-204C-A0B5-B019E27E9868}" dt="2024-11-22T16:37:50.601" v="2"/>
        <pc:sldMkLst>
          <pc:docMk/>
          <pc:sldMk cId="3623350622" sldId="104947"/>
        </pc:sldMkLst>
      </pc:sldChg>
    </pc:docChg>
  </pc:docChgLst>
  <pc:docChgLst>
    <pc:chgData name="Wilson, Jacqueline - DEN" userId="S::jacqueline.wilson@flydenver.com::5f28639e-e6e2-4f52-bca5-5752d2892216" providerId="AD" clId="Web-{455A7437-AF66-7E3B-7B81-CF151333E9E5}"/>
    <pc:docChg chg="modSld">
      <pc:chgData name="Wilson, Jacqueline - DEN" userId="S::jacqueline.wilson@flydenver.com::5f28639e-e6e2-4f52-bca5-5752d2892216" providerId="AD" clId="Web-{455A7437-AF66-7E3B-7B81-CF151333E9E5}" dt="2025-03-13T19:31:01.537" v="22" actId="20577"/>
      <pc:docMkLst>
        <pc:docMk/>
      </pc:docMkLst>
      <pc:sldChg chg="modSp">
        <pc:chgData name="Wilson, Jacqueline - DEN" userId="S::jacqueline.wilson@flydenver.com::5f28639e-e6e2-4f52-bca5-5752d2892216" providerId="AD" clId="Web-{455A7437-AF66-7E3B-7B81-CF151333E9E5}" dt="2025-03-13T19:31:01.537" v="22" actId="20577"/>
        <pc:sldMkLst>
          <pc:docMk/>
          <pc:sldMk cId="635646545" sldId="105042"/>
        </pc:sldMkLst>
      </pc:sldChg>
    </pc:docChg>
  </pc:docChgLst>
  <pc:docChgLst>
    <pc:chgData name="Mondragon, Desiree - DEN" userId="cddb16d0-b6f9-4161-a1a6-91a003280c7c" providerId="ADAL" clId="{B3FCE333-D3C9-4FC8-BD69-1D8E7020BECC}"/>
    <pc:docChg chg="modSld">
      <pc:chgData name="Mondragon, Desiree - DEN" userId="cddb16d0-b6f9-4161-a1a6-91a003280c7c" providerId="ADAL" clId="{B3FCE333-D3C9-4FC8-BD69-1D8E7020BECC}" dt="2025-05-08T14:50:30.231" v="4" actId="207"/>
      <pc:docMkLst>
        <pc:docMk/>
      </pc:docMkLst>
      <pc:sldChg chg="addSp modSp mod">
        <pc:chgData name="Mondragon, Desiree - DEN" userId="cddb16d0-b6f9-4161-a1a6-91a003280c7c" providerId="ADAL" clId="{B3FCE333-D3C9-4FC8-BD69-1D8E7020BECC}" dt="2025-05-08T14:49:52.929" v="3" actId="1076"/>
        <pc:sldMkLst>
          <pc:docMk/>
          <pc:sldMk cId="2260674282" sldId="105026"/>
        </pc:sldMkLst>
      </pc:sldChg>
    </pc:docChg>
  </pc:docChgLst>
  <pc:docChgLst>
    <pc:chgData name="Mondragon, Desiree - DEN" userId="cddb16d0-b6f9-4161-a1a6-91a003280c7c" providerId="ADAL" clId="{AD94621D-F06E-42DD-B730-0360E717B61C}"/>
    <pc:docChg chg="undo custSel addSld delSld modSld sldOrd">
      <pc:chgData name="Mondragon, Desiree - DEN" userId="cddb16d0-b6f9-4161-a1a6-91a003280c7c" providerId="ADAL" clId="{AD94621D-F06E-42DD-B730-0360E717B61C}" dt="2024-07-10T16:07:08.070" v="264" actId="2696"/>
      <pc:docMkLst>
        <pc:docMk/>
      </pc:docMkLst>
      <pc:sldChg chg="add del setBg">
        <pc:chgData name="Mondragon, Desiree - DEN" userId="cddb16d0-b6f9-4161-a1a6-91a003280c7c" providerId="ADAL" clId="{AD94621D-F06E-42DD-B730-0360E717B61C}" dt="2024-07-10T16:06:40.825" v="263"/>
        <pc:sldMkLst>
          <pc:docMk/>
          <pc:sldMk cId="1165722162" sldId="263"/>
        </pc:sldMkLst>
      </pc:sldChg>
      <pc:sldChg chg="del">
        <pc:chgData name="Mondragon, Desiree - DEN" userId="cddb16d0-b6f9-4161-a1a6-91a003280c7c" providerId="ADAL" clId="{AD94621D-F06E-42DD-B730-0360E717B61C}" dt="2024-07-10T15:36:11.989" v="0" actId="2696"/>
        <pc:sldMkLst>
          <pc:docMk/>
          <pc:sldMk cId="2128476049" sldId="10894"/>
        </pc:sldMkLst>
      </pc:sldChg>
      <pc:sldChg chg="del">
        <pc:chgData name="Mondragon, Desiree - DEN" userId="cddb16d0-b6f9-4161-a1a6-91a003280c7c" providerId="ADAL" clId="{AD94621D-F06E-42DD-B730-0360E717B61C}" dt="2024-07-10T15:36:11.989" v="0" actId="2696"/>
        <pc:sldMkLst>
          <pc:docMk/>
          <pc:sldMk cId="178561636" sldId="10912"/>
        </pc:sldMkLst>
      </pc:sldChg>
      <pc:sldChg chg="del">
        <pc:chgData name="Mondragon, Desiree - DEN" userId="cddb16d0-b6f9-4161-a1a6-91a003280c7c" providerId="ADAL" clId="{AD94621D-F06E-42DD-B730-0360E717B61C}" dt="2024-07-10T15:36:11.989" v="0" actId="2696"/>
        <pc:sldMkLst>
          <pc:docMk/>
          <pc:sldMk cId="4142978558" sldId="10913"/>
        </pc:sldMkLst>
      </pc:sldChg>
      <pc:sldChg chg="modSp mod ord">
        <pc:chgData name="Mondragon, Desiree - DEN" userId="cddb16d0-b6f9-4161-a1a6-91a003280c7c" providerId="ADAL" clId="{AD94621D-F06E-42DD-B730-0360E717B61C}" dt="2024-07-10T15:45:52.844" v="232" actId="114"/>
        <pc:sldMkLst>
          <pc:docMk/>
          <pc:sldMk cId="1591334633" sldId="11085"/>
        </pc:sldMkLst>
      </pc:sldChg>
      <pc:sldChg chg="del">
        <pc:chgData name="Mondragon, Desiree - DEN" userId="cddb16d0-b6f9-4161-a1a6-91a003280c7c" providerId="ADAL" clId="{AD94621D-F06E-42DD-B730-0360E717B61C}" dt="2024-07-10T16:07:08.070" v="264" actId="2696"/>
        <pc:sldMkLst>
          <pc:docMk/>
          <pc:sldMk cId="1120015940" sldId="11105"/>
        </pc:sldMkLst>
      </pc:sldChg>
      <pc:sldChg chg="del">
        <pc:chgData name="Mondragon, Desiree - DEN" userId="cddb16d0-b6f9-4161-a1a6-91a003280c7c" providerId="ADAL" clId="{AD94621D-F06E-42DD-B730-0360E717B61C}" dt="2024-07-10T16:07:08.070" v="264" actId="2696"/>
        <pc:sldMkLst>
          <pc:docMk/>
          <pc:sldMk cId="1338972038" sldId="11106"/>
        </pc:sldMkLst>
      </pc:sldChg>
      <pc:sldChg chg="del">
        <pc:chgData name="Mondragon, Desiree - DEN" userId="cddb16d0-b6f9-4161-a1a6-91a003280c7c" providerId="ADAL" clId="{AD94621D-F06E-42DD-B730-0360E717B61C}" dt="2024-07-10T16:07:08.070" v="264" actId="2696"/>
        <pc:sldMkLst>
          <pc:docMk/>
          <pc:sldMk cId="4112437459" sldId="11107"/>
        </pc:sldMkLst>
      </pc:sldChg>
      <pc:sldChg chg="modSp mod ord">
        <pc:chgData name="Mondragon, Desiree - DEN" userId="cddb16d0-b6f9-4161-a1a6-91a003280c7c" providerId="ADAL" clId="{AD94621D-F06E-42DD-B730-0360E717B61C}" dt="2024-07-10T15:47:11.301" v="243"/>
        <pc:sldMkLst>
          <pc:docMk/>
          <pc:sldMk cId="1762901178" sldId="11116"/>
        </pc:sldMkLst>
      </pc:sldChg>
      <pc:sldChg chg="modSp mod">
        <pc:chgData name="Mondragon, Desiree - DEN" userId="cddb16d0-b6f9-4161-a1a6-91a003280c7c" providerId="ADAL" clId="{AD94621D-F06E-42DD-B730-0360E717B61C}" dt="2024-07-10T15:39:26.235" v="38" actId="6549"/>
        <pc:sldMkLst>
          <pc:docMk/>
          <pc:sldMk cId="4164700554" sldId="11120"/>
        </pc:sldMkLst>
      </pc:sldChg>
      <pc:sldChg chg="modSp mod">
        <pc:chgData name="Mondragon, Desiree - DEN" userId="cddb16d0-b6f9-4161-a1a6-91a003280c7c" providerId="ADAL" clId="{AD94621D-F06E-42DD-B730-0360E717B61C}" dt="2024-07-10T15:37:10.516" v="5" actId="6549"/>
        <pc:sldMkLst>
          <pc:docMk/>
          <pc:sldMk cId="3012636638" sldId="11121"/>
        </pc:sldMkLst>
      </pc:sldChg>
      <pc:sldChg chg="del">
        <pc:chgData name="Mondragon, Desiree - DEN" userId="cddb16d0-b6f9-4161-a1a6-91a003280c7c" providerId="ADAL" clId="{AD94621D-F06E-42DD-B730-0360E717B61C}" dt="2024-07-10T15:37:00.289" v="2" actId="2696"/>
        <pc:sldMkLst>
          <pc:docMk/>
          <pc:sldMk cId="4061684019" sldId="11132"/>
        </pc:sldMkLst>
      </pc:sldChg>
      <pc:sldChg chg="del">
        <pc:chgData name="Mondragon, Desiree - DEN" userId="cddb16d0-b6f9-4161-a1a6-91a003280c7c" providerId="ADAL" clId="{AD94621D-F06E-42DD-B730-0360E717B61C}" dt="2024-07-10T15:37:00.289" v="2" actId="2696"/>
        <pc:sldMkLst>
          <pc:docMk/>
          <pc:sldMk cId="1498353057" sldId="11133"/>
        </pc:sldMkLst>
      </pc:sldChg>
      <pc:sldChg chg="del">
        <pc:chgData name="Mondragon, Desiree - DEN" userId="cddb16d0-b6f9-4161-a1a6-91a003280c7c" providerId="ADAL" clId="{AD94621D-F06E-42DD-B730-0360E717B61C}" dt="2024-07-10T15:37:00.289" v="2" actId="2696"/>
        <pc:sldMkLst>
          <pc:docMk/>
          <pc:sldMk cId="4015032225" sldId="11134"/>
        </pc:sldMkLst>
      </pc:sldChg>
      <pc:sldChg chg="add">
        <pc:chgData name="Mondragon, Desiree - DEN" userId="cddb16d0-b6f9-4161-a1a6-91a003280c7c" providerId="ADAL" clId="{AD94621D-F06E-42DD-B730-0360E717B61C}" dt="2024-07-10T15:36:20.934" v="1"/>
        <pc:sldMkLst>
          <pc:docMk/>
          <pc:sldMk cId="3834823042" sldId="11136"/>
        </pc:sldMkLst>
      </pc:sldChg>
      <pc:sldChg chg="add">
        <pc:chgData name="Mondragon, Desiree - DEN" userId="cddb16d0-b6f9-4161-a1a6-91a003280c7c" providerId="ADAL" clId="{AD94621D-F06E-42DD-B730-0360E717B61C}" dt="2024-07-10T15:36:20.934" v="1"/>
        <pc:sldMkLst>
          <pc:docMk/>
          <pc:sldMk cId="1363167926" sldId="11137"/>
        </pc:sldMkLst>
      </pc:sldChg>
      <pc:sldChg chg="add">
        <pc:chgData name="Mondragon, Desiree - DEN" userId="cddb16d0-b6f9-4161-a1a6-91a003280c7c" providerId="ADAL" clId="{AD94621D-F06E-42DD-B730-0360E717B61C}" dt="2024-07-10T15:36:20.934" v="1"/>
        <pc:sldMkLst>
          <pc:docMk/>
          <pc:sldMk cId="1363623318" sldId="11138"/>
        </pc:sldMkLst>
      </pc:sldChg>
      <pc:sldChg chg="add">
        <pc:chgData name="Mondragon, Desiree - DEN" userId="cddb16d0-b6f9-4161-a1a6-91a003280c7c" providerId="ADAL" clId="{AD94621D-F06E-42DD-B730-0360E717B61C}" dt="2024-07-10T15:37:31.520" v="6" actId="2890"/>
        <pc:sldMkLst>
          <pc:docMk/>
          <pc:sldMk cId="3416400939" sldId="11139"/>
        </pc:sldMkLst>
      </pc:sldChg>
      <pc:sldChg chg="add">
        <pc:chgData name="Mondragon, Desiree - DEN" userId="cddb16d0-b6f9-4161-a1a6-91a003280c7c" providerId="ADAL" clId="{AD94621D-F06E-42DD-B730-0360E717B61C}" dt="2024-07-10T15:37:35.726" v="7" actId="2890"/>
        <pc:sldMkLst>
          <pc:docMk/>
          <pc:sldMk cId="3440017825" sldId="11140"/>
        </pc:sldMkLst>
      </pc:sldChg>
      <pc:sldChg chg="modSp add mod">
        <pc:chgData name="Mondragon, Desiree - DEN" userId="cddb16d0-b6f9-4161-a1a6-91a003280c7c" providerId="ADAL" clId="{AD94621D-F06E-42DD-B730-0360E717B61C}" dt="2024-07-10T15:39:48.594" v="40"/>
        <pc:sldMkLst>
          <pc:docMk/>
          <pc:sldMk cId="1298934604" sldId="11141"/>
        </pc:sldMkLst>
      </pc:sldChg>
      <pc:sldChg chg="modSp add mod replId">
        <pc:chgData name="Mondragon, Desiree - DEN" userId="cddb16d0-b6f9-4161-a1a6-91a003280c7c" providerId="ADAL" clId="{AD94621D-F06E-42DD-B730-0360E717B61C}" dt="2024-07-10T15:45:18.029" v="200" actId="20577"/>
        <pc:sldMkLst>
          <pc:docMk/>
          <pc:sldMk cId="3802137353" sldId="11142"/>
        </pc:sldMkLst>
      </pc:sldChg>
      <pc:sldChg chg="new del">
        <pc:chgData name="Mondragon, Desiree - DEN" userId="cddb16d0-b6f9-4161-a1a6-91a003280c7c" providerId="ADAL" clId="{AD94621D-F06E-42DD-B730-0360E717B61C}" dt="2024-07-10T15:46:28.853" v="235" actId="2696"/>
        <pc:sldMkLst>
          <pc:docMk/>
          <pc:sldMk cId="410854663" sldId="11143"/>
        </pc:sldMkLst>
      </pc:sldChg>
      <pc:sldChg chg="add">
        <pc:chgData name="Mondragon, Desiree - DEN" userId="cddb16d0-b6f9-4161-a1a6-91a003280c7c" providerId="ADAL" clId="{AD94621D-F06E-42DD-B730-0360E717B61C}" dt="2024-07-10T15:46:25.910" v="234" actId="2890"/>
        <pc:sldMkLst>
          <pc:docMk/>
          <pc:sldMk cId="3635339707" sldId="11144"/>
        </pc:sldMkLst>
      </pc:sldChg>
      <pc:sldMasterChg chg="delSldLayout">
        <pc:chgData name="Mondragon, Desiree - DEN" userId="cddb16d0-b6f9-4161-a1a6-91a003280c7c" providerId="ADAL" clId="{AD94621D-F06E-42DD-B730-0360E717B61C}" dt="2024-07-10T15:36:11.989" v="0" actId="2696"/>
        <pc:sldMasterMkLst>
          <pc:docMk/>
          <pc:sldMasterMk cId="167967771" sldId="2147483682"/>
        </pc:sldMasterMkLst>
        <pc:sldLayoutChg chg="del">
          <pc:chgData name="Mondragon, Desiree - DEN" userId="cddb16d0-b6f9-4161-a1a6-91a003280c7c" providerId="ADAL" clId="{AD94621D-F06E-42DD-B730-0360E717B61C}" dt="2024-07-10T15:36:11.989" v="0" actId="2696"/>
          <pc:sldLayoutMkLst>
            <pc:docMk/>
            <pc:sldMasterMk cId="167967771" sldId="2147483682"/>
            <pc:sldLayoutMk cId="1589102930" sldId="2147483711"/>
          </pc:sldLayoutMkLst>
        </pc:sldLayoutChg>
      </pc:sldMasterChg>
    </pc:docChg>
  </pc:docChgLst>
  <pc:docChgLst>
    <pc:chgData name="Mondragon, Desiree - DEN" userId="cddb16d0-b6f9-4161-a1a6-91a003280c7c" providerId="ADAL" clId="{6761929E-FEFC-4EA7-A789-0931952CC00A}"/>
    <pc:docChg chg="addSld delSld modSld">
      <pc:chgData name="Mondragon, Desiree - DEN" userId="cddb16d0-b6f9-4161-a1a6-91a003280c7c" providerId="ADAL" clId="{6761929E-FEFC-4EA7-A789-0931952CC00A}" dt="2024-06-26T19:32:35.140" v="24" actId="6549"/>
      <pc:docMkLst>
        <pc:docMk/>
      </pc:docMkLst>
      <pc:sldChg chg="del">
        <pc:chgData name="Mondragon, Desiree - DEN" userId="cddb16d0-b6f9-4161-a1a6-91a003280c7c" providerId="ADAL" clId="{6761929E-FEFC-4EA7-A789-0931952CC00A}" dt="2024-06-26T19:32:13.349" v="23" actId="2696"/>
        <pc:sldMkLst>
          <pc:docMk/>
          <pc:sldMk cId="2419773897" sldId="262"/>
        </pc:sldMkLst>
      </pc:sldChg>
      <pc:sldChg chg="modSp mod">
        <pc:chgData name="Mondragon, Desiree - DEN" userId="cddb16d0-b6f9-4161-a1a6-91a003280c7c" providerId="ADAL" clId="{6761929E-FEFC-4EA7-A789-0931952CC00A}" dt="2024-06-26T19:31:07.767" v="21" actId="6549"/>
        <pc:sldMkLst>
          <pc:docMk/>
          <pc:sldMk cId="1591334633" sldId="11085"/>
        </pc:sldMkLst>
      </pc:sldChg>
      <pc:sldChg chg="modSp mod">
        <pc:chgData name="Mondragon, Desiree - DEN" userId="cddb16d0-b6f9-4161-a1a6-91a003280c7c" providerId="ADAL" clId="{6761929E-FEFC-4EA7-A789-0931952CC00A}" dt="2024-06-26T19:32:35.140" v="24" actId="6549"/>
        <pc:sldMkLst>
          <pc:docMk/>
          <pc:sldMk cId="1517900467" sldId="11103"/>
        </pc:sldMkLst>
      </pc:sldChg>
      <pc:sldChg chg="mod modShow">
        <pc:chgData name="Mondragon, Desiree - DEN" userId="cddb16d0-b6f9-4161-a1a6-91a003280c7c" providerId="ADAL" clId="{6761929E-FEFC-4EA7-A789-0931952CC00A}" dt="2024-06-26T19:32:06.093" v="22" actId="729"/>
        <pc:sldMkLst>
          <pc:docMk/>
          <pc:sldMk cId="926823826" sldId="11109"/>
        </pc:sldMkLst>
      </pc:sldChg>
      <pc:sldChg chg="add">
        <pc:chgData name="Mondragon, Desiree - DEN" userId="cddb16d0-b6f9-4161-a1a6-91a003280c7c" providerId="ADAL" clId="{6761929E-FEFC-4EA7-A789-0931952CC00A}" dt="2024-06-26T19:26:19.349" v="0" actId="2890"/>
        <pc:sldMkLst>
          <pc:docMk/>
          <pc:sldMk cId="1498353057" sldId="11133"/>
        </pc:sldMkLst>
      </pc:sldChg>
      <pc:sldChg chg="add replId">
        <pc:chgData name="Mondragon, Desiree - DEN" userId="cddb16d0-b6f9-4161-a1a6-91a003280c7c" providerId="ADAL" clId="{6761929E-FEFC-4EA7-A789-0931952CC00A}" dt="2024-06-26T19:26:19.349" v="0" actId="2890"/>
        <pc:sldMkLst>
          <pc:docMk/>
          <pc:sldMk cId="4015032225" sldId="11134"/>
        </pc:sldMkLst>
      </pc:sldChg>
      <pc:sldMasterChg chg="delSldLayout">
        <pc:chgData name="Mondragon, Desiree - DEN" userId="cddb16d0-b6f9-4161-a1a6-91a003280c7c" providerId="ADAL" clId="{6761929E-FEFC-4EA7-A789-0931952CC00A}" dt="2024-06-26T19:32:13.349" v="23" actId="2696"/>
        <pc:sldMasterMkLst>
          <pc:docMk/>
          <pc:sldMasterMk cId="1513061211" sldId="2147483689"/>
        </pc:sldMasterMkLst>
        <pc:sldLayoutChg chg="del">
          <pc:chgData name="Mondragon, Desiree - DEN" userId="cddb16d0-b6f9-4161-a1a6-91a003280c7c" providerId="ADAL" clId="{6761929E-FEFC-4EA7-A789-0931952CC00A}" dt="2024-06-26T19:32:13.349" v="23" actId="2696"/>
          <pc:sldLayoutMkLst>
            <pc:docMk/>
            <pc:sldMasterMk cId="1513061211" sldId="2147483689"/>
            <pc:sldLayoutMk cId="1796862222" sldId="2147483712"/>
          </pc:sldLayoutMkLst>
        </pc:sldLayoutChg>
      </pc:sldMasterChg>
    </pc:docChg>
  </pc:docChgLst>
  <pc:docChgLst>
    <pc:chgData name="Gonzales, Nicolette - DEN" userId="S::nicolette.gonzales@flydenver.com::7edef55a-e2da-42a9-904e-a807a7548600" providerId="AD" clId="Web-{71A4866F-75C7-B911-E3E0-FA48C51DB8D4}"/>
    <pc:docChg chg="delSld">
      <pc:chgData name="Gonzales, Nicolette - DEN" userId="S::nicolette.gonzales@flydenver.com::7edef55a-e2da-42a9-904e-a807a7548600" providerId="AD" clId="Web-{71A4866F-75C7-B911-E3E0-FA48C51DB8D4}" dt="2024-09-13T13:39:23.408" v="0"/>
      <pc:docMkLst>
        <pc:docMk/>
      </pc:docMkLst>
      <pc:sldChg chg="del">
        <pc:chgData name="Gonzales, Nicolette - DEN" userId="S::nicolette.gonzales@flydenver.com::7edef55a-e2da-42a9-904e-a807a7548600" providerId="AD" clId="Web-{71A4866F-75C7-B911-E3E0-FA48C51DB8D4}" dt="2024-09-13T13:39:23.408" v="0"/>
        <pc:sldMkLst>
          <pc:docMk/>
          <pc:sldMk cId="646190217" sldId="11195"/>
        </pc:sldMkLst>
      </pc:sldChg>
    </pc:docChg>
  </pc:docChgLst>
  <pc:docChgLst>
    <pc:chgData name="Choi, Cullen - DEN (he/him/his)" userId="S::cullen.choi@flydenver.com::55b6ba64-e371-4e10-b48f-94fa90183478" providerId="AD" clId="Web-{9BE02DF3-B016-0D76-4261-73B29C25176F}"/>
    <pc:docChg chg="modSld">
      <pc:chgData name="Choi, Cullen - DEN (he/him/his)" userId="S::cullen.choi@flydenver.com::55b6ba64-e371-4e10-b48f-94fa90183478" providerId="AD" clId="Web-{9BE02DF3-B016-0D76-4261-73B29C25176F}" dt="2025-05-30T16:16:26.199" v="30" actId="20577"/>
      <pc:docMkLst>
        <pc:docMk/>
      </pc:docMkLst>
      <pc:sldChg chg="modSp">
        <pc:chgData name="Choi, Cullen - DEN (he/him/his)" userId="S::cullen.choi@flydenver.com::55b6ba64-e371-4e10-b48f-94fa90183478" providerId="AD" clId="Web-{9BE02DF3-B016-0D76-4261-73B29C25176F}" dt="2025-05-30T16:16:26.199" v="30" actId="20577"/>
        <pc:sldMkLst>
          <pc:docMk/>
          <pc:sldMk cId="3422709237" sldId="105094"/>
        </pc:sldMkLst>
      </pc:sldChg>
    </pc:docChg>
  </pc:docChgLst>
  <pc:docChgLst>
    <pc:chgData name="Mondragon, Desiree - DEN" userId="cddb16d0-b6f9-4161-a1a6-91a003280c7c" providerId="ADAL" clId="{20F1C2D7-593E-4188-B47B-1209673E075B}"/>
    <pc:docChg chg="addSld modSld modSection">
      <pc:chgData name="Mondragon, Desiree - DEN" userId="cddb16d0-b6f9-4161-a1a6-91a003280c7c" providerId="ADAL" clId="{20F1C2D7-593E-4188-B47B-1209673E075B}" dt="2025-04-30T15:03:50.274" v="59" actId="20577"/>
      <pc:docMkLst>
        <pc:docMk/>
      </pc:docMkLst>
      <pc:sldChg chg="modSp mod">
        <pc:chgData name="Mondragon, Desiree - DEN" userId="cddb16d0-b6f9-4161-a1a6-91a003280c7c" providerId="ADAL" clId="{20F1C2D7-593E-4188-B47B-1209673E075B}" dt="2025-04-30T14:36:31.545" v="5" actId="255"/>
        <pc:sldMkLst>
          <pc:docMk/>
          <pc:sldMk cId="1421917509" sldId="105087"/>
        </pc:sldMkLst>
      </pc:sldChg>
      <pc:sldChg chg="modSp mod">
        <pc:chgData name="Mondragon, Desiree - DEN" userId="cddb16d0-b6f9-4161-a1a6-91a003280c7c" providerId="ADAL" clId="{20F1C2D7-593E-4188-B47B-1209673E075B}" dt="2025-04-30T15:03:50.274" v="59" actId="20577"/>
        <pc:sldMkLst>
          <pc:docMk/>
          <pc:sldMk cId="2148155628" sldId="105088"/>
        </pc:sldMkLst>
      </pc:sldChg>
      <pc:sldChg chg="add">
        <pc:chgData name="Mondragon, Desiree - DEN" userId="cddb16d0-b6f9-4161-a1a6-91a003280c7c" providerId="ADAL" clId="{20F1C2D7-593E-4188-B47B-1209673E075B}" dt="2025-04-30T14:34:34.282" v="0" actId="2890"/>
        <pc:sldMkLst>
          <pc:docMk/>
          <pc:sldMk cId="4056689825" sldId="105095"/>
        </pc:sldMkLst>
      </pc:sldChg>
      <pc:sldChg chg="add replId">
        <pc:chgData name="Mondragon, Desiree - DEN" userId="cddb16d0-b6f9-4161-a1a6-91a003280c7c" providerId="ADAL" clId="{20F1C2D7-593E-4188-B47B-1209673E075B}" dt="2025-04-30T14:34:34.282" v="0" actId="2890"/>
        <pc:sldMkLst>
          <pc:docMk/>
          <pc:sldMk cId="2437678763" sldId="105096"/>
        </pc:sldMkLst>
      </pc:sldChg>
    </pc:docChg>
  </pc:docChgLst>
  <pc:docChgLst>
    <pc:chgData name="Mashburn, David - DEN" userId="S::david.mashburn@flydenver.com::f67c8fa9-aaf5-4ea1-8e43-8f804f062ad7" providerId="AD" clId="Web-{B77CD344-2268-28EB-FDC4-49C58E4C8F4D}"/>
    <pc:docChg chg="modSld">
      <pc:chgData name="Mashburn, David - DEN" userId="S::david.mashburn@flydenver.com::f67c8fa9-aaf5-4ea1-8e43-8f804f062ad7" providerId="AD" clId="Web-{B77CD344-2268-28EB-FDC4-49C58E4C8F4D}" dt="2024-08-05T14:30:09.901" v="27" actId="20577"/>
      <pc:docMkLst>
        <pc:docMk/>
      </pc:docMkLst>
      <pc:sldChg chg="modSp">
        <pc:chgData name="Mashburn, David - DEN" userId="S::david.mashburn@flydenver.com::f67c8fa9-aaf5-4ea1-8e43-8f804f062ad7" providerId="AD" clId="Web-{B77CD344-2268-28EB-FDC4-49C58E4C8F4D}" dt="2024-08-05T14:30:09.901" v="27" actId="20577"/>
        <pc:sldMkLst>
          <pc:docMk/>
          <pc:sldMk cId="653361387" sldId="11160"/>
        </pc:sldMkLst>
      </pc:sldChg>
    </pc:docChg>
  </pc:docChgLst>
  <pc:docChgLst>
    <pc:chgData name="Choi, Cullen - DEN (he/him/his)" userId="S::cullen.choi@flydenver.com::55b6ba64-e371-4e10-b48f-94fa90183478" providerId="AD" clId="Web-{9803CE9A-126A-4DEE-FBCE-A3028392BF8F}"/>
    <pc:docChg chg="modSld">
      <pc:chgData name="Choi, Cullen - DEN (he/him/his)" userId="S::cullen.choi@flydenver.com::55b6ba64-e371-4e10-b48f-94fa90183478" providerId="AD" clId="Web-{9803CE9A-126A-4DEE-FBCE-A3028392BF8F}" dt="2025-05-22T19:46:05.228" v="10" actId="20577"/>
      <pc:docMkLst>
        <pc:docMk/>
      </pc:docMkLst>
    </pc:docChg>
  </pc:docChgLst>
  <pc:docChgLst>
    <pc:chgData name="Mondragon, Desiree - DEN" userId="S::desiree.mondragon@flydenver.com::cddb16d0-b6f9-4161-a1a6-91a003280c7c" providerId="AD" clId="Web-{CD2F2452-C910-C243-62B1-1547B12115BA}"/>
    <pc:docChg chg="modSld">
      <pc:chgData name="Mondragon, Desiree - DEN" userId="S::desiree.mondragon@flydenver.com::cddb16d0-b6f9-4161-a1a6-91a003280c7c" providerId="AD" clId="Web-{CD2F2452-C910-C243-62B1-1547B12115BA}" dt="2024-07-29T21:10:49.266" v="10" actId="20577"/>
      <pc:docMkLst>
        <pc:docMk/>
      </pc:docMkLst>
      <pc:sldChg chg="modSp">
        <pc:chgData name="Mondragon, Desiree - DEN" userId="S::desiree.mondragon@flydenver.com::cddb16d0-b6f9-4161-a1a6-91a003280c7c" providerId="AD" clId="Web-{CD2F2452-C910-C243-62B1-1547B12115BA}" dt="2024-07-29T21:10:49.266" v="10" actId="20577"/>
        <pc:sldMkLst>
          <pc:docMk/>
          <pc:sldMk cId="1095214164" sldId="11153"/>
        </pc:sldMkLst>
      </pc:sldChg>
    </pc:docChg>
  </pc:docChgLst>
  <pc:docChgLst>
    <pc:chgData name="Mondragon, Desiree - DEN" userId="cddb16d0-b6f9-4161-a1a6-91a003280c7c" providerId="ADAL" clId="{8CCF8DD6-AB18-4AD8-80C7-D4E5B0860BD1}"/>
    <pc:docChg chg="addSld delSld modSld sldOrd modSection">
      <pc:chgData name="Mondragon, Desiree - DEN" userId="cddb16d0-b6f9-4161-a1a6-91a003280c7c" providerId="ADAL" clId="{8CCF8DD6-AB18-4AD8-80C7-D4E5B0860BD1}" dt="2025-05-08T21:41:44.723" v="13"/>
      <pc:docMkLst>
        <pc:docMk/>
      </pc:docMkLst>
      <pc:sldChg chg="modSp mod">
        <pc:chgData name="Mondragon, Desiree - DEN" userId="cddb16d0-b6f9-4161-a1a6-91a003280c7c" providerId="ADAL" clId="{8CCF8DD6-AB18-4AD8-80C7-D4E5B0860BD1}" dt="2025-05-08T21:19:20.958" v="7" actId="20577"/>
        <pc:sldMkLst>
          <pc:docMk/>
          <pc:sldMk cId="170341230" sldId="11200"/>
        </pc:sldMkLst>
        <pc:spChg chg="mod">
          <ac:chgData name="Mondragon, Desiree - DEN" userId="cddb16d0-b6f9-4161-a1a6-91a003280c7c" providerId="ADAL" clId="{8CCF8DD6-AB18-4AD8-80C7-D4E5B0860BD1}" dt="2025-05-08T21:19:20.958" v="7" actId="20577"/>
          <ac:spMkLst>
            <pc:docMk/>
            <pc:sldMk cId="170341230" sldId="11200"/>
            <ac:spMk id="2" creationId="{5CF596FF-602A-92B7-11D4-E6638E367E24}"/>
          </ac:spMkLst>
        </pc:spChg>
      </pc:sldChg>
      <pc:sldChg chg="modSp mod">
        <pc:chgData name="Mondragon, Desiree - DEN" userId="cddb16d0-b6f9-4161-a1a6-91a003280c7c" providerId="ADAL" clId="{8CCF8DD6-AB18-4AD8-80C7-D4E5B0860BD1}" dt="2025-05-08T21:19:34.102" v="9" actId="1076"/>
        <pc:sldMkLst>
          <pc:docMk/>
          <pc:sldMk cId="3513850668" sldId="11237"/>
        </pc:sldMkLst>
        <pc:spChg chg="mod">
          <ac:chgData name="Mondragon, Desiree - DEN" userId="cddb16d0-b6f9-4161-a1a6-91a003280c7c" providerId="ADAL" clId="{8CCF8DD6-AB18-4AD8-80C7-D4E5B0860BD1}" dt="2025-05-08T21:19:30.409" v="8" actId="1076"/>
          <ac:spMkLst>
            <pc:docMk/>
            <pc:sldMk cId="3513850668" sldId="11237"/>
            <ac:spMk id="5" creationId="{AFE13467-AD9E-214E-2D05-4C9C0E5889B3}"/>
          </ac:spMkLst>
        </pc:spChg>
        <pc:picChg chg="mod">
          <ac:chgData name="Mondragon, Desiree - DEN" userId="cddb16d0-b6f9-4161-a1a6-91a003280c7c" providerId="ADAL" clId="{8CCF8DD6-AB18-4AD8-80C7-D4E5B0860BD1}" dt="2025-05-08T21:19:34.102" v="9" actId="1076"/>
          <ac:picMkLst>
            <pc:docMk/>
            <pc:sldMk cId="3513850668" sldId="11237"/>
            <ac:picMk id="2" creationId="{2B3FAF1E-12FB-C969-44FE-218ED73644A9}"/>
          </ac:picMkLst>
        </pc:picChg>
      </pc:sldChg>
      <pc:sldChg chg="ord">
        <pc:chgData name="Mondragon, Desiree - DEN" userId="cddb16d0-b6f9-4161-a1a6-91a003280c7c" providerId="ADAL" clId="{8CCF8DD6-AB18-4AD8-80C7-D4E5B0860BD1}" dt="2025-05-08T21:18:33.977" v="0" actId="20578"/>
        <pc:sldMkLst>
          <pc:docMk/>
          <pc:sldMk cId="0" sldId="105012"/>
        </pc:sldMkLst>
      </pc:sldChg>
      <pc:sldChg chg="del">
        <pc:chgData name="Mondragon, Desiree - DEN" userId="cddb16d0-b6f9-4161-a1a6-91a003280c7c" providerId="ADAL" clId="{8CCF8DD6-AB18-4AD8-80C7-D4E5B0860BD1}" dt="2025-05-08T21:19:14.633" v="3" actId="2696"/>
        <pc:sldMkLst>
          <pc:docMk/>
          <pc:sldMk cId="2260674282" sldId="105026"/>
        </pc:sldMkLst>
      </pc:sldChg>
      <pc:sldChg chg="add del">
        <pc:chgData name="Mondragon, Desiree - DEN" userId="cddb16d0-b6f9-4161-a1a6-91a003280c7c" providerId="ADAL" clId="{8CCF8DD6-AB18-4AD8-80C7-D4E5B0860BD1}" dt="2025-05-08T21:41:31.190" v="12"/>
        <pc:sldMkLst>
          <pc:docMk/>
          <pc:sldMk cId="2534504511" sldId="105112"/>
        </pc:sldMkLst>
      </pc:sldChg>
      <pc:sldChg chg="add">
        <pc:chgData name="Mondragon, Desiree - DEN" userId="cddb16d0-b6f9-4161-a1a6-91a003280c7c" providerId="ADAL" clId="{8CCF8DD6-AB18-4AD8-80C7-D4E5B0860BD1}" dt="2025-05-08T21:41:44.723" v="13"/>
        <pc:sldMkLst>
          <pc:docMk/>
          <pc:sldMk cId="2653344423" sldId="105112"/>
        </pc:sldMkLst>
      </pc:sldChg>
    </pc:docChg>
  </pc:docChgLst>
  <pc:docChgLst>
    <pc:chgData name="Jones, Quentin - DEN" userId="S::quentin.jones@flydenver.com::57457cd6-429b-4019-8019-1d8447b50613" providerId="AD" clId="Web-{17C085AF-DB38-CA96-13E7-430E90B78FFD}"/>
    <pc:docChg chg="addSld modSection">
      <pc:chgData name="Jones, Quentin - DEN" userId="S::quentin.jones@flydenver.com::57457cd6-429b-4019-8019-1d8447b50613" providerId="AD" clId="Web-{17C085AF-DB38-CA96-13E7-430E90B78FFD}" dt="2025-02-13T20:01:27.672" v="0"/>
      <pc:docMkLst>
        <pc:docMk/>
      </pc:docMkLst>
      <pc:sldChg chg="new">
        <pc:chgData name="Jones, Quentin - DEN" userId="S::quentin.jones@flydenver.com::57457cd6-429b-4019-8019-1d8447b50613" providerId="AD" clId="Web-{17C085AF-DB38-CA96-13E7-430E90B78FFD}" dt="2025-02-13T20:01:27.672" v="0"/>
        <pc:sldMkLst>
          <pc:docMk/>
          <pc:sldMk cId="2458965149" sldId="105047"/>
        </pc:sldMkLst>
      </pc:sldChg>
    </pc:docChg>
  </pc:docChgLst>
  <pc:docChgLst>
    <pc:chgData name="Mondragon, Desiree - DEN" userId="cddb16d0-b6f9-4161-a1a6-91a003280c7c" providerId="ADAL" clId="{C01F2D10-23E9-44A8-99F2-ADB258CCFAC9}"/>
    <pc:docChg chg="custSel addSld modSld sldOrd addSection modSection">
      <pc:chgData name="Mondragon, Desiree - DEN" userId="cddb16d0-b6f9-4161-a1a6-91a003280c7c" providerId="ADAL" clId="{C01F2D10-23E9-44A8-99F2-ADB258CCFAC9}" dt="2024-12-13T19:16:19.896" v="248" actId="113"/>
      <pc:docMkLst>
        <pc:docMk/>
      </pc:docMkLst>
      <pc:sldChg chg="modSp mod ord">
        <pc:chgData name="Mondragon, Desiree - DEN" userId="cddb16d0-b6f9-4161-a1a6-91a003280c7c" providerId="ADAL" clId="{C01F2D10-23E9-44A8-99F2-ADB258CCFAC9}" dt="2024-12-13T19:16:19.896" v="248" actId="113"/>
        <pc:sldMkLst>
          <pc:docMk/>
          <pc:sldMk cId="2094560819" sldId="104975"/>
        </pc:sldMkLst>
      </pc:sldChg>
      <pc:sldChg chg="modSp add mod ord">
        <pc:chgData name="Mondragon, Desiree - DEN" userId="cddb16d0-b6f9-4161-a1a6-91a003280c7c" providerId="ADAL" clId="{C01F2D10-23E9-44A8-99F2-ADB258CCFAC9}" dt="2024-12-13T14:43:50.164" v="7"/>
        <pc:sldMkLst>
          <pc:docMk/>
          <pc:sldMk cId="2622629768" sldId="104980"/>
        </pc:sldMkLst>
      </pc:sldChg>
      <pc:sldChg chg="modSp add mod ord replId">
        <pc:chgData name="Mondragon, Desiree - DEN" userId="cddb16d0-b6f9-4161-a1a6-91a003280c7c" providerId="ADAL" clId="{C01F2D10-23E9-44A8-99F2-ADB258CCFAC9}" dt="2024-12-13T14:52:44.293" v="186" actId="20577"/>
        <pc:sldMkLst>
          <pc:docMk/>
          <pc:sldMk cId="1945487748" sldId="104981"/>
        </pc:sldMkLst>
      </pc:sldChg>
      <pc:sldChg chg="modSp add mod">
        <pc:chgData name="Mondragon, Desiree - DEN" userId="cddb16d0-b6f9-4161-a1a6-91a003280c7c" providerId="ADAL" clId="{C01F2D10-23E9-44A8-99F2-ADB258CCFAC9}" dt="2024-12-13T19:09:26.385" v="190"/>
        <pc:sldMkLst>
          <pc:docMk/>
          <pc:sldMk cId="3565902206" sldId="104982"/>
        </pc:sldMkLst>
      </pc:sldChg>
      <pc:sldChg chg="add">
        <pc:chgData name="Mondragon, Desiree - DEN" userId="cddb16d0-b6f9-4161-a1a6-91a003280c7c" providerId="ADAL" clId="{C01F2D10-23E9-44A8-99F2-ADB258CCFAC9}" dt="2024-12-13T19:09:34.268" v="191" actId="2890"/>
        <pc:sldMkLst>
          <pc:docMk/>
          <pc:sldMk cId="3205964936" sldId="104983"/>
        </pc:sldMkLst>
      </pc:sldChg>
    </pc:docChg>
  </pc:docChgLst>
  <pc:docChgLst>
    <pc:chgData name="Mondragon, Desiree - DEN" userId="cddb16d0-b6f9-4161-a1a6-91a003280c7c" providerId="ADAL" clId="{3845866D-5939-4127-96CB-16F82AF0CEA1}"/>
    <pc:docChg chg="custSel addSld delSld modSld modSection">
      <pc:chgData name="Mondragon, Desiree - DEN" userId="cddb16d0-b6f9-4161-a1a6-91a003280c7c" providerId="ADAL" clId="{3845866D-5939-4127-96CB-16F82AF0CEA1}" dt="2024-12-12T21:53:24.643" v="24" actId="20577"/>
      <pc:docMkLst>
        <pc:docMk/>
      </pc:docMkLst>
      <pc:sldChg chg="addSp delSp modSp new mod modClrScheme chgLayout">
        <pc:chgData name="Mondragon, Desiree - DEN" userId="cddb16d0-b6f9-4161-a1a6-91a003280c7c" providerId="ADAL" clId="{3845866D-5939-4127-96CB-16F82AF0CEA1}" dt="2024-12-12T21:53:17.882" v="20" actId="20577"/>
        <pc:sldMkLst>
          <pc:docMk/>
          <pc:sldMk cId="3864415295" sldId="104978"/>
        </pc:sldMkLst>
      </pc:sldChg>
      <pc:sldChg chg="addSp delSp modSp new mod modClrScheme chgLayout">
        <pc:chgData name="Mondragon, Desiree - DEN" userId="cddb16d0-b6f9-4161-a1a6-91a003280c7c" providerId="ADAL" clId="{3845866D-5939-4127-96CB-16F82AF0CEA1}" dt="2024-12-12T21:53:24.643" v="24" actId="20577"/>
        <pc:sldMkLst>
          <pc:docMk/>
          <pc:sldMk cId="1096096808" sldId="104979"/>
        </pc:sldMkLst>
      </pc:sldChg>
      <pc:sldChg chg="del">
        <pc:chgData name="Mondragon, Desiree - DEN" userId="cddb16d0-b6f9-4161-a1a6-91a003280c7c" providerId="ADAL" clId="{3845866D-5939-4127-96CB-16F82AF0CEA1}" dt="2024-12-12T21:51:24.698" v="2" actId="2696"/>
        <pc:sldMkLst>
          <pc:docMk/>
          <pc:sldMk cId="1288140974" sldId="104979"/>
        </pc:sldMkLst>
      </pc:sldChg>
    </pc:docChg>
  </pc:docChgLst>
  <pc:docChgLst>
    <pc:chgData name="Sandoval, Michelle - DEN" userId="f0650d86-7cc7-4460-9b70-7b2d35e24aab" providerId="ADAL" clId="{44014878-01AF-4659-BDEB-9FFDA242DC84}"/>
    <pc:docChg chg="custSel addSld modSld sldOrd modSection">
      <pc:chgData name="Sandoval, Michelle - DEN" userId="f0650d86-7cc7-4460-9b70-7b2d35e24aab" providerId="ADAL" clId="{44014878-01AF-4659-BDEB-9FFDA242DC84}" dt="2024-12-12T19:06:38.637" v="76" actId="113"/>
      <pc:docMkLst>
        <pc:docMk/>
      </pc:docMkLst>
      <pc:sldChg chg="delSp modSp mod">
        <pc:chgData name="Sandoval, Michelle - DEN" userId="f0650d86-7cc7-4460-9b70-7b2d35e24aab" providerId="ADAL" clId="{44014878-01AF-4659-BDEB-9FFDA242DC84}" dt="2024-12-12T17:04:42.203" v="17" actId="1076"/>
        <pc:sldMkLst>
          <pc:docMk/>
          <pc:sldMk cId="2917361468" sldId="11192"/>
        </pc:sldMkLst>
      </pc:sldChg>
      <pc:sldChg chg="addSp delSp modSp mod">
        <pc:chgData name="Sandoval, Michelle - DEN" userId="f0650d86-7cc7-4460-9b70-7b2d35e24aab" providerId="ADAL" clId="{44014878-01AF-4659-BDEB-9FFDA242DC84}" dt="2024-12-12T19:06:03.911" v="69" actId="1076"/>
        <pc:sldMkLst>
          <pc:docMk/>
          <pc:sldMk cId="3513850668" sldId="11237"/>
        </pc:sldMkLst>
      </pc:sldChg>
      <pc:sldChg chg="modSp mod">
        <pc:chgData name="Sandoval, Michelle - DEN" userId="f0650d86-7cc7-4460-9b70-7b2d35e24aab" providerId="ADAL" clId="{44014878-01AF-4659-BDEB-9FFDA242DC84}" dt="2024-12-12T19:06:38.637" v="76" actId="113"/>
        <pc:sldMkLst>
          <pc:docMk/>
          <pc:sldMk cId="616483224" sldId="104938"/>
        </pc:sldMkLst>
      </pc:sldChg>
      <pc:sldChg chg="addSp delSp modSp new mod ord">
        <pc:chgData name="Sandoval, Michelle - DEN" userId="f0650d86-7cc7-4460-9b70-7b2d35e24aab" providerId="ADAL" clId="{44014878-01AF-4659-BDEB-9FFDA242DC84}" dt="2024-12-12T16:30:21.301" v="15"/>
        <pc:sldMkLst>
          <pc:docMk/>
          <pc:sldMk cId="1962487920" sldId="104969"/>
        </pc:sldMkLst>
      </pc:sldChg>
    </pc:docChg>
  </pc:docChgLst>
  <pc:docChgLst>
    <pc:chgData name="Mondragon, Desiree - DEN" userId="cddb16d0-b6f9-4161-a1a6-91a003280c7c" providerId="ADAL" clId="{C8316883-AD18-491D-9D3C-AA11FFCE0FCB}"/>
    <pc:docChg chg="undo custSel addSld delSld modSld sldOrd">
      <pc:chgData name="Mondragon, Desiree - DEN" userId="cddb16d0-b6f9-4161-a1a6-91a003280c7c" providerId="ADAL" clId="{C8316883-AD18-491D-9D3C-AA11FFCE0FCB}" dt="2024-10-03T16:54:32.842" v="880" actId="729"/>
      <pc:docMkLst>
        <pc:docMk/>
      </pc:docMkLst>
      <pc:sldChg chg="modSp mod">
        <pc:chgData name="Mondragon, Desiree - DEN" userId="cddb16d0-b6f9-4161-a1a6-91a003280c7c" providerId="ADAL" clId="{C8316883-AD18-491D-9D3C-AA11FFCE0FCB}" dt="2024-10-02T16:50:23.488" v="8" actId="33553"/>
        <pc:sldMkLst>
          <pc:docMk/>
          <pc:sldMk cId="2136127173" sldId="271"/>
        </pc:sldMkLst>
      </pc:sldChg>
      <pc:sldChg chg="addSp modSp">
        <pc:chgData name="Mondragon, Desiree - DEN" userId="cddb16d0-b6f9-4161-a1a6-91a003280c7c" providerId="ADAL" clId="{C8316883-AD18-491D-9D3C-AA11FFCE0FCB}" dt="2024-10-02T19:39:44.697" v="160" actId="962"/>
        <pc:sldMkLst>
          <pc:docMk/>
          <pc:sldMk cId="1945929282" sldId="346"/>
        </pc:sldMkLst>
      </pc:sldChg>
      <pc:sldChg chg="modSp mod">
        <pc:chgData name="Mondragon, Desiree - DEN" userId="cddb16d0-b6f9-4161-a1a6-91a003280c7c" providerId="ADAL" clId="{C8316883-AD18-491D-9D3C-AA11FFCE0FCB}" dt="2024-10-02T16:51:22.327" v="24" actId="962"/>
        <pc:sldMkLst>
          <pc:docMk/>
          <pc:sldMk cId="446503946" sldId="1070"/>
        </pc:sldMkLst>
      </pc:sldChg>
      <pc:sldChg chg="modSp mod">
        <pc:chgData name="Mondragon, Desiree - DEN" userId="cddb16d0-b6f9-4161-a1a6-91a003280c7c" providerId="ADAL" clId="{C8316883-AD18-491D-9D3C-AA11FFCE0FCB}" dt="2024-10-02T16:51:06.915" v="16" actId="207"/>
        <pc:sldMkLst>
          <pc:docMk/>
          <pc:sldMk cId="3585023571" sldId="1073"/>
        </pc:sldMkLst>
      </pc:sldChg>
      <pc:sldChg chg="modSp mod">
        <pc:chgData name="Mondragon, Desiree - DEN" userId="cddb16d0-b6f9-4161-a1a6-91a003280c7c" providerId="ADAL" clId="{C8316883-AD18-491D-9D3C-AA11FFCE0FCB}" dt="2024-10-02T16:50:29.292" v="10" actId="33553"/>
        <pc:sldMkLst>
          <pc:docMk/>
          <pc:sldMk cId="886952747" sldId="1074"/>
        </pc:sldMkLst>
      </pc:sldChg>
      <pc:sldChg chg="modSp del mod">
        <pc:chgData name="Mondragon, Desiree - DEN" userId="cddb16d0-b6f9-4161-a1a6-91a003280c7c" providerId="ADAL" clId="{C8316883-AD18-491D-9D3C-AA11FFCE0FCB}" dt="2024-10-02T16:49:57.354" v="1" actId="2696"/>
        <pc:sldMkLst>
          <pc:docMk/>
          <pc:sldMk cId="3098304080" sldId="1265"/>
        </pc:sldMkLst>
      </pc:sldChg>
      <pc:sldChg chg="mod modShow">
        <pc:chgData name="Mondragon, Desiree - DEN" userId="cddb16d0-b6f9-4161-a1a6-91a003280c7c" providerId="ADAL" clId="{C8316883-AD18-491D-9D3C-AA11FFCE0FCB}" dt="2024-10-03T16:54:32.842" v="880" actId="729"/>
        <pc:sldMkLst>
          <pc:docMk/>
          <pc:sldMk cId="586891528" sldId="11110"/>
        </pc:sldMkLst>
      </pc:sldChg>
      <pc:sldChg chg="mod modShow">
        <pc:chgData name="Mondragon, Desiree - DEN" userId="cddb16d0-b6f9-4161-a1a6-91a003280c7c" providerId="ADAL" clId="{C8316883-AD18-491D-9D3C-AA11FFCE0FCB}" dt="2024-10-02T19:57:01.857" v="258" actId="729"/>
        <pc:sldMkLst>
          <pc:docMk/>
          <pc:sldMk cId="3501729453" sldId="11144"/>
        </pc:sldMkLst>
      </pc:sldChg>
      <pc:sldChg chg="delSp modSp mod">
        <pc:chgData name="Mondragon, Desiree - DEN" userId="cddb16d0-b6f9-4161-a1a6-91a003280c7c" providerId="ADAL" clId="{C8316883-AD18-491D-9D3C-AA11FFCE0FCB}" dt="2024-10-02T20:07:50.923" v="351"/>
        <pc:sldMkLst>
          <pc:docMk/>
          <pc:sldMk cId="2524106480" sldId="11146"/>
        </pc:sldMkLst>
      </pc:sldChg>
      <pc:sldChg chg="del">
        <pc:chgData name="Mondragon, Desiree - DEN" userId="cddb16d0-b6f9-4161-a1a6-91a003280c7c" providerId="ADAL" clId="{C8316883-AD18-491D-9D3C-AA11FFCE0FCB}" dt="2024-10-02T16:51:44.644" v="26" actId="2696"/>
        <pc:sldMkLst>
          <pc:docMk/>
          <pc:sldMk cId="3100568756" sldId="11167"/>
        </pc:sldMkLst>
      </pc:sldChg>
      <pc:sldChg chg="del">
        <pc:chgData name="Mondragon, Desiree - DEN" userId="cddb16d0-b6f9-4161-a1a6-91a003280c7c" providerId="ADAL" clId="{C8316883-AD18-491D-9D3C-AA11FFCE0FCB}" dt="2024-10-02T16:51:44.644" v="26" actId="2696"/>
        <pc:sldMkLst>
          <pc:docMk/>
          <pc:sldMk cId="2419338990" sldId="11179"/>
        </pc:sldMkLst>
      </pc:sldChg>
      <pc:sldChg chg="modSp mod">
        <pc:chgData name="Mondragon, Desiree - DEN" userId="cddb16d0-b6f9-4161-a1a6-91a003280c7c" providerId="ADAL" clId="{C8316883-AD18-491D-9D3C-AA11FFCE0FCB}" dt="2024-10-02T20:41:52.878" v="590" actId="962"/>
        <pc:sldMkLst>
          <pc:docMk/>
          <pc:sldMk cId="1637588952" sldId="11189"/>
        </pc:sldMkLst>
      </pc:sldChg>
      <pc:sldChg chg="addSp delSp modSp mod">
        <pc:chgData name="Mondragon, Desiree - DEN" userId="cddb16d0-b6f9-4161-a1a6-91a003280c7c" providerId="ADAL" clId="{C8316883-AD18-491D-9D3C-AA11FFCE0FCB}" dt="2024-10-03T14:35:19.085" v="728" actId="1076"/>
        <pc:sldMkLst>
          <pc:docMk/>
          <pc:sldMk cId="2917361468" sldId="11192"/>
        </pc:sldMkLst>
      </pc:sldChg>
      <pc:sldChg chg="del">
        <pc:chgData name="Mondragon, Desiree - DEN" userId="cddb16d0-b6f9-4161-a1a6-91a003280c7c" providerId="ADAL" clId="{C8316883-AD18-491D-9D3C-AA11FFCE0FCB}" dt="2024-10-02T16:52:01.088" v="28" actId="2696"/>
        <pc:sldMkLst>
          <pc:docMk/>
          <pc:sldMk cId="623686553" sldId="11202"/>
        </pc:sldMkLst>
      </pc:sldChg>
      <pc:sldChg chg="del">
        <pc:chgData name="Mondragon, Desiree - DEN" userId="cddb16d0-b6f9-4161-a1a6-91a003280c7c" providerId="ADAL" clId="{C8316883-AD18-491D-9D3C-AA11FFCE0FCB}" dt="2024-10-02T16:51:52.838" v="27" actId="2696"/>
        <pc:sldMkLst>
          <pc:docMk/>
          <pc:sldMk cId="964471543" sldId="11203"/>
        </pc:sldMkLst>
      </pc:sldChg>
      <pc:sldChg chg="del">
        <pc:chgData name="Mondragon, Desiree - DEN" userId="cddb16d0-b6f9-4161-a1a6-91a003280c7c" providerId="ADAL" clId="{C8316883-AD18-491D-9D3C-AA11FFCE0FCB}" dt="2024-10-02T16:51:52.838" v="27" actId="2696"/>
        <pc:sldMkLst>
          <pc:docMk/>
          <pc:sldMk cId="2195972976" sldId="11204"/>
        </pc:sldMkLst>
      </pc:sldChg>
      <pc:sldChg chg="modSp mod">
        <pc:chgData name="Mondragon, Desiree - DEN" userId="cddb16d0-b6f9-4161-a1a6-91a003280c7c" providerId="ADAL" clId="{C8316883-AD18-491D-9D3C-AA11FFCE0FCB}" dt="2024-10-02T20:21:13.995" v="357"/>
        <pc:sldMkLst>
          <pc:docMk/>
          <pc:sldMk cId="1387675843" sldId="11206"/>
        </pc:sldMkLst>
      </pc:sldChg>
      <pc:sldChg chg="del">
        <pc:chgData name="Mondragon, Desiree - DEN" userId="cddb16d0-b6f9-4161-a1a6-91a003280c7c" providerId="ADAL" clId="{C8316883-AD18-491D-9D3C-AA11FFCE0FCB}" dt="2024-10-02T16:51:44.644" v="26" actId="2696"/>
        <pc:sldMkLst>
          <pc:docMk/>
          <pc:sldMk cId="2765266663" sldId="11211"/>
        </pc:sldMkLst>
      </pc:sldChg>
      <pc:sldChg chg="modSp">
        <pc:chgData name="Mondragon, Desiree - DEN" userId="cddb16d0-b6f9-4161-a1a6-91a003280c7c" providerId="ADAL" clId="{C8316883-AD18-491D-9D3C-AA11FFCE0FCB}" dt="2024-10-02T19:46:10.358" v="217" actId="108"/>
        <pc:sldMkLst>
          <pc:docMk/>
          <pc:sldMk cId="1605585881" sldId="11220"/>
        </pc:sldMkLst>
      </pc:sldChg>
      <pc:sldChg chg="modSp mod ord">
        <pc:chgData name="Mondragon, Desiree - DEN" userId="cddb16d0-b6f9-4161-a1a6-91a003280c7c" providerId="ADAL" clId="{C8316883-AD18-491D-9D3C-AA11FFCE0FCB}" dt="2024-10-03T16:48:52.288" v="879"/>
        <pc:sldMkLst>
          <pc:docMk/>
          <pc:sldMk cId="3386472826" sldId="11221"/>
        </pc:sldMkLst>
      </pc:sldChg>
      <pc:sldChg chg="delSp modSp">
        <pc:chgData name="Mondragon, Desiree - DEN" userId="cddb16d0-b6f9-4161-a1a6-91a003280c7c" providerId="ADAL" clId="{C8316883-AD18-491D-9D3C-AA11FFCE0FCB}" dt="2024-10-03T14:33:22.618" v="702" actId="20577"/>
        <pc:sldMkLst>
          <pc:docMk/>
          <pc:sldMk cId="2081315883" sldId="11225"/>
        </pc:sldMkLst>
      </pc:sldChg>
      <pc:sldChg chg="modSp">
        <pc:chgData name="Mondragon, Desiree - DEN" userId="cddb16d0-b6f9-4161-a1a6-91a003280c7c" providerId="ADAL" clId="{C8316883-AD18-491D-9D3C-AA11FFCE0FCB}" dt="2024-10-02T16:52:59.337" v="59" actId="20577"/>
        <pc:sldMkLst>
          <pc:docMk/>
          <pc:sldMk cId="264350020" sldId="11227"/>
        </pc:sldMkLst>
      </pc:sldChg>
      <pc:sldChg chg="modSp">
        <pc:chgData name="Mondragon, Desiree - DEN" userId="cddb16d0-b6f9-4161-a1a6-91a003280c7c" providerId="ADAL" clId="{C8316883-AD18-491D-9D3C-AA11FFCE0FCB}" dt="2024-10-02T16:52:20.531" v="48" actId="20577"/>
        <pc:sldMkLst>
          <pc:docMk/>
          <pc:sldMk cId="2283073858" sldId="11228"/>
        </pc:sldMkLst>
      </pc:sldChg>
      <pc:sldChg chg="modSp">
        <pc:chgData name="Mondragon, Desiree - DEN" userId="cddb16d0-b6f9-4161-a1a6-91a003280c7c" providerId="ADAL" clId="{C8316883-AD18-491D-9D3C-AA11FFCE0FCB}" dt="2024-10-02T16:53:03.565" v="60" actId="20577"/>
        <pc:sldMkLst>
          <pc:docMk/>
          <pc:sldMk cId="936721277" sldId="11229"/>
        </pc:sldMkLst>
      </pc:sldChg>
      <pc:sldChg chg="modSp mod">
        <pc:chgData name="Mondragon, Desiree - DEN" userId="cddb16d0-b6f9-4161-a1a6-91a003280c7c" providerId="ADAL" clId="{C8316883-AD18-491D-9D3C-AA11FFCE0FCB}" dt="2024-10-03T15:49:55.455" v="826" actId="962"/>
        <pc:sldMkLst>
          <pc:docMk/>
          <pc:sldMk cId="1702228487" sldId="11233"/>
        </pc:sldMkLst>
      </pc:sldChg>
      <pc:sldChg chg="modSp mod">
        <pc:chgData name="Mondragon, Desiree - DEN" userId="cddb16d0-b6f9-4161-a1a6-91a003280c7c" providerId="ADAL" clId="{C8316883-AD18-491D-9D3C-AA11FFCE0FCB}" dt="2024-10-03T15:49:24.656" v="755" actId="962"/>
        <pc:sldMkLst>
          <pc:docMk/>
          <pc:sldMk cId="3137166465" sldId="11234"/>
        </pc:sldMkLst>
      </pc:sldChg>
      <pc:sldChg chg="del">
        <pc:chgData name="Mondragon, Desiree - DEN" userId="cddb16d0-b6f9-4161-a1a6-91a003280c7c" providerId="ADAL" clId="{C8316883-AD18-491D-9D3C-AA11FFCE0FCB}" dt="2024-10-02T16:50:03.143" v="2" actId="2696"/>
        <pc:sldMkLst>
          <pc:docMk/>
          <pc:sldMk cId="3215621308" sldId="11240"/>
        </pc:sldMkLst>
      </pc:sldChg>
      <pc:sldChg chg="modSp mod">
        <pc:chgData name="Mondragon, Desiree - DEN" userId="cddb16d0-b6f9-4161-a1a6-91a003280c7c" providerId="ADAL" clId="{C8316883-AD18-491D-9D3C-AA11FFCE0FCB}" dt="2024-10-02T20:41:28.162" v="588" actId="962"/>
        <pc:sldMkLst>
          <pc:docMk/>
          <pc:sldMk cId="3398673934" sldId="11242"/>
        </pc:sldMkLst>
      </pc:sldChg>
      <pc:sldChg chg="modSp">
        <pc:chgData name="Mondragon, Desiree - DEN" userId="cddb16d0-b6f9-4161-a1a6-91a003280c7c" providerId="ADAL" clId="{C8316883-AD18-491D-9D3C-AA11FFCE0FCB}" dt="2024-10-03T14:33:47.189" v="709" actId="962"/>
        <pc:sldMkLst>
          <pc:docMk/>
          <pc:sldMk cId="1186592527" sldId="11243"/>
        </pc:sldMkLst>
      </pc:sldChg>
      <pc:sldChg chg="add del">
        <pc:chgData name="Mondragon, Desiree - DEN" userId="cddb16d0-b6f9-4161-a1a6-91a003280c7c" providerId="ADAL" clId="{C8316883-AD18-491D-9D3C-AA11FFCE0FCB}" dt="2024-10-02T16:52:27.962" v="50"/>
        <pc:sldMkLst>
          <pc:docMk/>
          <pc:sldMk cId="1704788079" sldId="11243"/>
        </pc:sldMkLst>
      </pc:sldChg>
      <pc:sldChg chg="add del">
        <pc:chgData name="Mondragon, Desiree - DEN" userId="cddb16d0-b6f9-4161-a1a6-91a003280c7c" providerId="ADAL" clId="{C8316883-AD18-491D-9D3C-AA11FFCE0FCB}" dt="2024-10-02T16:52:33.569" v="53"/>
        <pc:sldMkLst>
          <pc:docMk/>
          <pc:sldMk cId="1926516135" sldId="11243"/>
        </pc:sldMkLst>
      </pc:sldChg>
      <pc:sldChg chg="addSp delSp modSp new mod modClrScheme chgLayout">
        <pc:chgData name="Mondragon, Desiree - DEN" userId="cddb16d0-b6f9-4161-a1a6-91a003280c7c" providerId="ADAL" clId="{C8316883-AD18-491D-9D3C-AA11FFCE0FCB}" dt="2024-10-03T14:31:56.492" v="592" actId="33553"/>
        <pc:sldMkLst>
          <pc:docMk/>
          <pc:sldMk cId="3085252115" sldId="11244"/>
        </pc:sldMkLst>
      </pc:sldChg>
      <pc:sldChg chg="add">
        <pc:chgData name="Mondragon, Desiree - DEN" userId="cddb16d0-b6f9-4161-a1a6-91a003280c7c" providerId="ADAL" clId="{C8316883-AD18-491D-9D3C-AA11FFCE0FCB}" dt="2024-10-02T20:20:51.081" v="352" actId="2890"/>
        <pc:sldMkLst>
          <pc:docMk/>
          <pc:sldMk cId="418589172" sldId="11245"/>
        </pc:sldMkLst>
      </pc:sldChg>
      <pc:sldChg chg="modSp add mod ord">
        <pc:chgData name="Mondragon, Desiree - DEN" userId="cddb16d0-b6f9-4161-a1a6-91a003280c7c" providerId="ADAL" clId="{C8316883-AD18-491D-9D3C-AA11FFCE0FCB}" dt="2024-10-03T14:32:21.522" v="593" actId="20577"/>
        <pc:sldMkLst>
          <pc:docMk/>
          <pc:sldMk cId="2339383494" sldId="11246"/>
        </pc:sldMkLst>
      </pc:sldChg>
      <pc:sldChg chg="modSp add mod ord">
        <pc:chgData name="Mondragon, Desiree - DEN" userId="cddb16d0-b6f9-4161-a1a6-91a003280c7c" providerId="ADAL" clId="{C8316883-AD18-491D-9D3C-AA11FFCE0FCB}" dt="2024-10-03T16:48:52.288" v="879"/>
        <pc:sldMkLst>
          <pc:docMk/>
          <pc:sldMk cId="2573719747" sldId="11247"/>
        </pc:sldMkLst>
      </pc:sldChg>
      <pc:sldChg chg="add del">
        <pc:chgData name="Mondragon, Desiree - DEN" userId="cddb16d0-b6f9-4161-a1a6-91a003280c7c" providerId="ADAL" clId="{C8316883-AD18-491D-9D3C-AA11FFCE0FCB}" dt="2024-10-03T15:45:02.325" v="730"/>
        <pc:sldMkLst>
          <pc:docMk/>
          <pc:sldMk cId="2778108153" sldId="11247"/>
        </pc:sldMkLst>
      </pc:sldChg>
    </pc:docChg>
  </pc:docChgLst>
  <pc:docChgLst>
    <pc:chgData name="Cardenas, Christabel - DEN Contingent Worker" userId="S::christabel.cardenas@flydenver.com::f6135884-205c-49eb-85f9-df286ae2558d" providerId="AD" clId="Web-{80ABD999-CECB-CBA2-4091-F5FEEBCA9659}"/>
    <pc:docChg chg="modSld">
      <pc:chgData name="Cardenas, Christabel - DEN Contingent Worker" userId="S::christabel.cardenas@flydenver.com::f6135884-205c-49eb-85f9-df286ae2558d" providerId="AD" clId="Web-{80ABD999-CECB-CBA2-4091-F5FEEBCA9659}" dt="2025-02-11T22:19:32.213" v="16" actId="20577"/>
      <pc:docMkLst>
        <pc:docMk/>
      </pc:docMkLst>
      <pc:sldChg chg="modSp">
        <pc:chgData name="Cardenas, Christabel - DEN Contingent Worker" userId="S::christabel.cardenas@flydenver.com::f6135884-205c-49eb-85f9-df286ae2558d" providerId="AD" clId="Web-{80ABD999-CECB-CBA2-4091-F5FEEBCA9659}" dt="2025-02-11T22:19:32.213" v="16" actId="20577"/>
        <pc:sldMkLst>
          <pc:docMk/>
          <pc:sldMk cId="1773374345" sldId="105016"/>
        </pc:sldMkLst>
      </pc:sldChg>
    </pc:docChg>
  </pc:docChgLst>
  <pc:docChgLst>
    <pc:chgData name="Mondragon, Desiree - DEN" userId="S::desiree.mondragon@flydenver.com::cddb16d0-b6f9-4161-a1a6-91a003280c7c" providerId="AD" clId="Web-{BEBDF894-D567-C684-948C-DC589B1ECA5F}"/>
    <pc:docChg chg="modSld">
      <pc:chgData name="Mondragon, Desiree - DEN" userId="S::desiree.mondragon@flydenver.com::cddb16d0-b6f9-4161-a1a6-91a003280c7c" providerId="AD" clId="Web-{BEBDF894-D567-C684-948C-DC589B1ECA5F}" dt="2025-02-10T16:58:41.338" v="1" actId="20577"/>
      <pc:docMkLst>
        <pc:docMk/>
      </pc:docMkLst>
    </pc:docChg>
  </pc:docChgLst>
  <pc:docChgLst>
    <pc:chgData name="Mondragon, Desiree - DEN" userId="cddb16d0-b6f9-4161-a1a6-91a003280c7c" providerId="ADAL" clId="{B3CA691A-9E21-4845-8E9E-AC9F549E96D3}"/>
    <pc:docChg chg="undo custSel addSld delSld modSld sldOrd delMainMaster delSection modSection">
      <pc:chgData name="Mondragon, Desiree - DEN" userId="cddb16d0-b6f9-4161-a1a6-91a003280c7c" providerId="ADAL" clId="{B3CA691A-9E21-4845-8E9E-AC9F549E96D3}" dt="2025-06-26T15:41:59.605" v="908" actId="962"/>
      <pc:docMkLst>
        <pc:docMk/>
      </pc:docMkLst>
      <pc:sldChg chg="modSp add mod modTransition">
        <pc:chgData name="Mondragon, Desiree - DEN" userId="cddb16d0-b6f9-4161-a1a6-91a003280c7c" providerId="ADAL" clId="{B3CA691A-9E21-4845-8E9E-AC9F549E96D3}" dt="2025-06-26T15:33:39.542" v="771" actId="962"/>
        <pc:sldMkLst>
          <pc:docMk/>
          <pc:sldMk cId="0" sldId="256"/>
        </pc:sldMkLst>
        <pc:spChg chg="mod">
          <ac:chgData name="Mondragon, Desiree - DEN" userId="cddb16d0-b6f9-4161-a1a6-91a003280c7c" providerId="ADAL" clId="{B3CA691A-9E21-4845-8E9E-AC9F549E96D3}" dt="2025-06-26T15:33:37.501" v="767" actId="962"/>
          <ac:spMkLst>
            <pc:docMk/>
            <pc:sldMk cId="0" sldId="256"/>
            <ac:spMk id="6" creationId="{570E4B34-322F-E23B-3915-0BABB64CDE23}"/>
          </ac:spMkLst>
        </pc:spChg>
        <pc:spChg chg="mod">
          <ac:chgData name="Mondragon, Desiree - DEN" userId="cddb16d0-b6f9-4161-a1a6-91a003280c7c" providerId="ADAL" clId="{B3CA691A-9E21-4845-8E9E-AC9F549E96D3}" dt="2025-06-26T15:33:37.895" v="768" actId="962"/>
          <ac:spMkLst>
            <pc:docMk/>
            <pc:sldMk cId="0" sldId="256"/>
            <ac:spMk id="18" creationId="{00000000-0000-0000-0000-000000000000}"/>
          </ac:spMkLst>
        </pc:spChg>
        <pc:spChg chg="mod">
          <ac:chgData name="Mondragon, Desiree - DEN" userId="cddb16d0-b6f9-4161-a1a6-91a003280c7c" providerId="ADAL" clId="{B3CA691A-9E21-4845-8E9E-AC9F549E96D3}" dt="2025-06-26T15:33:38.574" v="769" actId="962"/>
          <ac:spMkLst>
            <pc:docMk/>
            <pc:sldMk cId="0" sldId="256"/>
            <ac:spMk id="19" creationId="{00000000-0000-0000-0000-000000000000}"/>
          </ac:spMkLst>
        </pc:spChg>
        <pc:spChg chg="mod">
          <ac:chgData name="Mondragon, Desiree - DEN" userId="cddb16d0-b6f9-4161-a1a6-91a003280c7c" providerId="ADAL" clId="{B3CA691A-9E21-4845-8E9E-AC9F549E96D3}" dt="2025-06-26T15:33:38.999" v="770" actId="962"/>
          <ac:spMkLst>
            <pc:docMk/>
            <pc:sldMk cId="0" sldId="256"/>
            <ac:spMk id="20" creationId="{00000000-0000-0000-0000-000000000000}"/>
          </ac:spMkLst>
        </pc:spChg>
        <pc:spChg chg="mod">
          <ac:chgData name="Mondragon, Desiree - DEN" userId="cddb16d0-b6f9-4161-a1a6-91a003280c7c" providerId="ADAL" clId="{B3CA691A-9E21-4845-8E9E-AC9F549E96D3}" dt="2025-06-26T15:33:39.542" v="771" actId="962"/>
          <ac:spMkLst>
            <pc:docMk/>
            <pc:sldMk cId="0" sldId="256"/>
            <ac:spMk id="21" creationId="{00000000-0000-0000-0000-000000000000}"/>
          </ac:spMkLst>
        </pc:spChg>
      </pc:sldChg>
      <pc:sldChg chg="modSp add mod modTransition">
        <pc:chgData name="Mondragon, Desiree - DEN" userId="cddb16d0-b6f9-4161-a1a6-91a003280c7c" providerId="ADAL" clId="{B3CA691A-9E21-4845-8E9E-AC9F549E96D3}" dt="2025-06-26T15:37:42.325" v="812" actId="962"/>
        <pc:sldMkLst>
          <pc:docMk/>
          <pc:sldMk cId="0" sldId="257"/>
        </pc:sldMkLst>
        <pc:spChg chg="mod">
          <ac:chgData name="Mondragon, Desiree - DEN" userId="cddb16d0-b6f9-4161-a1a6-91a003280c7c" providerId="ADAL" clId="{B3CA691A-9E21-4845-8E9E-AC9F549E96D3}" dt="2025-06-26T15:33:48.013" v="775" actId="962"/>
          <ac:spMkLst>
            <pc:docMk/>
            <pc:sldMk cId="0" sldId="257"/>
            <ac:spMk id="18" creationId="{86185921-3693-1301-B871-63D9B59E8C56}"/>
          </ac:spMkLst>
        </pc:spChg>
        <pc:spChg chg="mod">
          <ac:chgData name="Mondragon, Desiree - DEN" userId="cddb16d0-b6f9-4161-a1a6-91a003280c7c" providerId="ADAL" clId="{B3CA691A-9E21-4845-8E9E-AC9F549E96D3}" dt="2025-06-26T15:33:44.080" v="772" actId="962"/>
          <ac:spMkLst>
            <pc:docMk/>
            <pc:sldMk cId="0" sldId="257"/>
            <ac:spMk id="22" creationId="{00000000-0000-0000-0000-000000000000}"/>
          </ac:spMkLst>
        </pc:spChg>
        <pc:spChg chg="mod ord">
          <ac:chgData name="Mondragon, Desiree - DEN" userId="cddb16d0-b6f9-4161-a1a6-91a003280c7c" providerId="ADAL" clId="{B3CA691A-9E21-4845-8E9E-AC9F549E96D3}" dt="2025-06-26T15:37:42.325" v="812" actId="962"/>
          <ac:spMkLst>
            <pc:docMk/>
            <pc:sldMk cId="0" sldId="257"/>
            <ac:spMk id="23" creationId="{00000000-0000-0000-0000-000000000000}"/>
          </ac:spMkLst>
        </pc:spChg>
        <pc:spChg chg="mod">
          <ac:chgData name="Mondragon, Desiree - DEN" userId="cddb16d0-b6f9-4161-a1a6-91a003280c7c" providerId="ADAL" clId="{B3CA691A-9E21-4845-8E9E-AC9F549E96D3}" dt="2025-06-26T15:35:25.245" v="805" actId="962"/>
          <ac:spMkLst>
            <pc:docMk/>
            <pc:sldMk cId="0" sldId="257"/>
            <ac:spMk id="24" creationId="{00000000-0000-0000-0000-000000000000}"/>
          </ac:spMkLst>
        </pc:spChg>
        <pc:spChg chg="mod">
          <ac:chgData name="Mondragon, Desiree - DEN" userId="cddb16d0-b6f9-4161-a1a6-91a003280c7c" providerId="ADAL" clId="{B3CA691A-9E21-4845-8E9E-AC9F549E96D3}" dt="2025-06-26T15:35:07.067" v="799" actId="962"/>
          <ac:spMkLst>
            <pc:docMk/>
            <pc:sldMk cId="0" sldId="257"/>
            <ac:spMk id="26" creationId="{C3FF0BB3-FA74-6F8B-0696-55F0FF93078D}"/>
          </ac:spMkLst>
        </pc:spChg>
        <pc:picChg chg="mod">
          <ac:chgData name="Mondragon, Desiree - DEN" userId="cddb16d0-b6f9-4161-a1a6-91a003280c7c" providerId="ADAL" clId="{B3CA691A-9E21-4845-8E9E-AC9F549E96D3}" dt="2025-06-26T15:35:25.854" v="806" actId="962"/>
          <ac:picMkLst>
            <pc:docMk/>
            <pc:sldMk cId="0" sldId="257"/>
            <ac:picMk id="19" creationId="{179D8C1E-529B-1D3D-9C5A-E2247918DC76}"/>
          </ac:picMkLst>
        </pc:picChg>
        <pc:picChg chg="mod">
          <ac:chgData name="Mondragon, Desiree - DEN" userId="cddb16d0-b6f9-4161-a1a6-91a003280c7c" providerId="ADAL" clId="{B3CA691A-9E21-4845-8E9E-AC9F549E96D3}" dt="2025-06-26T15:35:26.831" v="807" actId="962"/>
          <ac:picMkLst>
            <pc:docMk/>
            <pc:sldMk cId="0" sldId="257"/>
            <ac:picMk id="20" creationId="{A45BC8B8-5277-D353-7582-E1CC84609BB2}"/>
          </ac:picMkLst>
        </pc:picChg>
      </pc:sldChg>
      <pc:sldChg chg="modSp add mod modTransition">
        <pc:chgData name="Mondragon, Desiree - DEN" userId="cddb16d0-b6f9-4161-a1a6-91a003280c7c" providerId="ADAL" clId="{B3CA691A-9E21-4845-8E9E-AC9F549E96D3}" dt="2025-06-26T15:40:52.100" v="837" actId="962"/>
        <pc:sldMkLst>
          <pc:docMk/>
          <pc:sldMk cId="0" sldId="258"/>
        </pc:sldMkLst>
        <pc:spChg chg="mod">
          <ac:chgData name="Mondragon, Desiree - DEN" userId="cddb16d0-b6f9-4161-a1a6-91a003280c7c" providerId="ADAL" clId="{B3CA691A-9E21-4845-8E9E-AC9F549E96D3}" dt="2025-06-26T15:40:42.493" v="824" actId="962"/>
          <ac:spMkLst>
            <pc:docMk/>
            <pc:sldMk cId="0" sldId="258"/>
            <ac:spMk id="5" creationId="{00000000-0000-0000-0000-000000000000}"/>
          </ac:spMkLst>
        </pc:spChg>
        <pc:spChg chg="mod">
          <ac:chgData name="Mondragon, Desiree - DEN" userId="cddb16d0-b6f9-4161-a1a6-91a003280c7c" providerId="ADAL" clId="{B3CA691A-9E21-4845-8E9E-AC9F549E96D3}" dt="2025-06-26T15:40:43.141" v="825" actId="962"/>
          <ac:spMkLst>
            <pc:docMk/>
            <pc:sldMk cId="0" sldId="258"/>
            <ac:spMk id="9" creationId="{00000000-0000-0000-0000-000000000000}"/>
          </ac:spMkLst>
        </pc:spChg>
        <pc:spChg chg="mod">
          <ac:chgData name="Mondragon, Desiree - DEN" userId="cddb16d0-b6f9-4161-a1a6-91a003280c7c" providerId="ADAL" clId="{B3CA691A-9E21-4845-8E9E-AC9F549E96D3}" dt="2025-06-26T15:40:44.054" v="826" actId="962"/>
          <ac:spMkLst>
            <pc:docMk/>
            <pc:sldMk cId="0" sldId="258"/>
            <ac:spMk id="12" creationId="{00000000-0000-0000-0000-000000000000}"/>
          </ac:spMkLst>
        </pc:spChg>
        <pc:spChg chg="mod">
          <ac:chgData name="Mondragon, Desiree - DEN" userId="cddb16d0-b6f9-4161-a1a6-91a003280c7c" providerId="ADAL" clId="{B3CA691A-9E21-4845-8E9E-AC9F549E96D3}" dt="2025-06-26T15:40:44.998" v="828" actId="962"/>
          <ac:spMkLst>
            <pc:docMk/>
            <pc:sldMk cId="0" sldId="258"/>
            <ac:spMk id="15" creationId="{6B6A9944-4417-74F6-C950-D3AEE895C07E}"/>
          </ac:spMkLst>
        </pc:spChg>
        <pc:spChg chg="mod">
          <ac:chgData name="Mondragon, Desiree - DEN" userId="cddb16d0-b6f9-4161-a1a6-91a003280c7c" providerId="ADAL" clId="{B3CA691A-9E21-4845-8E9E-AC9F549E96D3}" dt="2025-06-26T15:40:45.670" v="829" actId="962"/>
          <ac:spMkLst>
            <pc:docMk/>
            <pc:sldMk cId="0" sldId="258"/>
            <ac:spMk id="21" creationId="{A8BA18CB-7ED1-3B3D-B5E0-C9E51CD24435}"/>
          </ac:spMkLst>
        </pc:spChg>
        <pc:graphicFrameChg chg="mod modGraphic">
          <ac:chgData name="Mondragon, Desiree - DEN" userId="cddb16d0-b6f9-4161-a1a6-91a003280c7c" providerId="ADAL" clId="{B3CA691A-9E21-4845-8E9E-AC9F549E96D3}" dt="2025-06-26T15:40:44.487" v="827" actId="962"/>
          <ac:graphicFrameMkLst>
            <pc:docMk/>
            <pc:sldMk cId="0" sldId="258"/>
            <ac:graphicFrameMk id="14" creationId="{037371F6-CD2F-7DBD-6AB4-26C477FDADCD}"/>
          </ac:graphicFrameMkLst>
        </pc:graphicFrameChg>
        <pc:picChg chg="mod">
          <ac:chgData name="Mondragon, Desiree - DEN" userId="cddb16d0-b6f9-4161-a1a6-91a003280c7c" providerId="ADAL" clId="{B3CA691A-9E21-4845-8E9E-AC9F549E96D3}" dt="2025-06-26T15:40:48.659" v="832" actId="962"/>
          <ac:picMkLst>
            <pc:docMk/>
            <pc:sldMk cId="0" sldId="258"/>
            <ac:picMk id="13" creationId="{D19F2187-06C1-516D-4A33-B44C37CAE7EA}"/>
          </ac:picMkLst>
        </pc:picChg>
        <pc:picChg chg="mod">
          <ac:chgData name="Mondragon, Desiree - DEN" userId="cddb16d0-b6f9-4161-a1a6-91a003280c7c" providerId="ADAL" clId="{B3CA691A-9E21-4845-8E9E-AC9F549E96D3}" dt="2025-06-26T15:40:47.029" v="831" actId="962"/>
          <ac:picMkLst>
            <pc:docMk/>
            <pc:sldMk cId="0" sldId="258"/>
            <ac:picMk id="17" creationId="{E565093C-B53B-0CB3-392D-9F4809CC357E}"/>
          </ac:picMkLst>
        </pc:picChg>
        <pc:picChg chg="mod">
          <ac:chgData name="Mondragon, Desiree - DEN" userId="cddb16d0-b6f9-4161-a1a6-91a003280c7c" providerId="ADAL" clId="{B3CA691A-9E21-4845-8E9E-AC9F549E96D3}" dt="2025-06-26T15:40:49.406" v="833" actId="962"/>
          <ac:picMkLst>
            <pc:docMk/>
            <pc:sldMk cId="0" sldId="258"/>
            <ac:picMk id="18" creationId="{6682A761-C2A3-183F-BF99-A1C301F3C0D1}"/>
          </ac:picMkLst>
        </pc:picChg>
        <pc:picChg chg="mod">
          <ac:chgData name="Mondragon, Desiree - DEN" userId="cddb16d0-b6f9-4161-a1a6-91a003280c7c" providerId="ADAL" clId="{B3CA691A-9E21-4845-8E9E-AC9F549E96D3}" dt="2025-06-26T15:40:50.133" v="834" actId="962"/>
          <ac:picMkLst>
            <pc:docMk/>
            <pc:sldMk cId="0" sldId="258"/>
            <ac:picMk id="22" creationId="{D6386B60-30BC-5076-4BFD-4C010948D9DA}"/>
          </ac:picMkLst>
        </pc:picChg>
        <pc:picChg chg="mod">
          <ac:chgData name="Mondragon, Desiree - DEN" userId="cddb16d0-b6f9-4161-a1a6-91a003280c7c" providerId="ADAL" clId="{B3CA691A-9E21-4845-8E9E-AC9F549E96D3}" dt="2025-06-26T15:40:46.428" v="830" actId="962"/>
          <ac:picMkLst>
            <pc:docMk/>
            <pc:sldMk cId="0" sldId="258"/>
            <ac:picMk id="23" creationId="{1AE13084-9508-14E0-7C6D-D0A2D7BBC584}"/>
          </ac:picMkLst>
        </pc:picChg>
        <pc:picChg chg="mod">
          <ac:chgData name="Mondragon, Desiree - DEN" userId="cddb16d0-b6f9-4161-a1a6-91a003280c7c" providerId="ADAL" clId="{B3CA691A-9E21-4845-8E9E-AC9F549E96D3}" dt="2025-06-26T15:40:50.709" v="835" actId="962"/>
          <ac:picMkLst>
            <pc:docMk/>
            <pc:sldMk cId="0" sldId="258"/>
            <ac:picMk id="26" creationId="{C06358FF-26F7-6AEB-1A33-B53FF413FF9B}"/>
          </ac:picMkLst>
        </pc:picChg>
        <pc:picChg chg="mod">
          <ac:chgData name="Mondragon, Desiree - DEN" userId="cddb16d0-b6f9-4161-a1a6-91a003280c7c" providerId="ADAL" clId="{B3CA691A-9E21-4845-8E9E-AC9F549E96D3}" dt="2025-06-26T15:40:51.391" v="836" actId="962"/>
          <ac:picMkLst>
            <pc:docMk/>
            <pc:sldMk cId="0" sldId="258"/>
            <ac:picMk id="28" creationId="{891E26B8-E863-6486-64E1-91413B48AD8E}"/>
          </ac:picMkLst>
        </pc:picChg>
        <pc:picChg chg="mod">
          <ac:chgData name="Mondragon, Desiree - DEN" userId="cddb16d0-b6f9-4161-a1a6-91a003280c7c" providerId="ADAL" clId="{B3CA691A-9E21-4845-8E9E-AC9F549E96D3}" dt="2025-06-26T15:40:52.100" v="837" actId="962"/>
          <ac:picMkLst>
            <pc:docMk/>
            <pc:sldMk cId="0" sldId="258"/>
            <ac:picMk id="30" creationId="{96AE1634-D8A2-D842-F22F-5DA7468FB1E8}"/>
          </ac:picMkLst>
        </pc:picChg>
      </pc:sldChg>
      <pc:sldChg chg="delSp modSp add mod modTransition">
        <pc:chgData name="Mondragon, Desiree - DEN" userId="cddb16d0-b6f9-4161-a1a6-91a003280c7c" providerId="ADAL" clId="{B3CA691A-9E21-4845-8E9E-AC9F549E96D3}" dt="2025-06-26T15:40:38.516" v="823" actId="962"/>
        <pc:sldMkLst>
          <pc:docMk/>
          <pc:sldMk cId="0" sldId="259"/>
        </pc:sldMkLst>
        <pc:spChg chg="mod">
          <ac:chgData name="Mondragon, Desiree - DEN" userId="cddb16d0-b6f9-4161-a1a6-91a003280c7c" providerId="ADAL" clId="{B3CA691A-9E21-4845-8E9E-AC9F549E96D3}" dt="2025-06-26T15:40:34.917" v="818" actId="962"/>
          <ac:spMkLst>
            <pc:docMk/>
            <pc:sldMk cId="0" sldId="259"/>
            <ac:spMk id="7" creationId="{00000000-0000-0000-0000-000000000000}"/>
          </ac:spMkLst>
        </pc:spChg>
        <pc:spChg chg="mod">
          <ac:chgData name="Mondragon, Desiree - DEN" userId="cddb16d0-b6f9-4161-a1a6-91a003280c7c" providerId="ADAL" clId="{B3CA691A-9E21-4845-8E9E-AC9F549E96D3}" dt="2025-06-26T15:39:27.563" v="813" actId="962"/>
          <ac:spMkLst>
            <pc:docMk/>
            <pc:sldMk cId="0" sldId="259"/>
            <ac:spMk id="8" creationId="{00000000-0000-0000-0000-000000000000}"/>
          </ac:spMkLst>
        </pc:spChg>
        <pc:spChg chg="mod">
          <ac:chgData name="Mondragon, Desiree - DEN" userId="cddb16d0-b6f9-4161-a1a6-91a003280c7c" providerId="ADAL" clId="{B3CA691A-9E21-4845-8E9E-AC9F549E96D3}" dt="2025-06-26T15:39:27.563" v="813" actId="962"/>
          <ac:spMkLst>
            <pc:docMk/>
            <pc:sldMk cId="0" sldId="259"/>
            <ac:spMk id="9" creationId="{00000000-0000-0000-0000-000000000000}"/>
          </ac:spMkLst>
        </pc:spChg>
        <pc:spChg chg="mod">
          <ac:chgData name="Mondragon, Desiree - DEN" userId="cddb16d0-b6f9-4161-a1a6-91a003280c7c" providerId="ADAL" clId="{B3CA691A-9E21-4845-8E9E-AC9F549E96D3}" dt="2025-06-26T15:39:27.563" v="813" actId="962"/>
          <ac:spMkLst>
            <pc:docMk/>
            <pc:sldMk cId="0" sldId="259"/>
            <ac:spMk id="10" creationId="{00000000-0000-0000-0000-000000000000}"/>
          </ac:spMkLst>
        </pc:spChg>
        <pc:spChg chg="mod">
          <ac:chgData name="Mondragon, Desiree - DEN" userId="cddb16d0-b6f9-4161-a1a6-91a003280c7c" providerId="ADAL" clId="{B3CA691A-9E21-4845-8E9E-AC9F549E96D3}" dt="2025-06-26T15:40:35.791" v="819" actId="962"/>
          <ac:spMkLst>
            <pc:docMk/>
            <pc:sldMk cId="0" sldId="259"/>
            <ac:spMk id="12" creationId="{00000000-0000-0000-0000-000000000000}"/>
          </ac:spMkLst>
        </pc:spChg>
        <pc:spChg chg="mod">
          <ac:chgData name="Mondragon, Desiree - DEN" userId="cddb16d0-b6f9-4161-a1a6-91a003280c7c" providerId="ADAL" clId="{B3CA691A-9E21-4845-8E9E-AC9F549E96D3}" dt="2025-06-26T15:39:27.563" v="813" actId="962"/>
          <ac:spMkLst>
            <pc:docMk/>
            <pc:sldMk cId="0" sldId="259"/>
            <ac:spMk id="14" creationId="{5150550F-342D-9015-D969-F20B207B0EFC}"/>
          </ac:spMkLst>
        </pc:spChg>
        <pc:spChg chg="mod">
          <ac:chgData name="Mondragon, Desiree - DEN" userId="cddb16d0-b6f9-4161-a1a6-91a003280c7c" providerId="ADAL" clId="{B3CA691A-9E21-4845-8E9E-AC9F549E96D3}" dt="2025-06-26T15:39:27.563" v="813" actId="962"/>
          <ac:spMkLst>
            <pc:docMk/>
            <pc:sldMk cId="0" sldId="259"/>
            <ac:spMk id="16" creationId="{347AC6E7-3C29-90AF-45AB-CAAD11FF8575}"/>
          </ac:spMkLst>
        </pc:spChg>
        <pc:spChg chg="mod">
          <ac:chgData name="Mondragon, Desiree - DEN" userId="cddb16d0-b6f9-4161-a1a6-91a003280c7c" providerId="ADAL" clId="{B3CA691A-9E21-4845-8E9E-AC9F549E96D3}" dt="2025-06-26T15:39:27.563" v="813" actId="962"/>
          <ac:spMkLst>
            <pc:docMk/>
            <pc:sldMk cId="0" sldId="259"/>
            <ac:spMk id="21" creationId="{05FF5B7B-F6B1-65A0-E2D8-7D779CD9BE37}"/>
          </ac:spMkLst>
        </pc:spChg>
        <pc:spChg chg="mod">
          <ac:chgData name="Mondragon, Desiree - DEN" userId="cddb16d0-b6f9-4161-a1a6-91a003280c7c" providerId="ADAL" clId="{B3CA691A-9E21-4845-8E9E-AC9F549E96D3}" dt="2025-06-26T15:39:27.563" v="813" actId="962"/>
          <ac:spMkLst>
            <pc:docMk/>
            <pc:sldMk cId="0" sldId="259"/>
            <ac:spMk id="23" creationId="{B24BB7B1-815B-81F2-5A75-FE1125720F60}"/>
          </ac:spMkLst>
        </pc:spChg>
        <pc:spChg chg="mod">
          <ac:chgData name="Mondragon, Desiree - DEN" userId="cddb16d0-b6f9-4161-a1a6-91a003280c7c" providerId="ADAL" clId="{B3CA691A-9E21-4845-8E9E-AC9F549E96D3}" dt="2025-06-26T15:39:27.563" v="813" actId="962"/>
          <ac:spMkLst>
            <pc:docMk/>
            <pc:sldMk cId="0" sldId="259"/>
            <ac:spMk id="25" creationId="{36A7FC7D-BD29-D6E8-DF9C-892DD628C5F1}"/>
          </ac:spMkLst>
        </pc:spChg>
        <pc:spChg chg="mod">
          <ac:chgData name="Mondragon, Desiree - DEN" userId="cddb16d0-b6f9-4161-a1a6-91a003280c7c" providerId="ADAL" clId="{B3CA691A-9E21-4845-8E9E-AC9F549E96D3}" dt="2025-06-26T15:39:27.563" v="813" actId="962"/>
          <ac:spMkLst>
            <pc:docMk/>
            <pc:sldMk cId="0" sldId="259"/>
            <ac:spMk id="27" creationId="{68A3159A-942E-09C0-BC9E-411A027D65A7}"/>
          </ac:spMkLst>
        </pc:spChg>
        <pc:spChg chg="del">
          <ac:chgData name="Mondragon, Desiree - DEN" userId="cddb16d0-b6f9-4161-a1a6-91a003280c7c" providerId="ADAL" clId="{B3CA691A-9E21-4845-8E9E-AC9F549E96D3}" dt="2025-06-26T15:35:36.266" v="808" actId="478"/>
          <ac:spMkLst>
            <pc:docMk/>
            <pc:sldMk cId="0" sldId="259"/>
            <ac:spMk id="28" creationId="{5B4381B0-D153-011B-9073-96CF3CCD78CC}"/>
          </ac:spMkLst>
        </pc:spChg>
        <pc:picChg chg="mod">
          <ac:chgData name="Mondragon, Desiree - DEN" userId="cddb16d0-b6f9-4161-a1a6-91a003280c7c" providerId="ADAL" clId="{B3CA691A-9E21-4845-8E9E-AC9F549E96D3}" dt="2025-06-26T15:40:36.701" v="820" actId="962"/>
          <ac:picMkLst>
            <pc:docMk/>
            <pc:sldMk cId="0" sldId="259"/>
            <ac:picMk id="17" creationId="{EAE71086-B139-E937-B3F9-5524880F73BD}"/>
          </ac:picMkLst>
        </pc:picChg>
        <pc:picChg chg="mod">
          <ac:chgData name="Mondragon, Desiree - DEN" userId="cddb16d0-b6f9-4161-a1a6-91a003280c7c" providerId="ADAL" clId="{B3CA691A-9E21-4845-8E9E-AC9F549E96D3}" dt="2025-06-26T15:40:37.372" v="821" actId="962"/>
          <ac:picMkLst>
            <pc:docMk/>
            <pc:sldMk cId="0" sldId="259"/>
            <ac:picMk id="18" creationId="{CBA2DB8E-3549-B940-A965-82213DFDDC91}"/>
          </ac:picMkLst>
        </pc:picChg>
        <pc:picChg chg="mod">
          <ac:chgData name="Mondragon, Desiree - DEN" userId="cddb16d0-b6f9-4161-a1a6-91a003280c7c" providerId="ADAL" clId="{B3CA691A-9E21-4845-8E9E-AC9F549E96D3}" dt="2025-06-26T15:40:38.108" v="822" actId="962"/>
          <ac:picMkLst>
            <pc:docMk/>
            <pc:sldMk cId="0" sldId="259"/>
            <ac:picMk id="19" creationId="{C88AB5E7-BB11-4F72-2F79-26A4FDBEB5E6}"/>
          </ac:picMkLst>
        </pc:picChg>
        <pc:picChg chg="mod">
          <ac:chgData name="Mondragon, Desiree - DEN" userId="cddb16d0-b6f9-4161-a1a6-91a003280c7c" providerId="ADAL" clId="{B3CA691A-9E21-4845-8E9E-AC9F549E96D3}" dt="2025-06-26T15:40:38.516" v="823" actId="962"/>
          <ac:picMkLst>
            <pc:docMk/>
            <pc:sldMk cId="0" sldId="259"/>
            <ac:picMk id="20" creationId="{2EDC6ECB-E05A-67C3-258E-5223DBFE7FA5}"/>
          </ac:picMkLst>
        </pc:picChg>
      </pc:sldChg>
      <pc:sldChg chg="modSp add mod modTransition">
        <pc:chgData name="Mondragon, Desiree - DEN" userId="cddb16d0-b6f9-4161-a1a6-91a003280c7c" providerId="ADAL" clId="{B3CA691A-9E21-4845-8E9E-AC9F549E96D3}" dt="2025-06-26T15:12:49.132" v="477" actId="962"/>
        <pc:sldMkLst>
          <pc:docMk/>
          <pc:sldMk cId="0" sldId="260"/>
        </pc:sldMkLst>
        <pc:spChg chg="mod">
          <ac:chgData name="Mondragon, Desiree - DEN" userId="cddb16d0-b6f9-4161-a1a6-91a003280c7c" providerId="ADAL" clId="{B3CA691A-9E21-4845-8E9E-AC9F549E96D3}" dt="2025-06-26T15:12:42.711" v="473" actId="962"/>
          <ac:spMkLst>
            <pc:docMk/>
            <pc:sldMk cId="0" sldId="260"/>
            <ac:spMk id="28" creationId="{513A868D-E896-4834-D309-A97BEC81A921}"/>
          </ac:spMkLst>
        </pc:spChg>
        <pc:spChg chg="mod">
          <ac:chgData name="Mondragon, Desiree - DEN" userId="cddb16d0-b6f9-4161-a1a6-91a003280c7c" providerId="ADAL" clId="{B3CA691A-9E21-4845-8E9E-AC9F549E96D3}" dt="2025-06-26T15:12:49.132" v="477" actId="962"/>
          <ac:spMkLst>
            <pc:docMk/>
            <pc:sldMk cId="0" sldId="260"/>
            <ac:spMk id="29" creationId="{E75F8C54-D338-639D-1D24-844B5CB6A7C8}"/>
          </ac:spMkLst>
        </pc:spChg>
      </pc:sldChg>
      <pc:sldChg chg="modSp add mod modTransition">
        <pc:chgData name="Mondragon, Desiree - DEN" userId="cddb16d0-b6f9-4161-a1a6-91a003280c7c" providerId="ADAL" clId="{B3CA691A-9E21-4845-8E9E-AC9F549E96D3}" dt="2025-06-26T15:34:45.206" v="798" actId="962"/>
        <pc:sldMkLst>
          <pc:docMk/>
          <pc:sldMk cId="0" sldId="261"/>
        </pc:sldMkLst>
        <pc:spChg chg="mod">
          <ac:chgData name="Mondragon, Desiree - DEN" userId="cddb16d0-b6f9-4161-a1a6-91a003280c7c" providerId="ADAL" clId="{B3CA691A-9E21-4845-8E9E-AC9F549E96D3}" dt="2025-06-26T15:34:45.206" v="798" actId="962"/>
          <ac:spMkLst>
            <pc:docMk/>
            <pc:sldMk cId="0" sldId="261"/>
            <ac:spMk id="15" creationId="{00000000-0000-0000-0000-000000000000}"/>
          </ac:spMkLst>
        </pc:spChg>
        <pc:spChg chg="mod">
          <ac:chgData name="Mondragon, Desiree - DEN" userId="cddb16d0-b6f9-4161-a1a6-91a003280c7c" providerId="ADAL" clId="{B3CA691A-9E21-4845-8E9E-AC9F549E96D3}" dt="2025-06-26T15:34:41.695" v="794" actId="962"/>
          <ac:spMkLst>
            <pc:docMk/>
            <pc:sldMk cId="0" sldId="261"/>
            <ac:spMk id="16" creationId="{00000000-0000-0000-0000-000000000000}"/>
          </ac:spMkLst>
        </pc:spChg>
        <pc:spChg chg="mod">
          <ac:chgData name="Mondragon, Desiree - DEN" userId="cddb16d0-b6f9-4161-a1a6-91a003280c7c" providerId="ADAL" clId="{B3CA691A-9E21-4845-8E9E-AC9F549E96D3}" dt="2025-06-26T15:34:42.629" v="795" actId="962"/>
          <ac:spMkLst>
            <pc:docMk/>
            <pc:sldMk cId="0" sldId="261"/>
            <ac:spMk id="18" creationId="{00000000-0000-0000-0000-000000000000}"/>
          </ac:spMkLst>
        </pc:spChg>
        <pc:spChg chg="mod">
          <ac:chgData name="Mondragon, Desiree - DEN" userId="cddb16d0-b6f9-4161-a1a6-91a003280c7c" providerId="ADAL" clId="{B3CA691A-9E21-4845-8E9E-AC9F549E96D3}" dt="2025-06-26T15:34:43.157" v="796" actId="962"/>
          <ac:spMkLst>
            <pc:docMk/>
            <pc:sldMk cId="0" sldId="261"/>
            <ac:spMk id="20" creationId="{00000000-0000-0000-0000-000000000000}"/>
          </ac:spMkLst>
        </pc:spChg>
        <pc:spChg chg="mod">
          <ac:chgData name="Mondragon, Desiree - DEN" userId="cddb16d0-b6f9-4161-a1a6-91a003280c7c" providerId="ADAL" clId="{B3CA691A-9E21-4845-8E9E-AC9F549E96D3}" dt="2025-06-26T15:34:16.650" v="789" actId="962"/>
          <ac:spMkLst>
            <pc:docMk/>
            <pc:sldMk cId="0" sldId="261"/>
            <ac:spMk id="26" creationId="{0615D1DE-911F-EE2D-58D5-7BE36E6EF34A}"/>
          </ac:spMkLst>
        </pc:spChg>
        <pc:spChg chg="mod">
          <ac:chgData name="Mondragon, Desiree - DEN" userId="cddb16d0-b6f9-4161-a1a6-91a003280c7c" providerId="ADAL" clId="{B3CA691A-9E21-4845-8E9E-AC9F549E96D3}" dt="2025-06-26T15:34:18.723" v="791" actId="962"/>
          <ac:spMkLst>
            <pc:docMk/>
            <pc:sldMk cId="0" sldId="261"/>
            <ac:spMk id="27" creationId="{74E1A5AC-FBF8-0EAD-B89A-AB298AC9B922}"/>
          </ac:spMkLst>
        </pc:spChg>
        <pc:grpChg chg="mod">
          <ac:chgData name="Mondragon, Desiree - DEN" userId="cddb16d0-b6f9-4161-a1a6-91a003280c7c" providerId="ADAL" clId="{B3CA691A-9E21-4845-8E9E-AC9F549E96D3}" dt="2025-06-26T15:34:28.273" v="792" actId="962"/>
          <ac:grpSpMkLst>
            <pc:docMk/>
            <pc:sldMk cId="0" sldId="261"/>
            <ac:grpSpMk id="3" creationId="{00000000-0000-0000-0000-000000000000}"/>
          </ac:grpSpMkLst>
        </pc:grpChg>
        <pc:grpChg chg="mod">
          <ac:chgData name="Mondragon, Desiree - DEN" userId="cddb16d0-b6f9-4161-a1a6-91a003280c7c" providerId="ADAL" clId="{B3CA691A-9E21-4845-8E9E-AC9F549E96D3}" dt="2025-06-26T15:34:28.273" v="792" actId="962"/>
          <ac:grpSpMkLst>
            <pc:docMk/>
            <pc:sldMk cId="0" sldId="261"/>
            <ac:grpSpMk id="6" creationId="{00000000-0000-0000-0000-000000000000}"/>
          </ac:grpSpMkLst>
        </pc:grpChg>
        <pc:grpChg chg="mod">
          <ac:chgData name="Mondragon, Desiree - DEN" userId="cddb16d0-b6f9-4161-a1a6-91a003280c7c" providerId="ADAL" clId="{B3CA691A-9E21-4845-8E9E-AC9F549E96D3}" dt="2025-06-26T15:34:28.273" v="792" actId="962"/>
          <ac:grpSpMkLst>
            <pc:docMk/>
            <pc:sldMk cId="0" sldId="261"/>
            <ac:grpSpMk id="9" creationId="{00000000-0000-0000-0000-000000000000}"/>
          </ac:grpSpMkLst>
        </pc:grpChg>
        <pc:picChg chg="mod">
          <ac:chgData name="Mondragon, Desiree - DEN" userId="cddb16d0-b6f9-4161-a1a6-91a003280c7c" providerId="ADAL" clId="{B3CA691A-9E21-4845-8E9E-AC9F549E96D3}" dt="2025-06-26T15:34:28.273" v="792" actId="962"/>
          <ac:picMkLst>
            <pc:docMk/>
            <pc:sldMk cId="0" sldId="261"/>
            <ac:picMk id="28" creationId="{919C7470-E314-C7C6-B4CC-BADA35735527}"/>
          </ac:picMkLst>
        </pc:picChg>
        <pc:picChg chg="mod">
          <ac:chgData name="Mondragon, Desiree - DEN" userId="cddb16d0-b6f9-4161-a1a6-91a003280c7c" providerId="ADAL" clId="{B3CA691A-9E21-4845-8E9E-AC9F549E96D3}" dt="2025-06-26T15:34:28.273" v="792" actId="962"/>
          <ac:picMkLst>
            <pc:docMk/>
            <pc:sldMk cId="0" sldId="261"/>
            <ac:picMk id="29" creationId="{AC23EA78-7401-C320-7E58-F6E7406882D7}"/>
          </ac:picMkLst>
        </pc:picChg>
      </pc:sldChg>
      <pc:sldChg chg="add modTransition">
        <pc:chgData name="Mondragon, Desiree - DEN" userId="cddb16d0-b6f9-4161-a1a6-91a003280c7c" providerId="ADAL" clId="{B3CA691A-9E21-4845-8E9E-AC9F549E96D3}" dt="2025-06-26T14:59:34.943" v="219"/>
        <pc:sldMkLst>
          <pc:docMk/>
          <pc:sldMk cId="0" sldId="263"/>
        </pc:sldMkLst>
      </pc:sldChg>
      <pc:sldChg chg="modSp add mod modTransition">
        <pc:chgData name="Mondragon, Desiree - DEN" userId="cddb16d0-b6f9-4161-a1a6-91a003280c7c" providerId="ADAL" clId="{B3CA691A-9E21-4845-8E9E-AC9F549E96D3}" dt="2025-06-26T15:41:44.221" v="896" actId="962"/>
        <pc:sldMkLst>
          <pc:docMk/>
          <pc:sldMk cId="0" sldId="264"/>
        </pc:sldMkLst>
        <pc:spChg chg="mod">
          <ac:chgData name="Mondragon, Desiree - DEN" userId="cddb16d0-b6f9-4161-a1a6-91a003280c7c" providerId="ADAL" clId="{B3CA691A-9E21-4845-8E9E-AC9F549E96D3}" dt="2025-06-26T15:41:42.164" v="892" actId="962"/>
          <ac:spMkLst>
            <pc:docMk/>
            <pc:sldMk cId="0" sldId="264"/>
            <ac:spMk id="2" creationId="{05627AEF-BFEC-0B23-1277-EA4A3B6AB3EF}"/>
          </ac:spMkLst>
        </pc:spChg>
        <pc:spChg chg="mod">
          <ac:chgData name="Mondragon, Desiree - DEN" userId="cddb16d0-b6f9-4161-a1a6-91a003280c7c" providerId="ADAL" clId="{B3CA691A-9E21-4845-8E9E-AC9F549E96D3}" dt="2025-06-26T15:41:43.133" v="894" actId="962"/>
          <ac:spMkLst>
            <pc:docMk/>
            <pc:sldMk cId="0" sldId="264"/>
            <ac:spMk id="17411" creationId="{89F7E3CE-BC7A-DE9E-EE30-79F69945DD1D}"/>
          </ac:spMkLst>
        </pc:spChg>
        <pc:picChg chg="mod">
          <ac:chgData name="Mondragon, Desiree - DEN" userId="cddb16d0-b6f9-4161-a1a6-91a003280c7c" providerId="ADAL" clId="{B3CA691A-9E21-4845-8E9E-AC9F549E96D3}" dt="2025-06-26T15:41:42.708" v="893" actId="962"/>
          <ac:picMkLst>
            <pc:docMk/>
            <pc:sldMk cId="0" sldId="264"/>
            <ac:picMk id="17410" creationId="{25A63238-6A4B-7B16-D47D-78EB9DC8B851}"/>
          </ac:picMkLst>
        </pc:picChg>
        <pc:picChg chg="mod">
          <ac:chgData name="Mondragon, Desiree - DEN" userId="cddb16d0-b6f9-4161-a1a6-91a003280c7c" providerId="ADAL" clId="{B3CA691A-9E21-4845-8E9E-AC9F549E96D3}" dt="2025-06-26T15:41:44.221" v="896" actId="962"/>
          <ac:picMkLst>
            <pc:docMk/>
            <pc:sldMk cId="0" sldId="264"/>
            <ac:picMk id="17412" creationId="{439C4D6F-3185-B7D4-B6EB-54C68903CE2E}"/>
          </ac:picMkLst>
        </pc:picChg>
        <pc:picChg chg="mod">
          <ac:chgData name="Mondragon, Desiree - DEN" userId="cddb16d0-b6f9-4161-a1a6-91a003280c7c" providerId="ADAL" clId="{B3CA691A-9E21-4845-8E9E-AC9F549E96D3}" dt="2025-06-26T15:41:43.775" v="895" actId="962"/>
          <ac:picMkLst>
            <pc:docMk/>
            <pc:sldMk cId="0" sldId="264"/>
            <ac:picMk id="17413" creationId="{EA3C3E12-4628-2EBE-5224-E1EA9807FCC9}"/>
          </ac:picMkLst>
        </pc:picChg>
      </pc:sldChg>
      <pc:sldChg chg="modSp add mod modTransition">
        <pc:chgData name="Mondragon, Desiree - DEN" userId="cddb16d0-b6f9-4161-a1a6-91a003280c7c" providerId="ADAL" clId="{B3CA691A-9E21-4845-8E9E-AC9F549E96D3}" dt="2025-06-26T15:41:07.765" v="859" actId="962"/>
        <pc:sldMkLst>
          <pc:docMk/>
          <pc:sldMk cId="0" sldId="267"/>
        </pc:sldMkLst>
        <pc:spChg chg="mod">
          <ac:chgData name="Mondragon, Desiree - DEN" userId="cddb16d0-b6f9-4161-a1a6-91a003280c7c" providerId="ADAL" clId="{B3CA691A-9E21-4845-8E9E-AC9F549E96D3}" dt="2025-06-26T15:40:55.752" v="838" actId="962"/>
          <ac:spMkLst>
            <pc:docMk/>
            <pc:sldMk cId="0" sldId="267"/>
            <ac:spMk id="2" creationId="{00000000-0000-0000-0000-000000000000}"/>
          </ac:spMkLst>
        </pc:spChg>
        <pc:spChg chg="mod">
          <ac:chgData name="Mondragon, Desiree - DEN" userId="cddb16d0-b6f9-4161-a1a6-91a003280c7c" providerId="ADAL" clId="{B3CA691A-9E21-4845-8E9E-AC9F549E96D3}" dt="2025-06-26T15:40:56.134" v="839" actId="962"/>
          <ac:spMkLst>
            <pc:docMk/>
            <pc:sldMk cId="0" sldId="267"/>
            <ac:spMk id="3" creationId="{00000000-0000-0000-0000-000000000000}"/>
          </ac:spMkLst>
        </pc:spChg>
        <pc:spChg chg="mod">
          <ac:chgData name="Mondragon, Desiree - DEN" userId="cddb16d0-b6f9-4161-a1a6-91a003280c7c" providerId="ADAL" clId="{B3CA691A-9E21-4845-8E9E-AC9F549E96D3}" dt="2025-06-26T15:40:56.559" v="840" actId="962"/>
          <ac:spMkLst>
            <pc:docMk/>
            <pc:sldMk cId="0" sldId="267"/>
            <ac:spMk id="4" creationId="{00000000-0000-0000-0000-000000000000}"/>
          </ac:spMkLst>
        </pc:spChg>
        <pc:spChg chg="mod">
          <ac:chgData name="Mondragon, Desiree - DEN" userId="cddb16d0-b6f9-4161-a1a6-91a003280c7c" providerId="ADAL" clId="{B3CA691A-9E21-4845-8E9E-AC9F549E96D3}" dt="2025-06-26T15:40:58.300" v="844" actId="962"/>
          <ac:spMkLst>
            <pc:docMk/>
            <pc:sldMk cId="0" sldId="267"/>
            <ac:spMk id="5" creationId="{00000000-0000-0000-0000-000000000000}"/>
          </ac:spMkLst>
        </pc:spChg>
        <pc:spChg chg="mod">
          <ac:chgData name="Mondragon, Desiree - DEN" userId="cddb16d0-b6f9-4161-a1a6-91a003280c7c" providerId="ADAL" clId="{B3CA691A-9E21-4845-8E9E-AC9F549E96D3}" dt="2025-06-26T15:40:58.711" v="845" actId="962"/>
          <ac:spMkLst>
            <pc:docMk/>
            <pc:sldMk cId="0" sldId="267"/>
            <ac:spMk id="6" creationId="{00000000-0000-0000-0000-000000000000}"/>
          </ac:spMkLst>
        </pc:spChg>
        <pc:spChg chg="mod">
          <ac:chgData name="Mondragon, Desiree - DEN" userId="cddb16d0-b6f9-4161-a1a6-91a003280c7c" providerId="ADAL" clId="{B3CA691A-9E21-4845-8E9E-AC9F549E96D3}" dt="2025-06-26T15:40:59.271" v="846" actId="962"/>
          <ac:spMkLst>
            <pc:docMk/>
            <pc:sldMk cId="0" sldId="267"/>
            <ac:spMk id="7" creationId="{00000000-0000-0000-0000-000000000000}"/>
          </ac:spMkLst>
        </pc:spChg>
        <pc:spChg chg="mod">
          <ac:chgData name="Mondragon, Desiree - DEN" userId="cddb16d0-b6f9-4161-a1a6-91a003280c7c" providerId="ADAL" clId="{B3CA691A-9E21-4845-8E9E-AC9F549E96D3}" dt="2025-06-26T15:41:00.142" v="847" actId="962"/>
          <ac:spMkLst>
            <pc:docMk/>
            <pc:sldMk cId="0" sldId="267"/>
            <ac:spMk id="8" creationId="{00000000-0000-0000-0000-000000000000}"/>
          </ac:spMkLst>
        </pc:spChg>
        <pc:spChg chg="mod">
          <ac:chgData name="Mondragon, Desiree - DEN" userId="cddb16d0-b6f9-4161-a1a6-91a003280c7c" providerId="ADAL" clId="{B3CA691A-9E21-4845-8E9E-AC9F549E96D3}" dt="2025-06-26T15:41:00.903" v="848" actId="962"/>
          <ac:spMkLst>
            <pc:docMk/>
            <pc:sldMk cId="0" sldId="267"/>
            <ac:spMk id="21" creationId="{D0DE8624-6A46-F418-6BBD-0313F67AD991}"/>
          </ac:spMkLst>
        </pc:spChg>
        <pc:spChg chg="mod">
          <ac:chgData name="Mondragon, Desiree - DEN" userId="cddb16d0-b6f9-4161-a1a6-91a003280c7c" providerId="ADAL" clId="{B3CA691A-9E21-4845-8E9E-AC9F549E96D3}" dt="2025-06-26T15:41:01.663" v="849" actId="962"/>
          <ac:spMkLst>
            <pc:docMk/>
            <pc:sldMk cId="0" sldId="267"/>
            <ac:spMk id="22" creationId="{9A7A38FB-CFD9-135D-F4E6-D66C0496B8CD}"/>
          </ac:spMkLst>
        </pc:spChg>
        <pc:spChg chg="mod">
          <ac:chgData name="Mondragon, Desiree - DEN" userId="cddb16d0-b6f9-4161-a1a6-91a003280c7c" providerId="ADAL" clId="{B3CA691A-9E21-4845-8E9E-AC9F549E96D3}" dt="2025-06-26T15:41:02.118" v="850" actId="962"/>
          <ac:spMkLst>
            <pc:docMk/>
            <pc:sldMk cId="0" sldId="267"/>
            <ac:spMk id="23" creationId="{172F25BC-3A0F-F132-3A06-EDC341727EC3}"/>
          </ac:spMkLst>
        </pc:spChg>
        <pc:spChg chg="mod">
          <ac:chgData name="Mondragon, Desiree - DEN" userId="cddb16d0-b6f9-4161-a1a6-91a003280c7c" providerId="ADAL" clId="{B3CA691A-9E21-4845-8E9E-AC9F549E96D3}" dt="2025-06-26T15:41:02.574" v="851" actId="962"/>
          <ac:spMkLst>
            <pc:docMk/>
            <pc:sldMk cId="0" sldId="267"/>
            <ac:spMk id="24" creationId="{BF07C9F9-CF24-C506-4594-D3CAC44CB59B}"/>
          </ac:spMkLst>
        </pc:spChg>
        <pc:spChg chg="mod">
          <ac:chgData name="Mondragon, Desiree - DEN" userId="cddb16d0-b6f9-4161-a1a6-91a003280c7c" providerId="ADAL" clId="{B3CA691A-9E21-4845-8E9E-AC9F549E96D3}" dt="2025-06-26T15:41:03.386" v="852" actId="962"/>
          <ac:spMkLst>
            <pc:docMk/>
            <pc:sldMk cId="0" sldId="267"/>
            <ac:spMk id="25" creationId="{0377271F-421E-6687-DD84-085162DA5C58}"/>
          </ac:spMkLst>
        </pc:spChg>
        <pc:spChg chg="mod">
          <ac:chgData name="Mondragon, Desiree - DEN" userId="cddb16d0-b6f9-4161-a1a6-91a003280c7c" providerId="ADAL" clId="{B3CA691A-9E21-4845-8E9E-AC9F549E96D3}" dt="2025-06-26T15:41:03.997" v="853" actId="962"/>
          <ac:spMkLst>
            <pc:docMk/>
            <pc:sldMk cId="0" sldId="267"/>
            <ac:spMk id="26" creationId="{29DAC96C-F21C-10A0-EB1A-7B93CA4B1946}"/>
          </ac:spMkLst>
        </pc:spChg>
        <pc:spChg chg="mod">
          <ac:chgData name="Mondragon, Desiree - DEN" userId="cddb16d0-b6f9-4161-a1a6-91a003280c7c" providerId="ADAL" clId="{B3CA691A-9E21-4845-8E9E-AC9F549E96D3}" dt="2025-06-26T15:41:04.426" v="854" actId="962"/>
          <ac:spMkLst>
            <pc:docMk/>
            <pc:sldMk cId="0" sldId="267"/>
            <ac:spMk id="27" creationId="{D539A7EE-13D8-170C-B9D4-16C1938F9F49}"/>
          </ac:spMkLst>
        </pc:spChg>
        <pc:spChg chg="mod">
          <ac:chgData name="Mondragon, Desiree - DEN" userId="cddb16d0-b6f9-4161-a1a6-91a003280c7c" providerId="ADAL" clId="{B3CA691A-9E21-4845-8E9E-AC9F549E96D3}" dt="2025-06-26T15:41:04.950" v="855" actId="962"/>
          <ac:spMkLst>
            <pc:docMk/>
            <pc:sldMk cId="0" sldId="267"/>
            <ac:spMk id="28" creationId="{D7931D2C-3083-A3FE-9D7D-FF5C3CC66598}"/>
          </ac:spMkLst>
        </pc:spChg>
        <pc:spChg chg="mod">
          <ac:chgData name="Mondragon, Desiree - DEN" userId="cddb16d0-b6f9-4161-a1a6-91a003280c7c" providerId="ADAL" clId="{B3CA691A-9E21-4845-8E9E-AC9F549E96D3}" dt="2025-06-26T15:41:05.416" v="856" actId="962"/>
          <ac:spMkLst>
            <pc:docMk/>
            <pc:sldMk cId="0" sldId="267"/>
            <ac:spMk id="29" creationId="{0836EE64-9A14-489E-9F8E-F9F2469C33DC}"/>
          </ac:spMkLst>
        </pc:spChg>
        <pc:spChg chg="mod">
          <ac:chgData name="Mondragon, Desiree - DEN" userId="cddb16d0-b6f9-4161-a1a6-91a003280c7c" providerId="ADAL" clId="{B3CA691A-9E21-4845-8E9E-AC9F549E96D3}" dt="2025-06-26T15:41:06.110" v="857" actId="962"/>
          <ac:spMkLst>
            <pc:docMk/>
            <pc:sldMk cId="0" sldId="267"/>
            <ac:spMk id="30" creationId="{CB2A9B54-B220-C26C-48D8-873DA292CC09}"/>
          </ac:spMkLst>
        </pc:spChg>
        <pc:spChg chg="mod">
          <ac:chgData name="Mondragon, Desiree - DEN" userId="cddb16d0-b6f9-4161-a1a6-91a003280c7c" providerId="ADAL" clId="{B3CA691A-9E21-4845-8E9E-AC9F549E96D3}" dt="2025-06-26T15:41:07.422" v="858" actId="962"/>
          <ac:spMkLst>
            <pc:docMk/>
            <pc:sldMk cId="0" sldId="267"/>
            <ac:spMk id="31" creationId="{7DD8B43A-94F2-DCB8-EC7C-5B7E4FA20DCF}"/>
          </ac:spMkLst>
        </pc:spChg>
        <pc:spChg chg="mod">
          <ac:chgData name="Mondragon, Desiree - DEN" userId="cddb16d0-b6f9-4161-a1a6-91a003280c7c" providerId="ADAL" clId="{B3CA691A-9E21-4845-8E9E-AC9F549E96D3}" dt="2025-06-26T15:41:07.765" v="859" actId="962"/>
          <ac:spMkLst>
            <pc:docMk/>
            <pc:sldMk cId="0" sldId="267"/>
            <ac:spMk id="32" creationId="{6969697F-0A61-44FC-A4EE-D82BB8363F04}"/>
          </ac:spMkLst>
        </pc:spChg>
      </pc:sldChg>
      <pc:sldChg chg="del">
        <pc:chgData name="Mondragon, Desiree - DEN" userId="cddb16d0-b6f9-4161-a1a6-91a003280c7c" providerId="ADAL" clId="{B3CA691A-9E21-4845-8E9E-AC9F549E96D3}" dt="2025-06-26T13:30:14.143" v="138" actId="2696"/>
        <pc:sldMkLst>
          <pc:docMk/>
          <pc:sldMk cId="1080092684" sldId="268"/>
        </pc:sldMkLst>
      </pc:sldChg>
      <pc:sldChg chg="modSp add mod modTransition">
        <pc:chgData name="Mondragon, Desiree - DEN" userId="cddb16d0-b6f9-4161-a1a6-91a003280c7c" providerId="ADAL" clId="{B3CA691A-9E21-4845-8E9E-AC9F549E96D3}" dt="2025-06-26T15:29:00.910" v="686" actId="962"/>
        <pc:sldMkLst>
          <pc:docMk/>
          <pc:sldMk cId="0" sldId="269"/>
        </pc:sldMkLst>
        <pc:spChg chg="mod">
          <ac:chgData name="Mondragon, Desiree - DEN" userId="cddb16d0-b6f9-4161-a1a6-91a003280c7c" providerId="ADAL" clId="{B3CA691A-9E21-4845-8E9E-AC9F549E96D3}" dt="2025-06-26T15:28:58.415" v="684" actId="962"/>
          <ac:spMkLst>
            <pc:docMk/>
            <pc:sldMk cId="0" sldId="269"/>
            <ac:spMk id="15" creationId="{51DD0C7F-356D-2188-0FE9-7A92F91A30F8}"/>
          </ac:spMkLst>
        </pc:spChg>
        <pc:spChg chg="mod">
          <ac:chgData name="Mondragon, Desiree - DEN" userId="cddb16d0-b6f9-4161-a1a6-91a003280c7c" providerId="ADAL" clId="{B3CA691A-9E21-4845-8E9E-AC9F549E96D3}" dt="2025-06-26T15:29:00.910" v="686" actId="962"/>
          <ac:spMkLst>
            <pc:docMk/>
            <pc:sldMk cId="0" sldId="269"/>
            <ac:spMk id="21" creationId="{6497C63C-BAD9-D875-2FBC-3BE1FA886259}"/>
          </ac:spMkLst>
        </pc:spChg>
      </pc:sldChg>
      <pc:sldChg chg="del">
        <pc:chgData name="Mondragon, Desiree - DEN" userId="cddb16d0-b6f9-4161-a1a6-91a003280c7c" providerId="ADAL" clId="{B3CA691A-9E21-4845-8E9E-AC9F549E96D3}" dt="2025-06-26T13:30:14.143" v="138" actId="2696"/>
        <pc:sldMkLst>
          <pc:docMk/>
          <pc:sldMk cId="501333188" sldId="274"/>
        </pc:sldMkLst>
      </pc:sldChg>
      <pc:sldChg chg="modSp add mod modTransition">
        <pc:chgData name="Mondragon, Desiree - DEN" userId="cddb16d0-b6f9-4161-a1a6-91a003280c7c" providerId="ADAL" clId="{B3CA691A-9E21-4845-8E9E-AC9F549E96D3}" dt="2025-06-26T15:27:06.118" v="659" actId="962"/>
        <pc:sldMkLst>
          <pc:docMk/>
          <pc:sldMk cId="4009482506" sldId="276"/>
        </pc:sldMkLst>
        <pc:spChg chg="mod">
          <ac:chgData name="Mondragon, Desiree - DEN" userId="cddb16d0-b6f9-4161-a1a6-91a003280c7c" providerId="ADAL" clId="{B3CA691A-9E21-4845-8E9E-AC9F549E96D3}" dt="2025-06-26T15:27:06.118" v="659" actId="962"/>
          <ac:spMkLst>
            <pc:docMk/>
            <pc:sldMk cId="4009482506" sldId="276"/>
            <ac:spMk id="3" creationId="{EA3F1E93-7F3B-EBED-36C2-8E438D27AADF}"/>
          </ac:spMkLst>
        </pc:spChg>
      </pc:sldChg>
      <pc:sldChg chg="del">
        <pc:chgData name="Mondragon, Desiree - DEN" userId="cddb16d0-b6f9-4161-a1a6-91a003280c7c" providerId="ADAL" clId="{B3CA691A-9E21-4845-8E9E-AC9F549E96D3}" dt="2025-06-26T13:30:14.143" v="138" actId="2696"/>
        <pc:sldMkLst>
          <pc:docMk/>
          <pc:sldMk cId="4171943280" sldId="276"/>
        </pc:sldMkLst>
      </pc:sldChg>
      <pc:sldChg chg="modSp add del mod modTransition">
        <pc:chgData name="Mondragon, Desiree - DEN" userId="cddb16d0-b6f9-4161-a1a6-91a003280c7c" providerId="ADAL" clId="{B3CA691A-9E21-4845-8E9E-AC9F549E96D3}" dt="2025-06-26T15:19:40.216" v="528" actId="962"/>
        <pc:sldMkLst>
          <pc:docMk/>
          <pc:sldMk cId="2941422150" sldId="286"/>
        </pc:sldMkLst>
        <pc:spChg chg="mod">
          <ac:chgData name="Mondragon, Desiree - DEN" userId="cddb16d0-b6f9-4161-a1a6-91a003280c7c" providerId="ADAL" clId="{B3CA691A-9E21-4845-8E9E-AC9F549E96D3}" dt="2025-06-26T15:19:39.100" v="527" actId="962"/>
          <ac:spMkLst>
            <pc:docMk/>
            <pc:sldMk cId="2941422150" sldId="286"/>
            <ac:spMk id="6" creationId="{35C2324D-FD23-F3DE-0E38-243531237D87}"/>
          </ac:spMkLst>
        </pc:spChg>
        <pc:picChg chg="mod">
          <ac:chgData name="Mondragon, Desiree - DEN" userId="cddb16d0-b6f9-4161-a1a6-91a003280c7c" providerId="ADAL" clId="{B3CA691A-9E21-4845-8E9E-AC9F549E96D3}" dt="2025-06-26T15:19:38.581" v="526" actId="962"/>
          <ac:picMkLst>
            <pc:docMk/>
            <pc:sldMk cId="2941422150" sldId="286"/>
            <ac:picMk id="4" creationId="{573DC0CA-1AF8-4A81-BB00-E7885469E2B9}"/>
          </ac:picMkLst>
        </pc:picChg>
        <pc:picChg chg="mod">
          <ac:chgData name="Mondragon, Desiree - DEN" userId="cddb16d0-b6f9-4161-a1a6-91a003280c7c" providerId="ADAL" clId="{B3CA691A-9E21-4845-8E9E-AC9F549E96D3}" dt="2025-06-26T15:19:38.015" v="525" actId="962"/>
          <ac:picMkLst>
            <pc:docMk/>
            <pc:sldMk cId="2941422150" sldId="286"/>
            <ac:picMk id="5" creationId="{E9B225C9-D83F-4DA9-9F19-2A80D43BA253}"/>
          </ac:picMkLst>
        </pc:picChg>
        <pc:cxnChg chg="mod">
          <ac:chgData name="Mondragon, Desiree - DEN" userId="cddb16d0-b6f9-4161-a1a6-91a003280c7c" providerId="ADAL" clId="{B3CA691A-9E21-4845-8E9E-AC9F549E96D3}" dt="2025-06-26T15:19:40.216" v="528" actId="962"/>
          <ac:cxnSpMkLst>
            <pc:docMk/>
            <pc:sldMk cId="2941422150" sldId="286"/>
            <ac:cxnSpMk id="9" creationId="{7FA822D4-0529-77CD-7D93-777883FBB698}"/>
          </ac:cxnSpMkLst>
        </pc:cxnChg>
      </pc:sldChg>
      <pc:sldChg chg="del">
        <pc:chgData name="Mondragon, Desiree - DEN" userId="cddb16d0-b6f9-4161-a1a6-91a003280c7c" providerId="ADAL" clId="{B3CA691A-9E21-4845-8E9E-AC9F549E96D3}" dt="2025-06-26T13:30:14.143" v="138" actId="2696"/>
        <pc:sldMkLst>
          <pc:docMk/>
          <pc:sldMk cId="868613216" sldId="287"/>
        </pc:sldMkLst>
      </pc:sldChg>
      <pc:sldChg chg="del">
        <pc:chgData name="Mondragon, Desiree - DEN" userId="cddb16d0-b6f9-4161-a1a6-91a003280c7c" providerId="ADAL" clId="{B3CA691A-9E21-4845-8E9E-AC9F549E96D3}" dt="2025-06-26T13:30:14.143" v="138" actId="2696"/>
        <pc:sldMkLst>
          <pc:docMk/>
          <pc:sldMk cId="640101126" sldId="291"/>
        </pc:sldMkLst>
      </pc:sldChg>
      <pc:sldChg chg="add del ord">
        <pc:chgData name="Mondragon, Desiree - DEN" userId="cddb16d0-b6f9-4161-a1a6-91a003280c7c" providerId="ADAL" clId="{B3CA691A-9E21-4845-8E9E-AC9F549E96D3}" dt="2025-06-26T14:51:08.181" v="197" actId="2696"/>
        <pc:sldMkLst>
          <pc:docMk/>
          <pc:sldMk cId="595768715" sldId="297"/>
        </pc:sldMkLst>
      </pc:sldChg>
      <pc:sldChg chg="modSp add mod modTransition">
        <pc:chgData name="Mondragon, Desiree - DEN" userId="cddb16d0-b6f9-4161-a1a6-91a003280c7c" providerId="ADAL" clId="{B3CA691A-9E21-4845-8E9E-AC9F549E96D3}" dt="2025-06-26T15:41:59.605" v="908" actId="962"/>
        <pc:sldMkLst>
          <pc:docMk/>
          <pc:sldMk cId="0" sldId="309"/>
        </pc:sldMkLst>
        <pc:spChg chg="mod">
          <ac:chgData name="Mondragon, Desiree - DEN" userId="cddb16d0-b6f9-4161-a1a6-91a003280c7c" providerId="ADAL" clId="{B3CA691A-9E21-4845-8E9E-AC9F549E96D3}" dt="2025-06-26T15:41:56.077" v="902" actId="962"/>
          <ac:spMkLst>
            <pc:docMk/>
            <pc:sldMk cId="0" sldId="309"/>
            <ac:spMk id="2" creationId="{DFD86FF3-E2B7-D8AD-9DDD-4B6001B8A374}"/>
          </ac:spMkLst>
        </pc:spChg>
        <pc:spChg chg="mod">
          <ac:chgData name="Mondragon, Desiree - DEN" userId="cddb16d0-b6f9-4161-a1a6-91a003280c7c" providerId="ADAL" clId="{B3CA691A-9E21-4845-8E9E-AC9F549E96D3}" dt="2025-06-26T15:41:59.605" v="908" actId="962"/>
          <ac:spMkLst>
            <pc:docMk/>
            <pc:sldMk cId="0" sldId="309"/>
            <ac:spMk id="4" creationId="{42BCDE2D-2CB9-1A8E-881F-F1F0A6666FB8}"/>
          </ac:spMkLst>
        </pc:spChg>
        <pc:spChg chg="mod">
          <ac:chgData name="Mondragon, Desiree - DEN" userId="cddb16d0-b6f9-4161-a1a6-91a003280c7c" providerId="ADAL" clId="{B3CA691A-9E21-4845-8E9E-AC9F549E96D3}" dt="2025-06-26T15:41:57.015" v="904" actId="962"/>
          <ac:spMkLst>
            <pc:docMk/>
            <pc:sldMk cId="0" sldId="309"/>
            <ac:spMk id="8" creationId="{132610DD-D61C-2145-3361-2BF4AC56F1E4}"/>
          </ac:spMkLst>
        </pc:spChg>
        <pc:spChg chg="mod">
          <ac:chgData name="Mondragon, Desiree - DEN" userId="cddb16d0-b6f9-4161-a1a6-91a003280c7c" providerId="ADAL" clId="{B3CA691A-9E21-4845-8E9E-AC9F549E96D3}" dt="2025-06-26T15:41:57.526" v="905" actId="962"/>
          <ac:spMkLst>
            <pc:docMk/>
            <pc:sldMk cId="0" sldId="309"/>
            <ac:spMk id="9" creationId="{093002E5-BD69-9B8D-D4DE-8F9519D5E710}"/>
          </ac:spMkLst>
        </pc:spChg>
        <pc:spChg chg="mod">
          <ac:chgData name="Mondragon, Desiree - DEN" userId="cddb16d0-b6f9-4161-a1a6-91a003280c7c" providerId="ADAL" clId="{B3CA691A-9E21-4845-8E9E-AC9F549E96D3}" dt="2025-06-26T15:41:58.470" v="906" actId="962"/>
          <ac:spMkLst>
            <pc:docMk/>
            <pc:sldMk cId="0" sldId="309"/>
            <ac:spMk id="11" creationId="{B33782F8-FE43-3BC9-C32D-FB6BBAB85B4A}"/>
          </ac:spMkLst>
        </pc:spChg>
        <pc:picChg chg="mod">
          <ac:chgData name="Mondragon, Desiree - DEN" userId="cddb16d0-b6f9-4161-a1a6-91a003280c7c" providerId="ADAL" clId="{B3CA691A-9E21-4845-8E9E-AC9F549E96D3}" dt="2025-06-26T15:30:01.065" v="700" actId="962"/>
          <ac:picMkLst>
            <pc:docMk/>
            <pc:sldMk cId="0" sldId="309"/>
            <ac:picMk id="3" creationId="{E3383962-136D-6BBB-D28A-EBF96F8267BC}"/>
          </ac:picMkLst>
        </pc:picChg>
        <pc:picChg chg="mod">
          <ac:chgData name="Mondragon, Desiree - DEN" userId="cddb16d0-b6f9-4161-a1a6-91a003280c7c" providerId="ADAL" clId="{B3CA691A-9E21-4845-8E9E-AC9F549E96D3}" dt="2025-06-26T15:30:01.065" v="700" actId="962"/>
          <ac:picMkLst>
            <pc:docMk/>
            <pc:sldMk cId="0" sldId="309"/>
            <ac:picMk id="5" creationId="{C2F90B1C-0566-01BF-E386-C89AFDD759EB}"/>
          </ac:picMkLst>
        </pc:picChg>
        <pc:picChg chg="mod">
          <ac:chgData name="Mondragon, Desiree - DEN" userId="cddb16d0-b6f9-4161-a1a6-91a003280c7c" providerId="ADAL" clId="{B3CA691A-9E21-4845-8E9E-AC9F549E96D3}" dt="2025-06-26T15:30:01.065" v="700" actId="962"/>
          <ac:picMkLst>
            <pc:docMk/>
            <pc:sldMk cId="0" sldId="309"/>
            <ac:picMk id="10" creationId="{B9AC9043-C52A-69A0-1F1E-AEB33C510510}"/>
          </ac:picMkLst>
        </pc:picChg>
        <pc:picChg chg="mod">
          <ac:chgData name="Mondragon, Desiree - DEN" userId="cddb16d0-b6f9-4161-a1a6-91a003280c7c" providerId="ADAL" clId="{B3CA691A-9E21-4845-8E9E-AC9F549E96D3}" dt="2025-06-26T15:41:59.091" v="907" actId="962"/>
          <ac:picMkLst>
            <pc:docMk/>
            <pc:sldMk cId="0" sldId="309"/>
            <ac:picMk id="23556" creationId="{CF7E7C49-7230-9BBC-5A14-1AAAABBFA437}"/>
          </ac:picMkLst>
        </pc:picChg>
        <pc:picChg chg="mod">
          <ac:chgData name="Mondragon, Desiree - DEN" userId="cddb16d0-b6f9-4161-a1a6-91a003280c7c" providerId="ADAL" clId="{B3CA691A-9E21-4845-8E9E-AC9F549E96D3}" dt="2025-06-26T15:41:56.502" v="903" actId="962"/>
          <ac:picMkLst>
            <pc:docMk/>
            <pc:sldMk cId="0" sldId="309"/>
            <ac:picMk id="23560" creationId="{802D0394-5A2E-2160-774B-BA30B2963DAE}"/>
          </ac:picMkLst>
        </pc:picChg>
      </pc:sldChg>
      <pc:sldChg chg="add modTransition">
        <pc:chgData name="Mondragon, Desiree - DEN" userId="cddb16d0-b6f9-4161-a1a6-91a003280c7c" providerId="ADAL" clId="{B3CA691A-9E21-4845-8E9E-AC9F549E96D3}" dt="2025-06-26T14:59:34.943" v="219"/>
        <pc:sldMkLst>
          <pc:docMk/>
          <pc:sldMk cId="3227174201" sldId="311"/>
        </pc:sldMkLst>
      </pc:sldChg>
      <pc:sldChg chg="delSp modSp add mod modTransition">
        <pc:chgData name="Mondragon, Desiree - DEN" userId="cddb16d0-b6f9-4161-a1a6-91a003280c7c" providerId="ADAL" clId="{B3CA691A-9E21-4845-8E9E-AC9F549E96D3}" dt="2025-06-26T15:32:15.230" v="726" actId="478"/>
        <pc:sldMkLst>
          <pc:docMk/>
          <pc:sldMk cId="2211917776" sldId="314"/>
        </pc:sldMkLst>
        <pc:spChg chg="del mod">
          <ac:chgData name="Mondragon, Desiree - DEN" userId="cddb16d0-b6f9-4161-a1a6-91a003280c7c" providerId="ADAL" clId="{B3CA691A-9E21-4845-8E9E-AC9F549E96D3}" dt="2025-06-26T15:32:15.230" v="726" actId="478"/>
          <ac:spMkLst>
            <pc:docMk/>
            <pc:sldMk cId="2211917776" sldId="314"/>
            <ac:spMk id="3" creationId="{ED699B48-7954-EE7D-BA08-67E57E49FC1F}"/>
          </ac:spMkLst>
        </pc:spChg>
        <pc:spChg chg="mod ord">
          <ac:chgData name="Mondragon, Desiree - DEN" userId="cddb16d0-b6f9-4161-a1a6-91a003280c7c" providerId="ADAL" clId="{B3CA691A-9E21-4845-8E9E-AC9F549E96D3}" dt="2025-06-26T15:30:45.355" v="708" actId="13244"/>
          <ac:spMkLst>
            <pc:docMk/>
            <pc:sldMk cId="2211917776" sldId="314"/>
            <ac:spMk id="4" creationId="{684C3425-CA16-8032-5E52-14E7DE673BB1}"/>
          </ac:spMkLst>
        </pc:spChg>
        <pc:graphicFrameChg chg="mod">
          <ac:chgData name="Mondragon, Desiree - DEN" userId="cddb16d0-b6f9-4161-a1a6-91a003280c7c" providerId="ADAL" clId="{B3CA691A-9E21-4845-8E9E-AC9F549E96D3}" dt="2025-06-26T15:30:39.979" v="704" actId="962"/>
          <ac:graphicFrameMkLst>
            <pc:docMk/>
            <pc:sldMk cId="2211917776" sldId="314"/>
            <ac:graphicFrameMk id="5" creationId="{AC6105C6-F191-3435-E900-109172BF539E}"/>
          </ac:graphicFrameMkLst>
        </pc:graphicFrameChg>
        <pc:picChg chg="mod">
          <ac:chgData name="Mondragon, Desiree - DEN" userId="cddb16d0-b6f9-4161-a1a6-91a003280c7c" providerId="ADAL" clId="{B3CA691A-9E21-4845-8E9E-AC9F549E96D3}" dt="2025-06-26T15:30:40.396" v="705" actId="962"/>
          <ac:picMkLst>
            <pc:docMk/>
            <pc:sldMk cId="2211917776" sldId="314"/>
            <ac:picMk id="8" creationId="{EE3339A0-EA1B-41C0-22F5-4A41023B5654}"/>
          </ac:picMkLst>
        </pc:picChg>
      </pc:sldChg>
      <pc:sldChg chg="modSp add del mod modTransition">
        <pc:chgData name="Mondragon, Desiree - DEN" userId="cddb16d0-b6f9-4161-a1a6-91a003280c7c" providerId="ADAL" clId="{B3CA691A-9E21-4845-8E9E-AC9F549E96D3}" dt="2025-06-26T15:20:07.518" v="616" actId="962"/>
        <pc:sldMkLst>
          <pc:docMk/>
          <pc:sldMk cId="198533321" sldId="315"/>
        </pc:sldMkLst>
        <pc:spChg chg="mod">
          <ac:chgData name="Mondragon, Desiree - DEN" userId="cddb16d0-b6f9-4161-a1a6-91a003280c7c" providerId="ADAL" clId="{B3CA691A-9E21-4845-8E9E-AC9F549E96D3}" dt="2025-06-26T15:20:07.135" v="615" actId="962"/>
          <ac:spMkLst>
            <pc:docMk/>
            <pc:sldMk cId="198533321" sldId="315"/>
            <ac:spMk id="3" creationId="{F9F28E5F-A208-6979-3765-8FD38B726D02}"/>
          </ac:spMkLst>
        </pc:spChg>
        <pc:picChg chg="mod">
          <ac:chgData name="Mondragon, Desiree - DEN" userId="cddb16d0-b6f9-4161-a1a6-91a003280c7c" providerId="ADAL" clId="{B3CA691A-9E21-4845-8E9E-AC9F549E96D3}" dt="2025-06-26T15:20:05.827" v="613" actId="962"/>
          <ac:picMkLst>
            <pc:docMk/>
            <pc:sldMk cId="198533321" sldId="315"/>
            <ac:picMk id="6" creationId="{04154042-86D0-4299-8763-1209C1CA06AC}"/>
          </ac:picMkLst>
        </pc:picChg>
        <pc:picChg chg="mod">
          <ac:chgData name="Mondragon, Desiree - DEN" userId="cddb16d0-b6f9-4161-a1a6-91a003280c7c" providerId="ADAL" clId="{B3CA691A-9E21-4845-8E9E-AC9F549E96D3}" dt="2025-06-26T15:20:06.612" v="614" actId="962"/>
          <ac:picMkLst>
            <pc:docMk/>
            <pc:sldMk cId="198533321" sldId="315"/>
            <ac:picMk id="9" creationId="{6F93667D-CBCB-4456-9955-991DEEBE3B4B}"/>
          </ac:picMkLst>
        </pc:picChg>
        <pc:cxnChg chg="mod">
          <ac:chgData name="Mondragon, Desiree - DEN" userId="cddb16d0-b6f9-4161-a1a6-91a003280c7c" providerId="ADAL" clId="{B3CA691A-9E21-4845-8E9E-AC9F549E96D3}" dt="2025-06-26T15:20:07.518" v="616" actId="962"/>
          <ac:cxnSpMkLst>
            <pc:docMk/>
            <pc:sldMk cId="198533321" sldId="315"/>
            <ac:cxnSpMk id="4" creationId="{5C8BD179-47D1-1010-49C2-7183684C498A}"/>
          </ac:cxnSpMkLst>
        </pc:cxnChg>
      </pc:sldChg>
      <pc:sldChg chg="delSp modSp add mod modTransition">
        <pc:chgData name="Mondragon, Desiree - DEN" userId="cddb16d0-b6f9-4161-a1a6-91a003280c7c" providerId="ADAL" clId="{B3CA691A-9E21-4845-8E9E-AC9F549E96D3}" dt="2025-06-26T15:31:59.866" v="721" actId="478"/>
        <pc:sldMkLst>
          <pc:docMk/>
          <pc:sldMk cId="118913874" sldId="316"/>
        </pc:sldMkLst>
        <pc:spChg chg="mod">
          <ac:chgData name="Mondragon, Desiree - DEN" userId="cddb16d0-b6f9-4161-a1a6-91a003280c7c" providerId="ADAL" clId="{B3CA691A-9E21-4845-8E9E-AC9F549E96D3}" dt="2025-06-26T15:05:28.514" v="304" actId="962"/>
          <ac:spMkLst>
            <pc:docMk/>
            <pc:sldMk cId="118913874" sldId="316"/>
            <ac:spMk id="2" creationId="{42D9CBB4-C212-5782-45B8-38486D5A7618}"/>
          </ac:spMkLst>
        </pc:spChg>
        <pc:spChg chg="mod">
          <ac:chgData name="Mondragon, Desiree - DEN" userId="cddb16d0-b6f9-4161-a1a6-91a003280c7c" providerId="ADAL" clId="{B3CA691A-9E21-4845-8E9E-AC9F549E96D3}" dt="2025-06-26T15:19:32.478" v="520" actId="962"/>
          <ac:spMkLst>
            <pc:docMk/>
            <pc:sldMk cId="118913874" sldId="316"/>
            <ac:spMk id="3" creationId="{51313B75-BE82-1922-2073-7B6989FE9F51}"/>
          </ac:spMkLst>
        </pc:spChg>
        <pc:spChg chg="del">
          <ac:chgData name="Mondragon, Desiree - DEN" userId="cddb16d0-b6f9-4161-a1a6-91a003280c7c" providerId="ADAL" clId="{B3CA691A-9E21-4845-8E9E-AC9F549E96D3}" dt="2025-06-26T15:31:59.866" v="721" actId="478"/>
          <ac:spMkLst>
            <pc:docMk/>
            <pc:sldMk cId="118913874" sldId="316"/>
            <ac:spMk id="11" creationId="{B422465D-F529-C5DE-E371-FD7F08B0F0A9}"/>
          </ac:spMkLst>
        </pc:spChg>
        <pc:graphicFrameChg chg="mod">
          <ac:chgData name="Mondragon, Desiree - DEN" userId="cddb16d0-b6f9-4161-a1a6-91a003280c7c" providerId="ADAL" clId="{B3CA691A-9E21-4845-8E9E-AC9F549E96D3}" dt="2025-06-26T15:19:33.444" v="521" actId="962"/>
          <ac:graphicFrameMkLst>
            <pc:docMk/>
            <pc:sldMk cId="118913874" sldId="316"/>
            <ac:graphicFrameMk id="6" creationId="{7679481D-50D5-C332-0714-C5F651BE19C0}"/>
          </ac:graphicFrameMkLst>
        </pc:graphicFrameChg>
      </pc:sldChg>
      <pc:sldChg chg="delSp modSp add mod modTransition">
        <pc:chgData name="Mondragon, Desiree - DEN" userId="cddb16d0-b6f9-4161-a1a6-91a003280c7c" providerId="ADAL" clId="{B3CA691A-9E21-4845-8E9E-AC9F549E96D3}" dt="2025-06-26T15:32:10.126" v="724" actId="478"/>
        <pc:sldMkLst>
          <pc:docMk/>
          <pc:sldMk cId="4094885093" sldId="317"/>
        </pc:sldMkLst>
        <pc:spChg chg="del mod">
          <ac:chgData name="Mondragon, Desiree - DEN" userId="cddb16d0-b6f9-4161-a1a6-91a003280c7c" providerId="ADAL" clId="{B3CA691A-9E21-4845-8E9E-AC9F549E96D3}" dt="2025-06-26T15:32:10.126" v="724" actId="478"/>
          <ac:spMkLst>
            <pc:docMk/>
            <pc:sldMk cId="4094885093" sldId="317"/>
            <ac:spMk id="5" creationId="{4AC38708-7CBE-EFFF-797E-800C47B8540B}"/>
          </ac:spMkLst>
        </pc:spChg>
        <pc:spChg chg="mod">
          <ac:chgData name="Mondragon, Desiree - DEN" userId="cddb16d0-b6f9-4161-a1a6-91a003280c7c" providerId="ADAL" clId="{B3CA691A-9E21-4845-8E9E-AC9F549E96D3}" dt="2025-06-26T15:31:13.784" v="713" actId="962"/>
          <ac:spMkLst>
            <pc:docMk/>
            <pc:sldMk cId="4094885093" sldId="317"/>
            <ac:spMk id="6" creationId="{A5FCD526-D9F9-47DB-A29A-814ADB9C3CA3}"/>
          </ac:spMkLst>
        </pc:spChg>
        <pc:graphicFrameChg chg="mod">
          <ac:chgData name="Mondragon, Desiree - DEN" userId="cddb16d0-b6f9-4161-a1a6-91a003280c7c" providerId="ADAL" clId="{B3CA691A-9E21-4845-8E9E-AC9F549E96D3}" dt="2025-06-26T15:03:36.122" v="261" actId="962"/>
          <ac:graphicFrameMkLst>
            <pc:docMk/>
            <pc:sldMk cId="4094885093" sldId="317"/>
            <ac:graphicFrameMk id="7" creationId="{D26D364B-868F-F6AC-8328-F8344DE63815}"/>
          </ac:graphicFrameMkLst>
        </pc:graphicFrameChg>
        <pc:picChg chg="mod">
          <ac:chgData name="Mondragon, Desiree - DEN" userId="cddb16d0-b6f9-4161-a1a6-91a003280c7c" providerId="ADAL" clId="{B3CA691A-9E21-4845-8E9E-AC9F549E96D3}" dt="2025-06-26T15:31:11.724" v="711" actId="962"/>
          <ac:picMkLst>
            <pc:docMk/>
            <pc:sldMk cId="4094885093" sldId="317"/>
            <ac:picMk id="3" creationId="{3883EBDB-0F1B-8BE7-72B3-DF5D533914D9}"/>
          </ac:picMkLst>
        </pc:picChg>
      </pc:sldChg>
      <pc:sldChg chg="delSp modSp add mod modTransition">
        <pc:chgData name="Mondragon, Desiree - DEN" userId="cddb16d0-b6f9-4161-a1a6-91a003280c7c" providerId="ADAL" clId="{B3CA691A-9E21-4845-8E9E-AC9F549E96D3}" dt="2025-06-26T15:32:03.226" v="722" actId="478"/>
        <pc:sldMkLst>
          <pc:docMk/>
          <pc:sldMk cId="294564445" sldId="318"/>
        </pc:sldMkLst>
        <pc:spChg chg="del">
          <ac:chgData name="Mondragon, Desiree - DEN" userId="cddb16d0-b6f9-4161-a1a6-91a003280c7c" providerId="ADAL" clId="{B3CA691A-9E21-4845-8E9E-AC9F549E96D3}" dt="2025-06-26T15:32:03.226" v="722" actId="478"/>
          <ac:spMkLst>
            <pc:docMk/>
            <pc:sldMk cId="294564445" sldId="318"/>
            <ac:spMk id="6" creationId="{25D6E493-F714-278D-EC9A-998AD4E80C9D}"/>
          </ac:spMkLst>
        </pc:spChg>
        <pc:spChg chg="mod">
          <ac:chgData name="Mondragon, Desiree - DEN" userId="cddb16d0-b6f9-4161-a1a6-91a003280c7c" providerId="ADAL" clId="{B3CA691A-9E21-4845-8E9E-AC9F549E96D3}" dt="2025-06-26T15:04:42.958" v="299" actId="962"/>
          <ac:spMkLst>
            <pc:docMk/>
            <pc:sldMk cId="294564445" sldId="318"/>
            <ac:spMk id="8" creationId="{993DE82D-CECF-EFC2-4E0D-5562E2F61961}"/>
          </ac:spMkLst>
        </pc:spChg>
        <pc:graphicFrameChg chg="mod modGraphic">
          <ac:chgData name="Mondragon, Desiree - DEN" userId="cddb16d0-b6f9-4161-a1a6-91a003280c7c" providerId="ADAL" clId="{B3CA691A-9E21-4845-8E9E-AC9F549E96D3}" dt="2025-06-26T15:05:22.410" v="302" actId="962"/>
          <ac:graphicFrameMkLst>
            <pc:docMk/>
            <pc:sldMk cId="294564445" sldId="318"/>
            <ac:graphicFrameMk id="9" creationId="{830FC577-7695-3D6F-00B6-745C97C367AB}"/>
          </ac:graphicFrameMkLst>
        </pc:graphicFrameChg>
        <pc:picChg chg="mod">
          <ac:chgData name="Mondragon, Desiree - DEN" userId="cddb16d0-b6f9-4161-a1a6-91a003280c7c" providerId="ADAL" clId="{B3CA691A-9E21-4845-8E9E-AC9F549E96D3}" dt="2025-06-26T15:16:42.027" v="517" actId="962"/>
          <ac:picMkLst>
            <pc:docMk/>
            <pc:sldMk cId="294564445" sldId="318"/>
            <ac:picMk id="10" creationId="{1065068C-3EEC-34ED-A27A-C66D46F3B9C8}"/>
          </ac:picMkLst>
        </pc:picChg>
        <pc:picChg chg="mod">
          <ac:chgData name="Mondragon, Desiree - DEN" userId="cddb16d0-b6f9-4161-a1a6-91a003280c7c" providerId="ADAL" clId="{B3CA691A-9E21-4845-8E9E-AC9F549E96D3}" dt="2025-06-26T15:16:43.044" v="518" actId="962"/>
          <ac:picMkLst>
            <pc:docMk/>
            <pc:sldMk cId="294564445" sldId="318"/>
            <ac:picMk id="11" creationId="{551C11E5-4EE5-D71B-0CEF-9D4346FA638B}"/>
          </ac:picMkLst>
        </pc:picChg>
      </pc:sldChg>
      <pc:sldChg chg="modSp add mod modTransition modAnim">
        <pc:chgData name="Mondragon, Desiree - DEN" userId="cddb16d0-b6f9-4161-a1a6-91a003280c7c" providerId="ADAL" clId="{B3CA691A-9E21-4845-8E9E-AC9F549E96D3}" dt="2025-06-26T15:19:34.371" v="522" actId="962"/>
        <pc:sldMkLst>
          <pc:docMk/>
          <pc:sldMk cId="2050687413" sldId="320"/>
        </pc:sldMkLst>
        <pc:spChg chg="mod">
          <ac:chgData name="Mondragon, Desiree - DEN" userId="cddb16d0-b6f9-4161-a1a6-91a003280c7c" providerId="ADAL" clId="{B3CA691A-9E21-4845-8E9E-AC9F549E96D3}" dt="2025-06-26T15:05:46.847" v="314" actId="962"/>
          <ac:spMkLst>
            <pc:docMk/>
            <pc:sldMk cId="2050687413" sldId="320"/>
            <ac:spMk id="6" creationId="{BA264906-F8FE-E18C-24FF-9D822F4777A7}"/>
          </ac:spMkLst>
        </pc:spChg>
        <pc:picChg chg="mod">
          <ac:chgData name="Mondragon, Desiree - DEN" userId="cddb16d0-b6f9-4161-a1a6-91a003280c7c" providerId="ADAL" clId="{B3CA691A-9E21-4845-8E9E-AC9F549E96D3}" dt="2025-06-26T15:19:34.371" v="522" actId="962"/>
          <ac:picMkLst>
            <pc:docMk/>
            <pc:sldMk cId="2050687413" sldId="320"/>
            <ac:picMk id="16" creationId="{FD5A31C1-9ABF-8B2F-CC73-5ED1E4013DEC}"/>
          </ac:picMkLst>
        </pc:picChg>
      </pc:sldChg>
      <pc:sldChg chg="delSp modSp add mod modTransition">
        <pc:chgData name="Mondragon, Desiree - DEN" userId="cddb16d0-b6f9-4161-a1a6-91a003280c7c" providerId="ADAL" clId="{B3CA691A-9E21-4845-8E9E-AC9F549E96D3}" dt="2025-06-26T15:31:53.172" v="720" actId="478"/>
        <pc:sldMkLst>
          <pc:docMk/>
          <pc:sldMk cId="2053666940" sldId="324"/>
        </pc:sldMkLst>
        <pc:spChg chg="del">
          <ac:chgData name="Mondragon, Desiree - DEN" userId="cddb16d0-b6f9-4161-a1a6-91a003280c7c" providerId="ADAL" clId="{B3CA691A-9E21-4845-8E9E-AC9F549E96D3}" dt="2025-06-26T15:31:53.172" v="720" actId="478"/>
          <ac:spMkLst>
            <pc:docMk/>
            <pc:sldMk cId="2053666940" sldId="324"/>
            <ac:spMk id="6" creationId="{798258DC-67FF-7578-80B6-F987D683AE1B}"/>
          </ac:spMkLst>
        </pc:spChg>
        <pc:graphicFrameChg chg="mod modGraphic">
          <ac:chgData name="Mondragon, Desiree - DEN" userId="cddb16d0-b6f9-4161-a1a6-91a003280c7c" providerId="ADAL" clId="{B3CA691A-9E21-4845-8E9E-AC9F549E96D3}" dt="2025-06-26T15:19:35.955" v="524" actId="962"/>
          <ac:graphicFrameMkLst>
            <pc:docMk/>
            <pc:sldMk cId="2053666940" sldId="324"/>
            <ac:graphicFrameMk id="12" creationId="{DBB418DA-7B50-A864-F744-17B0C3359837}"/>
          </ac:graphicFrameMkLst>
        </pc:graphicFrameChg>
        <pc:graphicFrameChg chg="mod modGraphic">
          <ac:chgData name="Mondragon, Desiree - DEN" userId="cddb16d0-b6f9-4161-a1a6-91a003280c7c" providerId="ADAL" clId="{B3CA691A-9E21-4845-8E9E-AC9F549E96D3}" dt="2025-06-26T15:19:35.165" v="523" actId="962"/>
          <ac:graphicFrameMkLst>
            <pc:docMk/>
            <pc:sldMk cId="2053666940" sldId="324"/>
            <ac:graphicFrameMk id="13" creationId="{09041D75-6C6E-714B-ECBE-36AD295E2D7E}"/>
          </ac:graphicFrameMkLst>
        </pc:graphicFrameChg>
      </pc:sldChg>
      <pc:sldChg chg="delSp modSp add mod modTransition">
        <pc:chgData name="Mondragon, Desiree - DEN" userId="cddb16d0-b6f9-4161-a1a6-91a003280c7c" providerId="ADAL" clId="{B3CA691A-9E21-4845-8E9E-AC9F549E96D3}" dt="2025-06-26T15:32:07.171" v="723" actId="478"/>
        <pc:sldMkLst>
          <pc:docMk/>
          <pc:sldMk cId="3007592520" sldId="325"/>
        </pc:sldMkLst>
        <pc:spChg chg="del mod">
          <ac:chgData name="Mondragon, Desiree - DEN" userId="cddb16d0-b6f9-4161-a1a6-91a003280c7c" providerId="ADAL" clId="{B3CA691A-9E21-4845-8E9E-AC9F549E96D3}" dt="2025-06-26T15:32:07.171" v="723" actId="478"/>
          <ac:spMkLst>
            <pc:docMk/>
            <pc:sldMk cId="3007592520" sldId="325"/>
            <ac:spMk id="3" creationId="{D213FCE4-CD7E-4E63-306A-1C559D86E62B}"/>
          </ac:spMkLst>
        </pc:spChg>
        <pc:spChg chg="mod ord">
          <ac:chgData name="Mondragon, Desiree - DEN" userId="cddb16d0-b6f9-4161-a1a6-91a003280c7c" providerId="ADAL" clId="{B3CA691A-9E21-4845-8E9E-AC9F549E96D3}" dt="2025-06-26T15:31:24.130" v="715" actId="13244"/>
          <ac:spMkLst>
            <pc:docMk/>
            <pc:sldMk cId="3007592520" sldId="325"/>
            <ac:spMk id="4" creationId="{27DFCD41-8E82-D741-D592-DA594A6AB623}"/>
          </ac:spMkLst>
        </pc:spChg>
        <pc:spChg chg="mod">
          <ac:chgData name="Mondragon, Desiree - DEN" userId="cddb16d0-b6f9-4161-a1a6-91a003280c7c" providerId="ADAL" clId="{B3CA691A-9E21-4845-8E9E-AC9F549E96D3}" dt="2025-06-26T15:16:39.010" v="514" actId="962"/>
          <ac:spMkLst>
            <pc:docMk/>
            <pc:sldMk cId="3007592520" sldId="325"/>
            <ac:spMk id="5" creationId="{F4B98872-78F8-6D25-2605-01A75C11FD9C}"/>
          </ac:spMkLst>
        </pc:spChg>
        <pc:graphicFrameChg chg="mod">
          <ac:chgData name="Mondragon, Desiree - DEN" userId="cddb16d0-b6f9-4161-a1a6-91a003280c7c" providerId="ADAL" clId="{B3CA691A-9E21-4845-8E9E-AC9F549E96D3}" dt="2025-06-26T15:16:38.372" v="511" actId="962"/>
          <ac:graphicFrameMkLst>
            <pc:docMk/>
            <pc:sldMk cId="3007592520" sldId="325"/>
            <ac:graphicFrameMk id="8" creationId="{694F2828-9905-4BF3-6295-1EC33CB0955F}"/>
          </ac:graphicFrameMkLst>
        </pc:graphicFrameChg>
        <pc:picChg chg="mod">
          <ac:chgData name="Mondragon, Desiree - DEN" userId="cddb16d0-b6f9-4161-a1a6-91a003280c7c" providerId="ADAL" clId="{B3CA691A-9E21-4845-8E9E-AC9F549E96D3}" dt="2025-06-26T15:16:37.741" v="510" actId="962"/>
          <ac:picMkLst>
            <pc:docMk/>
            <pc:sldMk cId="3007592520" sldId="325"/>
            <ac:picMk id="6" creationId="{C3222AAE-8A16-0107-CB6C-DD694A166642}"/>
          </ac:picMkLst>
        </pc:picChg>
      </pc:sldChg>
      <pc:sldChg chg="delSp modSp add mod modTransition">
        <pc:chgData name="Mondragon, Desiree - DEN" userId="cddb16d0-b6f9-4161-a1a6-91a003280c7c" providerId="ADAL" clId="{B3CA691A-9E21-4845-8E9E-AC9F549E96D3}" dt="2025-06-26T15:31:41.907" v="719" actId="478"/>
        <pc:sldMkLst>
          <pc:docMk/>
          <pc:sldMk cId="2639025865" sldId="327"/>
        </pc:sldMkLst>
        <pc:spChg chg="del mod ord">
          <ac:chgData name="Mondragon, Desiree - DEN" userId="cddb16d0-b6f9-4161-a1a6-91a003280c7c" providerId="ADAL" clId="{B3CA691A-9E21-4845-8E9E-AC9F549E96D3}" dt="2025-06-26T15:31:41.907" v="719" actId="478"/>
          <ac:spMkLst>
            <pc:docMk/>
            <pc:sldMk cId="2639025865" sldId="327"/>
            <ac:spMk id="6" creationId="{C107CD66-470B-D748-E291-FC4DA5277C63}"/>
          </ac:spMkLst>
        </pc:spChg>
        <pc:spChg chg="mod">
          <ac:chgData name="Mondragon, Desiree - DEN" userId="cddb16d0-b6f9-4161-a1a6-91a003280c7c" providerId="ADAL" clId="{B3CA691A-9E21-4845-8E9E-AC9F549E96D3}" dt="2025-06-26T15:31:36.182" v="717" actId="962"/>
          <ac:spMkLst>
            <pc:docMk/>
            <pc:sldMk cId="2639025865" sldId="327"/>
            <ac:spMk id="7" creationId="{B3D7EFA6-BF71-C4F3-373E-69F5308D0089}"/>
          </ac:spMkLst>
        </pc:spChg>
        <pc:graphicFrameChg chg="mod">
          <ac:chgData name="Mondragon, Desiree - DEN" userId="cddb16d0-b6f9-4161-a1a6-91a003280c7c" providerId="ADAL" clId="{B3CA691A-9E21-4845-8E9E-AC9F549E96D3}" dt="2025-06-26T15:16:40.172" v="515" actId="962"/>
          <ac:graphicFrameMkLst>
            <pc:docMk/>
            <pc:sldMk cId="2639025865" sldId="327"/>
            <ac:graphicFrameMk id="11" creationId="{2B677186-4332-2AD7-55E3-5D13A840B0BD}"/>
          </ac:graphicFrameMkLst>
        </pc:graphicFrameChg>
        <pc:picChg chg="mod">
          <ac:chgData name="Mondragon, Desiree - DEN" userId="cddb16d0-b6f9-4161-a1a6-91a003280c7c" providerId="ADAL" clId="{B3CA691A-9E21-4845-8E9E-AC9F549E96D3}" dt="2025-06-26T15:16:41.269" v="516" actId="962"/>
          <ac:picMkLst>
            <pc:docMk/>
            <pc:sldMk cId="2639025865" sldId="327"/>
            <ac:picMk id="8" creationId="{D139F0DF-67F9-7A61-AF46-1244EE047FAA}"/>
          </ac:picMkLst>
        </pc:picChg>
      </pc:sldChg>
      <pc:sldChg chg="modSp add mod modTransition">
        <pc:chgData name="Mondragon, Desiree - DEN" userId="cddb16d0-b6f9-4161-a1a6-91a003280c7c" providerId="ADAL" clId="{B3CA691A-9E21-4845-8E9E-AC9F549E96D3}" dt="2025-06-26T15:41:50.358" v="901" actId="962"/>
        <pc:sldMkLst>
          <pc:docMk/>
          <pc:sldMk cId="0" sldId="331"/>
        </pc:sldMkLst>
        <pc:spChg chg="mod">
          <ac:chgData name="Mondragon, Desiree - DEN" userId="cddb16d0-b6f9-4161-a1a6-91a003280c7c" providerId="ADAL" clId="{B3CA691A-9E21-4845-8E9E-AC9F549E96D3}" dt="2025-06-26T15:41:48.560" v="898" actId="962"/>
          <ac:spMkLst>
            <pc:docMk/>
            <pc:sldMk cId="0" sldId="331"/>
            <ac:spMk id="2" creationId="{612CA675-EEC0-8C7B-944B-3811A7F29AFC}"/>
          </ac:spMkLst>
        </pc:spChg>
        <pc:spChg chg="mod">
          <ac:chgData name="Mondragon, Desiree - DEN" userId="cddb16d0-b6f9-4161-a1a6-91a003280c7c" providerId="ADAL" clId="{B3CA691A-9E21-4845-8E9E-AC9F549E96D3}" dt="2025-06-26T15:41:49.181" v="899" actId="962"/>
          <ac:spMkLst>
            <pc:docMk/>
            <pc:sldMk cId="0" sldId="331"/>
            <ac:spMk id="8" creationId="{37E44EE9-4587-322F-5FB6-BA709DA4572F}"/>
          </ac:spMkLst>
        </pc:spChg>
        <pc:spChg chg="mod">
          <ac:chgData name="Mondragon, Desiree - DEN" userId="cddb16d0-b6f9-4161-a1a6-91a003280c7c" providerId="ADAL" clId="{B3CA691A-9E21-4845-8E9E-AC9F549E96D3}" dt="2025-06-26T15:41:50.022" v="900" actId="962"/>
          <ac:spMkLst>
            <pc:docMk/>
            <pc:sldMk cId="0" sldId="331"/>
            <ac:spMk id="11" creationId="{6ACAC14A-0CFD-16ED-2434-53962FBEDE73}"/>
          </ac:spMkLst>
        </pc:spChg>
        <pc:picChg chg="mod">
          <ac:chgData name="Mondragon, Desiree - DEN" userId="cddb16d0-b6f9-4161-a1a6-91a003280c7c" providerId="ADAL" clId="{B3CA691A-9E21-4845-8E9E-AC9F549E96D3}" dt="2025-06-26T15:41:48.189" v="897" actId="962"/>
          <ac:picMkLst>
            <pc:docMk/>
            <pc:sldMk cId="0" sldId="331"/>
            <ac:picMk id="3" creationId="{0177EE5C-6706-9228-25D0-C1765EF9238C}"/>
          </ac:picMkLst>
        </pc:picChg>
        <pc:picChg chg="mod">
          <ac:chgData name="Mondragon, Desiree - DEN" userId="cddb16d0-b6f9-4161-a1a6-91a003280c7c" providerId="ADAL" clId="{B3CA691A-9E21-4845-8E9E-AC9F549E96D3}" dt="2025-06-26T15:41:50.358" v="901" actId="962"/>
          <ac:picMkLst>
            <pc:docMk/>
            <pc:sldMk cId="0" sldId="331"/>
            <ac:picMk id="18437" creationId="{874E2D09-C98F-D5F4-B682-965BFE39CB7A}"/>
          </ac:picMkLst>
        </pc:picChg>
      </pc:sldChg>
      <pc:sldChg chg="add modTransition">
        <pc:chgData name="Mondragon, Desiree - DEN" userId="cddb16d0-b6f9-4161-a1a6-91a003280c7c" providerId="ADAL" clId="{B3CA691A-9E21-4845-8E9E-AC9F549E96D3}" dt="2025-06-26T14:59:34.943" v="219"/>
        <pc:sldMkLst>
          <pc:docMk/>
          <pc:sldMk cId="1096894328" sldId="340"/>
        </pc:sldMkLst>
      </pc:sldChg>
      <pc:sldChg chg="modSp add mod modTransition">
        <pc:chgData name="Mondragon, Desiree - DEN" userId="cddb16d0-b6f9-4161-a1a6-91a003280c7c" providerId="ADAL" clId="{B3CA691A-9E21-4845-8E9E-AC9F549E96D3}" dt="2025-06-26T15:29:47.009" v="693" actId="962"/>
        <pc:sldMkLst>
          <pc:docMk/>
          <pc:sldMk cId="0" sldId="367"/>
        </pc:sldMkLst>
        <pc:spChg chg="mod">
          <ac:chgData name="Mondragon, Desiree - DEN" userId="cddb16d0-b6f9-4161-a1a6-91a003280c7c" providerId="ADAL" clId="{B3CA691A-9E21-4845-8E9E-AC9F549E96D3}" dt="2025-06-26T15:29:44.835" v="691"/>
          <ac:spMkLst>
            <pc:docMk/>
            <pc:sldMk cId="0" sldId="367"/>
            <ac:spMk id="12" creationId="{A12F344F-4992-6DEE-ACD2-98EE64868FFC}"/>
          </ac:spMkLst>
        </pc:spChg>
        <pc:spChg chg="mod">
          <ac:chgData name="Mondragon, Desiree - DEN" userId="cddb16d0-b6f9-4161-a1a6-91a003280c7c" providerId="ADAL" clId="{B3CA691A-9E21-4845-8E9E-AC9F549E96D3}" dt="2025-06-26T15:29:47.009" v="693" actId="962"/>
          <ac:spMkLst>
            <pc:docMk/>
            <pc:sldMk cId="0" sldId="367"/>
            <ac:spMk id="18" creationId="{EDC36BEE-511F-A1E7-7C07-51C75DA933F2}"/>
          </ac:spMkLst>
        </pc:spChg>
      </pc:sldChg>
      <pc:sldChg chg="modSp add del mod modTransition">
        <pc:chgData name="Mondragon, Desiree - DEN" userId="cddb16d0-b6f9-4161-a1a6-91a003280c7c" providerId="ADAL" clId="{B3CA691A-9E21-4845-8E9E-AC9F549E96D3}" dt="2025-06-26T15:32:53.022" v="740" actId="962"/>
        <pc:sldMkLst>
          <pc:docMk/>
          <pc:sldMk cId="578615735" sldId="387"/>
        </pc:sldMkLst>
        <pc:spChg chg="mod">
          <ac:chgData name="Mondragon, Desiree - DEN" userId="cddb16d0-b6f9-4161-a1a6-91a003280c7c" providerId="ADAL" clId="{B3CA691A-9E21-4845-8E9E-AC9F549E96D3}" dt="2025-06-26T15:32:50.714" v="737" actId="962"/>
          <ac:spMkLst>
            <pc:docMk/>
            <pc:sldMk cId="578615735" sldId="387"/>
            <ac:spMk id="2" creationId="{ADC68F57-7F69-4CAE-A60F-2FD582B13B5D}"/>
          </ac:spMkLst>
        </pc:spChg>
        <pc:spChg chg="mod">
          <ac:chgData name="Mondragon, Desiree - DEN" userId="cddb16d0-b6f9-4161-a1a6-91a003280c7c" providerId="ADAL" clId="{B3CA691A-9E21-4845-8E9E-AC9F549E96D3}" dt="2025-06-26T15:32:51.349" v="738" actId="962"/>
          <ac:spMkLst>
            <pc:docMk/>
            <pc:sldMk cId="578615735" sldId="387"/>
            <ac:spMk id="6" creationId="{AD776B45-1751-FC81-CE84-1DC26BCB4A5B}"/>
          </ac:spMkLst>
        </pc:spChg>
        <pc:spChg chg="mod">
          <ac:chgData name="Mondragon, Desiree - DEN" userId="cddb16d0-b6f9-4161-a1a6-91a003280c7c" providerId="ADAL" clId="{B3CA691A-9E21-4845-8E9E-AC9F549E96D3}" dt="2025-06-26T15:32:52.111" v="739" actId="962"/>
          <ac:spMkLst>
            <pc:docMk/>
            <pc:sldMk cId="578615735" sldId="387"/>
            <ac:spMk id="7" creationId="{C4C93F2E-B436-776A-B429-C891692827AB}"/>
          </ac:spMkLst>
        </pc:spChg>
        <pc:spChg chg="mod">
          <ac:chgData name="Mondragon, Desiree - DEN" userId="cddb16d0-b6f9-4161-a1a6-91a003280c7c" providerId="ADAL" clId="{B3CA691A-9E21-4845-8E9E-AC9F549E96D3}" dt="2025-06-26T15:32:53.022" v="740" actId="962"/>
          <ac:spMkLst>
            <pc:docMk/>
            <pc:sldMk cId="578615735" sldId="387"/>
            <ac:spMk id="22" creationId="{989B7DB7-EB85-FFA4-A738-87979805904D}"/>
          </ac:spMkLst>
        </pc:spChg>
        <pc:grpChg chg="mod">
          <ac:chgData name="Mondragon, Desiree - DEN" userId="cddb16d0-b6f9-4161-a1a6-91a003280c7c" providerId="ADAL" clId="{B3CA691A-9E21-4845-8E9E-AC9F549E96D3}" dt="2025-06-26T15:19:46.227" v="535" actId="962"/>
          <ac:grpSpMkLst>
            <pc:docMk/>
            <pc:sldMk cId="578615735" sldId="387"/>
            <ac:grpSpMk id="18" creationId="{A0100F2F-55C7-49D0-913C-55F363B64D2F}"/>
          </ac:grpSpMkLst>
        </pc:grpChg>
        <pc:picChg chg="mod">
          <ac:chgData name="Mondragon, Desiree - DEN" userId="cddb16d0-b6f9-4161-a1a6-91a003280c7c" providerId="ADAL" clId="{B3CA691A-9E21-4845-8E9E-AC9F549E96D3}" dt="2025-06-26T15:19:47.004" v="536" actId="962"/>
          <ac:picMkLst>
            <pc:docMk/>
            <pc:sldMk cId="578615735" sldId="387"/>
            <ac:picMk id="14" creationId="{05938A62-C7DB-0536-07B2-689EE1379ED1}"/>
          </ac:picMkLst>
        </pc:picChg>
        <pc:picChg chg="mod">
          <ac:chgData name="Mondragon, Desiree - DEN" userId="cddb16d0-b6f9-4161-a1a6-91a003280c7c" providerId="ADAL" clId="{B3CA691A-9E21-4845-8E9E-AC9F549E96D3}" dt="2025-06-26T15:19:48.332" v="541" actId="962"/>
          <ac:picMkLst>
            <pc:docMk/>
            <pc:sldMk cId="578615735" sldId="387"/>
            <ac:picMk id="19" creationId="{0860CF64-D7F1-F1AC-9530-DDD8BB5B6FF5}"/>
          </ac:picMkLst>
        </pc:picChg>
        <pc:picChg chg="mod">
          <ac:chgData name="Mondragon, Desiree - DEN" userId="cddb16d0-b6f9-4161-a1a6-91a003280c7c" providerId="ADAL" clId="{B3CA691A-9E21-4845-8E9E-AC9F549E96D3}" dt="2025-06-26T15:19:48.715" v="542" actId="962"/>
          <ac:picMkLst>
            <pc:docMk/>
            <pc:sldMk cId="578615735" sldId="387"/>
            <ac:picMk id="21" creationId="{92EAAFAB-0075-9B2C-4777-4A64BA4B147C}"/>
          </ac:picMkLst>
        </pc:picChg>
      </pc:sldChg>
      <pc:sldChg chg="modSp add del mod modTransition">
        <pc:chgData name="Mondragon, Desiree - DEN" userId="cddb16d0-b6f9-4161-a1a6-91a003280c7c" providerId="ADAL" clId="{B3CA691A-9E21-4845-8E9E-AC9F549E96D3}" dt="2025-06-26T15:19:45.231" v="534" actId="962"/>
        <pc:sldMkLst>
          <pc:docMk/>
          <pc:sldMk cId="2909550414" sldId="502"/>
        </pc:sldMkLst>
        <pc:grpChg chg="mod">
          <ac:chgData name="Mondragon, Desiree - DEN" userId="cddb16d0-b6f9-4161-a1a6-91a003280c7c" providerId="ADAL" clId="{B3CA691A-9E21-4845-8E9E-AC9F549E96D3}" dt="2025-06-26T15:19:44.375" v="533" actId="962"/>
          <ac:grpSpMkLst>
            <pc:docMk/>
            <pc:sldMk cId="2909550414" sldId="502"/>
            <ac:grpSpMk id="18" creationId="{0B8B2610-C436-B2EA-31F6-3BE26AE32B3F}"/>
          </ac:grpSpMkLst>
        </pc:grpChg>
        <pc:picChg chg="mod">
          <ac:chgData name="Mondragon, Desiree - DEN" userId="cddb16d0-b6f9-4161-a1a6-91a003280c7c" providerId="ADAL" clId="{B3CA691A-9E21-4845-8E9E-AC9F549E96D3}" dt="2025-06-26T15:19:45.231" v="534" actId="962"/>
          <ac:picMkLst>
            <pc:docMk/>
            <pc:sldMk cId="2909550414" sldId="502"/>
            <ac:picMk id="3" creationId="{45D16B8F-16C0-0360-5EDE-536E6A6104B7}"/>
          </ac:picMkLst>
        </pc:picChg>
      </pc:sldChg>
      <pc:sldChg chg="modSp add del mod modTransition">
        <pc:chgData name="Mondragon, Desiree - DEN" userId="cddb16d0-b6f9-4161-a1a6-91a003280c7c" providerId="ADAL" clId="{B3CA691A-9E21-4845-8E9E-AC9F549E96D3}" dt="2025-06-26T15:33:31.551" v="763" actId="962"/>
        <pc:sldMkLst>
          <pc:docMk/>
          <pc:sldMk cId="3124707165" sldId="503"/>
        </pc:sldMkLst>
        <pc:spChg chg="mod">
          <ac:chgData name="Mondragon, Desiree - DEN" userId="cddb16d0-b6f9-4161-a1a6-91a003280c7c" providerId="ADAL" clId="{B3CA691A-9E21-4845-8E9E-AC9F549E96D3}" dt="2025-06-26T15:33:25.515" v="757" actId="962"/>
          <ac:spMkLst>
            <pc:docMk/>
            <pc:sldMk cId="3124707165" sldId="503"/>
            <ac:spMk id="2" creationId="{C8C3B358-7337-B209-5F4C-5FFF67ED0D43}"/>
          </ac:spMkLst>
        </pc:spChg>
        <pc:spChg chg="mod">
          <ac:chgData name="Mondragon, Desiree - DEN" userId="cddb16d0-b6f9-4161-a1a6-91a003280c7c" providerId="ADAL" clId="{B3CA691A-9E21-4845-8E9E-AC9F549E96D3}" dt="2025-06-26T15:33:31.165" v="762" actId="962"/>
          <ac:spMkLst>
            <pc:docMk/>
            <pc:sldMk cId="3124707165" sldId="503"/>
            <ac:spMk id="3" creationId="{27A76CC3-4ACE-8796-82D8-8F38F72F35B3}"/>
          </ac:spMkLst>
        </pc:spChg>
        <pc:spChg chg="mod">
          <ac:chgData name="Mondragon, Desiree - DEN" userId="cddb16d0-b6f9-4161-a1a6-91a003280c7c" providerId="ADAL" clId="{B3CA691A-9E21-4845-8E9E-AC9F549E96D3}" dt="2025-06-26T15:33:31.551" v="763" actId="962"/>
          <ac:spMkLst>
            <pc:docMk/>
            <pc:sldMk cId="3124707165" sldId="503"/>
            <ac:spMk id="4" creationId="{F75E0650-2D66-8AC5-0BD2-8A1AD721A42E}"/>
          </ac:spMkLst>
        </pc:spChg>
        <pc:spChg chg="mod">
          <ac:chgData name="Mondragon, Desiree - DEN" userId="cddb16d0-b6f9-4161-a1a6-91a003280c7c" providerId="ADAL" clId="{B3CA691A-9E21-4845-8E9E-AC9F549E96D3}" dt="2025-06-26T15:33:27.430" v="758" actId="962"/>
          <ac:spMkLst>
            <pc:docMk/>
            <pc:sldMk cId="3124707165" sldId="503"/>
            <ac:spMk id="29" creationId="{82F2FD30-C2ED-03AE-CE79-9076968FD0B1}"/>
          </ac:spMkLst>
        </pc:spChg>
        <pc:spChg chg="mod">
          <ac:chgData name="Mondragon, Desiree - DEN" userId="cddb16d0-b6f9-4161-a1a6-91a003280c7c" providerId="ADAL" clId="{B3CA691A-9E21-4845-8E9E-AC9F549E96D3}" dt="2025-06-26T15:33:27.855" v="759" actId="962"/>
          <ac:spMkLst>
            <pc:docMk/>
            <pc:sldMk cId="3124707165" sldId="503"/>
            <ac:spMk id="30" creationId="{D6DD1E1E-5998-F8A4-FC19-E02C1D9F175F}"/>
          </ac:spMkLst>
        </pc:spChg>
        <pc:spChg chg="mod">
          <ac:chgData name="Mondragon, Desiree - DEN" userId="cddb16d0-b6f9-4161-a1a6-91a003280c7c" providerId="ADAL" clId="{B3CA691A-9E21-4845-8E9E-AC9F549E96D3}" dt="2025-06-26T15:33:30.397" v="761" actId="962"/>
          <ac:spMkLst>
            <pc:docMk/>
            <pc:sldMk cId="3124707165" sldId="503"/>
            <ac:spMk id="32" creationId="{BB3DE8BD-E6C5-1424-20A5-B9ADA56C343B}"/>
          </ac:spMkLst>
        </pc:spChg>
        <pc:spChg chg="mod">
          <ac:chgData name="Mondragon, Desiree - DEN" userId="cddb16d0-b6f9-4161-a1a6-91a003280c7c" providerId="ADAL" clId="{B3CA691A-9E21-4845-8E9E-AC9F549E96D3}" dt="2025-06-26T15:33:28.848" v="760" actId="962"/>
          <ac:spMkLst>
            <pc:docMk/>
            <pc:sldMk cId="3124707165" sldId="503"/>
            <ac:spMk id="37" creationId="{A2430261-3931-E5B5-B353-C303C8D23425}"/>
          </ac:spMkLst>
        </pc:spChg>
        <pc:grpChg chg="mod">
          <ac:chgData name="Mondragon, Desiree - DEN" userId="cddb16d0-b6f9-4161-a1a6-91a003280c7c" providerId="ADAL" clId="{B3CA691A-9E21-4845-8E9E-AC9F549E96D3}" dt="2025-06-26T15:20:02.469" v="600" actId="962"/>
          <ac:grpSpMkLst>
            <pc:docMk/>
            <pc:sldMk cId="3124707165" sldId="503"/>
            <ac:grpSpMk id="18" creationId="{0B0843C1-FA66-24CB-737D-5A44D447435B}"/>
          </ac:grpSpMkLst>
        </pc:grpChg>
        <pc:picChg chg="mod">
          <ac:chgData name="Mondragon, Desiree - DEN" userId="cddb16d0-b6f9-4161-a1a6-91a003280c7c" providerId="ADAL" clId="{B3CA691A-9E21-4845-8E9E-AC9F549E96D3}" dt="2025-06-26T15:20:04.421" v="607" actId="962"/>
          <ac:picMkLst>
            <pc:docMk/>
            <pc:sldMk cId="3124707165" sldId="503"/>
            <ac:picMk id="9" creationId="{751A6C41-0D78-A12D-8332-1F0308E361F2}"/>
          </ac:picMkLst>
        </pc:picChg>
        <pc:picChg chg="mod">
          <ac:chgData name="Mondragon, Desiree - DEN" userId="cddb16d0-b6f9-4161-a1a6-91a003280c7c" providerId="ADAL" clId="{B3CA691A-9E21-4845-8E9E-AC9F549E96D3}" dt="2025-06-26T15:20:04.743" v="608" actId="962"/>
          <ac:picMkLst>
            <pc:docMk/>
            <pc:sldMk cId="3124707165" sldId="503"/>
            <ac:picMk id="31" creationId="{08EFE013-801B-3F1F-2066-C4B83CDDB8DD}"/>
          </ac:picMkLst>
        </pc:picChg>
        <pc:picChg chg="mod">
          <ac:chgData name="Mondragon, Desiree - DEN" userId="cddb16d0-b6f9-4161-a1a6-91a003280c7c" providerId="ADAL" clId="{B3CA691A-9E21-4845-8E9E-AC9F549E96D3}" dt="2025-06-26T15:20:04.980" v="609" actId="962"/>
          <ac:picMkLst>
            <pc:docMk/>
            <pc:sldMk cId="3124707165" sldId="503"/>
            <ac:picMk id="3074" creationId="{8252F7A2-B423-3106-7170-A205D91A525A}"/>
          </ac:picMkLst>
        </pc:picChg>
        <pc:picChg chg="mod">
          <ac:chgData name="Mondragon, Desiree - DEN" userId="cddb16d0-b6f9-4161-a1a6-91a003280c7c" providerId="ADAL" clId="{B3CA691A-9E21-4845-8E9E-AC9F549E96D3}" dt="2025-06-26T15:20:05.195" v="610" actId="962"/>
          <ac:picMkLst>
            <pc:docMk/>
            <pc:sldMk cId="3124707165" sldId="503"/>
            <ac:picMk id="3076" creationId="{77323B8B-7ADF-2197-6EF7-75EF063F7998}"/>
          </ac:picMkLst>
        </pc:picChg>
      </pc:sldChg>
      <pc:sldChg chg="modSp add del mod modTransition">
        <pc:chgData name="Mondragon, Desiree - DEN" userId="cddb16d0-b6f9-4161-a1a6-91a003280c7c" providerId="ADAL" clId="{B3CA691A-9E21-4845-8E9E-AC9F549E96D3}" dt="2025-06-26T15:33:07.040" v="747" actId="962"/>
        <pc:sldMkLst>
          <pc:docMk/>
          <pc:sldMk cId="3099891030" sldId="504"/>
        </pc:sldMkLst>
        <pc:spChg chg="mod">
          <ac:chgData name="Mondragon, Desiree - DEN" userId="cddb16d0-b6f9-4161-a1a6-91a003280c7c" providerId="ADAL" clId="{B3CA691A-9E21-4845-8E9E-AC9F549E96D3}" dt="2025-06-26T15:33:02.612" v="741" actId="962"/>
          <ac:spMkLst>
            <pc:docMk/>
            <pc:sldMk cId="3099891030" sldId="504"/>
            <ac:spMk id="2" creationId="{F0A2B7B1-EB07-ECFA-81EB-246932B7C2AF}"/>
          </ac:spMkLst>
        </pc:spChg>
        <pc:spChg chg="mod">
          <ac:chgData name="Mondragon, Desiree - DEN" userId="cddb16d0-b6f9-4161-a1a6-91a003280c7c" providerId="ADAL" clId="{B3CA691A-9E21-4845-8E9E-AC9F549E96D3}" dt="2025-06-26T15:33:06.496" v="746" actId="962"/>
          <ac:spMkLst>
            <pc:docMk/>
            <pc:sldMk cId="3099891030" sldId="504"/>
            <ac:spMk id="6" creationId="{9D14079E-4935-3822-E174-A0BF231B068C}"/>
          </ac:spMkLst>
        </pc:spChg>
        <pc:spChg chg="mod">
          <ac:chgData name="Mondragon, Desiree - DEN" userId="cddb16d0-b6f9-4161-a1a6-91a003280c7c" providerId="ADAL" clId="{B3CA691A-9E21-4845-8E9E-AC9F549E96D3}" dt="2025-06-26T15:33:07.040" v="747" actId="962"/>
          <ac:spMkLst>
            <pc:docMk/>
            <pc:sldMk cId="3099891030" sldId="504"/>
            <ac:spMk id="7" creationId="{89E88F36-5538-B137-3B9C-443719B03756}"/>
          </ac:spMkLst>
        </pc:spChg>
        <pc:spChg chg="mod">
          <ac:chgData name="Mondragon, Desiree - DEN" userId="cddb16d0-b6f9-4161-a1a6-91a003280c7c" providerId="ADAL" clId="{B3CA691A-9E21-4845-8E9E-AC9F549E96D3}" dt="2025-06-26T15:33:04.464" v="743" actId="962"/>
          <ac:spMkLst>
            <pc:docMk/>
            <pc:sldMk cId="3099891030" sldId="504"/>
            <ac:spMk id="29" creationId="{2E64B076-B8BB-F1AE-0478-4FBEF97BF130}"/>
          </ac:spMkLst>
        </pc:spChg>
        <pc:spChg chg="mod">
          <ac:chgData name="Mondragon, Desiree - DEN" userId="cddb16d0-b6f9-4161-a1a6-91a003280c7c" providerId="ADAL" clId="{B3CA691A-9E21-4845-8E9E-AC9F549E96D3}" dt="2025-06-26T15:33:03.792" v="742" actId="962"/>
          <ac:spMkLst>
            <pc:docMk/>
            <pc:sldMk cId="3099891030" sldId="504"/>
            <ac:spMk id="30" creationId="{5CDD3FAC-CB90-6CD5-4237-4470845DA07D}"/>
          </ac:spMkLst>
        </pc:spChg>
        <pc:spChg chg="mod">
          <ac:chgData name="Mondragon, Desiree - DEN" userId="cddb16d0-b6f9-4161-a1a6-91a003280c7c" providerId="ADAL" clId="{B3CA691A-9E21-4845-8E9E-AC9F549E96D3}" dt="2025-06-26T15:33:06.016" v="745" actId="962"/>
          <ac:spMkLst>
            <pc:docMk/>
            <pc:sldMk cId="3099891030" sldId="504"/>
            <ac:spMk id="32" creationId="{1FD86B55-7C7B-9F6B-CF14-A03EC7658675}"/>
          </ac:spMkLst>
        </pc:spChg>
        <pc:spChg chg="mod">
          <ac:chgData name="Mondragon, Desiree - DEN" userId="cddb16d0-b6f9-4161-a1a6-91a003280c7c" providerId="ADAL" clId="{B3CA691A-9E21-4845-8E9E-AC9F549E96D3}" dt="2025-06-26T15:33:05.119" v="744" actId="962"/>
          <ac:spMkLst>
            <pc:docMk/>
            <pc:sldMk cId="3099891030" sldId="504"/>
            <ac:spMk id="37" creationId="{8646D04B-EB84-6620-445C-549EF439862E}"/>
          </ac:spMkLst>
        </pc:spChg>
        <pc:grpChg chg="mod">
          <ac:chgData name="Mondragon, Desiree - DEN" userId="cddb16d0-b6f9-4161-a1a6-91a003280c7c" providerId="ADAL" clId="{B3CA691A-9E21-4845-8E9E-AC9F549E96D3}" dt="2025-06-26T15:19:54.020" v="562" actId="962"/>
          <ac:grpSpMkLst>
            <pc:docMk/>
            <pc:sldMk cId="3099891030" sldId="504"/>
            <ac:grpSpMk id="18" creationId="{8FB18247-A036-7E65-FD96-2433E6279729}"/>
          </ac:grpSpMkLst>
        </pc:grpChg>
        <pc:picChg chg="mod">
          <ac:chgData name="Mondragon, Desiree - DEN" userId="cddb16d0-b6f9-4161-a1a6-91a003280c7c" providerId="ADAL" clId="{B3CA691A-9E21-4845-8E9E-AC9F549E96D3}" dt="2025-06-26T15:19:55.148" v="566" actId="962"/>
          <ac:picMkLst>
            <pc:docMk/>
            <pc:sldMk cId="3099891030" sldId="504"/>
            <ac:picMk id="3" creationId="{163E2E49-5205-B2B2-82F1-CC0AC788CF5B}"/>
          </ac:picMkLst>
        </pc:picChg>
        <pc:picChg chg="mod">
          <ac:chgData name="Mondragon, Desiree - DEN" userId="cddb16d0-b6f9-4161-a1a6-91a003280c7c" providerId="ADAL" clId="{B3CA691A-9E21-4845-8E9E-AC9F549E96D3}" dt="2025-06-26T15:19:54.236" v="563" actId="962"/>
          <ac:picMkLst>
            <pc:docMk/>
            <pc:sldMk cId="3099891030" sldId="504"/>
            <ac:picMk id="9" creationId="{B8FFF21A-8AD4-679E-D8CC-30CBD304FA2C}"/>
          </ac:picMkLst>
        </pc:picChg>
        <pc:picChg chg="mod">
          <ac:chgData name="Mondragon, Desiree - DEN" userId="cddb16d0-b6f9-4161-a1a6-91a003280c7c" providerId="ADAL" clId="{B3CA691A-9E21-4845-8E9E-AC9F549E96D3}" dt="2025-06-26T15:19:54.483" v="564" actId="962"/>
          <ac:picMkLst>
            <pc:docMk/>
            <pc:sldMk cId="3099891030" sldId="504"/>
            <ac:picMk id="31" creationId="{ECFFBC9C-B0B3-E656-7F8C-7AD95EF384E6}"/>
          </ac:picMkLst>
        </pc:picChg>
        <pc:picChg chg="mod">
          <ac:chgData name="Mondragon, Desiree - DEN" userId="cddb16d0-b6f9-4161-a1a6-91a003280c7c" providerId="ADAL" clId="{B3CA691A-9E21-4845-8E9E-AC9F549E96D3}" dt="2025-06-26T15:19:54.708" v="565" actId="962"/>
          <ac:picMkLst>
            <pc:docMk/>
            <pc:sldMk cId="3099891030" sldId="504"/>
            <ac:picMk id="2050" creationId="{9A920CB1-2D65-A69A-6ACA-3E623EFE70FE}"/>
          </ac:picMkLst>
        </pc:picChg>
      </pc:sldChg>
      <pc:sldChg chg="modSp add del mod modTransition">
        <pc:chgData name="Mondragon, Desiree - DEN" userId="cddb16d0-b6f9-4161-a1a6-91a003280c7c" providerId="ADAL" clId="{B3CA691A-9E21-4845-8E9E-AC9F549E96D3}" dt="2025-06-26T15:32:43.112" v="736" actId="962"/>
        <pc:sldMkLst>
          <pc:docMk/>
          <pc:sldMk cId="3908459074" sldId="505"/>
        </pc:sldMkLst>
        <pc:spChg chg="mod">
          <ac:chgData name="Mondragon, Desiree - DEN" userId="cddb16d0-b6f9-4161-a1a6-91a003280c7c" providerId="ADAL" clId="{B3CA691A-9E21-4845-8E9E-AC9F549E96D3}" dt="2025-06-26T15:32:38.920" v="730" actId="962"/>
          <ac:spMkLst>
            <pc:docMk/>
            <pc:sldMk cId="3908459074" sldId="505"/>
            <ac:spMk id="2" creationId="{B3B052B8-646C-5321-A634-A3CD9B81F3FD}"/>
          </ac:spMkLst>
        </pc:spChg>
        <pc:spChg chg="mod">
          <ac:chgData name="Mondragon, Desiree - DEN" userId="cddb16d0-b6f9-4161-a1a6-91a003280c7c" providerId="ADAL" clId="{B3CA691A-9E21-4845-8E9E-AC9F549E96D3}" dt="2025-06-26T15:32:42.641" v="735" actId="962"/>
          <ac:spMkLst>
            <pc:docMk/>
            <pc:sldMk cId="3908459074" sldId="505"/>
            <ac:spMk id="6" creationId="{B7784F82-3FBA-4DB7-3DD3-7AB1473738CE}"/>
          </ac:spMkLst>
        </pc:spChg>
        <pc:spChg chg="mod">
          <ac:chgData name="Mondragon, Desiree - DEN" userId="cddb16d0-b6f9-4161-a1a6-91a003280c7c" providerId="ADAL" clId="{B3CA691A-9E21-4845-8E9E-AC9F549E96D3}" dt="2025-06-26T15:32:43.112" v="736" actId="962"/>
          <ac:spMkLst>
            <pc:docMk/>
            <pc:sldMk cId="3908459074" sldId="505"/>
            <ac:spMk id="7" creationId="{C3906DF1-E35D-A172-AEF1-1353123F9FC2}"/>
          </ac:spMkLst>
        </pc:spChg>
        <pc:spChg chg="mod">
          <ac:chgData name="Mondragon, Desiree - DEN" userId="cddb16d0-b6f9-4161-a1a6-91a003280c7c" providerId="ADAL" clId="{B3CA691A-9E21-4845-8E9E-AC9F549E96D3}" dt="2025-06-26T15:32:40.653" v="732" actId="962"/>
          <ac:spMkLst>
            <pc:docMk/>
            <pc:sldMk cId="3908459074" sldId="505"/>
            <ac:spMk id="29" creationId="{A1E56031-1C0B-4153-1EBF-5750C97957B8}"/>
          </ac:spMkLst>
        </pc:spChg>
        <pc:spChg chg="mod">
          <ac:chgData name="Mondragon, Desiree - DEN" userId="cddb16d0-b6f9-4161-a1a6-91a003280c7c" providerId="ADAL" clId="{B3CA691A-9E21-4845-8E9E-AC9F549E96D3}" dt="2025-06-26T15:32:40.062" v="731" actId="962"/>
          <ac:spMkLst>
            <pc:docMk/>
            <pc:sldMk cId="3908459074" sldId="505"/>
            <ac:spMk id="30" creationId="{39895D76-C72B-4708-93DF-262B857037B9}"/>
          </ac:spMkLst>
        </pc:spChg>
        <pc:spChg chg="mod">
          <ac:chgData name="Mondragon, Desiree - DEN" userId="cddb16d0-b6f9-4161-a1a6-91a003280c7c" providerId="ADAL" clId="{B3CA691A-9E21-4845-8E9E-AC9F549E96D3}" dt="2025-06-26T15:32:41.846" v="734" actId="962"/>
          <ac:spMkLst>
            <pc:docMk/>
            <pc:sldMk cId="3908459074" sldId="505"/>
            <ac:spMk id="32" creationId="{08C58D0D-FC4B-19A0-3EA8-6F7B0270B914}"/>
          </ac:spMkLst>
        </pc:spChg>
        <pc:spChg chg="mod">
          <ac:chgData name="Mondragon, Desiree - DEN" userId="cddb16d0-b6f9-4161-a1a6-91a003280c7c" providerId="ADAL" clId="{B3CA691A-9E21-4845-8E9E-AC9F549E96D3}" dt="2025-06-26T15:32:41.111" v="733" actId="962"/>
          <ac:spMkLst>
            <pc:docMk/>
            <pc:sldMk cId="3908459074" sldId="505"/>
            <ac:spMk id="37" creationId="{CEB17787-E31E-7BD0-F092-CC26E930C2CE}"/>
          </ac:spMkLst>
        </pc:spChg>
        <pc:grpChg chg="mod">
          <ac:chgData name="Mondragon, Desiree - DEN" userId="cddb16d0-b6f9-4161-a1a6-91a003280c7c" providerId="ADAL" clId="{B3CA691A-9E21-4845-8E9E-AC9F549E96D3}" dt="2025-06-26T15:19:49.005" v="543" actId="962"/>
          <ac:grpSpMkLst>
            <pc:docMk/>
            <pc:sldMk cId="3908459074" sldId="505"/>
            <ac:grpSpMk id="18" creationId="{567801E6-34E6-3AEE-5307-A9E3E6ABCB6E}"/>
          </ac:grpSpMkLst>
        </pc:grpChg>
        <pc:picChg chg="mod">
          <ac:chgData name="Mondragon, Desiree - DEN" userId="cddb16d0-b6f9-4161-a1a6-91a003280c7c" providerId="ADAL" clId="{B3CA691A-9E21-4845-8E9E-AC9F549E96D3}" dt="2025-06-26T15:19:50.988" v="552" actId="962"/>
          <ac:picMkLst>
            <pc:docMk/>
            <pc:sldMk cId="3908459074" sldId="505"/>
            <ac:picMk id="9" creationId="{E4C1F9F4-7369-9D50-177F-BEACB01F8333}"/>
          </ac:picMkLst>
        </pc:picChg>
        <pc:picChg chg="mod">
          <ac:chgData name="Mondragon, Desiree - DEN" userId="cddb16d0-b6f9-4161-a1a6-91a003280c7c" providerId="ADAL" clId="{B3CA691A-9E21-4845-8E9E-AC9F549E96D3}" dt="2025-06-26T15:19:51.334" v="553" actId="962"/>
          <ac:picMkLst>
            <pc:docMk/>
            <pc:sldMk cId="3908459074" sldId="505"/>
            <ac:picMk id="31" creationId="{523C9166-1967-4C69-5B4E-CF829559C020}"/>
          </ac:picMkLst>
        </pc:picChg>
        <pc:picChg chg="mod">
          <ac:chgData name="Mondragon, Desiree - DEN" userId="cddb16d0-b6f9-4161-a1a6-91a003280c7c" providerId="ADAL" clId="{B3CA691A-9E21-4845-8E9E-AC9F549E96D3}" dt="2025-06-26T15:19:51.995" v="556" actId="962"/>
          <ac:picMkLst>
            <pc:docMk/>
            <pc:sldMk cId="3908459074" sldId="505"/>
            <ac:picMk id="1026" creationId="{3310EF2B-6914-B62A-8924-3B5C10229AFB}"/>
          </ac:picMkLst>
        </pc:picChg>
        <pc:picChg chg="mod">
          <ac:chgData name="Mondragon, Desiree - DEN" userId="cddb16d0-b6f9-4161-a1a6-91a003280c7c" providerId="ADAL" clId="{B3CA691A-9E21-4845-8E9E-AC9F549E96D3}" dt="2025-06-26T15:19:53.627" v="561" actId="962"/>
          <ac:picMkLst>
            <pc:docMk/>
            <pc:sldMk cId="3908459074" sldId="505"/>
            <ac:picMk id="1028" creationId="{5EEFC8E3-F8E9-5BCF-861F-E6A1BFE2C57B}"/>
          </ac:picMkLst>
        </pc:picChg>
      </pc:sldChg>
      <pc:sldChg chg="modSp add del mod modTransition">
        <pc:chgData name="Mondragon, Desiree - DEN" userId="cddb16d0-b6f9-4161-a1a6-91a003280c7c" providerId="ADAL" clId="{B3CA691A-9E21-4845-8E9E-AC9F549E96D3}" dt="2025-06-26T15:33:19.707" v="756" actId="13244"/>
        <pc:sldMkLst>
          <pc:docMk/>
          <pc:sldMk cId="3649837628" sldId="507"/>
        </pc:sldMkLst>
        <pc:spChg chg="mod ord">
          <ac:chgData name="Mondragon, Desiree - DEN" userId="cddb16d0-b6f9-4161-a1a6-91a003280c7c" providerId="ADAL" clId="{B3CA691A-9E21-4845-8E9E-AC9F549E96D3}" dt="2025-06-26T15:33:19.707" v="756" actId="13244"/>
          <ac:spMkLst>
            <pc:docMk/>
            <pc:sldMk cId="3649837628" sldId="507"/>
            <ac:spMk id="2" creationId="{9BD2A9BE-E4F5-491E-EA96-8A59F65B2554}"/>
          </ac:spMkLst>
        </pc:spChg>
        <pc:spChg chg="mod">
          <ac:chgData name="Mondragon, Desiree - DEN" userId="cddb16d0-b6f9-4161-a1a6-91a003280c7c" providerId="ADAL" clId="{B3CA691A-9E21-4845-8E9E-AC9F549E96D3}" dt="2025-06-26T15:19:56.796" v="573" actId="962"/>
          <ac:spMkLst>
            <pc:docMk/>
            <pc:sldMk cId="3649837628" sldId="507"/>
            <ac:spMk id="5" creationId="{E864D6CD-21DC-4EBC-9697-90B44EFAC288}"/>
          </ac:spMkLst>
        </pc:spChg>
        <pc:spChg chg="mod">
          <ac:chgData name="Mondragon, Desiree - DEN" userId="cddb16d0-b6f9-4161-a1a6-91a003280c7c" providerId="ADAL" clId="{B3CA691A-9E21-4845-8E9E-AC9F549E96D3}" dt="2025-06-26T15:33:14.711" v="752" actId="962"/>
          <ac:spMkLst>
            <pc:docMk/>
            <pc:sldMk cId="3649837628" sldId="507"/>
            <ac:spMk id="6" creationId="{8FAFD9C9-B7A0-E10A-5CBD-474A973F676C}"/>
          </ac:spMkLst>
        </pc:spChg>
        <pc:spChg chg="mod">
          <ac:chgData name="Mondragon, Desiree - DEN" userId="cddb16d0-b6f9-4161-a1a6-91a003280c7c" providerId="ADAL" clId="{B3CA691A-9E21-4845-8E9E-AC9F549E96D3}" dt="2025-06-26T15:19:56.596" v="572" actId="962"/>
          <ac:spMkLst>
            <pc:docMk/>
            <pc:sldMk cId="3649837628" sldId="507"/>
            <ac:spMk id="7" creationId="{6F1A05EE-4A66-28AF-52F9-889F653BC240}"/>
          </ac:spMkLst>
        </pc:spChg>
        <pc:spChg chg="mod">
          <ac:chgData name="Mondragon, Desiree - DEN" userId="cddb16d0-b6f9-4161-a1a6-91a003280c7c" providerId="ADAL" clId="{B3CA691A-9E21-4845-8E9E-AC9F549E96D3}" dt="2025-06-26T15:20:01.587" v="597" actId="962"/>
          <ac:spMkLst>
            <pc:docMk/>
            <pc:sldMk cId="3649837628" sldId="507"/>
            <ac:spMk id="8" creationId="{76B64B50-A7B6-983A-80BD-A5C5F81E94E8}"/>
          </ac:spMkLst>
        </pc:spChg>
        <pc:spChg chg="mod">
          <ac:chgData name="Mondragon, Desiree - DEN" userId="cddb16d0-b6f9-4161-a1a6-91a003280c7c" providerId="ADAL" clId="{B3CA691A-9E21-4845-8E9E-AC9F549E96D3}" dt="2025-06-26T15:33:15.759" v="753" actId="962"/>
          <ac:spMkLst>
            <pc:docMk/>
            <pc:sldMk cId="3649837628" sldId="507"/>
            <ac:spMk id="10" creationId="{2783A2DC-0569-CCF5-1116-AA0F299803B1}"/>
          </ac:spMkLst>
        </pc:spChg>
        <pc:spChg chg="mod">
          <ac:chgData name="Mondragon, Desiree - DEN" userId="cddb16d0-b6f9-4161-a1a6-91a003280c7c" providerId="ADAL" clId="{B3CA691A-9E21-4845-8E9E-AC9F549E96D3}" dt="2025-06-26T15:33:16.165" v="754" actId="962"/>
          <ac:spMkLst>
            <pc:docMk/>
            <pc:sldMk cId="3649837628" sldId="507"/>
            <ac:spMk id="11" creationId="{35A40C33-2BF4-7C71-22A1-0343E297CC88}"/>
          </ac:spMkLst>
        </pc:spChg>
        <pc:spChg chg="mod">
          <ac:chgData name="Mondragon, Desiree - DEN" userId="cddb16d0-b6f9-4161-a1a6-91a003280c7c" providerId="ADAL" clId="{B3CA691A-9E21-4845-8E9E-AC9F549E96D3}" dt="2025-06-26T15:33:16.976" v="755" actId="962"/>
          <ac:spMkLst>
            <pc:docMk/>
            <pc:sldMk cId="3649837628" sldId="507"/>
            <ac:spMk id="16" creationId="{ACD3A134-81C8-51FA-FF1B-94DEBE10B5D8}"/>
          </ac:spMkLst>
        </pc:spChg>
        <pc:spChg chg="mod">
          <ac:chgData name="Mondragon, Desiree - DEN" userId="cddb16d0-b6f9-4161-a1a6-91a003280c7c" providerId="ADAL" clId="{B3CA691A-9E21-4845-8E9E-AC9F549E96D3}" dt="2025-06-26T15:33:13.669" v="750" actId="962"/>
          <ac:spMkLst>
            <pc:docMk/>
            <pc:sldMk cId="3649837628" sldId="507"/>
            <ac:spMk id="29" creationId="{CB0FB507-B963-EF24-0675-922E62B10FD3}"/>
          </ac:spMkLst>
        </pc:spChg>
        <pc:spChg chg="mod">
          <ac:chgData name="Mondragon, Desiree - DEN" userId="cddb16d0-b6f9-4161-a1a6-91a003280c7c" providerId="ADAL" clId="{B3CA691A-9E21-4845-8E9E-AC9F549E96D3}" dt="2025-06-26T15:33:13.233" v="749" actId="962"/>
          <ac:spMkLst>
            <pc:docMk/>
            <pc:sldMk cId="3649837628" sldId="507"/>
            <ac:spMk id="30" creationId="{406A3CDA-EB6D-793C-4338-FABECF91791C}"/>
          </ac:spMkLst>
        </pc:spChg>
        <pc:spChg chg="mod">
          <ac:chgData name="Mondragon, Desiree - DEN" userId="cddb16d0-b6f9-4161-a1a6-91a003280c7c" providerId="ADAL" clId="{B3CA691A-9E21-4845-8E9E-AC9F549E96D3}" dt="2025-06-26T15:33:14.133" v="751" actId="962"/>
          <ac:spMkLst>
            <pc:docMk/>
            <pc:sldMk cId="3649837628" sldId="507"/>
            <ac:spMk id="37" creationId="{2FF91D0B-95A4-C62D-AB8F-AE907E20C92F}"/>
          </ac:spMkLst>
        </pc:spChg>
        <pc:grpChg chg="mod">
          <ac:chgData name="Mondragon, Desiree - DEN" userId="cddb16d0-b6f9-4161-a1a6-91a003280c7c" providerId="ADAL" clId="{B3CA691A-9E21-4845-8E9E-AC9F549E96D3}" dt="2025-06-26T15:19:55.622" v="568" actId="962"/>
          <ac:grpSpMkLst>
            <pc:docMk/>
            <pc:sldMk cId="3649837628" sldId="507"/>
            <ac:grpSpMk id="18" creationId="{368C38C2-8C0C-8FE5-E216-FC1A7FDFE4EA}"/>
          </ac:grpSpMkLst>
        </pc:grpChg>
        <pc:picChg chg="mod">
          <ac:chgData name="Mondragon, Desiree - DEN" userId="cddb16d0-b6f9-4161-a1a6-91a003280c7c" providerId="ADAL" clId="{B3CA691A-9E21-4845-8E9E-AC9F549E96D3}" dt="2025-06-26T15:19:55.838" v="569" actId="962"/>
          <ac:picMkLst>
            <pc:docMk/>
            <pc:sldMk cId="3649837628" sldId="507"/>
            <ac:picMk id="9" creationId="{8915FE0D-CA4E-49E1-4AE7-D1C9902422FD}"/>
          </ac:picMkLst>
        </pc:picChg>
        <pc:picChg chg="mod">
          <ac:chgData name="Mondragon, Desiree - DEN" userId="cddb16d0-b6f9-4161-a1a6-91a003280c7c" providerId="ADAL" clId="{B3CA691A-9E21-4845-8E9E-AC9F549E96D3}" dt="2025-06-26T15:19:59.133" v="586" actId="962"/>
          <ac:picMkLst>
            <pc:docMk/>
            <pc:sldMk cId="3649837628" sldId="507"/>
            <ac:picMk id="5122" creationId="{22EDA1E9-F2B8-5AC5-2B06-58302874F057}"/>
          </ac:picMkLst>
        </pc:picChg>
        <pc:picChg chg="mod">
          <ac:chgData name="Mondragon, Desiree - DEN" userId="cddb16d0-b6f9-4161-a1a6-91a003280c7c" providerId="ADAL" clId="{B3CA691A-9E21-4845-8E9E-AC9F549E96D3}" dt="2025-06-26T15:19:55.387" v="567" actId="962"/>
          <ac:picMkLst>
            <pc:docMk/>
            <pc:sldMk cId="3649837628" sldId="507"/>
            <ac:picMk id="5126" creationId="{D4A62F22-BA76-6B6C-85FC-71EC655C4E08}"/>
          </ac:picMkLst>
        </pc:picChg>
      </pc:sldChg>
      <pc:sldChg chg="add modTransition">
        <pc:chgData name="Mondragon, Desiree - DEN" userId="cddb16d0-b6f9-4161-a1a6-91a003280c7c" providerId="ADAL" clId="{B3CA691A-9E21-4845-8E9E-AC9F549E96D3}" dt="2025-06-26T14:59:34.943" v="219"/>
        <pc:sldMkLst>
          <pc:docMk/>
          <pc:sldMk cId="1622154670" sldId="1424"/>
        </pc:sldMkLst>
      </pc:sldChg>
      <pc:sldChg chg="add modTransition">
        <pc:chgData name="Mondragon, Desiree - DEN" userId="cddb16d0-b6f9-4161-a1a6-91a003280c7c" providerId="ADAL" clId="{B3CA691A-9E21-4845-8E9E-AC9F549E96D3}" dt="2025-06-26T14:59:34.943" v="219"/>
        <pc:sldMkLst>
          <pc:docMk/>
          <pc:sldMk cId="2428395610" sldId="1451"/>
        </pc:sldMkLst>
      </pc:sldChg>
      <pc:sldChg chg="add modTransition">
        <pc:chgData name="Mondragon, Desiree - DEN" userId="cddb16d0-b6f9-4161-a1a6-91a003280c7c" providerId="ADAL" clId="{B3CA691A-9E21-4845-8E9E-AC9F549E96D3}" dt="2025-06-26T14:59:34.943" v="219"/>
        <pc:sldMkLst>
          <pc:docMk/>
          <pc:sldMk cId="3707959853" sldId="1457"/>
        </pc:sldMkLst>
      </pc:sldChg>
      <pc:sldChg chg="add modTransition">
        <pc:chgData name="Mondragon, Desiree - DEN" userId="cddb16d0-b6f9-4161-a1a6-91a003280c7c" providerId="ADAL" clId="{B3CA691A-9E21-4845-8E9E-AC9F549E96D3}" dt="2025-06-26T14:59:34.943" v="219"/>
        <pc:sldMkLst>
          <pc:docMk/>
          <pc:sldMk cId="3179179081" sldId="1459"/>
        </pc:sldMkLst>
      </pc:sldChg>
      <pc:sldChg chg="add modTransition">
        <pc:chgData name="Mondragon, Desiree - DEN" userId="cddb16d0-b6f9-4161-a1a6-91a003280c7c" providerId="ADAL" clId="{B3CA691A-9E21-4845-8E9E-AC9F549E96D3}" dt="2025-06-26T14:59:34.943" v="219"/>
        <pc:sldMkLst>
          <pc:docMk/>
          <pc:sldMk cId="1672934224" sldId="1461"/>
        </pc:sldMkLst>
      </pc:sldChg>
      <pc:sldChg chg="add modTransition">
        <pc:chgData name="Mondragon, Desiree - DEN" userId="cddb16d0-b6f9-4161-a1a6-91a003280c7c" providerId="ADAL" clId="{B3CA691A-9E21-4845-8E9E-AC9F549E96D3}" dt="2025-06-26T14:59:34.943" v="219"/>
        <pc:sldMkLst>
          <pc:docMk/>
          <pc:sldMk cId="3207721279" sldId="1462"/>
        </pc:sldMkLst>
      </pc:sldChg>
      <pc:sldChg chg="modTransition">
        <pc:chgData name="Mondragon, Desiree - DEN" userId="cddb16d0-b6f9-4161-a1a6-91a003280c7c" providerId="ADAL" clId="{B3CA691A-9E21-4845-8E9E-AC9F549E96D3}" dt="2025-06-26T14:59:34.943" v="219"/>
        <pc:sldMkLst>
          <pc:docMk/>
          <pc:sldMk cId="4279377983" sldId="11068"/>
        </pc:sldMkLst>
      </pc:sldChg>
      <pc:sldChg chg="del">
        <pc:chgData name="Mondragon, Desiree - DEN" userId="cddb16d0-b6f9-4161-a1a6-91a003280c7c" providerId="ADAL" clId="{B3CA691A-9E21-4845-8E9E-AC9F549E96D3}" dt="2025-06-26T13:30:14.143" v="138" actId="2696"/>
        <pc:sldMkLst>
          <pc:docMk/>
          <pc:sldMk cId="3755693697" sldId="11097"/>
        </pc:sldMkLst>
      </pc:sldChg>
      <pc:sldChg chg="del">
        <pc:chgData name="Mondragon, Desiree - DEN" userId="cddb16d0-b6f9-4161-a1a6-91a003280c7c" providerId="ADAL" clId="{B3CA691A-9E21-4845-8E9E-AC9F549E96D3}" dt="2025-06-26T13:30:14.143" v="138" actId="2696"/>
        <pc:sldMkLst>
          <pc:docMk/>
          <pc:sldMk cId="215590715" sldId="11098"/>
        </pc:sldMkLst>
      </pc:sldChg>
      <pc:sldChg chg="modTransition">
        <pc:chgData name="Mondragon, Desiree - DEN" userId="cddb16d0-b6f9-4161-a1a6-91a003280c7c" providerId="ADAL" clId="{B3CA691A-9E21-4845-8E9E-AC9F549E96D3}" dt="2025-06-26T14:59:34.943" v="219"/>
        <pc:sldMkLst>
          <pc:docMk/>
          <pc:sldMk cId="46628132" sldId="11111"/>
        </pc:sldMkLst>
      </pc:sldChg>
      <pc:sldChg chg="modTransition">
        <pc:chgData name="Mondragon, Desiree - DEN" userId="cddb16d0-b6f9-4161-a1a6-91a003280c7c" providerId="ADAL" clId="{B3CA691A-9E21-4845-8E9E-AC9F549E96D3}" dt="2025-06-26T14:59:34.943" v="219"/>
        <pc:sldMkLst>
          <pc:docMk/>
          <pc:sldMk cId="1890452430" sldId="11112"/>
        </pc:sldMkLst>
      </pc:sldChg>
      <pc:sldChg chg="delSp modSp mod modTransition">
        <pc:chgData name="Mondragon, Desiree - DEN" userId="cddb16d0-b6f9-4161-a1a6-91a003280c7c" providerId="ADAL" clId="{B3CA691A-9E21-4845-8E9E-AC9F549E96D3}" dt="2025-06-26T14:59:34.943" v="219"/>
        <pc:sldMkLst>
          <pc:docMk/>
          <pc:sldMk cId="735330980" sldId="11113"/>
        </pc:sldMkLst>
        <pc:spChg chg="mod">
          <ac:chgData name="Mondragon, Desiree - DEN" userId="cddb16d0-b6f9-4161-a1a6-91a003280c7c" providerId="ADAL" clId="{B3CA691A-9E21-4845-8E9E-AC9F549E96D3}" dt="2025-06-26T13:29:14.368" v="122" actId="113"/>
          <ac:spMkLst>
            <pc:docMk/>
            <pc:sldMk cId="735330980" sldId="11113"/>
            <ac:spMk id="12" creationId="{F3A340E0-1503-4007-DE5B-398218D4AA5D}"/>
          </ac:spMkLst>
        </pc:spChg>
        <pc:picChg chg="del">
          <ac:chgData name="Mondragon, Desiree - DEN" userId="cddb16d0-b6f9-4161-a1a6-91a003280c7c" providerId="ADAL" clId="{B3CA691A-9E21-4845-8E9E-AC9F549E96D3}" dt="2025-06-26T13:28:45.349" v="74" actId="478"/>
          <ac:picMkLst>
            <pc:docMk/>
            <pc:sldMk cId="735330980" sldId="11113"/>
            <ac:picMk id="2" creationId="{A0695BB8-B839-8B8D-BB22-09E3D7B1BC0D}"/>
          </ac:picMkLst>
        </pc:picChg>
      </pc:sldChg>
      <pc:sldChg chg="del">
        <pc:chgData name="Mondragon, Desiree - DEN" userId="cddb16d0-b6f9-4161-a1a6-91a003280c7c" providerId="ADAL" clId="{B3CA691A-9E21-4845-8E9E-AC9F549E96D3}" dt="2025-06-26T13:30:14.143" v="138" actId="2696"/>
        <pc:sldMkLst>
          <pc:docMk/>
          <pc:sldMk cId="3751132723" sldId="11125"/>
        </pc:sldMkLst>
      </pc:sldChg>
      <pc:sldChg chg="del">
        <pc:chgData name="Mondragon, Desiree - DEN" userId="cddb16d0-b6f9-4161-a1a6-91a003280c7c" providerId="ADAL" clId="{B3CA691A-9E21-4845-8E9E-AC9F549E96D3}" dt="2025-06-26T13:30:14.143" v="138" actId="2696"/>
        <pc:sldMkLst>
          <pc:docMk/>
          <pc:sldMk cId="304383958" sldId="11126"/>
        </pc:sldMkLst>
      </pc:sldChg>
      <pc:sldChg chg="del">
        <pc:chgData name="Mondragon, Desiree - DEN" userId="cddb16d0-b6f9-4161-a1a6-91a003280c7c" providerId="ADAL" clId="{B3CA691A-9E21-4845-8E9E-AC9F549E96D3}" dt="2025-06-26T13:30:14.143" v="138" actId="2696"/>
        <pc:sldMkLst>
          <pc:docMk/>
          <pc:sldMk cId="2125040398" sldId="11127"/>
        </pc:sldMkLst>
      </pc:sldChg>
      <pc:sldChg chg="modTransition">
        <pc:chgData name="Mondragon, Desiree - DEN" userId="cddb16d0-b6f9-4161-a1a6-91a003280c7c" providerId="ADAL" clId="{B3CA691A-9E21-4845-8E9E-AC9F549E96D3}" dt="2025-06-26T14:59:34.943" v="219"/>
        <pc:sldMkLst>
          <pc:docMk/>
          <pc:sldMk cId="1363623318" sldId="11137"/>
        </pc:sldMkLst>
      </pc:sldChg>
      <pc:sldChg chg="del">
        <pc:chgData name="Mondragon, Desiree - DEN" userId="cddb16d0-b6f9-4161-a1a6-91a003280c7c" providerId="ADAL" clId="{B3CA691A-9E21-4845-8E9E-AC9F549E96D3}" dt="2025-06-26T13:30:14.143" v="138" actId="2696"/>
        <pc:sldMkLst>
          <pc:docMk/>
          <pc:sldMk cId="888247115" sldId="11147"/>
        </pc:sldMkLst>
      </pc:sldChg>
      <pc:sldChg chg="modSp mod modTransition modNotesTx">
        <pc:chgData name="Mondragon, Desiree - DEN" userId="cddb16d0-b6f9-4161-a1a6-91a003280c7c" providerId="ADAL" clId="{B3CA691A-9E21-4845-8E9E-AC9F549E96D3}" dt="2025-06-26T14:59:34.943" v="219"/>
        <pc:sldMkLst>
          <pc:docMk/>
          <pc:sldMk cId="170341230" sldId="11200"/>
        </pc:sldMkLst>
        <pc:spChg chg="mod">
          <ac:chgData name="Mondragon, Desiree - DEN" userId="cddb16d0-b6f9-4161-a1a6-91a003280c7c" providerId="ADAL" clId="{B3CA691A-9E21-4845-8E9E-AC9F549E96D3}" dt="2025-06-26T13:27:34" v="44" actId="20577"/>
          <ac:spMkLst>
            <pc:docMk/>
            <pc:sldMk cId="170341230" sldId="11200"/>
            <ac:spMk id="2" creationId="{5CF596FF-602A-92B7-11D4-E6638E367E24}"/>
          </ac:spMkLst>
        </pc:spChg>
        <pc:spChg chg="mod">
          <ac:chgData name="Mondragon, Desiree - DEN" userId="cddb16d0-b6f9-4161-a1a6-91a003280c7c" providerId="ADAL" clId="{B3CA691A-9E21-4845-8E9E-AC9F549E96D3}" dt="2025-06-26T13:27:29.176" v="35" actId="20577"/>
          <ac:spMkLst>
            <pc:docMk/>
            <pc:sldMk cId="170341230" sldId="11200"/>
            <ac:spMk id="3" creationId="{2482CAAC-5511-40A6-FFB6-EBEF3926B130}"/>
          </ac:spMkLst>
        </pc:spChg>
      </pc:sldChg>
      <pc:sldChg chg="mod modTransition modShow">
        <pc:chgData name="Mondragon, Desiree - DEN" userId="cddb16d0-b6f9-4161-a1a6-91a003280c7c" providerId="ADAL" clId="{B3CA691A-9E21-4845-8E9E-AC9F549E96D3}" dt="2025-06-26T14:59:34.943" v="219"/>
        <pc:sldMkLst>
          <pc:docMk/>
          <pc:sldMk cId="0" sldId="11236"/>
        </pc:sldMkLst>
      </pc:sldChg>
      <pc:sldChg chg="modSp mod modTransition">
        <pc:chgData name="Mondragon, Desiree - DEN" userId="cddb16d0-b6f9-4161-a1a6-91a003280c7c" providerId="ADAL" clId="{B3CA691A-9E21-4845-8E9E-AC9F549E96D3}" dt="2025-06-26T14:59:34.943" v="219"/>
        <pc:sldMkLst>
          <pc:docMk/>
          <pc:sldMk cId="3513850668" sldId="11237"/>
        </pc:sldMkLst>
        <pc:spChg chg="mod">
          <ac:chgData name="Mondragon, Desiree - DEN" userId="cddb16d0-b6f9-4161-a1a6-91a003280c7c" providerId="ADAL" clId="{B3CA691A-9E21-4845-8E9E-AC9F549E96D3}" dt="2025-06-26T13:29:27.342" v="135" actId="20577"/>
          <ac:spMkLst>
            <pc:docMk/>
            <pc:sldMk cId="3513850668" sldId="11237"/>
            <ac:spMk id="3" creationId="{BC4C6CC7-72F2-44FC-6D21-14DA37010207}"/>
          </ac:spMkLst>
        </pc:spChg>
        <pc:spChg chg="mod">
          <ac:chgData name="Mondragon, Desiree - DEN" userId="cddb16d0-b6f9-4161-a1a6-91a003280c7c" providerId="ADAL" clId="{B3CA691A-9E21-4845-8E9E-AC9F549E96D3}" dt="2025-06-26T13:29:34.280" v="136" actId="6549"/>
          <ac:spMkLst>
            <pc:docMk/>
            <pc:sldMk cId="3513850668" sldId="11237"/>
            <ac:spMk id="5" creationId="{AFE13467-AD9E-214E-2D05-4C9C0E5889B3}"/>
          </ac:spMkLst>
        </pc:spChg>
        <pc:spChg chg="mod">
          <ac:chgData name="Mondragon, Desiree - DEN" userId="cddb16d0-b6f9-4161-a1a6-91a003280c7c" providerId="ADAL" clId="{B3CA691A-9E21-4845-8E9E-AC9F549E96D3}" dt="2025-06-26T13:28:35.163" v="72" actId="6549"/>
          <ac:spMkLst>
            <pc:docMk/>
            <pc:sldMk cId="3513850668" sldId="11237"/>
            <ac:spMk id="10" creationId="{90003090-4EA3-A38E-7DF8-853A56FC6CCD}"/>
          </ac:spMkLst>
        </pc:spChg>
      </pc:sldChg>
      <pc:sldChg chg="del">
        <pc:chgData name="Mondragon, Desiree - DEN" userId="cddb16d0-b6f9-4161-a1a6-91a003280c7c" providerId="ADAL" clId="{B3CA691A-9E21-4845-8E9E-AC9F549E96D3}" dt="2025-06-26T13:28:22.312" v="70" actId="2696"/>
        <pc:sldMkLst>
          <pc:docMk/>
          <pc:sldMk cId="1962487920" sldId="104969"/>
        </pc:sldMkLst>
      </pc:sldChg>
      <pc:sldChg chg="modSp mod modTransition">
        <pc:chgData name="Mondragon, Desiree - DEN" userId="cddb16d0-b6f9-4161-a1a6-91a003280c7c" providerId="ADAL" clId="{B3CA691A-9E21-4845-8E9E-AC9F549E96D3}" dt="2025-06-26T14:59:34.943" v="219"/>
        <pc:sldMkLst>
          <pc:docMk/>
          <pc:sldMk cId="167018346" sldId="104977"/>
        </pc:sldMkLst>
        <pc:spChg chg="mod">
          <ac:chgData name="Mondragon, Desiree - DEN" userId="cddb16d0-b6f9-4161-a1a6-91a003280c7c" providerId="ADAL" clId="{B3CA691A-9E21-4845-8E9E-AC9F549E96D3}" dt="2025-06-26T13:30:42.161" v="144" actId="6549"/>
          <ac:spMkLst>
            <pc:docMk/>
            <pc:sldMk cId="167018346" sldId="104977"/>
            <ac:spMk id="7" creationId="{461BFA58-C8F0-4505-02F8-6539579307D8}"/>
          </ac:spMkLst>
        </pc:spChg>
      </pc:sldChg>
      <pc:sldChg chg="modTransition">
        <pc:chgData name="Mondragon, Desiree - DEN" userId="cddb16d0-b6f9-4161-a1a6-91a003280c7c" providerId="ADAL" clId="{B3CA691A-9E21-4845-8E9E-AC9F549E96D3}" dt="2025-06-26T14:59:34.943" v="219"/>
        <pc:sldMkLst>
          <pc:docMk/>
          <pc:sldMk cId="2944146199" sldId="104991"/>
        </pc:sldMkLst>
      </pc:sldChg>
      <pc:sldChg chg="modTransition">
        <pc:chgData name="Mondragon, Desiree - DEN" userId="cddb16d0-b6f9-4161-a1a6-91a003280c7c" providerId="ADAL" clId="{B3CA691A-9E21-4845-8E9E-AC9F549E96D3}" dt="2025-06-26T14:59:34.943" v="219"/>
        <pc:sldMkLst>
          <pc:docMk/>
          <pc:sldMk cId="0" sldId="105012"/>
        </pc:sldMkLst>
      </pc:sldChg>
      <pc:sldChg chg="del">
        <pc:chgData name="Mondragon, Desiree - DEN" userId="cddb16d0-b6f9-4161-a1a6-91a003280c7c" providerId="ADAL" clId="{B3CA691A-9E21-4845-8E9E-AC9F549E96D3}" dt="2025-06-26T13:30:14.143" v="138" actId="2696"/>
        <pc:sldMkLst>
          <pc:docMk/>
          <pc:sldMk cId="2331744361" sldId="105059"/>
        </pc:sldMkLst>
      </pc:sldChg>
      <pc:sldChg chg="del">
        <pc:chgData name="Mondragon, Desiree - DEN" userId="cddb16d0-b6f9-4161-a1a6-91a003280c7c" providerId="ADAL" clId="{B3CA691A-9E21-4845-8E9E-AC9F549E96D3}" dt="2025-06-26T13:30:14.143" v="138" actId="2696"/>
        <pc:sldMkLst>
          <pc:docMk/>
          <pc:sldMk cId="95087388" sldId="105070"/>
        </pc:sldMkLst>
      </pc:sldChg>
      <pc:sldChg chg="del">
        <pc:chgData name="Mondragon, Desiree - DEN" userId="cddb16d0-b6f9-4161-a1a6-91a003280c7c" providerId="ADAL" clId="{B3CA691A-9E21-4845-8E9E-AC9F549E96D3}" dt="2025-06-26T13:30:14.143" v="138" actId="2696"/>
        <pc:sldMkLst>
          <pc:docMk/>
          <pc:sldMk cId="1421917509" sldId="105087"/>
        </pc:sldMkLst>
      </pc:sldChg>
      <pc:sldChg chg="del">
        <pc:chgData name="Mondragon, Desiree - DEN" userId="cddb16d0-b6f9-4161-a1a6-91a003280c7c" providerId="ADAL" clId="{B3CA691A-9E21-4845-8E9E-AC9F549E96D3}" dt="2025-06-26T13:30:14.143" v="138" actId="2696"/>
        <pc:sldMkLst>
          <pc:docMk/>
          <pc:sldMk cId="2148155628" sldId="105088"/>
        </pc:sldMkLst>
      </pc:sldChg>
      <pc:sldChg chg="del">
        <pc:chgData name="Mondragon, Desiree - DEN" userId="cddb16d0-b6f9-4161-a1a6-91a003280c7c" providerId="ADAL" clId="{B3CA691A-9E21-4845-8E9E-AC9F549E96D3}" dt="2025-06-26T13:30:14.143" v="138" actId="2696"/>
        <pc:sldMkLst>
          <pc:docMk/>
          <pc:sldMk cId="1891852220" sldId="105093"/>
        </pc:sldMkLst>
      </pc:sldChg>
      <pc:sldChg chg="del">
        <pc:chgData name="Mondragon, Desiree - DEN" userId="cddb16d0-b6f9-4161-a1a6-91a003280c7c" providerId="ADAL" clId="{B3CA691A-9E21-4845-8E9E-AC9F549E96D3}" dt="2025-06-26T13:30:14.143" v="138" actId="2696"/>
        <pc:sldMkLst>
          <pc:docMk/>
          <pc:sldMk cId="3422709237" sldId="105094"/>
        </pc:sldMkLst>
      </pc:sldChg>
      <pc:sldChg chg="del">
        <pc:chgData name="Mondragon, Desiree - DEN" userId="cddb16d0-b6f9-4161-a1a6-91a003280c7c" providerId="ADAL" clId="{B3CA691A-9E21-4845-8E9E-AC9F549E96D3}" dt="2025-06-26T13:30:14.143" v="138" actId="2696"/>
        <pc:sldMkLst>
          <pc:docMk/>
          <pc:sldMk cId="509311719" sldId="105099"/>
        </pc:sldMkLst>
      </pc:sldChg>
      <pc:sldChg chg="del">
        <pc:chgData name="Mondragon, Desiree - DEN" userId="cddb16d0-b6f9-4161-a1a6-91a003280c7c" providerId="ADAL" clId="{B3CA691A-9E21-4845-8E9E-AC9F549E96D3}" dt="2025-06-26T13:30:14.143" v="138" actId="2696"/>
        <pc:sldMkLst>
          <pc:docMk/>
          <pc:sldMk cId="1725429381" sldId="105100"/>
        </pc:sldMkLst>
      </pc:sldChg>
      <pc:sldChg chg="del">
        <pc:chgData name="Mondragon, Desiree - DEN" userId="cddb16d0-b6f9-4161-a1a6-91a003280c7c" providerId="ADAL" clId="{B3CA691A-9E21-4845-8E9E-AC9F549E96D3}" dt="2025-06-26T13:30:14.143" v="138" actId="2696"/>
        <pc:sldMkLst>
          <pc:docMk/>
          <pc:sldMk cId="1117026620" sldId="105101"/>
        </pc:sldMkLst>
      </pc:sldChg>
      <pc:sldChg chg="del">
        <pc:chgData name="Mondragon, Desiree - DEN" userId="cddb16d0-b6f9-4161-a1a6-91a003280c7c" providerId="ADAL" clId="{B3CA691A-9E21-4845-8E9E-AC9F549E96D3}" dt="2025-06-26T13:30:14.143" v="138" actId="2696"/>
        <pc:sldMkLst>
          <pc:docMk/>
          <pc:sldMk cId="66050245" sldId="105102"/>
        </pc:sldMkLst>
      </pc:sldChg>
      <pc:sldChg chg="del">
        <pc:chgData name="Mondragon, Desiree - DEN" userId="cddb16d0-b6f9-4161-a1a6-91a003280c7c" providerId="ADAL" clId="{B3CA691A-9E21-4845-8E9E-AC9F549E96D3}" dt="2025-06-26T13:30:14.143" v="138" actId="2696"/>
        <pc:sldMkLst>
          <pc:docMk/>
          <pc:sldMk cId="1776626812" sldId="105103"/>
        </pc:sldMkLst>
      </pc:sldChg>
      <pc:sldChg chg="del">
        <pc:chgData name="Mondragon, Desiree - DEN" userId="cddb16d0-b6f9-4161-a1a6-91a003280c7c" providerId="ADAL" clId="{B3CA691A-9E21-4845-8E9E-AC9F549E96D3}" dt="2025-06-26T13:30:14.143" v="138" actId="2696"/>
        <pc:sldMkLst>
          <pc:docMk/>
          <pc:sldMk cId="262219406" sldId="105104"/>
        </pc:sldMkLst>
      </pc:sldChg>
      <pc:sldChg chg="del">
        <pc:chgData name="Mondragon, Desiree - DEN" userId="cddb16d0-b6f9-4161-a1a6-91a003280c7c" providerId="ADAL" clId="{B3CA691A-9E21-4845-8E9E-AC9F549E96D3}" dt="2025-06-26T13:30:14.143" v="138" actId="2696"/>
        <pc:sldMkLst>
          <pc:docMk/>
          <pc:sldMk cId="1328794757" sldId="105107"/>
        </pc:sldMkLst>
      </pc:sldChg>
      <pc:sldChg chg="del">
        <pc:chgData name="Mondragon, Desiree - DEN" userId="cddb16d0-b6f9-4161-a1a6-91a003280c7c" providerId="ADAL" clId="{B3CA691A-9E21-4845-8E9E-AC9F549E96D3}" dt="2025-06-26T13:30:14.143" v="138" actId="2696"/>
        <pc:sldMkLst>
          <pc:docMk/>
          <pc:sldMk cId="3508204244" sldId="105108"/>
        </pc:sldMkLst>
      </pc:sldChg>
      <pc:sldChg chg="del">
        <pc:chgData name="Mondragon, Desiree - DEN" userId="cddb16d0-b6f9-4161-a1a6-91a003280c7c" providerId="ADAL" clId="{B3CA691A-9E21-4845-8E9E-AC9F549E96D3}" dt="2025-06-26T13:30:14.143" v="138" actId="2696"/>
        <pc:sldMkLst>
          <pc:docMk/>
          <pc:sldMk cId="3233280924" sldId="105111"/>
        </pc:sldMkLst>
      </pc:sldChg>
      <pc:sldChg chg="del">
        <pc:chgData name="Mondragon, Desiree - DEN" userId="cddb16d0-b6f9-4161-a1a6-91a003280c7c" providerId="ADAL" clId="{B3CA691A-9E21-4845-8E9E-AC9F549E96D3}" dt="2025-06-26T13:30:14.143" v="138" actId="2696"/>
        <pc:sldMkLst>
          <pc:docMk/>
          <pc:sldMk cId="788518841" sldId="105115"/>
        </pc:sldMkLst>
      </pc:sldChg>
      <pc:sldChg chg="del">
        <pc:chgData name="Mondragon, Desiree - DEN" userId="cddb16d0-b6f9-4161-a1a6-91a003280c7c" providerId="ADAL" clId="{B3CA691A-9E21-4845-8E9E-AC9F549E96D3}" dt="2025-06-26T13:30:14.143" v="138" actId="2696"/>
        <pc:sldMkLst>
          <pc:docMk/>
          <pc:sldMk cId="3080939363" sldId="105116"/>
        </pc:sldMkLst>
      </pc:sldChg>
      <pc:sldChg chg="del">
        <pc:chgData name="Mondragon, Desiree - DEN" userId="cddb16d0-b6f9-4161-a1a6-91a003280c7c" providerId="ADAL" clId="{B3CA691A-9E21-4845-8E9E-AC9F549E96D3}" dt="2025-06-26T13:30:14.143" v="138" actId="2696"/>
        <pc:sldMkLst>
          <pc:docMk/>
          <pc:sldMk cId="2838886473" sldId="105117"/>
        </pc:sldMkLst>
      </pc:sldChg>
      <pc:sldChg chg="del">
        <pc:chgData name="Mondragon, Desiree - DEN" userId="cddb16d0-b6f9-4161-a1a6-91a003280c7c" providerId="ADAL" clId="{B3CA691A-9E21-4845-8E9E-AC9F549E96D3}" dt="2025-06-26T13:30:14.143" v="138" actId="2696"/>
        <pc:sldMkLst>
          <pc:docMk/>
          <pc:sldMk cId="4281111932" sldId="105118"/>
        </pc:sldMkLst>
      </pc:sldChg>
      <pc:sldChg chg="del">
        <pc:chgData name="Mondragon, Desiree - DEN" userId="cddb16d0-b6f9-4161-a1a6-91a003280c7c" providerId="ADAL" clId="{B3CA691A-9E21-4845-8E9E-AC9F549E96D3}" dt="2025-06-26T13:30:14.143" v="138" actId="2696"/>
        <pc:sldMkLst>
          <pc:docMk/>
          <pc:sldMk cId="323676489" sldId="105119"/>
        </pc:sldMkLst>
      </pc:sldChg>
      <pc:sldChg chg="del">
        <pc:chgData name="Mondragon, Desiree - DEN" userId="cddb16d0-b6f9-4161-a1a6-91a003280c7c" providerId="ADAL" clId="{B3CA691A-9E21-4845-8E9E-AC9F549E96D3}" dt="2025-06-26T13:30:14.143" v="138" actId="2696"/>
        <pc:sldMkLst>
          <pc:docMk/>
          <pc:sldMk cId="2469104879" sldId="105120"/>
        </pc:sldMkLst>
      </pc:sldChg>
      <pc:sldChg chg="del">
        <pc:chgData name="Mondragon, Desiree - DEN" userId="cddb16d0-b6f9-4161-a1a6-91a003280c7c" providerId="ADAL" clId="{B3CA691A-9E21-4845-8E9E-AC9F549E96D3}" dt="2025-06-26T13:30:14.143" v="138" actId="2696"/>
        <pc:sldMkLst>
          <pc:docMk/>
          <pc:sldMk cId="2772588236" sldId="105121"/>
        </pc:sldMkLst>
      </pc:sldChg>
      <pc:sldChg chg="del">
        <pc:chgData name="Mondragon, Desiree - DEN" userId="cddb16d0-b6f9-4161-a1a6-91a003280c7c" providerId="ADAL" clId="{B3CA691A-9E21-4845-8E9E-AC9F549E96D3}" dt="2025-06-26T13:30:14.143" v="138" actId="2696"/>
        <pc:sldMkLst>
          <pc:docMk/>
          <pc:sldMk cId="915324390" sldId="105122"/>
        </pc:sldMkLst>
      </pc:sldChg>
      <pc:sldChg chg="del">
        <pc:chgData name="Mondragon, Desiree - DEN" userId="cddb16d0-b6f9-4161-a1a6-91a003280c7c" providerId="ADAL" clId="{B3CA691A-9E21-4845-8E9E-AC9F549E96D3}" dt="2025-06-26T13:30:14.143" v="138" actId="2696"/>
        <pc:sldMkLst>
          <pc:docMk/>
          <pc:sldMk cId="2347430253" sldId="105124"/>
        </pc:sldMkLst>
      </pc:sldChg>
      <pc:sldChg chg="del">
        <pc:chgData name="Mondragon, Desiree - DEN" userId="cddb16d0-b6f9-4161-a1a6-91a003280c7c" providerId="ADAL" clId="{B3CA691A-9E21-4845-8E9E-AC9F549E96D3}" dt="2025-06-26T13:30:14.143" v="138" actId="2696"/>
        <pc:sldMkLst>
          <pc:docMk/>
          <pc:sldMk cId="2699545164" sldId="105125"/>
        </pc:sldMkLst>
      </pc:sldChg>
      <pc:sldChg chg="del">
        <pc:chgData name="Mondragon, Desiree - DEN" userId="cddb16d0-b6f9-4161-a1a6-91a003280c7c" providerId="ADAL" clId="{B3CA691A-9E21-4845-8E9E-AC9F549E96D3}" dt="2025-06-26T13:30:14.143" v="138" actId="2696"/>
        <pc:sldMkLst>
          <pc:docMk/>
          <pc:sldMk cId="3728243286" sldId="105126"/>
        </pc:sldMkLst>
      </pc:sldChg>
      <pc:sldChg chg="del">
        <pc:chgData name="Mondragon, Desiree - DEN" userId="cddb16d0-b6f9-4161-a1a6-91a003280c7c" providerId="ADAL" clId="{B3CA691A-9E21-4845-8E9E-AC9F549E96D3}" dt="2025-06-26T13:30:14.143" v="138" actId="2696"/>
        <pc:sldMkLst>
          <pc:docMk/>
          <pc:sldMk cId="3701062803" sldId="105128"/>
        </pc:sldMkLst>
      </pc:sldChg>
      <pc:sldChg chg="del">
        <pc:chgData name="Mondragon, Desiree - DEN" userId="cddb16d0-b6f9-4161-a1a6-91a003280c7c" providerId="ADAL" clId="{B3CA691A-9E21-4845-8E9E-AC9F549E96D3}" dt="2025-06-26T13:30:14.143" v="138" actId="2696"/>
        <pc:sldMkLst>
          <pc:docMk/>
          <pc:sldMk cId="3739377223" sldId="105129"/>
        </pc:sldMkLst>
      </pc:sldChg>
      <pc:sldChg chg="del">
        <pc:chgData name="Mondragon, Desiree - DEN" userId="cddb16d0-b6f9-4161-a1a6-91a003280c7c" providerId="ADAL" clId="{B3CA691A-9E21-4845-8E9E-AC9F549E96D3}" dt="2025-06-26T13:30:14.143" v="138" actId="2696"/>
        <pc:sldMkLst>
          <pc:docMk/>
          <pc:sldMk cId="1876081988" sldId="105130"/>
        </pc:sldMkLst>
      </pc:sldChg>
      <pc:sldChg chg="del">
        <pc:chgData name="Mondragon, Desiree - DEN" userId="cddb16d0-b6f9-4161-a1a6-91a003280c7c" providerId="ADAL" clId="{B3CA691A-9E21-4845-8E9E-AC9F549E96D3}" dt="2025-06-26T13:30:14.143" v="138" actId="2696"/>
        <pc:sldMkLst>
          <pc:docMk/>
          <pc:sldMk cId="2425799736" sldId="105131"/>
        </pc:sldMkLst>
      </pc:sldChg>
      <pc:sldChg chg="del">
        <pc:chgData name="Mondragon, Desiree - DEN" userId="cddb16d0-b6f9-4161-a1a6-91a003280c7c" providerId="ADAL" clId="{B3CA691A-9E21-4845-8E9E-AC9F549E96D3}" dt="2025-06-26T13:30:14.143" v="138" actId="2696"/>
        <pc:sldMkLst>
          <pc:docMk/>
          <pc:sldMk cId="3021926575" sldId="105132"/>
        </pc:sldMkLst>
      </pc:sldChg>
      <pc:sldChg chg="del">
        <pc:chgData name="Mondragon, Desiree - DEN" userId="cddb16d0-b6f9-4161-a1a6-91a003280c7c" providerId="ADAL" clId="{B3CA691A-9E21-4845-8E9E-AC9F549E96D3}" dt="2025-06-26T13:30:14.143" v="138" actId="2696"/>
        <pc:sldMkLst>
          <pc:docMk/>
          <pc:sldMk cId="2361025969" sldId="105133"/>
        </pc:sldMkLst>
      </pc:sldChg>
      <pc:sldChg chg="del">
        <pc:chgData name="Mondragon, Desiree - DEN" userId="cddb16d0-b6f9-4161-a1a6-91a003280c7c" providerId="ADAL" clId="{B3CA691A-9E21-4845-8E9E-AC9F549E96D3}" dt="2025-06-26T13:30:14.143" v="138" actId="2696"/>
        <pc:sldMkLst>
          <pc:docMk/>
          <pc:sldMk cId="2560345158" sldId="105135"/>
        </pc:sldMkLst>
      </pc:sldChg>
      <pc:sldChg chg="del">
        <pc:chgData name="Mondragon, Desiree - DEN" userId="cddb16d0-b6f9-4161-a1a6-91a003280c7c" providerId="ADAL" clId="{B3CA691A-9E21-4845-8E9E-AC9F549E96D3}" dt="2025-06-26T13:30:14.143" v="138" actId="2696"/>
        <pc:sldMkLst>
          <pc:docMk/>
          <pc:sldMk cId="367901350" sldId="105136"/>
        </pc:sldMkLst>
      </pc:sldChg>
      <pc:sldChg chg="del">
        <pc:chgData name="Mondragon, Desiree - DEN" userId="cddb16d0-b6f9-4161-a1a6-91a003280c7c" providerId="ADAL" clId="{B3CA691A-9E21-4845-8E9E-AC9F549E96D3}" dt="2025-06-26T13:30:14.143" v="138" actId="2696"/>
        <pc:sldMkLst>
          <pc:docMk/>
          <pc:sldMk cId="1381377063" sldId="105137"/>
        </pc:sldMkLst>
      </pc:sldChg>
      <pc:sldChg chg="del">
        <pc:chgData name="Mondragon, Desiree - DEN" userId="cddb16d0-b6f9-4161-a1a6-91a003280c7c" providerId="ADAL" clId="{B3CA691A-9E21-4845-8E9E-AC9F549E96D3}" dt="2025-06-26T13:30:14.143" v="138" actId="2696"/>
        <pc:sldMkLst>
          <pc:docMk/>
          <pc:sldMk cId="2195604597" sldId="105138"/>
        </pc:sldMkLst>
      </pc:sldChg>
      <pc:sldChg chg="del">
        <pc:chgData name="Mondragon, Desiree - DEN" userId="cddb16d0-b6f9-4161-a1a6-91a003280c7c" providerId="ADAL" clId="{B3CA691A-9E21-4845-8E9E-AC9F549E96D3}" dt="2025-06-26T13:30:14.143" v="138" actId="2696"/>
        <pc:sldMkLst>
          <pc:docMk/>
          <pc:sldMk cId="931715728" sldId="105139"/>
        </pc:sldMkLst>
      </pc:sldChg>
      <pc:sldChg chg="del">
        <pc:chgData name="Mondragon, Desiree - DEN" userId="cddb16d0-b6f9-4161-a1a6-91a003280c7c" providerId="ADAL" clId="{B3CA691A-9E21-4845-8E9E-AC9F549E96D3}" dt="2025-06-26T13:30:14.143" v="138" actId="2696"/>
        <pc:sldMkLst>
          <pc:docMk/>
          <pc:sldMk cId="1817802166" sldId="105140"/>
        </pc:sldMkLst>
      </pc:sldChg>
      <pc:sldChg chg="del">
        <pc:chgData name="Mondragon, Desiree - DEN" userId="cddb16d0-b6f9-4161-a1a6-91a003280c7c" providerId="ADAL" clId="{B3CA691A-9E21-4845-8E9E-AC9F549E96D3}" dt="2025-06-26T13:30:14.143" v="138" actId="2696"/>
        <pc:sldMkLst>
          <pc:docMk/>
          <pc:sldMk cId="1168517807" sldId="105141"/>
        </pc:sldMkLst>
      </pc:sldChg>
      <pc:sldChg chg="del">
        <pc:chgData name="Mondragon, Desiree - DEN" userId="cddb16d0-b6f9-4161-a1a6-91a003280c7c" providerId="ADAL" clId="{B3CA691A-9E21-4845-8E9E-AC9F549E96D3}" dt="2025-06-26T13:30:14.143" v="138" actId="2696"/>
        <pc:sldMkLst>
          <pc:docMk/>
          <pc:sldMk cId="2399694725" sldId="105142"/>
        </pc:sldMkLst>
      </pc:sldChg>
      <pc:sldChg chg="del">
        <pc:chgData name="Mondragon, Desiree - DEN" userId="cddb16d0-b6f9-4161-a1a6-91a003280c7c" providerId="ADAL" clId="{B3CA691A-9E21-4845-8E9E-AC9F549E96D3}" dt="2025-06-26T13:30:14.143" v="138" actId="2696"/>
        <pc:sldMkLst>
          <pc:docMk/>
          <pc:sldMk cId="2036122929" sldId="105143"/>
        </pc:sldMkLst>
      </pc:sldChg>
      <pc:sldChg chg="del">
        <pc:chgData name="Mondragon, Desiree - DEN" userId="cddb16d0-b6f9-4161-a1a6-91a003280c7c" providerId="ADAL" clId="{B3CA691A-9E21-4845-8E9E-AC9F549E96D3}" dt="2025-06-26T13:30:14.143" v="138" actId="2696"/>
        <pc:sldMkLst>
          <pc:docMk/>
          <pc:sldMk cId="3665352064" sldId="105144"/>
        </pc:sldMkLst>
      </pc:sldChg>
      <pc:sldChg chg="del">
        <pc:chgData name="Mondragon, Desiree - DEN" userId="cddb16d0-b6f9-4161-a1a6-91a003280c7c" providerId="ADAL" clId="{B3CA691A-9E21-4845-8E9E-AC9F549E96D3}" dt="2025-06-26T13:30:14.143" v="138" actId="2696"/>
        <pc:sldMkLst>
          <pc:docMk/>
          <pc:sldMk cId="73956778" sldId="105145"/>
        </pc:sldMkLst>
      </pc:sldChg>
      <pc:sldChg chg="del">
        <pc:chgData name="Mondragon, Desiree - DEN" userId="cddb16d0-b6f9-4161-a1a6-91a003280c7c" providerId="ADAL" clId="{B3CA691A-9E21-4845-8E9E-AC9F549E96D3}" dt="2025-06-26T13:30:14.143" v="138" actId="2696"/>
        <pc:sldMkLst>
          <pc:docMk/>
          <pc:sldMk cId="1601439925" sldId="105146"/>
        </pc:sldMkLst>
      </pc:sldChg>
      <pc:sldChg chg="del">
        <pc:chgData name="Mondragon, Desiree - DEN" userId="cddb16d0-b6f9-4161-a1a6-91a003280c7c" providerId="ADAL" clId="{B3CA691A-9E21-4845-8E9E-AC9F549E96D3}" dt="2025-06-26T13:30:14.143" v="138" actId="2696"/>
        <pc:sldMkLst>
          <pc:docMk/>
          <pc:sldMk cId="353466426" sldId="105147"/>
        </pc:sldMkLst>
      </pc:sldChg>
      <pc:sldChg chg="del">
        <pc:chgData name="Mondragon, Desiree - DEN" userId="cddb16d0-b6f9-4161-a1a6-91a003280c7c" providerId="ADAL" clId="{B3CA691A-9E21-4845-8E9E-AC9F549E96D3}" dt="2025-06-26T13:30:14.143" v="138" actId="2696"/>
        <pc:sldMkLst>
          <pc:docMk/>
          <pc:sldMk cId="3785959677" sldId="105148"/>
        </pc:sldMkLst>
      </pc:sldChg>
      <pc:sldChg chg="del">
        <pc:chgData name="Mondragon, Desiree - DEN" userId="cddb16d0-b6f9-4161-a1a6-91a003280c7c" providerId="ADAL" clId="{B3CA691A-9E21-4845-8E9E-AC9F549E96D3}" dt="2025-06-26T13:30:14.143" v="138" actId="2696"/>
        <pc:sldMkLst>
          <pc:docMk/>
          <pc:sldMk cId="97927126" sldId="105149"/>
        </pc:sldMkLst>
      </pc:sldChg>
      <pc:sldChg chg="del">
        <pc:chgData name="Mondragon, Desiree - DEN" userId="cddb16d0-b6f9-4161-a1a6-91a003280c7c" providerId="ADAL" clId="{B3CA691A-9E21-4845-8E9E-AC9F549E96D3}" dt="2025-06-26T13:30:14.143" v="138" actId="2696"/>
        <pc:sldMkLst>
          <pc:docMk/>
          <pc:sldMk cId="2574992027" sldId="105150"/>
        </pc:sldMkLst>
      </pc:sldChg>
      <pc:sldChg chg="del">
        <pc:chgData name="Mondragon, Desiree - DEN" userId="cddb16d0-b6f9-4161-a1a6-91a003280c7c" providerId="ADAL" clId="{B3CA691A-9E21-4845-8E9E-AC9F549E96D3}" dt="2025-06-26T13:30:14.143" v="138" actId="2696"/>
        <pc:sldMkLst>
          <pc:docMk/>
          <pc:sldMk cId="2934233014" sldId="105151"/>
        </pc:sldMkLst>
      </pc:sldChg>
      <pc:sldChg chg="del">
        <pc:chgData name="Mondragon, Desiree - DEN" userId="cddb16d0-b6f9-4161-a1a6-91a003280c7c" providerId="ADAL" clId="{B3CA691A-9E21-4845-8E9E-AC9F549E96D3}" dt="2025-06-26T13:30:14.143" v="138" actId="2696"/>
        <pc:sldMkLst>
          <pc:docMk/>
          <pc:sldMk cId="4140706815" sldId="105152"/>
        </pc:sldMkLst>
      </pc:sldChg>
      <pc:sldChg chg="del">
        <pc:chgData name="Mondragon, Desiree - DEN" userId="cddb16d0-b6f9-4161-a1a6-91a003280c7c" providerId="ADAL" clId="{B3CA691A-9E21-4845-8E9E-AC9F549E96D3}" dt="2025-06-26T13:30:14.143" v="138" actId="2696"/>
        <pc:sldMkLst>
          <pc:docMk/>
          <pc:sldMk cId="312582488" sldId="105153"/>
        </pc:sldMkLst>
      </pc:sldChg>
      <pc:sldChg chg="del">
        <pc:chgData name="Mondragon, Desiree - DEN" userId="cddb16d0-b6f9-4161-a1a6-91a003280c7c" providerId="ADAL" clId="{B3CA691A-9E21-4845-8E9E-AC9F549E96D3}" dt="2025-06-26T13:30:14.143" v="138" actId="2696"/>
        <pc:sldMkLst>
          <pc:docMk/>
          <pc:sldMk cId="259909001" sldId="105154"/>
        </pc:sldMkLst>
      </pc:sldChg>
      <pc:sldChg chg="del">
        <pc:chgData name="Mondragon, Desiree - DEN" userId="cddb16d0-b6f9-4161-a1a6-91a003280c7c" providerId="ADAL" clId="{B3CA691A-9E21-4845-8E9E-AC9F549E96D3}" dt="2025-06-26T13:30:14.143" v="138" actId="2696"/>
        <pc:sldMkLst>
          <pc:docMk/>
          <pc:sldMk cId="3566840341" sldId="105155"/>
        </pc:sldMkLst>
      </pc:sldChg>
      <pc:sldChg chg="del">
        <pc:chgData name="Mondragon, Desiree - DEN" userId="cddb16d0-b6f9-4161-a1a6-91a003280c7c" providerId="ADAL" clId="{B3CA691A-9E21-4845-8E9E-AC9F549E96D3}" dt="2025-06-26T13:30:14.143" v="138" actId="2696"/>
        <pc:sldMkLst>
          <pc:docMk/>
          <pc:sldMk cId="681213174" sldId="105156"/>
        </pc:sldMkLst>
      </pc:sldChg>
      <pc:sldChg chg="del">
        <pc:chgData name="Mondragon, Desiree - DEN" userId="cddb16d0-b6f9-4161-a1a6-91a003280c7c" providerId="ADAL" clId="{B3CA691A-9E21-4845-8E9E-AC9F549E96D3}" dt="2025-06-26T13:30:14.143" v="138" actId="2696"/>
        <pc:sldMkLst>
          <pc:docMk/>
          <pc:sldMk cId="451665620" sldId="105157"/>
        </pc:sldMkLst>
      </pc:sldChg>
      <pc:sldChg chg="del">
        <pc:chgData name="Mondragon, Desiree - DEN" userId="cddb16d0-b6f9-4161-a1a6-91a003280c7c" providerId="ADAL" clId="{B3CA691A-9E21-4845-8E9E-AC9F549E96D3}" dt="2025-06-26T13:30:14.143" v="138" actId="2696"/>
        <pc:sldMkLst>
          <pc:docMk/>
          <pc:sldMk cId="2042033106" sldId="105158"/>
        </pc:sldMkLst>
      </pc:sldChg>
      <pc:sldChg chg="modSp del mod">
        <pc:chgData name="Mondragon, Desiree - DEN" userId="cddb16d0-b6f9-4161-a1a6-91a003280c7c" providerId="ADAL" clId="{B3CA691A-9E21-4845-8E9E-AC9F549E96D3}" dt="2025-06-26T14:58:15.354" v="218" actId="2696"/>
        <pc:sldMkLst>
          <pc:docMk/>
          <pc:sldMk cId="4185493510" sldId="105159"/>
        </pc:sldMkLst>
        <pc:spChg chg="mod">
          <ac:chgData name="Mondragon, Desiree - DEN" userId="cddb16d0-b6f9-4161-a1a6-91a003280c7c" providerId="ADAL" clId="{B3CA691A-9E21-4845-8E9E-AC9F549E96D3}" dt="2025-06-26T13:30:34.495" v="142" actId="6549"/>
          <ac:spMkLst>
            <pc:docMk/>
            <pc:sldMk cId="4185493510" sldId="105159"/>
            <ac:spMk id="12" creationId="{EF1D2838-F831-1275-3E79-F1A26C696EA5}"/>
          </ac:spMkLst>
        </pc:spChg>
      </pc:sldChg>
      <pc:sldChg chg="delSp new del mod ord modClrScheme chgLayout">
        <pc:chgData name="Mondragon, Desiree - DEN" userId="cddb16d0-b6f9-4161-a1a6-91a003280c7c" providerId="ADAL" clId="{B3CA691A-9E21-4845-8E9E-AC9F549E96D3}" dt="2025-06-26T14:53:19.145" v="203" actId="2696"/>
        <pc:sldMkLst>
          <pc:docMk/>
          <pc:sldMk cId="951236321" sldId="105160"/>
        </pc:sldMkLst>
        <pc:spChg chg="del">
          <ac:chgData name="Mondragon, Desiree - DEN" userId="cddb16d0-b6f9-4161-a1a6-91a003280c7c" providerId="ADAL" clId="{B3CA691A-9E21-4845-8E9E-AC9F549E96D3}" dt="2025-06-26T14:41:53.281" v="146" actId="700"/>
          <ac:spMkLst>
            <pc:docMk/>
            <pc:sldMk cId="951236321" sldId="105160"/>
            <ac:spMk id="2" creationId="{44001618-BD09-3DA8-B5BF-04F040051435}"/>
          </ac:spMkLst>
        </pc:spChg>
        <pc:spChg chg="del">
          <ac:chgData name="Mondragon, Desiree - DEN" userId="cddb16d0-b6f9-4161-a1a6-91a003280c7c" providerId="ADAL" clId="{B3CA691A-9E21-4845-8E9E-AC9F549E96D3}" dt="2025-06-26T14:41:53.281" v="146" actId="700"/>
          <ac:spMkLst>
            <pc:docMk/>
            <pc:sldMk cId="951236321" sldId="105160"/>
            <ac:spMk id="3" creationId="{8143E9D0-25B8-9ED7-61E1-4C9230D57B1E}"/>
          </ac:spMkLst>
        </pc:spChg>
        <pc:spChg chg="del">
          <ac:chgData name="Mondragon, Desiree - DEN" userId="cddb16d0-b6f9-4161-a1a6-91a003280c7c" providerId="ADAL" clId="{B3CA691A-9E21-4845-8E9E-AC9F549E96D3}" dt="2025-06-26T14:41:53.281" v="146" actId="700"/>
          <ac:spMkLst>
            <pc:docMk/>
            <pc:sldMk cId="951236321" sldId="105160"/>
            <ac:spMk id="4" creationId="{817453CC-6AAD-CCD3-B6AA-38283C43B1B5}"/>
          </ac:spMkLst>
        </pc:spChg>
      </pc:sldChg>
      <pc:sldChg chg="del">
        <pc:chgData name="Mondragon, Desiree - DEN" userId="cddb16d0-b6f9-4161-a1a6-91a003280c7c" providerId="ADAL" clId="{B3CA691A-9E21-4845-8E9E-AC9F549E96D3}" dt="2025-06-26T13:30:14.143" v="138" actId="2696"/>
        <pc:sldMkLst>
          <pc:docMk/>
          <pc:sldMk cId="4252643788" sldId="105160"/>
        </pc:sldMkLst>
      </pc:sldChg>
      <pc:sldChg chg="modSp add mod modTransition">
        <pc:chgData name="Mondragon, Desiree - DEN" userId="cddb16d0-b6f9-4161-a1a6-91a003280c7c" providerId="ADAL" clId="{B3CA691A-9E21-4845-8E9E-AC9F549E96D3}" dt="2025-06-26T15:28:51.563" v="682" actId="962"/>
        <pc:sldMkLst>
          <pc:docMk/>
          <pc:sldMk cId="0" sldId="105161"/>
        </pc:sldMkLst>
        <pc:spChg chg="mod">
          <ac:chgData name="Mondragon, Desiree - DEN" userId="cddb16d0-b6f9-4161-a1a6-91a003280c7c" providerId="ADAL" clId="{B3CA691A-9E21-4845-8E9E-AC9F549E96D3}" dt="2025-06-26T15:28:51.563" v="682" actId="962"/>
          <ac:spMkLst>
            <pc:docMk/>
            <pc:sldMk cId="0" sldId="105161"/>
            <ac:spMk id="13" creationId="{46BC2EA2-BF8D-87B5-FCE9-2D5DEC4808C2}"/>
          </ac:spMkLst>
        </pc:spChg>
        <pc:spChg chg="mod">
          <ac:chgData name="Mondragon, Desiree - DEN" userId="cddb16d0-b6f9-4161-a1a6-91a003280c7c" providerId="ADAL" clId="{B3CA691A-9E21-4845-8E9E-AC9F549E96D3}" dt="2025-06-26T15:28:46.734" v="678" actId="962"/>
          <ac:spMkLst>
            <pc:docMk/>
            <pc:sldMk cId="0" sldId="105161"/>
            <ac:spMk id="14" creationId="{5691D5C6-14C0-EA6B-BD1A-B02DD49185F6}"/>
          </ac:spMkLst>
        </pc:spChg>
        <pc:spChg chg="mod">
          <ac:chgData name="Mondragon, Desiree - DEN" userId="cddb16d0-b6f9-4161-a1a6-91a003280c7c" providerId="ADAL" clId="{B3CA691A-9E21-4845-8E9E-AC9F549E96D3}" dt="2025-06-26T15:28:49.365" v="680" actId="962"/>
          <ac:spMkLst>
            <pc:docMk/>
            <pc:sldMk cId="0" sldId="105161"/>
            <ac:spMk id="17" creationId="{F8637E55-6F85-EEC5-38F1-D18C5088EE9F}"/>
          </ac:spMkLst>
        </pc:spChg>
      </pc:sldChg>
      <pc:sldChg chg="del">
        <pc:chgData name="Mondragon, Desiree - DEN" userId="cddb16d0-b6f9-4161-a1a6-91a003280c7c" providerId="ADAL" clId="{B3CA691A-9E21-4845-8E9E-AC9F549E96D3}" dt="2025-06-26T13:28:26.643" v="71" actId="2696"/>
        <pc:sldMkLst>
          <pc:docMk/>
          <pc:sldMk cId="3115625489" sldId="105161"/>
        </pc:sldMkLst>
      </pc:sldChg>
      <pc:sldChg chg="add del ord">
        <pc:chgData name="Mondragon, Desiree - DEN" userId="cddb16d0-b6f9-4161-a1a6-91a003280c7c" providerId="ADAL" clId="{B3CA691A-9E21-4845-8E9E-AC9F549E96D3}" dt="2025-06-26T14:49:02.021" v="188" actId="2696"/>
        <pc:sldMkLst>
          <pc:docMk/>
          <pc:sldMk cId="3233802050" sldId="105161"/>
        </pc:sldMkLst>
      </pc:sldChg>
      <pc:sldChg chg="modSp add mod modTransition">
        <pc:chgData name="Mondragon, Desiree - DEN" userId="cddb16d0-b6f9-4161-a1a6-91a003280c7c" providerId="ADAL" clId="{B3CA691A-9E21-4845-8E9E-AC9F549E96D3}" dt="2025-06-26T15:29:36.181" v="690" actId="962"/>
        <pc:sldMkLst>
          <pc:docMk/>
          <pc:sldMk cId="0" sldId="105162"/>
        </pc:sldMkLst>
        <pc:spChg chg="mod">
          <ac:chgData name="Mondragon, Desiree - DEN" userId="cddb16d0-b6f9-4161-a1a6-91a003280c7c" providerId="ADAL" clId="{B3CA691A-9E21-4845-8E9E-AC9F549E96D3}" dt="2025-06-26T15:29:36.181" v="690" actId="962"/>
          <ac:spMkLst>
            <pc:docMk/>
            <pc:sldMk cId="0" sldId="105162"/>
            <ac:spMk id="2" creationId="{7BC81757-2F7D-9309-2691-3B226CB43DB1}"/>
          </ac:spMkLst>
        </pc:spChg>
      </pc:sldChg>
      <pc:sldChg chg="del">
        <pc:chgData name="Mondragon, Desiree - DEN" userId="cddb16d0-b6f9-4161-a1a6-91a003280c7c" providerId="ADAL" clId="{B3CA691A-9E21-4845-8E9E-AC9F549E96D3}" dt="2025-06-26T13:30:14.143" v="138" actId="2696"/>
        <pc:sldMkLst>
          <pc:docMk/>
          <pc:sldMk cId="2210502913" sldId="105162"/>
        </pc:sldMkLst>
      </pc:sldChg>
      <pc:sldChg chg="modSp add mod modTransition">
        <pc:chgData name="Mondragon, Desiree - DEN" userId="cddb16d0-b6f9-4161-a1a6-91a003280c7c" providerId="ADAL" clId="{B3CA691A-9E21-4845-8E9E-AC9F549E96D3}" dt="2025-06-26T15:27:00.361" v="657" actId="962"/>
        <pc:sldMkLst>
          <pc:docMk/>
          <pc:sldMk cId="3365096256" sldId="1650761485"/>
        </pc:sldMkLst>
        <pc:spChg chg="mod">
          <ac:chgData name="Mondragon, Desiree - DEN" userId="cddb16d0-b6f9-4161-a1a6-91a003280c7c" providerId="ADAL" clId="{B3CA691A-9E21-4845-8E9E-AC9F549E96D3}" dt="2025-06-26T15:26:28.787" v="649" actId="962"/>
          <ac:spMkLst>
            <pc:docMk/>
            <pc:sldMk cId="3365096256" sldId="1650761485"/>
            <ac:spMk id="28" creationId="{5227723E-9B49-A38B-E58A-2F4E7A8F96D0}"/>
          </ac:spMkLst>
        </pc:spChg>
        <pc:spChg chg="mod">
          <ac:chgData name="Mondragon, Desiree - DEN" userId="cddb16d0-b6f9-4161-a1a6-91a003280c7c" providerId="ADAL" clId="{B3CA691A-9E21-4845-8E9E-AC9F549E96D3}" dt="2025-06-26T15:26:54.162" v="656" actId="962"/>
          <ac:spMkLst>
            <pc:docMk/>
            <pc:sldMk cId="3365096256" sldId="1650761485"/>
            <ac:spMk id="32" creationId="{F4072123-72A0-DFA2-577F-86CF84217F0F}"/>
          </ac:spMkLst>
        </pc:spChg>
        <pc:spChg chg="mod">
          <ac:chgData name="Mondragon, Desiree - DEN" userId="cddb16d0-b6f9-4161-a1a6-91a003280c7c" providerId="ADAL" clId="{B3CA691A-9E21-4845-8E9E-AC9F549E96D3}" dt="2025-06-26T15:26:37.279" v="655" actId="962"/>
          <ac:spMkLst>
            <pc:docMk/>
            <pc:sldMk cId="3365096256" sldId="1650761485"/>
            <ac:spMk id="33" creationId="{6FB44C99-755D-51FB-D83A-D369F3B19FC2}"/>
          </ac:spMkLst>
        </pc:spChg>
        <pc:grpChg chg="mod">
          <ac:chgData name="Mondragon, Desiree - DEN" userId="cddb16d0-b6f9-4161-a1a6-91a003280c7c" providerId="ADAL" clId="{B3CA691A-9E21-4845-8E9E-AC9F549E96D3}" dt="2025-06-26T15:27:00.361" v="657" actId="962"/>
          <ac:grpSpMkLst>
            <pc:docMk/>
            <pc:sldMk cId="3365096256" sldId="1650761485"/>
            <ac:grpSpMk id="12" creationId="{2F89C681-BED9-1F28-6C0D-9010D0A918E2}"/>
          </ac:grpSpMkLst>
        </pc:grpChg>
        <pc:picChg chg="mod">
          <ac:chgData name="Mondragon, Desiree - DEN" userId="cddb16d0-b6f9-4161-a1a6-91a003280c7c" providerId="ADAL" clId="{B3CA691A-9E21-4845-8E9E-AC9F549E96D3}" dt="2025-06-26T15:26:54.162" v="656" actId="962"/>
          <ac:picMkLst>
            <pc:docMk/>
            <pc:sldMk cId="3365096256" sldId="1650761485"/>
            <ac:picMk id="3" creationId="{2AEC9738-6295-DC68-89EE-0ED29A7D0BA4}"/>
          </ac:picMkLst>
        </pc:picChg>
        <pc:picChg chg="mod">
          <ac:chgData name="Mondragon, Desiree - DEN" userId="cddb16d0-b6f9-4161-a1a6-91a003280c7c" providerId="ADAL" clId="{B3CA691A-9E21-4845-8E9E-AC9F549E96D3}" dt="2025-06-26T15:26:54.162" v="656" actId="962"/>
          <ac:picMkLst>
            <pc:docMk/>
            <pc:sldMk cId="3365096256" sldId="1650761485"/>
            <ac:picMk id="6" creationId="{365C23DC-487E-7136-79C6-3580F34DE7B4}"/>
          </ac:picMkLst>
        </pc:picChg>
        <pc:picChg chg="mod">
          <ac:chgData name="Mondragon, Desiree - DEN" userId="cddb16d0-b6f9-4161-a1a6-91a003280c7c" providerId="ADAL" clId="{B3CA691A-9E21-4845-8E9E-AC9F549E96D3}" dt="2025-06-26T15:26:54.162" v="656" actId="962"/>
          <ac:picMkLst>
            <pc:docMk/>
            <pc:sldMk cId="3365096256" sldId="1650761485"/>
            <ac:picMk id="7" creationId="{A2FDB3A5-E78A-5A6B-6363-FB2BACDA939A}"/>
          </ac:picMkLst>
        </pc:picChg>
        <pc:picChg chg="mod">
          <ac:chgData name="Mondragon, Desiree - DEN" userId="cddb16d0-b6f9-4161-a1a6-91a003280c7c" providerId="ADAL" clId="{B3CA691A-9E21-4845-8E9E-AC9F549E96D3}" dt="2025-06-26T15:26:54.162" v="656" actId="962"/>
          <ac:picMkLst>
            <pc:docMk/>
            <pc:sldMk cId="3365096256" sldId="1650761485"/>
            <ac:picMk id="13" creationId="{47CDD5C9-4463-9C4F-3B99-99E79E10BC34}"/>
          </ac:picMkLst>
        </pc:picChg>
        <pc:picChg chg="mod">
          <ac:chgData name="Mondragon, Desiree - DEN" userId="cddb16d0-b6f9-4161-a1a6-91a003280c7c" providerId="ADAL" clId="{B3CA691A-9E21-4845-8E9E-AC9F549E96D3}" dt="2025-06-26T15:26:54.162" v="656" actId="962"/>
          <ac:picMkLst>
            <pc:docMk/>
            <pc:sldMk cId="3365096256" sldId="1650761485"/>
            <ac:picMk id="16" creationId="{72B53803-7742-CA09-9737-0823C813CDD5}"/>
          </ac:picMkLst>
        </pc:picChg>
        <pc:picChg chg="mod">
          <ac:chgData name="Mondragon, Desiree - DEN" userId="cddb16d0-b6f9-4161-a1a6-91a003280c7c" providerId="ADAL" clId="{B3CA691A-9E21-4845-8E9E-AC9F549E96D3}" dt="2025-06-26T15:26:54.162" v="656" actId="962"/>
          <ac:picMkLst>
            <pc:docMk/>
            <pc:sldMk cId="3365096256" sldId="1650761485"/>
            <ac:picMk id="17" creationId="{EA6530D2-A44B-1D44-5AE6-7AC5823AB9F9}"/>
          </ac:picMkLst>
        </pc:picChg>
        <pc:picChg chg="mod">
          <ac:chgData name="Mondragon, Desiree - DEN" userId="cddb16d0-b6f9-4161-a1a6-91a003280c7c" providerId="ADAL" clId="{B3CA691A-9E21-4845-8E9E-AC9F549E96D3}" dt="2025-06-26T15:26:54.162" v="656" actId="962"/>
          <ac:picMkLst>
            <pc:docMk/>
            <pc:sldMk cId="3365096256" sldId="1650761485"/>
            <ac:picMk id="23" creationId="{305BD828-700B-B6DF-4ECD-512E09ED4FDF}"/>
          </ac:picMkLst>
        </pc:picChg>
        <pc:picChg chg="mod">
          <ac:chgData name="Mondragon, Desiree - DEN" userId="cddb16d0-b6f9-4161-a1a6-91a003280c7c" providerId="ADAL" clId="{B3CA691A-9E21-4845-8E9E-AC9F549E96D3}" dt="2025-06-26T15:26:54.162" v="656" actId="962"/>
          <ac:picMkLst>
            <pc:docMk/>
            <pc:sldMk cId="3365096256" sldId="1650761485"/>
            <ac:picMk id="24" creationId="{EC71CE06-5BD8-E478-B387-CBAA954F93CC}"/>
          </ac:picMkLst>
        </pc:picChg>
        <pc:picChg chg="mod">
          <ac:chgData name="Mondragon, Desiree - DEN" userId="cddb16d0-b6f9-4161-a1a6-91a003280c7c" providerId="ADAL" clId="{B3CA691A-9E21-4845-8E9E-AC9F549E96D3}" dt="2025-06-26T15:26:54.162" v="656" actId="962"/>
          <ac:picMkLst>
            <pc:docMk/>
            <pc:sldMk cId="3365096256" sldId="1650761485"/>
            <ac:picMk id="25" creationId="{081BEA03-A7C6-B064-9D19-82F05BBBD08D}"/>
          </ac:picMkLst>
        </pc:picChg>
      </pc:sldChg>
      <pc:sldChg chg="modSp add mod modTransition">
        <pc:chgData name="Mondragon, Desiree - DEN" userId="cddb16d0-b6f9-4161-a1a6-91a003280c7c" providerId="ADAL" clId="{B3CA691A-9E21-4845-8E9E-AC9F549E96D3}" dt="2025-06-26T15:41:20.374" v="867" actId="962"/>
        <pc:sldMkLst>
          <pc:docMk/>
          <pc:sldMk cId="1512143489" sldId="1650761509"/>
        </pc:sldMkLst>
        <pc:spChg chg="mod">
          <ac:chgData name="Mondragon, Desiree - DEN" userId="cddb16d0-b6f9-4161-a1a6-91a003280c7c" providerId="ADAL" clId="{B3CA691A-9E21-4845-8E9E-AC9F549E96D3}" dt="2025-06-26T15:41:15.701" v="861" actId="962"/>
          <ac:spMkLst>
            <pc:docMk/>
            <pc:sldMk cId="1512143489" sldId="1650761509"/>
            <ac:spMk id="7" creationId="{F6E67895-A6BB-72EC-56F6-35FE3B3141E1}"/>
          </ac:spMkLst>
        </pc:spChg>
        <pc:spChg chg="mod">
          <ac:chgData name="Mondragon, Desiree - DEN" userId="cddb16d0-b6f9-4161-a1a6-91a003280c7c" providerId="ADAL" clId="{B3CA691A-9E21-4845-8E9E-AC9F549E96D3}" dt="2025-06-26T15:41:17.072" v="863" actId="962"/>
          <ac:spMkLst>
            <pc:docMk/>
            <pc:sldMk cId="1512143489" sldId="1650761509"/>
            <ac:spMk id="8" creationId="{5A23AEE9-C0A8-ACFF-9671-3B4809A45415}"/>
          </ac:spMkLst>
        </pc:spChg>
        <pc:spChg chg="mod">
          <ac:chgData name="Mondragon, Desiree - DEN" userId="cddb16d0-b6f9-4161-a1a6-91a003280c7c" providerId="ADAL" clId="{B3CA691A-9E21-4845-8E9E-AC9F549E96D3}" dt="2025-06-26T15:41:16.198" v="862" actId="962"/>
          <ac:spMkLst>
            <pc:docMk/>
            <pc:sldMk cId="1512143489" sldId="1650761509"/>
            <ac:spMk id="9" creationId="{EE8EE633-EA95-1D90-0F66-7F9ECF7D9F60}"/>
          </ac:spMkLst>
        </pc:spChg>
        <pc:spChg chg="mod">
          <ac:chgData name="Mondragon, Desiree - DEN" userId="cddb16d0-b6f9-4161-a1a6-91a003280c7c" providerId="ADAL" clId="{B3CA691A-9E21-4845-8E9E-AC9F549E96D3}" dt="2025-06-26T15:41:18.230" v="864" actId="962"/>
          <ac:spMkLst>
            <pc:docMk/>
            <pc:sldMk cId="1512143489" sldId="1650761509"/>
            <ac:spMk id="10" creationId="{F4F4E237-9DCA-F7D5-32D5-C2A98320D631}"/>
          </ac:spMkLst>
        </pc:spChg>
        <pc:spChg chg="mod">
          <ac:chgData name="Mondragon, Desiree - DEN" userId="cddb16d0-b6f9-4161-a1a6-91a003280c7c" providerId="ADAL" clId="{B3CA691A-9E21-4845-8E9E-AC9F549E96D3}" dt="2025-06-26T15:41:19.695" v="866" actId="962"/>
          <ac:spMkLst>
            <pc:docMk/>
            <pc:sldMk cId="1512143489" sldId="1650761509"/>
            <ac:spMk id="11" creationId="{DA6D51CE-039A-123A-A543-486B96DFD5D0}"/>
          </ac:spMkLst>
        </pc:spChg>
        <pc:spChg chg="mod">
          <ac:chgData name="Mondragon, Desiree - DEN" userId="cddb16d0-b6f9-4161-a1a6-91a003280c7c" providerId="ADAL" clId="{B3CA691A-9E21-4845-8E9E-AC9F549E96D3}" dt="2025-06-26T15:41:19.094" v="865" actId="962"/>
          <ac:spMkLst>
            <pc:docMk/>
            <pc:sldMk cId="1512143489" sldId="1650761509"/>
            <ac:spMk id="12" creationId="{55BD9D6E-F5B1-C0B4-8EFC-0BA4552F5FEC}"/>
          </ac:spMkLst>
        </pc:spChg>
        <pc:spChg chg="mod">
          <ac:chgData name="Mondragon, Desiree - DEN" userId="cddb16d0-b6f9-4161-a1a6-91a003280c7c" providerId="ADAL" clId="{B3CA691A-9E21-4845-8E9E-AC9F549E96D3}" dt="2025-06-26T15:41:20.374" v="867" actId="962"/>
          <ac:spMkLst>
            <pc:docMk/>
            <pc:sldMk cId="1512143489" sldId="1650761509"/>
            <ac:spMk id="15" creationId="{3A2195D2-E096-40F9-95E2-B31A528B9E11}"/>
          </ac:spMkLst>
        </pc:spChg>
        <pc:picChg chg="mod">
          <ac:chgData name="Mondragon, Desiree - DEN" userId="cddb16d0-b6f9-4161-a1a6-91a003280c7c" providerId="ADAL" clId="{B3CA691A-9E21-4845-8E9E-AC9F549E96D3}" dt="2025-06-26T15:41:14.732" v="860" actId="962"/>
          <ac:picMkLst>
            <pc:docMk/>
            <pc:sldMk cId="1512143489" sldId="1650761509"/>
            <ac:picMk id="6" creationId="{C4D0270F-7215-A2E7-A748-736DE5CB3C82}"/>
          </ac:picMkLst>
        </pc:picChg>
      </pc:sldChg>
      <pc:sldChg chg="modSp add mod modTransition">
        <pc:chgData name="Mondragon, Desiree - DEN" userId="cddb16d0-b6f9-4161-a1a6-91a003280c7c" providerId="ADAL" clId="{B3CA691A-9E21-4845-8E9E-AC9F549E96D3}" dt="2025-06-26T15:24:31.574" v="639" actId="962"/>
        <pc:sldMkLst>
          <pc:docMk/>
          <pc:sldMk cId="2705604132" sldId="1650761523"/>
        </pc:sldMkLst>
        <pc:spChg chg="mod">
          <ac:chgData name="Mondragon, Desiree - DEN" userId="cddb16d0-b6f9-4161-a1a6-91a003280c7c" providerId="ADAL" clId="{B3CA691A-9E21-4845-8E9E-AC9F549E96D3}" dt="2025-06-26T15:24:16.766" v="632" actId="962"/>
          <ac:spMkLst>
            <pc:docMk/>
            <pc:sldMk cId="2705604132" sldId="1650761523"/>
            <ac:spMk id="2" creationId="{66CB3038-E6D9-F8E6-9044-9B2087FD1126}"/>
          </ac:spMkLst>
        </pc:spChg>
        <pc:spChg chg="mod">
          <ac:chgData name="Mondragon, Desiree - DEN" userId="cddb16d0-b6f9-4161-a1a6-91a003280c7c" providerId="ADAL" clId="{B3CA691A-9E21-4845-8E9E-AC9F549E96D3}" dt="2025-06-26T15:01:02.467" v="226" actId="5793"/>
          <ac:spMkLst>
            <pc:docMk/>
            <pc:sldMk cId="2705604132" sldId="1650761523"/>
            <ac:spMk id="3" creationId="{7F8E6B20-5BD1-376C-6DCD-91A5E27E784C}"/>
          </ac:spMkLst>
        </pc:spChg>
        <pc:spChg chg="mod">
          <ac:chgData name="Mondragon, Desiree - DEN" userId="cddb16d0-b6f9-4161-a1a6-91a003280c7c" providerId="ADAL" clId="{B3CA691A-9E21-4845-8E9E-AC9F549E96D3}" dt="2025-06-26T15:24:27.142" v="635" actId="962"/>
          <ac:spMkLst>
            <pc:docMk/>
            <pc:sldMk cId="2705604132" sldId="1650761523"/>
            <ac:spMk id="5" creationId="{F09F47EB-E5D8-7BE4-C9E3-85C30B793969}"/>
          </ac:spMkLst>
        </pc:spChg>
        <pc:spChg chg="mod">
          <ac:chgData name="Mondragon, Desiree - DEN" userId="cddb16d0-b6f9-4161-a1a6-91a003280c7c" providerId="ADAL" clId="{B3CA691A-9E21-4845-8E9E-AC9F549E96D3}" dt="2025-06-26T15:24:29.597" v="637" actId="962"/>
          <ac:spMkLst>
            <pc:docMk/>
            <pc:sldMk cId="2705604132" sldId="1650761523"/>
            <ac:spMk id="8" creationId="{7309DFA1-FDFE-C676-70C9-70E2C6746FD6}"/>
          </ac:spMkLst>
        </pc:spChg>
        <pc:spChg chg="mod">
          <ac:chgData name="Mondragon, Desiree - DEN" userId="cddb16d0-b6f9-4161-a1a6-91a003280c7c" providerId="ADAL" clId="{B3CA691A-9E21-4845-8E9E-AC9F549E96D3}" dt="2025-06-26T15:24:31.574" v="639" actId="962"/>
          <ac:spMkLst>
            <pc:docMk/>
            <pc:sldMk cId="2705604132" sldId="1650761523"/>
            <ac:spMk id="9" creationId="{35E9F4FD-9252-AC07-9617-BD01AEDA40B4}"/>
          </ac:spMkLst>
        </pc:spChg>
        <pc:graphicFrameChg chg="mod modGraphic">
          <ac:chgData name="Mondragon, Desiree - DEN" userId="cddb16d0-b6f9-4161-a1a6-91a003280c7c" providerId="ADAL" clId="{B3CA691A-9E21-4845-8E9E-AC9F549E96D3}" dt="2025-06-26T15:24:22.171" v="633" actId="962"/>
          <ac:graphicFrameMkLst>
            <pc:docMk/>
            <pc:sldMk cId="2705604132" sldId="1650761523"/>
            <ac:graphicFrameMk id="6" creationId="{12CBDB0D-B9FE-B39E-40A1-AD5C750B9D49}"/>
          </ac:graphicFrameMkLst>
        </pc:graphicFrameChg>
        <pc:graphicFrameChg chg="mod modGraphic">
          <ac:chgData name="Mondragon, Desiree - DEN" userId="cddb16d0-b6f9-4161-a1a6-91a003280c7c" providerId="ADAL" clId="{B3CA691A-9E21-4845-8E9E-AC9F549E96D3}" dt="2025-06-26T15:24:22.171" v="633" actId="962"/>
          <ac:graphicFrameMkLst>
            <pc:docMk/>
            <pc:sldMk cId="2705604132" sldId="1650761523"/>
            <ac:graphicFrameMk id="16" creationId="{5F2036EE-323E-91A0-2BA2-D53F2ACA98E2}"/>
          </ac:graphicFrameMkLst>
        </pc:graphicFrameChg>
        <pc:graphicFrameChg chg="mod modGraphic">
          <ac:chgData name="Mondragon, Desiree - DEN" userId="cddb16d0-b6f9-4161-a1a6-91a003280c7c" providerId="ADAL" clId="{B3CA691A-9E21-4845-8E9E-AC9F549E96D3}" dt="2025-06-26T15:24:22.171" v="633" actId="962"/>
          <ac:graphicFrameMkLst>
            <pc:docMk/>
            <pc:sldMk cId="2705604132" sldId="1650761523"/>
            <ac:graphicFrameMk id="32" creationId="{8FFB9D46-19DB-FC89-E225-D5B4759DAF4D}"/>
          </ac:graphicFrameMkLst>
        </pc:graphicFrameChg>
        <pc:picChg chg="mod">
          <ac:chgData name="Mondragon, Desiree - DEN" userId="cddb16d0-b6f9-4161-a1a6-91a003280c7c" providerId="ADAL" clId="{B3CA691A-9E21-4845-8E9E-AC9F549E96D3}" dt="2025-06-26T15:20:07.866" v="617" actId="962"/>
          <ac:picMkLst>
            <pc:docMk/>
            <pc:sldMk cId="2705604132" sldId="1650761523"/>
            <ac:picMk id="14" creationId="{18D6BBC3-C6E2-6BB7-1C7A-96A97ACC5011}"/>
          </ac:picMkLst>
        </pc:picChg>
        <pc:picChg chg="mod">
          <ac:chgData name="Mondragon, Desiree - DEN" userId="cddb16d0-b6f9-4161-a1a6-91a003280c7c" providerId="ADAL" clId="{B3CA691A-9E21-4845-8E9E-AC9F549E96D3}" dt="2025-06-26T15:20:08.148" v="618" actId="962"/>
          <ac:picMkLst>
            <pc:docMk/>
            <pc:sldMk cId="2705604132" sldId="1650761523"/>
            <ac:picMk id="15" creationId="{A01F5765-9940-C890-49C1-50B3E4C77352}"/>
          </ac:picMkLst>
        </pc:picChg>
        <pc:picChg chg="mod">
          <ac:chgData name="Mondragon, Desiree - DEN" userId="cddb16d0-b6f9-4161-a1a6-91a003280c7c" providerId="ADAL" clId="{B3CA691A-9E21-4845-8E9E-AC9F549E96D3}" dt="2025-06-26T15:20:08.894" v="619" actId="962"/>
          <ac:picMkLst>
            <pc:docMk/>
            <pc:sldMk cId="2705604132" sldId="1650761523"/>
            <ac:picMk id="30" creationId="{A843482E-DFB3-5D45-9AB8-7502B7F26BD6}"/>
          </ac:picMkLst>
        </pc:picChg>
      </pc:sldChg>
      <pc:sldChg chg="modSp add mod modTransition">
        <pc:chgData name="Mondragon, Desiree - DEN" userId="cddb16d0-b6f9-4161-a1a6-91a003280c7c" providerId="ADAL" clId="{B3CA691A-9E21-4845-8E9E-AC9F549E96D3}" dt="2025-06-26T15:23:26.001" v="621" actId="962"/>
        <pc:sldMkLst>
          <pc:docMk/>
          <pc:sldMk cId="2899397903" sldId="1650761666"/>
        </pc:sldMkLst>
        <pc:spChg chg="mod">
          <ac:chgData name="Mondragon, Desiree - DEN" userId="cddb16d0-b6f9-4161-a1a6-91a003280c7c" providerId="ADAL" clId="{B3CA691A-9E21-4845-8E9E-AC9F549E96D3}" dt="2025-06-26T15:23:26.001" v="621" actId="962"/>
          <ac:spMkLst>
            <pc:docMk/>
            <pc:sldMk cId="2899397903" sldId="1650761666"/>
            <ac:spMk id="58" creationId="{034DAF09-CC0D-773A-7293-35737179757B}"/>
          </ac:spMkLst>
        </pc:spChg>
      </pc:sldChg>
      <pc:sldChg chg="modSp add mod modTransition">
        <pc:chgData name="Mondragon, Desiree - DEN" userId="cddb16d0-b6f9-4161-a1a6-91a003280c7c" providerId="ADAL" clId="{B3CA691A-9E21-4845-8E9E-AC9F549E96D3}" dt="2025-06-26T15:27:24.090" v="668" actId="962"/>
        <pc:sldMkLst>
          <pc:docMk/>
          <pc:sldMk cId="2915065735" sldId="1650761667"/>
        </pc:sldMkLst>
        <pc:spChg chg="mod">
          <ac:chgData name="Mondragon, Desiree - DEN" userId="cddb16d0-b6f9-4161-a1a6-91a003280c7c" providerId="ADAL" clId="{B3CA691A-9E21-4845-8E9E-AC9F549E96D3}" dt="2025-06-26T15:27:12.671" v="661" actId="962"/>
          <ac:spMkLst>
            <pc:docMk/>
            <pc:sldMk cId="2915065735" sldId="1650761667"/>
            <ac:spMk id="3" creationId="{0E1A9295-53A9-770F-AD8E-22A398426731}"/>
          </ac:spMkLst>
        </pc:spChg>
        <pc:spChg chg="mod">
          <ac:chgData name="Mondragon, Desiree - DEN" userId="cddb16d0-b6f9-4161-a1a6-91a003280c7c" providerId="ADAL" clId="{B3CA691A-9E21-4845-8E9E-AC9F549E96D3}" dt="2025-06-26T14:51:03.472" v="196" actId="27636"/>
          <ac:spMkLst>
            <pc:docMk/>
            <pc:sldMk cId="2915065735" sldId="1650761667"/>
            <ac:spMk id="20" creationId="{D2AE21E2-8FF7-35F2-6F35-753CA9AA424E}"/>
          </ac:spMkLst>
        </pc:spChg>
        <pc:spChg chg="mod">
          <ac:chgData name="Mondragon, Desiree - DEN" userId="cddb16d0-b6f9-4161-a1a6-91a003280c7c" providerId="ADAL" clId="{B3CA691A-9E21-4845-8E9E-AC9F549E96D3}" dt="2025-06-26T15:27:20.407" v="667" actId="962"/>
          <ac:spMkLst>
            <pc:docMk/>
            <pc:sldMk cId="2915065735" sldId="1650761667"/>
            <ac:spMk id="25" creationId="{32C42E15-388D-977C-014D-42D3DCCE2EBE}"/>
          </ac:spMkLst>
        </pc:spChg>
        <pc:spChg chg="mod">
          <ac:chgData name="Mondragon, Desiree - DEN" userId="cddb16d0-b6f9-4161-a1a6-91a003280c7c" providerId="ADAL" clId="{B3CA691A-9E21-4845-8E9E-AC9F549E96D3}" dt="2025-06-26T15:27:16.095" v="663" actId="962"/>
          <ac:spMkLst>
            <pc:docMk/>
            <pc:sldMk cId="2915065735" sldId="1650761667"/>
            <ac:spMk id="27" creationId="{3A9754DF-F0D7-284A-C73B-98B86D186BD4}"/>
          </ac:spMkLst>
        </pc:spChg>
        <pc:spChg chg="mod">
          <ac:chgData name="Mondragon, Desiree - DEN" userId="cddb16d0-b6f9-4161-a1a6-91a003280c7c" providerId="ADAL" clId="{B3CA691A-9E21-4845-8E9E-AC9F549E96D3}" dt="2025-06-26T15:27:18.279" v="665" actId="962"/>
          <ac:spMkLst>
            <pc:docMk/>
            <pc:sldMk cId="2915065735" sldId="1650761667"/>
            <ac:spMk id="29" creationId="{A21CD68B-DBC3-5B00-D908-087267637538}"/>
          </ac:spMkLst>
        </pc:spChg>
        <pc:picChg chg="mod">
          <ac:chgData name="Mondragon, Desiree - DEN" userId="cddb16d0-b6f9-4161-a1a6-91a003280c7c" providerId="ADAL" clId="{B3CA691A-9E21-4845-8E9E-AC9F549E96D3}" dt="2025-06-26T15:27:24.090" v="668" actId="962"/>
          <ac:picMkLst>
            <pc:docMk/>
            <pc:sldMk cId="2915065735" sldId="1650761667"/>
            <ac:picMk id="5" creationId="{CDDAC186-C03A-CC42-A19A-4FC3C022EF2D}"/>
          </ac:picMkLst>
        </pc:picChg>
        <pc:picChg chg="mod">
          <ac:chgData name="Mondragon, Desiree - DEN" userId="cddb16d0-b6f9-4161-a1a6-91a003280c7c" providerId="ADAL" clId="{B3CA691A-9E21-4845-8E9E-AC9F549E96D3}" dt="2025-06-26T15:27:24.090" v="668" actId="962"/>
          <ac:picMkLst>
            <pc:docMk/>
            <pc:sldMk cId="2915065735" sldId="1650761667"/>
            <ac:picMk id="26" creationId="{99AA9B13-FEB5-5A69-2F2B-FEF28CDAF77D}"/>
          </ac:picMkLst>
        </pc:picChg>
        <pc:picChg chg="mod">
          <ac:chgData name="Mondragon, Desiree - DEN" userId="cddb16d0-b6f9-4161-a1a6-91a003280c7c" providerId="ADAL" clId="{B3CA691A-9E21-4845-8E9E-AC9F549E96D3}" dt="2025-06-26T15:27:24.090" v="668" actId="962"/>
          <ac:picMkLst>
            <pc:docMk/>
            <pc:sldMk cId="2915065735" sldId="1650761667"/>
            <ac:picMk id="28" creationId="{8FB899F4-DDF3-D0D6-93A3-10602460E28A}"/>
          </ac:picMkLst>
        </pc:picChg>
        <pc:picChg chg="mod">
          <ac:chgData name="Mondragon, Desiree - DEN" userId="cddb16d0-b6f9-4161-a1a6-91a003280c7c" providerId="ADAL" clId="{B3CA691A-9E21-4845-8E9E-AC9F549E96D3}" dt="2025-06-26T15:27:24.090" v="668" actId="962"/>
          <ac:picMkLst>
            <pc:docMk/>
            <pc:sldMk cId="2915065735" sldId="1650761667"/>
            <ac:picMk id="30" creationId="{6E0BC565-7E61-60F0-EF33-91F31A5756AF}"/>
          </ac:picMkLst>
        </pc:picChg>
      </pc:sldChg>
      <pc:sldChg chg="modSp add mod modTransition">
        <pc:chgData name="Mondragon, Desiree - DEN" userId="cddb16d0-b6f9-4161-a1a6-91a003280c7c" providerId="ADAL" clId="{B3CA691A-9E21-4845-8E9E-AC9F549E96D3}" dt="2025-06-26T15:41:38.958" v="891" actId="962"/>
        <pc:sldMkLst>
          <pc:docMk/>
          <pc:sldMk cId="2075343580" sldId="1650761668"/>
        </pc:sldMkLst>
        <pc:spChg chg="mod">
          <ac:chgData name="Mondragon, Desiree - DEN" userId="cddb16d0-b6f9-4161-a1a6-91a003280c7c" providerId="ADAL" clId="{B3CA691A-9E21-4845-8E9E-AC9F549E96D3}" dt="2025-06-26T15:41:25.037" v="868" actId="962"/>
          <ac:spMkLst>
            <pc:docMk/>
            <pc:sldMk cId="2075343580" sldId="1650761668"/>
            <ac:spMk id="3" creationId="{3572D3B0-6C31-A000-C3D9-8C8399F8C3E5}"/>
          </ac:spMkLst>
        </pc:spChg>
        <pc:spChg chg="mod">
          <ac:chgData name="Mondragon, Desiree - DEN" userId="cddb16d0-b6f9-4161-a1a6-91a003280c7c" providerId="ADAL" clId="{B3CA691A-9E21-4845-8E9E-AC9F549E96D3}" dt="2025-06-26T15:30:15.869" v="703" actId="962"/>
          <ac:spMkLst>
            <pc:docMk/>
            <pc:sldMk cId="2075343580" sldId="1650761668"/>
            <ac:spMk id="4" creationId="{1DACAB6B-F1C3-608A-AB45-3FAFA3DF8CD6}"/>
          </ac:spMkLst>
        </pc:spChg>
        <pc:spChg chg="mod">
          <ac:chgData name="Mondragon, Desiree - DEN" userId="cddb16d0-b6f9-4161-a1a6-91a003280c7c" providerId="ADAL" clId="{B3CA691A-9E21-4845-8E9E-AC9F549E96D3}" dt="2025-06-26T15:41:38.958" v="891" actId="962"/>
          <ac:spMkLst>
            <pc:docMk/>
            <pc:sldMk cId="2075343580" sldId="1650761668"/>
            <ac:spMk id="6" creationId="{55D1F55F-64A9-59BC-6C30-24A28207FE00}"/>
          </ac:spMkLst>
        </pc:spChg>
        <pc:spChg chg="mod">
          <ac:chgData name="Mondragon, Desiree - DEN" userId="cddb16d0-b6f9-4161-a1a6-91a003280c7c" providerId="ADAL" clId="{B3CA691A-9E21-4845-8E9E-AC9F549E96D3}" dt="2025-06-26T15:41:25.768" v="869" actId="962"/>
          <ac:spMkLst>
            <pc:docMk/>
            <pc:sldMk cId="2075343580" sldId="1650761668"/>
            <ac:spMk id="13" creationId="{9CE21DAD-1480-EB55-37A4-B72FE03B13D5}"/>
          </ac:spMkLst>
        </pc:spChg>
        <pc:spChg chg="mod">
          <ac:chgData name="Mondragon, Desiree - DEN" userId="cddb16d0-b6f9-4161-a1a6-91a003280c7c" providerId="ADAL" clId="{B3CA691A-9E21-4845-8E9E-AC9F549E96D3}" dt="2025-06-26T15:41:27.692" v="873" actId="962"/>
          <ac:spMkLst>
            <pc:docMk/>
            <pc:sldMk cId="2075343580" sldId="1650761668"/>
            <ac:spMk id="30" creationId="{818B44AC-654F-B803-DE77-093C5D734E70}"/>
          </ac:spMkLst>
        </pc:spChg>
        <pc:spChg chg="mod">
          <ac:chgData name="Mondragon, Desiree - DEN" userId="cddb16d0-b6f9-4161-a1a6-91a003280c7c" providerId="ADAL" clId="{B3CA691A-9E21-4845-8E9E-AC9F549E96D3}" dt="2025-06-26T15:41:28.909" v="875" actId="962"/>
          <ac:spMkLst>
            <pc:docMk/>
            <pc:sldMk cId="2075343580" sldId="1650761668"/>
            <ac:spMk id="31" creationId="{DD1FC8E5-AF24-BAAF-D2ED-5E0471DDF902}"/>
          </ac:spMkLst>
        </pc:spChg>
        <pc:spChg chg="mod">
          <ac:chgData name="Mondragon, Desiree - DEN" userId="cddb16d0-b6f9-4161-a1a6-91a003280c7c" providerId="ADAL" clId="{B3CA691A-9E21-4845-8E9E-AC9F549E96D3}" dt="2025-06-26T15:41:30.318" v="877" actId="962"/>
          <ac:spMkLst>
            <pc:docMk/>
            <pc:sldMk cId="2075343580" sldId="1650761668"/>
            <ac:spMk id="33" creationId="{FD1147F4-8993-4C3B-018F-914884D0112B}"/>
          </ac:spMkLst>
        </pc:spChg>
        <pc:spChg chg="mod">
          <ac:chgData name="Mondragon, Desiree - DEN" userId="cddb16d0-b6f9-4161-a1a6-91a003280c7c" providerId="ADAL" clId="{B3CA691A-9E21-4845-8E9E-AC9F549E96D3}" dt="2025-06-26T15:41:31.580" v="879" actId="962"/>
          <ac:spMkLst>
            <pc:docMk/>
            <pc:sldMk cId="2075343580" sldId="1650761668"/>
            <ac:spMk id="34" creationId="{170007BD-82EC-957F-E8E9-5027693A42AF}"/>
          </ac:spMkLst>
        </pc:spChg>
        <pc:spChg chg="mod">
          <ac:chgData name="Mondragon, Desiree - DEN" userId="cddb16d0-b6f9-4161-a1a6-91a003280c7c" providerId="ADAL" clId="{B3CA691A-9E21-4845-8E9E-AC9F549E96D3}" dt="2025-06-26T15:41:36.021" v="886" actId="962"/>
          <ac:spMkLst>
            <pc:docMk/>
            <pc:sldMk cId="2075343580" sldId="1650761668"/>
            <ac:spMk id="35" creationId="{583722B0-91B4-3687-E30D-1AD334AAE4CA}"/>
          </ac:spMkLst>
        </pc:spChg>
        <pc:spChg chg="mod">
          <ac:chgData name="Mondragon, Desiree - DEN" userId="cddb16d0-b6f9-4161-a1a6-91a003280c7c" providerId="ADAL" clId="{B3CA691A-9E21-4845-8E9E-AC9F549E96D3}" dt="2025-06-26T15:41:34.883" v="884" actId="962"/>
          <ac:spMkLst>
            <pc:docMk/>
            <pc:sldMk cId="2075343580" sldId="1650761668"/>
            <ac:spMk id="36" creationId="{DA959A82-3ABB-1474-D226-F7CC0DB2B79D}"/>
          </ac:spMkLst>
        </pc:spChg>
        <pc:spChg chg="mod">
          <ac:chgData name="Mondragon, Desiree - DEN" userId="cddb16d0-b6f9-4161-a1a6-91a003280c7c" providerId="ADAL" clId="{B3CA691A-9E21-4845-8E9E-AC9F549E96D3}" dt="2025-06-26T15:41:38.222" v="890" actId="962"/>
          <ac:spMkLst>
            <pc:docMk/>
            <pc:sldMk cId="2075343580" sldId="1650761668"/>
            <ac:spMk id="37" creationId="{AC86A0F9-D46A-AD10-D56E-614ADADEC0EF}"/>
          </ac:spMkLst>
        </pc:spChg>
        <pc:spChg chg="mod">
          <ac:chgData name="Mondragon, Desiree - DEN" userId="cddb16d0-b6f9-4161-a1a6-91a003280c7c" providerId="ADAL" clId="{B3CA691A-9E21-4845-8E9E-AC9F549E96D3}" dt="2025-06-26T15:41:37.343" v="888" actId="962"/>
          <ac:spMkLst>
            <pc:docMk/>
            <pc:sldMk cId="2075343580" sldId="1650761668"/>
            <ac:spMk id="38" creationId="{C01F5CEA-8157-8AE6-91DC-93850337A818}"/>
          </ac:spMkLst>
        </pc:spChg>
        <pc:spChg chg="mod">
          <ac:chgData name="Mondragon, Desiree - DEN" userId="cddb16d0-b6f9-4161-a1a6-91a003280c7c" providerId="ADAL" clId="{B3CA691A-9E21-4845-8E9E-AC9F549E96D3}" dt="2025-06-26T15:26:22.531" v="647" actId="1076"/>
          <ac:spMkLst>
            <pc:docMk/>
            <pc:sldMk cId="2075343580" sldId="1650761668"/>
            <ac:spMk id="39" creationId="{9181EB13-DB10-2BB1-8818-173CD22D09A8}"/>
          </ac:spMkLst>
        </pc:spChg>
        <pc:picChg chg="mod">
          <ac:chgData name="Mondragon, Desiree - DEN" userId="cddb16d0-b6f9-4161-a1a6-91a003280c7c" providerId="ADAL" clId="{B3CA691A-9E21-4845-8E9E-AC9F549E96D3}" dt="2025-06-26T15:41:35.622" v="885" actId="962"/>
          <ac:picMkLst>
            <pc:docMk/>
            <pc:sldMk cId="2075343580" sldId="1650761668"/>
            <ac:picMk id="18" creationId="{5EF08547-0108-2D37-6188-E1FAF83A7652}"/>
          </ac:picMkLst>
        </pc:picChg>
        <pc:picChg chg="mod">
          <ac:chgData name="Mondragon, Desiree - DEN" userId="cddb16d0-b6f9-4161-a1a6-91a003280c7c" providerId="ADAL" clId="{B3CA691A-9E21-4845-8E9E-AC9F549E96D3}" dt="2025-06-26T15:41:33.676" v="881" actId="962"/>
          <ac:picMkLst>
            <pc:docMk/>
            <pc:sldMk cId="2075343580" sldId="1650761668"/>
            <ac:picMk id="19" creationId="{B68E173F-C6CA-C49F-C4FE-0A1B452002A8}"/>
          </ac:picMkLst>
        </pc:picChg>
        <pc:picChg chg="mod">
          <ac:chgData name="Mondragon, Desiree - DEN" userId="cddb16d0-b6f9-4161-a1a6-91a003280c7c" providerId="ADAL" clId="{B3CA691A-9E21-4845-8E9E-AC9F549E96D3}" dt="2025-06-26T15:41:31.132" v="878" actId="962"/>
          <ac:picMkLst>
            <pc:docMk/>
            <pc:sldMk cId="2075343580" sldId="1650761668"/>
            <ac:picMk id="20" creationId="{F4762989-413B-C93E-E13F-409BCDE3460A}"/>
          </ac:picMkLst>
        </pc:picChg>
        <pc:picChg chg="mod">
          <ac:chgData name="Mondragon, Desiree - DEN" userId="cddb16d0-b6f9-4161-a1a6-91a003280c7c" providerId="ADAL" clId="{B3CA691A-9E21-4845-8E9E-AC9F549E96D3}" dt="2025-06-26T15:41:29.709" v="876" actId="962"/>
          <ac:picMkLst>
            <pc:docMk/>
            <pc:sldMk cId="2075343580" sldId="1650761668"/>
            <ac:picMk id="21" creationId="{FBFC4C84-CB17-102D-73A1-E47B602028F6}"/>
          </ac:picMkLst>
        </pc:picChg>
        <pc:picChg chg="mod">
          <ac:chgData name="Mondragon, Desiree - DEN" userId="cddb16d0-b6f9-4161-a1a6-91a003280c7c" providerId="ADAL" clId="{B3CA691A-9E21-4845-8E9E-AC9F549E96D3}" dt="2025-06-26T15:41:28.151" v="874" actId="962"/>
          <ac:picMkLst>
            <pc:docMk/>
            <pc:sldMk cId="2075343580" sldId="1650761668"/>
            <ac:picMk id="22" creationId="{8545DEBD-F68E-4B92-D793-68923DD2CAE4}"/>
          </ac:picMkLst>
        </pc:picChg>
        <pc:picChg chg="mod">
          <ac:chgData name="Mondragon, Desiree - DEN" userId="cddb16d0-b6f9-4161-a1a6-91a003280c7c" providerId="ADAL" clId="{B3CA691A-9E21-4845-8E9E-AC9F549E96D3}" dt="2025-06-26T15:41:36.582" v="887" actId="962"/>
          <ac:picMkLst>
            <pc:docMk/>
            <pc:sldMk cId="2075343580" sldId="1650761668"/>
            <ac:picMk id="24" creationId="{73BBA307-039D-7C51-8237-FB4A854BF70E}"/>
          </ac:picMkLst>
        </pc:picChg>
        <pc:picChg chg="mod">
          <ac:chgData name="Mondragon, Desiree - DEN" userId="cddb16d0-b6f9-4161-a1a6-91a003280c7c" providerId="ADAL" clId="{B3CA691A-9E21-4845-8E9E-AC9F549E96D3}" dt="2025-06-26T15:41:37.829" v="889" actId="962"/>
          <ac:picMkLst>
            <pc:docMk/>
            <pc:sldMk cId="2075343580" sldId="1650761668"/>
            <ac:picMk id="26" creationId="{BA0CC560-AD5C-98B1-D97F-1888374A9105}"/>
          </ac:picMkLst>
        </pc:picChg>
      </pc:sldChg>
      <pc:sldChg chg="modSp add mod modTransition modAnim">
        <pc:chgData name="Mondragon, Desiree - DEN" userId="cddb16d0-b6f9-4161-a1a6-91a003280c7c" providerId="ADAL" clId="{B3CA691A-9E21-4845-8E9E-AC9F549E96D3}" dt="2025-06-26T15:32:24.743" v="729" actId="962"/>
        <pc:sldMkLst>
          <pc:docMk/>
          <pc:sldMk cId="0" sldId="1650761669"/>
        </pc:sldMkLst>
        <pc:spChg chg="mod">
          <ac:chgData name="Mondragon, Desiree - DEN" userId="cddb16d0-b6f9-4161-a1a6-91a003280c7c" providerId="ADAL" clId="{B3CA691A-9E21-4845-8E9E-AC9F549E96D3}" dt="2025-06-26T15:32:24.309" v="728" actId="962"/>
          <ac:spMkLst>
            <pc:docMk/>
            <pc:sldMk cId="0" sldId="1650761669"/>
            <ac:spMk id="8" creationId="{00000000-0000-0000-0000-000000000000}"/>
          </ac:spMkLst>
        </pc:spChg>
        <pc:spChg chg="mod">
          <ac:chgData name="Mondragon, Desiree - DEN" userId="cddb16d0-b6f9-4161-a1a6-91a003280c7c" providerId="ADAL" clId="{B3CA691A-9E21-4845-8E9E-AC9F549E96D3}" dt="2025-06-26T15:32:24.743" v="729" actId="962"/>
          <ac:spMkLst>
            <pc:docMk/>
            <pc:sldMk cId="0" sldId="1650761669"/>
            <ac:spMk id="9" creationId="{00000000-0000-0000-0000-000000000000}"/>
          </ac:spMkLst>
        </pc:spChg>
        <pc:spChg chg="mod">
          <ac:chgData name="Mondragon, Desiree - DEN" userId="cddb16d0-b6f9-4161-a1a6-91a003280c7c" providerId="ADAL" clId="{B3CA691A-9E21-4845-8E9E-AC9F549E96D3}" dt="2025-06-26T15:32:23.360" v="727" actId="962"/>
          <ac:spMkLst>
            <pc:docMk/>
            <pc:sldMk cId="0" sldId="1650761669"/>
            <ac:spMk id="10" creationId="{00000000-0000-0000-0000-000000000000}"/>
          </ac:spMkLst>
        </pc:spChg>
      </pc:sldChg>
      <pc:sldChg chg="modSp add mod modTransition">
        <pc:chgData name="Mondragon, Desiree - DEN" userId="cddb16d0-b6f9-4161-a1a6-91a003280c7c" providerId="ADAL" clId="{B3CA691A-9E21-4845-8E9E-AC9F549E96D3}" dt="2025-06-26T15:15:12.409" v="494" actId="962"/>
        <pc:sldMkLst>
          <pc:docMk/>
          <pc:sldMk cId="0" sldId="1650761670"/>
        </pc:sldMkLst>
        <pc:spChg chg="mod">
          <ac:chgData name="Mondragon, Desiree - DEN" userId="cddb16d0-b6f9-4161-a1a6-91a003280c7c" providerId="ADAL" clId="{B3CA691A-9E21-4845-8E9E-AC9F549E96D3}" dt="2025-06-26T15:15:12.409" v="494" actId="962"/>
          <ac:spMkLst>
            <pc:docMk/>
            <pc:sldMk cId="0" sldId="1650761670"/>
            <ac:spMk id="5" creationId="{00000000-0000-0000-0000-000000000000}"/>
          </ac:spMkLst>
        </pc:spChg>
        <pc:spChg chg="mod">
          <ac:chgData name="Mondragon, Desiree - DEN" userId="cddb16d0-b6f9-4161-a1a6-91a003280c7c" providerId="ADAL" clId="{B3CA691A-9E21-4845-8E9E-AC9F549E96D3}" dt="2025-06-26T15:07:45.115" v="381" actId="962"/>
          <ac:spMkLst>
            <pc:docMk/>
            <pc:sldMk cId="0" sldId="1650761670"/>
            <ac:spMk id="7" creationId="{00000000-0000-0000-0000-000000000000}"/>
          </ac:spMkLst>
        </pc:spChg>
        <pc:spChg chg="mod">
          <ac:chgData name="Mondragon, Desiree - DEN" userId="cddb16d0-b6f9-4161-a1a6-91a003280c7c" providerId="ADAL" clId="{B3CA691A-9E21-4845-8E9E-AC9F549E96D3}" dt="2025-06-26T15:07:43.082" v="380" actId="962"/>
          <ac:spMkLst>
            <pc:docMk/>
            <pc:sldMk cId="0" sldId="1650761670"/>
            <ac:spMk id="8" creationId="{00000000-0000-0000-0000-000000000000}"/>
          </ac:spMkLst>
        </pc:spChg>
        <pc:spChg chg="mod">
          <ac:chgData name="Mondragon, Desiree - DEN" userId="cddb16d0-b6f9-4161-a1a6-91a003280c7c" providerId="ADAL" clId="{B3CA691A-9E21-4845-8E9E-AC9F549E96D3}" dt="2025-06-26T15:07:38.355" v="379" actId="962"/>
          <ac:spMkLst>
            <pc:docMk/>
            <pc:sldMk cId="0" sldId="1650761670"/>
            <ac:spMk id="9" creationId="{00000000-0000-0000-0000-000000000000}"/>
          </ac:spMkLst>
        </pc:spChg>
        <pc:spChg chg="mod">
          <ac:chgData name="Mondragon, Desiree - DEN" userId="cddb16d0-b6f9-4161-a1a6-91a003280c7c" providerId="ADAL" clId="{B3CA691A-9E21-4845-8E9E-AC9F549E96D3}" dt="2025-06-26T15:07:32.866" v="377" actId="962"/>
          <ac:spMkLst>
            <pc:docMk/>
            <pc:sldMk cId="0" sldId="1650761670"/>
            <ac:spMk id="11" creationId="{00000000-0000-0000-0000-000000000000}"/>
          </ac:spMkLst>
        </pc:spChg>
        <pc:spChg chg="mod">
          <ac:chgData name="Mondragon, Desiree - DEN" userId="cddb16d0-b6f9-4161-a1a6-91a003280c7c" providerId="ADAL" clId="{B3CA691A-9E21-4845-8E9E-AC9F549E96D3}" dt="2025-06-26T15:07:25.499" v="373" actId="962"/>
          <ac:spMkLst>
            <pc:docMk/>
            <pc:sldMk cId="0" sldId="1650761670"/>
            <ac:spMk id="13" creationId="{00000000-0000-0000-0000-000000000000}"/>
          </ac:spMkLst>
        </pc:spChg>
        <pc:spChg chg="mod">
          <ac:chgData name="Mondragon, Desiree - DEN" userId="cddb16d0-b6f9-4161-a1a6-91a003280c7c" providerId="ADAL" clId="{B3CA691A-9E21-4845-8E9E-AC9F549E96D3}" dt="2025-06-26T15:07:35.140" v="378" actId="962"/>
          <ac:spMkLst>
            <pc:docMk/>
            <pc:sldMk cId="0" sldId="1650761670"/>
            <ac:spMk id="14" creationId="{00000000-0000-0000-0000-000000000000}"/>
          </ac:spMkLst>
        </pc:spChg>
        <pc:spChg chg="mod">
          <ac:chgData name="Mondragon, Desiree - DEN" userId="cddb16d0-b6f9-4161-a1a6-91a003280c7c" providerId="ADAL" clId="{B3CA691A-9E21-4845-8E9E-AC9F549E96D3}" dt="2025-06-26T15:07:30.787" v="376" actId="962"/>
          <ac:spMkLst>
            <pc:docMk/>
            <pc:sldMk cId="0" sldId="1650761670"/>
            <ac:spMk id="15" creationId="{00000000-0000-0000-0000-000000000000}"/>
          </ac:spMkLst>
        </pc:spChg>
        <pc:spChg chg="mod">
          <ac:chgData name="Mondragon, Desiree - DEN" userId="cddb16d0-b6f9-4161-a1a6-91a003280c7c" providerId="ADAL" clId="{B3CA691A-9E21-4845-8E9E-AC9F549E96D3}" dt="2025-06-26T15:09:15.426" v="385" actId="962"/>
          <ac:spMkLst>
            <pc:docMk/>
            <pc:sldMk cId="0" sldId="1650761670"/>
            <ac:spMk id="20" creationId="{A05D1AE9-C628-AA8A-41AF-5D44D464F261}"/>
          </ac:spMkLst>
        </pc:spChg>
        <pc:spChg chg="mod">
          <ac:chgData name="Mondragon, Desiree - DEN" userId="cddb16d0-b6f9-4161-a1a6-91a003280c7c" providerId="ADAL" clId="{B3CA691A-9E21-4845-8E9E-AC9F549E96D3}" dt="2025-06-26T15:07:29.019" v="375" actId="962"/>
          <ac:spMkLst>
            <pc:docMk/>
            <pc:sldMk cId="0" sldId="1650761670"/>
            <ac:spMk id="21" creationId="{00000000-0000-0000-0000-000000000000}"/>
          </ac:spMkLst>
        </pc:spChg>
        <pc:spChg chg="mod">
          <ac:chgData name="Mondragon, Desiree - DEN" userId="cddb16d0-b6f9-4161-a1a6-91a003280c7c" providerId="ADAL" clId="{B3CA691A-9E21-4845-8E9E-AC9F549E96D3}" dt="2025-06-26T15:07:27.267" v="374" actId="962"/>
          <ac:spMkLst>
            <pc:docMk/>
            <pc:sldMk cId="0" sldId="1650761670"/>
            <ac:spMk id="22" creationId="{D9ED759B-3663-D146-DFA8-E94E46EF9B9C}"/>
          </ac:spMkLst>
        </pc:spChg>
      </pc:sldChg>
      <pc:sldChg chg="modSp add mod modTransition">
        <pc:chgData name="Mondragon, Desiree - DEN" userId="cddb16d0-b6f9-4161-a1a6-91a003280c7c" providerId="ADAL" clId="{B3CA691A-9E21-4845-8E9E-AC9F549E96D3}" dt="2025-06-26T15:11:39.943" v="413" actId="962"/>
        <pc:sldMkLst>
          <pc:docMk/>
          <pc:sldMk cId="0" sldId="1650761671"/>
        </pc:sldMkLst>
        <pc:spChg chg="mod">
          <ac:chgData name="Mondragon, Desiree - DEN" userId="cddb16d0-b6f9-4161-a1a6-91a003280c7c" providerId="ADAL" clId="{B3CA691A-9E21-4845-8E9E-AC9F549E96D3}" dt="2025-06-26T15:10:45.879" v="386" actId="962"/>
          <ac:spMkLst>
            <pc:docMk/>
            <pc:sldMk cId="0" sldId="1650761671"/>
            <ac:spMk id="3" creationId="{00000000-0000-0000-0000-000000000000}"/>
          </ac:spMkLst>
        </pc:spChg>
        <pc:spChg chg="mod">
          <ac:chgData name="Mondragon, Desiree - DEN" userId="cddb16d0-b6f9-4161-a1a6-91a003280c7c" providerId="ADAL" clId="{B3CA691A-9E21-4845-8E9E-AC9F549E96D3}" dt="2025-06-26T15:10:45.879" v="386" actId="962"/>
          <ac:spMkLst>
            <pc:docMk/>
            <pc:sldMk cId="0" sldId="1650761671"/>
            <ac:spMk id="7" creationId="{00000000-0000-0000-0000-000000000000}"/>
          </ac:spMkLst>
        </pc:spChg>
        <pc:spChg chg="mod">
          <ac:chgData name="Mondragon, Desiree - DEN" userId="cddb16d0-b6f9-4161-a1a6-91a003280c7c" providerId="ADAL" clId="{B3CA691A-9E21-4845-8E9E-AC9F549E96D3}" dt="2025-06-26T15:10:45.879" v="386" actId="962"/>
          <ac:spMkLst>
            <pc:docMk/>
            <pc:sldMk cId="0" sldId="1650761671"/>
            <ac:spMk id="10" creationId="{00000000-0000-0000-0000-000000000000}"/>
          </ac:spMkLst>
        </pc:spChg>
        <pc:spChg chg="mod">
          <ac:chgData name="Mondragon, Desiree - DEN" userId="cddb16d0-b6f9-4161-a1a6-91a003280c7c" providerId="ADAL" clId="{B3CA691A-9E21-4845-8E9E-AC9F549E96D3}" dt="2025-06-26T15:10:45.879" v="386" actId="962"/>
          <ac:spMkLst>
            <pc:docMk/>
            <pc:sldMk cId="0" sldId="1650761671"/>
            <ac:spMk id="12" creationId="{00000000-0000-0000-0000-000000000000}"/>
          </ac:spMkLst>
        </pc:spChg>
        <pc:spChg chg="mod">
          <ac:chgData name="Mondragon, Desiree - DEN" userId="cddb16d0-b6f9-4161-a1a6-91a003280c7c" providerId="ADAL" clId="{B3CA691A-9E21-4845-8E9E-AC9F549E96D3}" dt="2025-06-26T15:10:45.879" v="386" actId="962"/>
          <ac:spMkLst>
            <pc:docMk/>
            <pc:sldMk cId="0" sldId="1650761671"/>
            <ac:spMk id="13" creationId="{00000000-0000-0000-0000-000000000000}"/>
          </ac:spMkLst>
        </pc:spChg>
        <pc:spChg chg="mod">
          <ac:chgData name="Mondragon, Desiree - DEN" userId="cddb16d0-b6f9-4161-a1a6-91a003280c7c" providerId="ADAL" clId="{B3CA691A-9E21-4845-8E9E-AC9F549E96D3}" dt="2025-06-26T15:11:39.943" v="413" actId="962"/>
          <ac:spMkLst>
            <pc:docMk/>
            <pc:sldMk cId="0" sldId="1650761671"/>
            <ac:spMk id="22" creationId="{00000000-0000-0000-0000-000000000000}"/>
          </ac:spMkLst>
        </pc:spChg>
        <pc:spChg chg="mod">
          <ac:chgData name="Mondragon, Desiree - DEN" userId="cddb16d0-b6f9-4161-a1a6-91a003280c7c" providerId="ADAL" clId="{B3CA691A-9E21-4845-8E9E-AC9F549E96D3}" dt="2025-06-26T15:10:45.879" v="386" actId="962"/>
          <ac:spMkLst>
            <pc:docMk/>
            <pc:sldMk cId="0" sldId="1650761671"/>
            <ac:spMk id="23" creationId="{00000000-0000-0000-0000-000000000000}"/>
          </ac:spMkLst>
        </pc:spChg>
        <pc:spChg chg="mod">
          <ac:chgData name="Mondragon, Desiree - DEN" userId="cddb16d0-b6f9-4161-a1a6-91a003280c7c" providerId="ADAL" clId="{B3CA691A-9E21-4845-8E9E-AC9F549E96D3}" dt="2025-06-26T15:10:45.879" v="386" actId="962"/>
          <ac:spMkLst>
            <pc:docMk/>
            <pc:sldMk cId="0" sldId="1650761671"/>
            <ac:spMk id="27" creationId="{00000000-0000-0000-0000-000000000000}"/>
          </ac:spMkLst>
        </pc:spChg>
        <pc:spChg chg="mod">
          <ac:chgData name="Mondragon, Desiree - DEN" userId="cddb16d0-b6f9-4161-a1a6-91a003280c7c" providerId="ADAL" clId="{B3CA691A-9E21-4845-8E9E-AC9F549E96D3}" dt="2025-06-26T15:10:45.879" v="386" actId="962"/>
          <ac:spMkLst>
            <pc:docMk/>
            <pc:sldMk cId="0" sldId="1650761671"/>
            <ac:spMk id="28" creationId="{00000000-0000-0000-0000-000000000000}"/>
          </ac:spMkLst>
        </pc:spChg>
        <pc:spChg chg="mod">
          <ac:chgData name="Mondragon, Desiree - DEN" userId="cddb16d0-b6f9-4161-a1a6-91a003280c7c" providerId="ADAL" clId="{B3CA691A-9E21-4845-8E9E-AC9F549E96D3}" dt="2025-06-26T15:10:45.879" v="386" actId="962"/>
          <ac:spMkLst>
            <pc:docMk/>
            <pc:sldMk cId="0" sldId="1650761671"/>
            <ac:spMk id="30" creationId="{00000000-0000-0000-0000-000000000000}"/>
          </ac:spMkLst>
        </pc:spChg>
        <pc:spChg chg="mod">
          <ac:chgData name="Mondragon, Desiree - DEN" userId="cddb16d0-b6f9-4161-a1a6-91a003280c7c" providerId="ADAL" clId="{B3CA691A-9E21-4845-8E9E-AC9F549E96D3}" dt="2025-06-26T15:10:45.879" v="386" actId="962"/>
          <ac:spMkLst>
            <pc:docMk/>
            <pc:sldMk cId="0" sldId="1650761671"/>
            <ac:spMk id="34" creationId="{00000000-0000-0000-0000-000000000000}"/>
          </ac:spMkLst>
        </pc:spChg>
      </pc:sldChg>
      <pc:sldChg chg="modSp add mod modTransition">
        <pc:chgData name="Mondragon, Desiree - DEN" userId="cddb16d0-b6f9-4161-a1a6-91a003280c7c" providerId="ADAL" clId="{B3CA691A-9E21-4845-8E9E-AC9F549E96D3}" dt="2025-06-26T15:12:24.361" v="467" actId="962"/>
        <pc:sldMkLst>
          <pc:docMk/>
          <pc:sldMk cId="0" sldId="1650761672"/>
        </pc:sldMkLst>
        <pc:spChg chg="mod">
          <ac:chgData name="Mondragon, Desiree - DEN" userId="cddb16d0-b6f9-4161-a1a6-91a003280c7c" providerId="ADAL" clId="{B3CA691A-9E21-4845-8E9E-AC9F549E96D3}" dt="2025-06-26T15:12:12.663" v="451" actId="962"/>
          <ac:spMkLst>
            <pc:docMk/>
            <pc:sldMk cId="0" sldId="1650761672"/>
            <ac:spMk id="19" creationId="{75B82EE4-AEAB-9CA7-ADC4-C8713446DA2F}"/>
          </ac:spMkLst>
        </pc:spChg>
        <pc:spChg chg="mod">
          <ac:chgData name="Mondragon, Desiree - DEN" userId="cddb16d0-b6f9-4161-a1a6-91a003280c7c" providerId="ADAL" clId="{B3CA691A-9E21-4845-8E9E-AC9F549E96D3}" dt="2025-06-26T15:12:19.828" v="465" actId="962"/>
          <ac:spMkLst>
            <pc:docMk/>
            <pc:sldMk cId="0" sldId="1650761672"/>
            <ac:spMk id="20" creationId="{F3F7514D-32CE-DA42-D2D0-259924C49118}"/>
          </ac:spMkLst>
        </pc:spChg>
        <pc:spChg chg="mod">
          <ac:chgData name="Mondragon, Desiree - DEN" userId="cddb16d0-b6f9-4161-a1a6-91a003280c7c" providerId="ADAL" clId="{B3CA691A-9E21-4845-8E9E-AC9F549E96D3}" dt="2025-06-26T15:12:06.261" v="433" actId="962"/>
          <ac:spMkLst>
            <pc:docMk/>
            <pc:sldMk cId="0" sldId="1650761672"/>
            <ac:spMk id="23" creationId="{B4FB844D-F8E8-6666-C598-929DEEFBDA6A}"/>
          </ac:spMkLst>
        </pc:spChg>
        <pc:spChg chg="mod">
          <ac:chgData name="Mondragon, Desiree - DEN" userId="cddb16d0-b6f9-4161-a1a6-91a003280c7c" providerId="ADAL" clId="{B3CA691A-9E21-4845-8E9E-AC9F549E96D3}" dt="2025-06-26T15:12:24.361" v="467" actId="962"/>
          <ac:spMkLst>
            <pc:docMk/>
            <pc:sldMk cId="0" sldId="1650761672"/>
            <ac:spMk id="34" creationId="{A219892C-5252-538F-898B-082D1EAEFBEA}"/>
          </ac:spMkLst>
        </pc:spChg>
      </pc:sldChg>
      <pc:sldChg chg="modSp add mod modTransition">
        <pc:chgData name="Mondragon, Desiree - DEN" userId="cddb16d0-b6f9-4161-a1a6-91a003280c7c" providerId="ADAL" clId="{B3CA691A-9E21-4845-8E9E-AC9F549E96D3}" dt="2025-06-26T15:13:56.872" v="491" actId="962"/>
        <pc:sldMkLst>
          <pc:docMk/>
          <pc:sldMk cId="0" sldId="1650761673"/>
        </pc:sldMkLst>
        <pc:spChg chg="mod">
          <ac:chgData name="Mondragon, Desiree - DEN" userId="cddb16d0-b6f9-4161-a1a6-91a003280c7c" providerId="ADAL" clId="{B3CA691A-9E21-4845-8E9E-AC9F549E96D3}" dt="2025-06-26T15:13:56.872" v="491" actId="962"/>
          <ac:spMkLst>
            <pc:docMk/>
            <pc:sldMk cId="0" sldId="1650761673"/>
            <ac:spMk id="40" creationId="{89D79880-8506-BCC2-7E01-1704C8378290}"/>
          </ac:spMkLst>
        </pc:spChg>
        <pc:spChg chg="mod">
          <ac:chgData name="Mondragon, Desiree - DEN" userId="cddb16d0-b6f9-4161-a1a6-91a003280c7c" providerId="ADAL" clId="{B3CA691A-9E21-4845-8E9E-AC9F549E96D3}" dt="2025-06-26T15:13:53.110" v="489" actId="962"/>
          <ac:spMkLst>
            <pc:docMk/>
            <pc:sldMk cId="0" sldId="1650761673"/>
            <ac:spMk id="50" creationId="{4D4E55EA-C587-4839-4232-8F434BD93AC4}"/>
          </ac:spMkLst>
        </pc:spChg>
      </pc:sldChg>
      <pc:sldChg chg="modSp add mod modTransition">
        <pc:chgData name="Mondragon, Desiree - DEN" userId="cddb16d0-b6f9-4161-a1a6-91a003280c7c" providerId="ADAL" clId="{B3CA691A-9E21-4845-8E9E-AC9F549E96D3}" dt="2025-06-26T15:16:24.394" v="505" actId="962"/>
        <pc:sldMkLst>
          <pc:docMk/>
          <pc:sldMk cId="0" sldId="1650761674"/>
        </pc:sldMkLst>
        <pc:spChg chg="mod">
          <ac:chgData name="Mondragon, Desiree - DEN" userId="cddb16d0-b6f9-4161-a1a6-91a003280c7c" providerId="ADAL" clId="{B3CA691A-9E21-4845-8E9E-AC9F549E96D3}" dt="2025-06-26T15:16:21.418" v="504" actId="962"/>
          <ac:spMkLst>
            <pc:docMk/>
            <pc:sldMk cId="0" sldId="1650761674"/>
            <ac:spMk id="4" creationId="{00000000-0000-0000-0000-000000000000}"/>
          </ac:spMkLst>
        </pc:spChg>
        <pc:spChg chg="mod">
          <ac:chgData name="Mondragon, Desiree - DEN" userId="cddb16d0-b6f9-4161-a1a6-91a003280c7c" providerId="ADAL" clId="{B3CA691A-9E21-4845-8E9E-AC9F549E96D3}" dt="2025-06-26T15:16:21.418" v="504" actId="962"/>
          <ac:spMkLst>
            <pc:docMk/>
            <pc:sldMk cId="0" sldId="1650761674"/>
            <ac:spMk id="7" creationId="{00000000-0000-0000-0000-000000000000}"/>
          </ac:spMkLst>
        </pc:spChg>
        <pc:spChg chg="mod">
          <ac:chgData name="Mondragon, Desiree - DEN" userId="cddb16d0-b6f9-4161-a1a6-91a003280c7c" providerId="ADAL" clId="{B3CA691A-9E21-4845-8E9E-AC9F549E96D3}" dt="2025-06-26T15:16:24.394" v="505" actId="962"/>
          <ac:spMkLst>
            <pc:docMk/>
            <pc:sldMk cId="0" sldId="1650761674"/>
            <ac:spMk id="10" creationId="{00000000-0000-0000-0000-000000000000}"/>
          </ac:spMkLst>
        </pc:spChg>
        <pc:spChg chg="mod">
          <ac:chgData name="Mondragon, Desiree - DEN" userId="cddb16d0-b6f9-4161-a1a6-91a003280c7c" providerId="ADAL" clId="{B3CA691A-9E21-4845-8E9E-AC9F549E96D3}" dt="2025-06-26T15:16:24.394" v="505" actId="962"/>
          <ac:spMkLst>
            <pc:docMk/>
            <pc:sldMk cId="0" sldId="1650761674"/>
            <ac:spMk id="16" creationId="{00000000-0000-0000-0000-000000000000}"/>
          </ac:spMkLst>
        </pc:spChg>
        <pc:spChg chg="mod">
          <ac:chgData name="Mondragon, Desiree - DEN" userId="cddb16d0-b6f9-4161-a1a6-91a003280c7c" providerId="ADAL" clId="{B3CA691A-9E21-4845-8E9E-AC9F549E96D3}" dt="2025-06-26T15:16:21.418" v="504" actId="962"/>
          <ac:spMkLst>
            <pc:docMk/>
            <pc:sldMk cId="0" sldId="1650761674"/>
            <ac:spMk id="17" creationId="{00000000-0000-0000-0000-000000000000}"/>
          </ac:spMkLst>
        </pc:spChg>
        <pc:spChg chg="mod">
          <ac:chgData name="Mondragon, Desiree - DEN" userId="cddb16d0-b6f9-4161-a1a6-91a003280c7c" providerId="ADAL" clId="{B3CA691A-9E21-4845-8E9E-AC9F549E96D3}" dt="2025-06-26T15:16:05.559" v="496" actId="962"/>
          <ac:spMkLst>
            <pc:docMk/>
            <pc:sldMk cId="0" sldId="1650761674"/>
            <ac:spMk id="18" creationId="{00000000-0000-0000-0000-000000000000}"/>
          </ac:spMkLst>
        </pc:spChg>
        <pc:spChg chg="mod">
          <ac:chgData name="Mondragon, Desiree - DEN" userId="cddb16d0-b6f9-4161-a1a6-91a003280c7c" providerId="ADAL" clId="{B3CA691A-9E21-4845-8E9E-AC9F549E96D3}" dt="2025-06-26T15:16:08.098" v="498" actId="962"/>
          <ac:spMkLst>
            <pc:docMk/>
            <pc:sldMk cId="0" sldId="1650761674"/>
            <ac:spMk id="19" creationId="{00000000-0000-0000-0000-000000000000}"/>
          </ac:spMkLst>
        </pc:spChg>
        <pc:spChg chg="mod">
          <ac:chgData name="Mondragon, Desiree - DEN" userId="cddb16d0-b6f9-4161-a1a6-91a003280c7c" providerId="ADAL" clId="{B3CA691A-9E21-4845-8E9E-AC9F549E96D3}" dt="2025-06-26T15:16:11.480" v="500" actId="962"/>
          <ac:spMkLst>
            <pc:docMk/>
            <pc:sldMk cId="0" sldId="1650761674"/>
            <ac:spMk id="20" creationId="{00000000-0000-0000-0000-000000000000}"/>
          </ac:spMkLst>
        </pc:spChg>
        <pc:spChg chg="mod">
          <ac:chgData name="Mondragon, Desiree - DEN" userId="cddb16d0-b6f9-4161-a1a6-91a003280c7c" providerId="ADAL" clId="{B3CA691A-9E21-4845-8E9E-AC9F549E96D3}" dt="2025-06-26T15:16:14.414" v="502" actId="962"/>
          <ac:spMkLst>
            <pc:docMk/>
            <pc:sldMk cId="0" sldId="1650761674"/>
            <ac:spMk id="38" creationId="{1BAF00DE-41DF-F069-2395-ED420FAB0077}"/>
          </ac:spMkLst>
        </pc:spChg>
        <pc:grpChg chg="mod">
          <ac:chgData name="Mondragon, Desiree - DEN" userId="cddb16d0-b6f9-4161-a1a6-91a003280c7c" providerId="ADAL" clId="{B3CA691A-9E21-4845-8E9E-AC9F549E96D3}" dt="2025-06-26T15:16:18.219" v="503" actId="962"/>
          <ac:grpSpMkLst>
            <pc:docMk/>
            <pc:sldMk cId="0" sldId="1650761674"/>
            <ac:grpSpMk id="8" creationId="{00000000-0000-0000-0000-000000000000}"/>
          </ac:grpSpMkLst>
        </pc:grpChg>
        <pc:grpChg chg="mod">
          <ac:chgData name="Mondragon, Desiree - DEN" userId="cddb16d0-b6f9-4161-a1a6-91a003280c7c" providerId="ADAL" clId="{B3CA691A-9E21-4845-8E9E-AC9F549E96D3}" dt="2025-06-26T15:16:18.219" v="503" actId="962"/>
          <ac:grpSpMkLst>
            <pc:docMk/>
            <pc:sldMk cId="0" sldId="1650761674"/>
            <ac:grpSpMk id="11" creationId="{00000000-0000-0000-0000-000000000000}"/>
          </ac:grpSpMkLst>
        </pc:grpChg>
        <pc:grpChg chg="mod">
          <ac:chgData name="Mondragon, Desiree - DEN" userId="cddb16d0-b6f9-4161-a1a6-91a003280c7c" providerId="ADAL" clId="{B3CA691A-9E21-4845-8E9E-AC9F549E96D3}" dt="2025-06-26T15:16:18.219" v="503" actId="962"/>
          <ac:grpSpMkLst>
            <pc:docMk/>
            <pc:sldMk cId="0" sldId="1650761674"/>
            <ac:grpSpMk id="13" creationId="{00000000-0000-0000-0000-000000000000}"/>
          </ac:grpSpMkLst>
        </pc:grpChg>
        <pc:grpChg chg="mod">
          <ac:chgData name="Mondragon, Desiree - DEN" userId="cddb16d0-b6f9-4161-a1a6-91a003280c7c" providerId="ADAL" clId="{B3CA691A-9E21-4845-8E9E-AC9F549E96D3}" dt="2025-06-26T15:16:18.219" v="503" actId="962"/>
          <ac:grpSpMkLst>
            <pc:docMk/>
            <pc:sldMk cId="0" sldId="1650761674"/>
            <ac:grpSpMk id="25" creationId="{A1D08BAA-8C9D-5C39-90D4-D7573EDDC87B}"/>
          </ac:grpSpMkLst>
        </pc:grpChg>
      </pc:sldChg>
      <pc:sldChg chg="new del ord">
        <pc:chgData name="Mondragon, Desiree - DEN" userId="cddb16d0-b6f9-4161-a1a6-91a003280c7c" providerId="ADAL" clId="{B3CA691A-9E21-4845-8E9E-AC9F549E96D3}" dt="2025-06-26T14:56:32.222" v="213" actId="2696"/>
        <pc:sldMkLst>
          <pc:docMk/>
          <pc:sldMk cId="4142222712" sldId="1650761675"/>
        </pc:sldMkLst>
      </pc:sldChg>
      <pc:sldChg chg="modSp add mod modTransition">
        <pc:chgData name="Mondragon, Desiree - DEN" userId="cddb16d0-b6f9-4161-a1a6-91a003280c7c" providerId="ADAL" clId="{B3CA691A-9E21-4845-8E9E-AC9F549E96D3}" dt="2025-06-26T15:19:43.188" v="532" actId="962"/>
        <pc:sldMkLst>
          <pc:docMk/>
          <pc:sldMk cId="3366216734" sldId="1650761676"/>
        </pc:sldMkLst>
        <pc:spChg chg="mod">
          <ac:chgData name="Mondragon, Desiree - DEN" userId="cddb16d0-b6f9-4161-a1a6-91a003280c7c" providerId="ADAL" clId="{B3CA691A-9E21-4845-8E9E-AC9F549E96D3}" dt="2025-06-26T15:19:42.124" v="531" actId="962"/>
          <ac:spMkLst>
            <pc:docMk/>
            <pc:sldMk cId="3366216734" sldId="1650761676"/>
            <ac:spMk id="6" creationId="{35C2324D-FD23-F3DE-0E38-243531237D87}"/>
          </ac:spMkLst>
        </pc:spChg>
        <pc:spChg chg="mod">
          <ac:chgData name="Mondragon, Desiree - DEN" userId="cddb16d0-b6f9-4161-a1a6-91a003280c7c" providerId="ADAL" clId="{B3CA691A-9E21-4845-8E9E-AC9F549E96D3}" dt="2025-06-26T15:01:28.989" v="233" actId="20577"/>
          <ac:spMkLst>
            <pc:docMk/>
            <pc:sldMk cId="3366216734" sldId="1650761676"/>
            <ac:spMk id="15" creationId="{06243054-67A9-4896-835C-4498B7441C20}"/>
          </ac:spMkLst>
        </pc:spChg>
        <pc:picChg chg="mod">
          <ac:chgData name="Mondragon, Desiree - DEN" userId="cddb16d0-b6f9-4161-a1a6-91a003280c7c" providerId="ADAL" clId="{B3CA691A-9E21-4845-8E9E-AC9F549E96D3}" dt="2025-06-26T15:19:41.699" v="530" actId="962"/>
          <ac:picMkLst>
            <pc:docMk/>
            <pc:sldMk cId="3366216734" sldId="1650761676"/>
            <ac:picMk id="4" creationId="{573DC0CA-1AF8-4A81-BB00-E7885469E2B9}"/>
          </ac:picMkLst>
        </pc:picChg>
        <pc:picChg chg="mod">
          <ac:chgData name="Mondragon, Desiree - DEN" userId="cddb16d0-b6f9-4161-a1a6-91a003280c7c" providerId="ADAL" clId="{B3CA691A-9E21-4845-8E9E-AC9F549E96D3}" dt="2025-06-26T15:19:41.117" v="529" actId="962"/>
          <ac:picMkLst>
            <pc:docMk/>
            <pc:sldMk cId="3366216734" sldId="1650761676"/>
            <ac:picMk id="5" creationId="{E9B225C9-D83F-4DA9-9F19-2A80D43BA253}"/>
          </ac:picMkLst>
        </pc:picChg>
        <pc:cxnChg chg="mod">
          <ac:chgData name="Mondragon, Desiree - DEN" userId="cddb16d0-b6f9-4161-a1a6-91a003280c7c" providerId="ADAL" clId="{B3CA691A-9E21-4845-8E9E-AC9F549E96D3}" dt="2025-06-26T15:19:43.188" v="532" actId="962"/>
          <ac:cxnSpMkLst>
            <pc:docMk/>
            <pc:sldMk cId="3366216734" sldId="1650761676"/>
            <ac:cxnSpMk id="9" creationId="{7FA822D4-0529-77CD-7D93-777883FBB698}"/>
          </ac:cxnSpMkLst>
        </pc:cxnChg>
      </pc:sldChg>
      <pc:sldChg chg="delSp new del mod modClrScheme chgLayout">
        <pc:chgData name="Mondragon, Desiree - DEN" userId="cddb16d0-b6f9-4161-a1a6-91a003280c7c" providerId="ADAL" clId="{B3CA691A-9E21-4845-8E9E-AC9F549E96D3}" dt="2025-06-26T14:57:53.682" v="217" actId="2696"/>
        <pc:sldMkLst>
          <pc:docMk/>
          <pc:sldMk cId="2836512810" sldId="1650761677"/>
        </pc:sldMkLst>
        <pc:spChg chg="del">
          <ac:chgData name="Mondragon, Desiree - DEN" userId="cddb16d0-b6f9-4161-a1a6-91a003280c7c" providerId="ADAL" clId="{B3CA691A-9E21-4845-8E9E-AC9F549E96D3}" dt="2025-06-26T14:57:19.056" v="215" actId="700"/>
          <ac:spMkLst>
            <pc:docMk/>
            <pc:sldMk cId="2836512810" sldId="1650761677"/>
            <ac:spMk id="2" creationId="{13E041D3-2FCD-8734-4B12-C99D3031CF87}"/>
          </ac:spMkLst>
        </pc:spChg>
        <pc:spChg chg="del">
          <ac:chgData name="Mondragon, Desiree - DEN" userId="cddb16d0-b6f9-4161-a1a6-91a003280c7c" providerId="ADAL" clId="{B3CA691A-9E21-4845-8E9E-AC9F549E96D3}" dt="2025-06-26T14:57:19.056" v="215" actId="700"/>
          <ac:spMkLst>
            <pc:docMk/>
            <pc:sldMk cId="2836512810" sldId="1650761677"/>
            <ac:spMk id="3" creationId="{FFC303B9-B1FD-5404-7AD9-0A4E2813A4DC}"/>
          </ac:spMkLst>
        </pc:spChg>
        <pc:spChg chg="del">
          <ac:chgData name="Mondragon, Desiree - DEN" userId="cddb16d0-b6f9-4161-a1a6-91a003280c7c" providerId="ADAL" clId="{B3CA691A-9E21-4845-8E9E-AC9F549E96D3}" dt="2025-06-26T14:57:19.056" v="215" actId="700"/>
          <ac:spMkLst>
            <pc:docMk/>
            <pc:sldMk cId="2836512810" sldId="1650761677"/>
            <ac:spMk id="4" creationId="{77C1B990-3F83-CA00-9F0C-D995C12A4F2C}"/>
          </ac:spMkLst>
        </pc:spChg>
      </pc:sldChg>
      <pc:sldChg chg="delSp modSp add mod modTransition">
        <pc:chgData name="Mondragon, Desiree - DEN" userId="cddb16d0-b6f9-4161-a1a6-91a003280c7c" providerId="ADAL" clId="{B3CA691A-9E21-4845-8E9E-AC9F549E96D3}" dt="2025-06-26T15:32:12.508" v="725" actId="478"/>
        <pc:sldMkLst>
          <pc:docMk/>
          <pc:sldMk cId="184657931" sldId="1650761678"/>
        </pc:sldMkLst>
        <pc:spChg chg="del mod">
          <ac:chgData name="Mondragon, Desiree - DEN" userId="cddb16d0-b6f9-4161-a1a6-91a003280c7c" providerId="ADAL" clId="{B3CA691A-9E21-4845-8E9E-AC9F549E96D3}" dt="2025-06-26T15:32:12.508" v="725" actId="478"/>
          <ac:spMkLst>
            <pc:docMk/>
            <pc:sldMk cId="184657931" sldId="1650761678"/>
            <ac:spMk id="3" creationId="{9315AEB0-F94A-EDB2-C56D-A74923504438}"/>
          </ac:spMkLst>
        </pc:spChg>
        <pc:spChg chg="mod">
          <ac:chgData name="Mondragon, Desiree - DEN" userId="cddb16d0-b6f9-4161-a1a6-91a003280c7c" providerId="ADAL" clId="{B3CA691A-9E21-4845-8E9E-AC9F549E96D3}" dt="2025-06-26T15:30:57.654" v="710" actId="962"/>
          <ac:spMkLst>
            <pc:docMk/>
            <pc:sldMk cId="184657931" sldId="1650761678"/>
            <ac:spMk id="4" creationId="{8640E42E-9E1B-3E87-FFC6-B532F4370759}"/>
          </ac:spMkLst>
        </pc:spChg>
        <pc:graphicFrameChg chg="mod">
          <ac:chgData name="Mondragon, Desiree - DEN" userId="cddb16d0-b6f9-4161-a1a6-91a003280c7c" providerId="ADAL" clId="{B3CA691A-9E21-4845-8E9E-AC9F549E96D3}" dt="2025-06-26T15:16:35.333" v="509" actId="962"/>
          <ac:graphicFrameMkLst>
            <pc:docMk/>
            <pc:sldMk cId="184657931" sldId="1650761678"/>
            <ac:graphicFrameMk id="5" creationId="{BC7EF5A4-D7A3-5DBE-F128-E3C28B10D594}"/>
          </ac:graphicFrameMkLst>
        </pc:graphicFrameChg>
        <pc:graphicFrameChg chg="mod">
          <ac:chgData name="Mondragon, Desiree - DEN" userId="cddb16d0-b6f9-4161-a1a6-91a003280c7c" providerId="ADAL" clId="{B3CA691A-9E21-4845-8E9E-AC9F549E96D3}" dt="2025-06-26T15:16:34.413" v="508" actId="962"/>
          <ac:graphicFrameMkLst>
            <pc:docMk/>
            <pc:sldMk cId="184657931" sldId="1650761678"/>
            <ac:graphicFrameMk id="8" creationId="{41BC5E5D-D133-EE44-C3A9-C4D1991E6FAC}"/>
          </ac:graphicFrameMkLst>
        </pc:graphicFrameChg>
        <pc:graphicFrameChg chg="mod">
          <ac:chgData name="Mondragon, Desiree - DEN" userId="cddb16d0-b6f9-4161-a1a6-91a003280c7c" providerId="ADAL" clId="{B3CA691A-9E21-4845-8E9E-AC9F549E96D3}" dt="2025-06-26T15:16:33.045" v="506" actId="962"/>
          <ac:graphicFrameMkLst>
            <pc:docMk/>
            <pc:sldMk cId="184657931" sldId="1650761678"/>
            <ac:graphicFrameMk id="9" creationId="{773CE4F0-857F-2FA0-73B8-B64A4D13DEDA}"/>
          </ac:graphicFrameMkLst>
        </pc:graphicFrameChg>
        <pc:graphicFrameChg chg="mod">
          <ac:chgData name="Mondragon, Desiree - DEN" userId="cddb16d0-b6f9-4161-a1a6-91a003280c7c" providerId="ADAL" clId="{B3CA691A-9E21-4845-8E9E-AC9F549E96D3}" dt="2025-06-26T15:16:33.669" v="507" actId="962"/>
          <ac:graphicFrameMkLst>
            <pc:docMk/>
            <pc:sldMk cId="184657931" sldId="1650761678"/>
            <ac:graphicFrameMk id="10" creationId="{AEBF1598-E621-FF24-FA38-4D5FCEC3A84F}"/>
          </ac:graphicFrameMkLst>
        </pc:graphicFrameChg>
      </pc:sldChg>
      <pc:sldMasterChg chg="delSldLayout">
        <pc:chgData name="Mondragon, Desiree - DEN" userId="cddb16d0-b6f9-4161-a1a6-91a003280c7c" providerId="ADAL" clId="{B3CA691A-9E21-4845-8E9E-AC9F549E96D3}" dt="2025-06-26T13:30:14.143" v="138" actId="2696"/>
        <pc:sldMasterMkLst>
          <pc:docMk/>
          <pc:sldMasterMk cId="267503458" sldId="2147483714"/>
        </pc:sldMasterMkLst>
        <pc:sldLayoutChg chg="del">
          <pc:chgData name="Mondragon, Desiree - DEN" userId="cddb16d0-b6f9-4161-a1a6-91a003280c7c" providerId="ADAL" clId="{B3CA691A-9E21-4845-8E9E-AC9F549E96D3}" dt="2025-06-26T13:30:14.143" v="138" actId="2696"/>
          <pc:sldLayoutMkLst>
            <pc:docMk/>
            <pc:sldMasterMk cId="267503458" sldId="2147483714"/>
            <pc:sldLayoutMk cId="888216361" sldId="2147483726"/>
          </pc:sldLayoutMkLst>
        </pc:sldLayoutChg>
        <pc:sldLayoutChg chg="del">
          <pc:chgData name="Mondragon, Desiree - DEN" userId="cddb16d0-b6f9-4161-a1a6-91a003280c7c" providerId="ADAL" clId="{B3CA691A-9E21-4845-8E9E-AC9F549E96D3}" dt="2025-06-26T13:30:14.143" v="138" actId="2696"/>
          <pc:sldLayoutMkLst>
            <pc:docMk/>
            <pc:sldMasterMk cId="267503458" sldId="2147483714"/>
            <pc:sldLayoutMk cId="2452904839" sldId="2147483727"/>
          </pc:sldLayoutMkLst>
        </pc:sldLayoutChg>
      </pc:sldMasterChg>
      <pc:sldMasterChg chg="del delSldLayout">
        <pc:chgData name="Mondragon, Desiree - DEN" userId="cddb16d0-b6f9-4161-a1a6-91a003280c7c" providerId="ADAL" clId="{B3CA691A-9E21-4845-8E9E-AC9F549E96D3}" dt="2025-06-26T13:30:14.143" v="138" actId="2696"/>
        <pc:sldMasterMkLst>
          <pc:docMk/>
          <pc:sldMasterMk cId="1413188749" sldId="2147483765"/>
        </pc:sldMasterMkLst>
        <pc:sldLayoutChg chg="del">
          <pc:chgData name="Mondragon, Desiree - DEN" userId="cddb16d0-b6f9-4161-a1a6-91a003280c7c" providerId="ADAL" clId="{B3CA691A-9E21-4845-8E9E-AC9F549E96D3}" dt="2025-06-26T13:30:14.143" v="138" actId="2696"/>
          <pc:sldLayoutMkLst>
            <pc:docMk/>
            <pc:sldMasterMk cId="1413188749" sldId="2147483765"/>
            <pc:sldLayoutMk cId="199909079" sldId="2147483766"/>
          </pc:sldLayoutMkLst>
        </pc:sldLayoutChg>
        <pc:sldLayoutChg chg="del">
          <pc:chgData name="Mondragon, Desiree - DEN" userId="cddb16d0-b6f9-4161-a1a6-91a003280c7c" providerId="ADAL" clId="{B3CA691A-9E21-4845-8E9E-AC9F549E96D3}" dt="2025-06-26T13:30:14.143" v="138" actId="2696"/>
          <pc:sldLayoutMkLst>
            <pc:docMk/>
            <pc:sldMasterMk cId="1413188749" sldId="2147483765"/>
            <pc:sldLayoutMk cId="2277106765" sldId="2147483767"/>
          </pc:sldLayoutMkLst>
        </pc:sldLayoutChg>
        <pc:sldLayoutChg chg="del">
          <pc:chgData name="Mondragon, Desiree - DEN" userId="cddb16d0-b6f9-4161-a1a6-91a003280c7c" providerId="ADAL" clId="{B3CA691A-9E21-4845-8E9E-AC9F549E96D3}" dt="2025-06-26T13:30:14.143" v="138" actId="2696"/>
          <pc:sldLayoutMkLst>
            <pc:docMk/>
            <pc:sldMasterMk cId="1413188749" sldId="2147483765"/>
            <pc:sldLayoutMk cId="774388134" sldId="2147483768"/>
          </pc:sldLayoutMkLst>
        </pc:sldLayoutChg>
        <pc:sldLayoutChg chg="del">
          <pc:chgData name="Mondragon, Desiree - DEN" userId="cddb16d0-b6f9-4161-a1a6-91a003280c7c" providerId="ADAL" clId="{B3CA691A-9E21-4845-8E9E-AC9F549E96D3}" dt="2025-06-26T13:30:14.143" v="138" actId="2696"/>
          <pc:sldLayoutMkLst>
            <pc:docMk/>
            <pc:sldMasterMk cId="1413188749" sldId="2147483765"/>
            <pc:sldLayoutMk cId="2953866425" sldId="2147483769"/>
          </pc:sldLayoutMkLst>
        </pc:sldLayoutChg>
        <pc:sldLayoutChg chg="del">
          <pc:chgData name="Mondragon, Desiree - DEN" userId="cddb16d0-b6f9-4161-a1a6-91a003280c7c" providerId="ADAL" clId="{B3CA691A-9E21-4845-8E9E-AC9F549E96D3}" dt="2025-06-26T13:30:14.143" v="138" actId="2696"/>
          <pc:sldLayoutMkLst>
            <pc:docMk/>
            <pc:sldMasterMk cId="1413188749" sldId="2147483765"/>
            <pc:sldLayoutMk cId="265530786" sldId="2147483770"/>
          </pc:sldLayoutMkLst>
        </pc:sldLayoutChg>
        <pc:sldLayoutChg chg="del">
          <pc:chgData name="Mondragon, Desiree - DEN" userId="cddb16d0-b6f9-4161-a1a6-91a003280c7c" providerId="ADAL" clId="{B3CA691A-9E21-4845-8E9E-AC9F549E96D3}" dt="2025-06-26T13:30:14.143" v="138" actId="2696"/>
          <pc:sldLayoutMkLst>
            <pc:docMk/>
            <pc:sldMasterMk cId="1413188749" sldId="2147483765"/>
            <pc:sldLayoutMk cId="1964978279" sldId="2147483771"/>
          </pc:sldLayoutMkLst>
        </pc:sldLayoutChg>
        <pc:sldLayoutChg chg="del">
          <pc:chgData name="Mondragon, Desiree - DEN" userId="cddb16d0-b6f9-4161-a1a6-91a003280c7c" providerId="ADAL" clId="{B3CA691A-9E21-4845-8E9E-AC9F549E96D3}" dt="2025-06-26T13:30:14.143" v="138" actId="2696"/>
          <pc:sldLayoutMkLst>
            <pc:docMk/>
            <pc:sldMasterMk cId="1413188749" sldId="2147483765"/>
            <pc:sldLayoutMk cId="285973766" sldId="2147483772"/>
          </pc:sldLayoutMkLst>
        </pc:sldLayoutChg>
      </pc:sldMasterChg>
    </pc:docChg>
  </pc:docChgLst>
  <pc:docChgLst>
    <pc:chgData name="Mondragon, Desiree - DEN" userId="cddb16d0-b6f9-4161-a1a6-91a003280c7c" providerId="ADAL" clId="{68A5374B-5DC5-4F64-9FEC-5E2E7856F737}"/>
    <pc:docChg chg="delSld modSection">
      <pc:chgData name="Mondragon, Desiree - DEN" userId="cddb16d0-b6f9-4161-a1a6-91a003280c7c" providerId="ADAL" clId="{68A5374B-5DC5-4F64-9FEC-5E2E7856F737}" dt="2025-06-09T17:16:36.721" v="0" actId="47"/>
      <pc:docMkLst>
        <pc:docMk/>
      </pc:docMkLst>
      <pc:sldChg chg="del">
        <pc:chgData name="Mondragon, Desiree - DEN" userId="cddb16d0-b6f9-4161-a1a6-91a003280c7c" providerId="ADAL" clId="{68A5374B-5DC5-4F64-9FEC-5E2E7856F737}" dt="2025-06-09T17:16:36.721" v="0" actId="47"/>
        <pc:sldMkLst>
          <pc:docMk/>
          <pc:sldMk cId="1715748080" sldId="105082"/>
        </pc:sldMkLst>
      </pc:sldChg>
      <pc:sldChg chg="del">
        <pc:chgData name="Mondragon, Desiree - DEN" userId="cddb16d0-b6f9-4161-a1a6-91a003280c7c" providerId="ADAL" clId="{68A5374B-5DC5-4F64-9FEC-5E2E7856F737}" dt="2025-06-09T17:16:36.721" v="0" actId="47"/>
        <pc:sldMkLst>
          <pc:docMk/>
          <pc:sldMk cId="1405147649" sldId="105083"/>
        </pc:sldMkLst>
      </pc:sldChg>
    </pc:docChg>
  </pc:docChgLst>
  <pc:docChgLst>
    <pc:chgData name="Krabbenhoft, Travis - DEN" userId="S::travis.krabbenhoft@flydenver.com::5c158b13-5d3d-4c0a-ba44-fbc0413dac0b" providerId="AD" clId="Web-{860BD60F-17E3-14ED-690A-EFE5147FB826}"/>
    <pc:docChg chg="modSld">
      <pc:chgData name="Krabbenhoft, Travis - DEN" userId="S::travis.krabbenhoft@flydenver.com::5c158b13-5d3d-4c0a-ba44-fbc0413dac0b" providerId="AD" clId="Web-{860BD60F-17E3-14ED-690A-EFE5147FB826}" dt="2025-05-07T21:26:10.841" v="2" actId="20577"/>
      <pc:docMkLst>
        <pc:docMk/>
      </pc:docMkLst>
    </pc:docChg>
  </pc:docChgLst>
  <pc:docChgLst>
    <pc:chgData name="Tabugadir, Mark - DEN Contingent Worker" userId="S::mark.tabugadir@flydenver.com::7c086e41-4854-4332-abcf-77449646f0b7" providerId="AD" clId="Web-{BD290808-2362-A8E8-4CC2-99EF63C573CB}"/>
    <pc:docChg chg="modSld">
      <pc:chgData name="Tabugadir, Mark - DEN Contingent Worker" userId="S::mark.tabugadir@flydenver.com::7c086e41-4854-4332-abcf-77449646f0b7" providerId="AD" clId="Web-{BD290808-2362-A8E8-4CC2-99EF63C573CB}" dt="2025-06-18T19:13:59.134" v="11" actId="20577"/>
      <pc:docMkLst>
        <pc:docMk/>
      </pc:docMkLst>
      <pc:sldChg chg="modSp">
        <pc:chgData name="Tabugadir, Mark - DEN Contingent Worker" userId="S::mark.tabugadir@flydenver.com::7c086e41-4854-4332-abcf-77449646f0b7" providerId="AD" clId="Web-{BD290808-2362-A8E8-4CC2-99EF63C573CB}" dt="2025-06-18T19:13:59.134" v="11" actId="20577"/>
        <pc:sldMkLst>
          <pc:docMk/>
          <pc:sldMk cId="2838886473" sldId="105117"/>
        </pc:sldMkLst>
      </pc:sldChg>
    </pc:docChg>
  </pc:docChgLst>
  <pc:docChgLst>
    <pc:chgData name="Tischler Ward, Maddison - DEN" userId="S::maddison.tischlerward@flydenver.com::c048689f-911e-4e1d-9dc4-24b4ff1c7c64" providerId="AD" clId="Web-{B4F3C89C-3BF7-AFC6-6168-F0F1FD2E8B4C}"/>
    <pc:docChg chg="modSld">
      <pc:chgData name="Tischler Ward, Maddison - DEN" userId="S::maddison.tischlerward@flydenver.com::c048689f-911e-4e1d-9dc4-24b4ff1c7c64" providerId="AD" clId="Web-{B4F3C89C-3BF7-AFC6-6168-F0F1FD2E8B4C}" dt="2025-03-13T18:51:32.405" v="73" actId="20577"/>
      <pc:docMkLst>
        <pc:docMk/>
      </pc:docMkLst>
      <pc:sldChg chg="modSp">
        <pc:chgData name="Tischler Ward, Maddison - DEN" userId="S::maddison.tischlerward@flydenver.com::c048689f-911e-4e1d-9dc4-24b4ff1c7c64" providerId="AD" clId="Web-{B4F3C89C-3BF7-AFC6-6168-F0F1FD2E8B4C}" dt="2025-03-13T18:51:32.405" v="73" actId="20577"/>
        <pc:sldMkLst>
          <pc:docMk/>
          <pc:sldMk cId="141347532" sldId="105029"/>
        </pc:sldMkLst>
      </pc:sldChg>
    </pc:docChg>
  </pc:docChgLst>
  <pc:docChgLst>
    <pc:chgData name="Reichert, Pam - DEN" userId="S::pam.reichert@flydenver.com::656692cc-3d51-4432-93a2-57771d49d7ab" providerId="AD" clId="Web-{034FF6A8-E8D7-2EF8-E48E-90B5887AA9D8}"/>
    <pc:docChg chg="addSld modSld modSection">
      <pc:chgData name="Reichert, Pam - DEN" userId="S::pam.reichert@flydenver.com::656692cc-3d51-4432-93a2-57771d49d7ab" providerId="AD" clId="Web-{034FF6A8-E8D7-2EF8-E48E-90B5887AA9D8}" dt="2024-12-06T22:44:22.916" v="723" actId="20577"/>
      <pc:docMkLst>
        <pc:docMk/>
      </pc:docMkLst>
      <pc:sldChg chg="modSp">
        <pc:chgData name="Reichert, Pam - DEN" userId="S::pam.reichert@flydenver.com::656692cc-3d51-4432-93a2-57771d49d7ab" providerId="AD" clId="Web-{034FF6A8-E8D7-2EF8-E48E-90B5887AA9D8}" dt="2024-12-06T22:44:22.916" v="723" actId="20577"/>
        <pc:sldMkLst>
          <pc:docMk/>
          <pc:sldMk cId="3247762073" sldId="104957"/>
        </pc:sldMkLst>
      </pc:sldChg>
      <pc:sldChg chg="modSp add replId">
        <pc:chgData name="Reichert, Pam - DEN" userId="S::pam.reichert@flydenver.com::656692cc-3d51-4432-93a2-57771d49d7ab" providerId="AD" clId="Web-{034FF6A8-E8D7-2EF8-E48E-90B5887AA9D8}" dt="2024-12-06T22:42:44.026" v="715" actId="14100"/>
        <pc:sldMkLst>
          <pc:docMk/>
          <pc:sldMk cId="627815752" sldId="104965"/>
        </pc:sldMkLst>
      </pc:sldChg>
    </pc:docChg>
  </pc:docChgLst>
  <pc:docChgLst>
    <pc:chgData name="Brenninkmeyer, Elise - DEN" userId="S::elise.brenninkmeyer@flydenver.com::35b16894-8ddd-41a4-858d-3aacba4dccdc" providerId="AD" clId="Web-{A65D6B46-8B8A-CECA-F0C5-21ACF3A7F166}"/>
    <pc:docChg chg="addSld modSld modSection">
      <pc:chgData name="Brenninkmeyer, Elise - DEN" userId="S::elise.brenninkmeyer@flydenver.com::35b16894-8ddd-41a4-858d-3aacba4dccdc" providerId="AD" clId="Web-{A65D6B46-8B8A-CECA-F0C5-21ACF3A7F166}" dt="2025-04-29T19:30:57.416" v="127" actId="1076"/>
      <pc:docMkLst>
        <pc:docMk/>
      </pc:docMkLst>
      <pc:sldChg chg="addSp modSp add replId">
        <pc:chgData name="Brenninkmeyer, Elise - DEN" userId="S::elise.brenninkmeyer@flydenver.com::35b16894-8ddd-41a4-858d-3aacba4dccdc" providerId="AD" clId="Web-{A65D6B46-8B8A-CECA-F0C5-21ACF3A7F166}" dt="2025-04-29T19:24:52.071" v="31" actId="1076"/>
        <pc:sldMkLst>
          <pc:docMk/>
          <pc:sldMk cId="3392866080" sldId="105092"/>
        </pc:sldMkLst>
      </pc:sldChg>
    </pc:docChg>
  </pc:docChgLst>
  <pc:docChgLst>
    <pc:chgData name="Mondragon, Desiree - DEN" userId="cddb16d0-b6f9-4161-a1a6-91a003280c7c" providerId="ADAL" clId="{63E9A879-68AF-46FB-A8DD-9441893266B0}"/>
    <pc:docChg chg="custSel modSld">
      <pc:chgData name="Mondragon, Desiree - DEN" userId="cddb16d0-b6f9-4161-a1a6-91a003280c7c" providerId="ADAL" clId="{63E9A879-68AF-46FB-A8DD-9441893266B0}" dt="2024-12-12T21:30:18.999" v="104" actId="400"/>
      <pc:docMkLst>
        <pc:docMk/>
      </pc:docMkLst>
    </pc:docChg>
  </pc:docChgLst>
  <pc:docChgLst>
    <pc:chgData name="Stevens, Kathryn - DEN Contingent Worker" userId="S::kathryn.stevens@flydenver.com::002f0a7d-49c8-4374-93cc-d7ebcb98ced9" providerId="AD" clId="Web-{05787000-9ECB-2003-2450-07E2EF6F574C}"/>
    <pc:docChg chg="modSld">
      <pc:chgData name="Stevens, Kathryn - DEN Contingent Worker" userId="S::kathryn.stevens@flydenver.com::002f0a7d-49c8-4374-93cc-d7ebcb98ced9" providerId="AD" clId="Web-{05787000-9ECB-2003-2450-07E2EF6F574C}" dt="2025-03-04T20:51:56.309" v="14" actId="20577"/>
      <pc:docMkLst>
        <pc:docMk/>
      </pc:docMkLst>
      <pc:sldChg chg="modSp">
        <pc:chgData name="Stevens, Kathryn - DEN Contingent Worker" userId="S::kathryn.stevens@flydenver.com::002f0a7d-49c8-4374-93cc-d7ebcb98ced9" providerId="AD" clId="Web-{05787000-9ECB-2003-2450-07E2EF6F574C}" dt="2025-03-04T20:51:56.309" v="14" actId="20577"/>
        <pc:sldMkLst>
          <pc:docMk/>
          <pc:sldMk cId="3271085709" sldId="105025"/>
        </pc:sldMkLst>
      </pc:sldChg>
    </pc:docChg>
  </pc:docChgLst>
  <pc:docChgLst>
    <pc:chgData name="Mondragon, Desiree - DEN" userId="S::desiree.mondragon@flydenver.com::cddb16d0-b6f9-4161-a1a6-91a003280c7c" providerId="AD" clId="Web-{53C04CE8-01F3-4ECE-BA8F-23DF63D5A04A}"/>
    <pc:docChg chg="modSld">
      <pc:chgData name="Mondragon, Desiree - DEN" userId="S::desiree.mondragon@flydenver.com::cddb16d0-b6f9-4161-a1a6-91a003280c7c" providerId="AD" clId="Web-{53C04CE8-01F3-4ECE-BA8F-23DF63D5A04A}" dt="2024-07-11T21:57:36.671" v="1" actId="20577"/>
      <pc:docMkLst>
        <pc:docMk/>
      </pc:docMkLst>
      <pc:sldChg chg="modSp">
        <pc:chgData name="Mondragon, Desiree - DEN" userId="S::desiree.mondragon@flydenver.com::cddb16d0-b6f9-4161-a1a6-91a003280c7c" providerId="AD" clId="Web-{53C04CE8-01F3-4ECE-BA8F-23DF63D5A04A}" dt="2024-07-11T21:57:36.671" v="1" actId="20577"/>
        <pc:sldMkLst>
          <pc:docMk/>
          <pc:sldMk cId="1363167926" sldId="11137"/>
        </pc:sldMkLst>
      </pc:sldChg>
    </pc:docChg>
  </pc:docChgLst>
  <pc:docChgLst>
    <pc:chgData name="Liang, Ro-Tien - DEN" userId="S::ro-tien.liang@flydenver.com::e7c98e97-d74d-424e-9719-4566498bc133" providerId="AD" clId="Web-{8B5BBF96-6BC7-A9C8-15F3-7970DBBF34A1}"/>
    <pc:docChg chg="addSld modSld modSection">
      <pc:chgData name="Liang, Ro-Tien - DEN" userId="S::ro-tien.liang@flydenver.com::e7c98e97-d74d-424e-9719-4566498bc133" providerId="AD" clId="Web-{8B5BBF96-6BC7-A9C8-15F3-7970DBBF34A1}" dt="2025-05-07T21:08:36.357" v="124" actId="20577"/>
      <pc:docMkLst>
        <pc:docMk/>
      </pc:docMkLst>
      <pc:sldChg chg="modSp">
        <pc:chgData name="Liang, Ro-Tien - DEN" userId="S::ro-tien.liang@flydenver.com::e7c98e97-d74d-424e-9719-4566498bc133" providerId="AD" clId="Web-{8B5BBF96-6BC7-A9C8-15F3-7970DBBF34A1}" dt="2025-05-07T21:08:36.357" v="124" actId="20577"/>
        <pc:sldMkLst>
          <pc:docMk/>
          <pc:sldMk cId="2148155628" sldId="105088"/>
        </pc:sldMkLst>
      </pc:sldChg>
      <pc:sldChg chg="modSp">
        <pc:chgData name="Liang, Ro-Tien - DEN" userId="S::ro-tien.liang@flydenver.com::e7c98e97-d74d-424e-9719-4566498bc133" providerId="AD" clId="Web-{8B5BBF96-6BC7-A9C8-15F3-7970DBBF34A1}" dt="2025-05-07T20:56:19.653" v="16" actId="20577"/>
        <pc:sldMkLst>
          <pc:docMk/>
          <pc:sldMk cId="2437678763" sldId="105096"/>
        </pc:sldMkLst>
      </pc:sldChg>
      <pc:sldChg chg="addSp delSp modSp add replId">
        <pc:chgData name="Liang, Ro-Tien - DEN" userId="S::ro-tien.liang@flydenver.com::e7c98e97-d74d-424e-9719-4566498bc133" providerId="AD" clId="Web-{8B5BBF96-6BC7-A9C8-15F3-7970DBBF34A1}" dt="2025-05-07T21:04:36.169" v="116"/>
        <pc:sldMkLst>
          <pc:docMk/>
          <pc:sldMk cId="3233280924" sldId="105111"/>
        </pc:sldMkLst>
      </pc:sldChg>
    </pc:docChg>
  </pc:docChgLst>
  <pc:docChgLst>
    <pc:chgData name="Choi, Cullen - DEN (he/him/his)" userId="55b6ba64-e371-4e10-b48f-94fa90183478" providerId="ADAL" clId="{3763D4EE-C86F-4D04-B3EB-3C95AB33DA71}"/>
    <pc:docChg chg="modSld">
      <pc:chgData name="Choi, Cullen - DEN (he/him/his)" userId="55b6ba64-e371-4e10-b48f-94fa90183478" providerId="ADAL" clId="{3763D4EE-C86F-4D04-B3EB-3C95AB33DA71}" dt="2024-09-05T18:11:50.080" v="523" actId="20577"/>
      <pc:docMkLst>
        <pc:docMk/>
      </pc:docMkLst>
      <pc:sldChg chg="modSp mod">
        <pc:chgData name="Choi, Cullen - DEN (he/him/his)" userId="55b6ba64-e371-4e10-b48f-94fa90183478" providerId="ADAL" clId="{3763D4EE-C86F-4D04-B3EB-3C95AB33DA71}" dt="2024-09-05T18:11:50.080" v="523" actId="20577"/>
        <pc:sldMkLst>
          <pc:docMk/>
          <pc:sldMk cId="3808697365" sldId="11198"/>
        </pc:sldMkLst>
      </pc:sldChg>
    </pc:docChg>
  </pc:docChgLst>
  <pc:docChgLst>
    <pc:chgData name="Logachev, Marina - DEN" userId="S::marina.logachev@flydenver.com::6aaed604-8450-4fda-bc63-b6ffade826b9" providerId="AD" clId="Web-{F2973F47-AAB5-45B4-61C6-9F38C5CFBC1B}"/>
    <pc:docChg chg="modSld">
      <pc:chgData name="Logachev, Marina - DEN" userId="S::marina.logachev@flydenver.com::6aaed604-8450-4fda-bc63-b6ffade826b9" providerId="AD" clId="Web-{F2973F47-AAB5-45B4-61C6-9F38C5CFBC1B}" dt="2024-12-12T18:01:35.378" v="8" actId="20577"/>
      <pc:docMkLst>
        <pc:docMk/>
      </pc:docMkLst>
    </pc:docChg>
  </pc:docChgLst>
  <pc:docChgLst>
    <pc:chgData name="Mondragon, Desiree - DEN" userId="S::desiree.mondragon@flydenver.com::cddb16d0-b6f9-4161-a1a6-91a003280c7c" providerId="AD" clId="Web-{BD06BA2C-6DAB-47A4-BA21-40A99F174566}"/>
    <pc:docChg chg="modSld">
      <pc:chgData name="Mondragon, Desiree - DEN" userId="S::desiree.mondragon@flydenver.com::cddb16d0-b6f9-4161-a1a6-91a003280c7c" providerId="AD" clId="Web-{BD06BA2C-6DAB-47A4-BA21-40A99F174566}" dt="2024-08-08T18:09:15.619" v="90"/>
      <pc:docMkLst>
        <pc:docMk/>
      </pc:docMkLst>
    </pc:docChg>
  </pc:docChgLst>
  <pc:docChgLst>
    <pc:chgData name="Rodriguez, Nicole - DEN" userId="edce7eb7-41d3-4b21-8d93-85b303938bcd" providerId="ADAL" clId="{C50F8880-FCFE-485F-94A6-37CD8A97A530}"/>
    <pc:docChg chg="undo custSel modSld">
      <pc:chgData name="Rodriguez, Nicole - DEN" userId="edce7eb7-41d3-4b21-8d93-85b303938bcd" providerId="ADAL" clId="{C50F8880-FCFE-485F-94A6-37CD8A97A530}" dt="2025-06-12T18:22:55.114" v="1" actId="14734"/>
      <pc:docMkLst>
        <pc:docMk/>
      </pc:docMkLst>
      <pc:sldChg chg="modSp mod">
        <pc:chgData name="Rodriguez, Nicole - DEN" userId="edce7eb7-41d3-4b21-8d93-85b303938bcd" providerId="ADAL" clId="{C50F8880-FCFE-485F-94A6-37CD8A97A530}" dt="2025-06-12T18:22:55.114" v="1" actId="14734"/>
        <pc:sldMkLst>
          <pc:docMk/>
          <pc:sldMk cId="2923033860" sldId="104948"/>
        </pc:sldMkLst>
        <pc:graphicFrameChg chg="modGraphic">
          <ac:chgData name="Rodriguez, Nicole - DEN" userId="edce7eb7-41d3-4b21-8d93-85b303938bcd" providerId="ADAL" clId="{C50F8880-FCFE-485F-94A6-37CD8A97A530}" dt="2025-06-12T18:22:55.114" v="1" actId="14734"/>
          <ac:graphicFrameMkLst>
            <pc:docMk/>
            <pc:sldMk cId="2923033860" sldId="104948"/>
            <ac:graphicFrameMk id="11" creationId="{FE98C0E2-4015-4368-50E8-1644E71903AC}"/>
          </ac:graphicFrameMkLst>
        </pc:graphicFrameChg>
      </pc:sldChg>
    </pc:docChg>
  </pc:docChgLst>
  <pc:docChgLst>
    <pc:chgData name="Tischler Ward, Maddison - DEN" userId="S::maddison.tischlerward@flydenver.com::c048689f-911e-4e1d-9dc4-24b4ff1c7c64" providerId="AD" clId="Web-{B63959CA-6CAE-76CE-C863-95DDEEFB3CEC}"/>
    <pc:docChg chg="modSld">
      <pc:chgData name="Tischler Ward, Maddison - DEN" userId="S::maddison.tischlerward@flydenver.com::c048689f-911e-4e1d-9dc4-24b4ff1c7c64" providerId="AD" clId="Web-{B63959CA-6CAE-76CE-C863-95DDEEFB3CEC}" dt="2025-03-10T18:35:26.643" v="3" actId="20577"/>
      <pc:docMkLst>
        <pc:docMk/>
      </pc:docMkLst>
      <pc:sldChg chg="modSp">
        <pc:chgData name="Tischler Ward, Maddison - DEN" userId="S::maddison.tischlerward@flydenver.com::c048689f-911e-4e1d-9dc4-24b4ff1c7c64" providerId="AD" clId="Web-{B63959CA-6CAE-76CE-C863-95DDEEFB3CEC}" dt="2025-03-10T18:35:26.643" v="3" actId="20577"/>
        <pc:sldMkLst>
          <pc:docMk/>
          <pc:sldMk cId="141347532" sldId="105029"/>
        </pc:sldMkLst>
      </pc:sldChg>
    </pc:docChg>
  </pc:docChgLst>
  <pc:docChgLst>
    <pc:chgData name="Fraundorfer, John - DEDO CA2308 Administrator II" userId="S::john.fraundorfer_denvergov.org#ext#@flyden.onmicrosoft.com::1fe78a6d-fd52-4714-900f-ab264945199c" providerId="AD" clId="Web-{3B4EF883-7DFC-F3AB-4EF2-83F9DA9CB0F5}"/>
    <pc:docChg chg="delMainMaster">
      <pc:chgData name="Fraundorfer, John - DEDO CA2308 Administrator II" userId="S::john.fraundorfer_denvergov.org#ext#@flyden.onmicrosoft.com::1fe78a6d-fd52-4714-900f-ab264945199c" providerId="AD" clId="Web-{3B4EF883-7DFC-F3AB-4EF2-83F9DA9CB0F5}" dt="2024-06-13T16:25:04.109" v="77"/>
      <pc:docMkLst>
        <pc:docMk/>
      </pc:docMkLst>
      <pc:sldMasterChg chg="del delSldLayout">
        <pc:chgData name="Fraundorfer, John - DEDO CA2308 Administrator II" userId="S::john.fraundorfer_denvergov.org#ext#@flyden.onmicrosoft.com::1fe78a6d-fd52-4714-900f-ab264945199c" providerId="AD" clId="Web-{3B4EF883-7DFC-F3AB-4EF2-83F9DA9CB0F5}" dt="2024-06-13T16:25:04.093" v="1"/>
        <pc:sldMasterMkLst>
          <pc:docMk/>
          <pc:sldMasterMk cId="2447691070" sldId="2147483654"/>
        </pc:sldMasterMkLst>
        <pc:sldLayoutChg chg="del">
          <pc:chgData name="Fraundorfer, John - DEDO CA2308 Administrator II" userId="S::john.fraundorfer_denvergov.org#ext#@flyden.onmicrosoft.com::1fe78a6d-fd52-4714-900f-ab264945199c" providerId="AD" clId="Web-{3B4EF883-7DFC-F3AB-4EF2-83F9DA9CB0F5}" dt="2024-06-13T16:25:04.093" v="1"/>
          <pc:sldLayoutMkLst>
            <pc:docMk/>
            <pc:sldMasterMk cId="2447691070" sldId="2147483654"/>
            <pc:sldLayoutMk cId="689957113" sldId="2147483655"/>
          </pc:sldLayoutMkLst>
        </pc:sldLayoutChg>
        <pc:sldLayoutChg chg="del">
          <pc:chgData name="Fraundorfer, John - DEDO CA2308 Administrator II" userId="S::john.fraundorfer_denvergov.org#ext#@flyden.onmicrosoft.com::1fe78a6d-fd52-4714-900f-ab264945199c" providerId="AD" clId="Web-{3B4EF883-7DFC-F3AB-4EF2-83F9DA9CB0F5}" dt="2024-06-13T16:25:04.093" v="1"/>
          <pc:sldLayoutMkLst>
            <pc:docMk/>
            <pc:sldMasterMk cId="2447691070" sldId="2147483654"/>
            <pc:sldLayoutMk cId="2999019851" sldId="2147483670"/>
          </pc:sldLayoutMkLst>
        </pc:sldLayoutChg>
      </pc:sldMasterChg>
      <pc:sldMasterChg chg="del delSldLayout">
        <pc:chgData name="Fraundorfer, John - DEDO CA2308 Administrator II" userId="S::john.fraundorfer_denvergov.org#ext#@flyden.onmicrosoft.com::1fe78a6d-fd52-4714-900f-ab264945199c" providerId="AD" clId="Web-{3B4EF883-7DFC-F3AB-4EF2-83F9DA9CB0F5}" dt="2024-06-13T16:25:04.109" v="8"/>
        <pc:sldMasterMkLst>
          <pc:docMk/>
          <pc:sldMasterMk cId="4284324250" sldId="2147483656"/>
        </pc:sldMasterMkLst>
        <pc:sldLayoutChg chg="del">
          <pc:chgData name="Fraundorfer, John - DEDO CA2308 Administrator II" userId="S::john.fraundorfer_denvergov.org#ext#@flyden.onmicrosoft.com::1fe78a6d-fd52-4714-900f-ab264945199c" providerId="AD" clId="Web-{3B4EF883-7DFC-F3AB-4EF2-83F9DA9CB0F5}" dt="2024-06-13T16:25:04.109" v="8"/>
          <pc:sldLayoutMkLst>
            <pc:docMk/>
            <pc:sldMasterMk cId="4284324250" sldId="2147483656"/>
            <pc:sldLayoutMk cId="4101522145" sldId="2147483657"/>
          </pc:sldLayoutMkLst>
        </pc:sldLayoutChg>
      </pc:sldMasterChg>
      <pc:sldMasterChg chg="del delSldLayout">
        <pc:chgData name="Fraundorfer, John - DEDO CA2308 Administrator II" userId="S::john.fraundorfer_denvergov.org#ext#@flyden.onmicrosoft.com::1fe78a6d-fd52-4714-900f-ab264945199c" providerId="AD" clId="Web-{3B4EF883-7DFC-F3AB-4EF2-83F9DA9CB0F5}" dt="2024-06-13T16:25:04.093" v="5"/>
        <pc:sldMasterMkLst>
          <pc:docMk/>
          <pc:sldMasterMk cId="2824664314" sldId="2147483660"/>
        </pc:sldMasterMkLst>
        <pc:sldLayoutChg chg="del">
          <pc:chgData name="Fraundorfer, John - DEDO CA2308 Administrator II" userId="S::john.fraundorfer_denvergov.org#ext#@flyden.onmicrosoft.com::1fe78a6d-fd52-4714-900f-ab264945199c" providerId="AD" clId="Web-{3B4EF883-7DFC-F3AB-4EF2-83F9DA9CB0F5}" dt="2024-06-13T16:25:04.093" v="5"/>
          <pc:sldLayoutMkLst>
            <pc:docMk/>
            <pc:sldMasterMk cId="2824664314" sldId="2147483660"/>
            <pc:sldLayoutMk cId="72926715" sldId="2147483661"/>
          </pc:sldLayoutMkLst>
        </pc:sldLayoutChg>
        <pc:sldLayoutChg chg="del">
          <pc:chgData name="Fraundorfer, John - DEDO CA2308 Administrator II" userId="S::john.fraundorfer_denvergov.org#ext#@flyden.onmicrosoft.com::1fe78a6d-fd52-4714-900f-ab264945199c" providerId="AD" clId="Web-{3B4EF883-7DFC-F3AB-4EF2-83F9DA9CB0F5}" dt="2024-06-13T16:25:04.093" v="5"/>
          <pc:sldLayoutMkLst>
            <pc:docMk/>
            <pc:sldMasterMk cId="2824664314" sldId="2147483660"/>
            <pc:sldLayoutMk cId="3320970796" sldId="2147483663"/>
          </pc:sldLayoutMkLst>
        </pc:sldLayoutChg>
      </pc:sldMasterChg>
      <pc:sldMasterChg chg="del delSldLayout">
        <pc:chgData name="Fraundorfer, John - DEDO CA2308 Administrator II" userId="S::john.fraundorfer_denvergov.org#ext#@flyden.onmicrosoft.com::1fe78a6d-fd52-4714-900f-ab264945199c" providerId="AD" clId="Web-{3B4EF883-7DFC-F3AB-4EF2-83F9DA9CB0F5}" dt="2024-06-13T16:25:04.109" v="10"/>
        <pc:sldMasterMkLst>
          <pc:docMk/>
          <pc:sldMasterMk cId="3912814784" sldId="2147483665"/>
        </pc:sldMasterMkLst>
        <pc:sldLayoutChg chg="del">
          <pc:chgData name="Fraundorfer, John - DEDO CA2308 Administrator II" userId="S::john.fraundorfer_denvergov.org#ext#@flyden.onmicrosoft.com::1fe78a6d-fd52-4714-900f-ab264945199c" providerId="AD" clId="Web-{3B4EF883-7DFC-F3AB-4EF2-83F9DA9CB0F5}" dt="2024-06-13T16:25:04.109" v="10"/>
          <pc:sldLayoutMkLst>
            <pc:docMk/>
            <pc:sldMasterMk cId="3912814784" sldId="2147483665"/>
            <pc:sldLayoutMk cId="945938124" sldId="2147483666"/>
          </pc:sldLayoutMkLst>
        </pc:sldLayoutChg>
      </pc:sldMasterChg>
      <pc:sldMasterChg chg="del delSldLayout">
        <pc:chgData name="Fraundorfer, John - DEDO CA2308 Administrator II" userId="S::john.fraundorfer_denvergov.org#ext#@flyden.onmicrosoft.com::1fe78a6d-fd52-4714-900f-ab264945199c" providerId="AD" clId="Web-{3B4EF883-7DFC-F3AB-4EF2-83F9DA9CB0F5}" dt="2024-06-13T16:25:04.093" v="3"/>
        <pc:sldMasterMkLst>
          <pc:docMk/>
          <pc:sldMasterMk cId="1499075028" sldId="2147483667"/>
        </pc:sldMasterMkLst>
        <pc:sldLayoutChg chg="del">
          <pc:chgData name="Fraundorfer, John - DEDO CA2308 Administrator II" userId="S::john.fraundorfer_denvergov.org#ext#@flyden.onmicrosoft.com::1fe78a6d-fd52-4714-900f-ab264945199c" providerId="AD" clId="Web-{3B4EF883-7DFC-F3AB-4EF2-83F9DA9CB0F5}" dt="2024-06-13T16:25:04.093" v="3"/>
          <pc:sldLayoutMkLst>
            <pc:docMk/>
            <pc:sldMasterMk cId="1499075028" sldId="2147483667"/>
            <pc:sldLayoutMk cId="668176852" sldId="2147483668"/>
          </pc:sldLayoutMkLst>
        </pc:sldLayoutChg>
        <pc:sldLayoutChg chg="del">
          <pc:chgData name="Fraundorfer, John - DEDO CA2308 Administrator II" userId="S::john.fraundorfer_denvergov.org#ext#@flyden.onmicrosoft.com::1fe78a6d-fd52-4714-900f-ab264945199c" providerId="AD" clId="Web-{3B4EF883-7DFC-F3AB-4EF2-83F9DA9CB0F5}" dt="2024-06-13T16:25:04.093" v="3"/>
          <pc:sldLayoutMkLst>
            <pc:docMk/>
            <pc:sldMasterMk cId="1499075028" sldId="2147483667"/>
            <pc:sldLayoutMk cId="2897488720" sldId="2147483669"/>
          </pc:sldLayoutMkLst>
        </pc:sldLayoutChg>
      </pc:sldMasterChg>
      <pc:sldMasterChg chg="del delSldLayout">
        <pc:chgData name="Fraundorfer, John - DEDO CA2308 Administrator II" userId="S::john.fraundorfer_denvergov.org#ext#@flyden.onmicrosoft.com::1fe78a6d-fd52-4714-900f-ab264945199c" providerId="AD" clId="Web-{3B4EF883-7DFC-F3AB-4EF2-83F9DA9CB0F5}" dt="2024-06-13T16:25:04.093" v="0"/>
        <pc:sldMasterMkLst>
          <pc:docMk/>
          <pc:sldMasterMk cId="1448761248" sldId="2147483671"/>
        </pc:sldMasterMkLst>
        <pc:sldLayoutChg chg="del">
          <pc:chgData name="Fraundorfer, John - DEDO CA2308 Administrator II" userId="S::john.fraundorfer_denvergov.org#ext#@flyden.onmicrosoft.com::1fe78a6d-fd52-4714-900f-ab264945199c" providerId="AD" clId="Web-{3B4EF883-7DFC-F3AB-4EF2-83F9DA9CB0F5}" dt="2024-06-13T16:25:04.093" v="0"/>
          <pc:sldLayoutMkLst>
            <pc:docMk/>
            <pc:sldMasterMk cId="1448761248" sldId="2147483671"/>
            <pc:sldLayoutMk cId="1922142854" sldId="2147483672"/>
          </pc:sldLayoutMkLst>
        </pc:sldLayoutChg>
        <pc:sldLayoutChg chg="del">
          <pc:chgData name="Fraundorfer, John - DEDO CA2308 Administrator II" userId="S::john.fraundorfer_denvergov.org#ext#@flyden.onmicrosoft.com::1fe78a6d-fd52-4714-900f-ab264945199c" providerId="AD" clId="Web-{3B4EF883-7DFC-F3AB-4EF2-83F9DA9CB0F5}" dt="2024-06-13T16:25:04.093" v="0"/>
          <pc:sldLayoutMkLst>
            <pc:docMk/>
            <pc:sldMasterMk cId="1448761248" sldId="2147483671"/>
            <pc:sldLayoutMk cId="3363487396" sldId="2147483675"/>
          </pc:sldLayoutMkLst>
        </pc:sldLayoutChg>
        <pc:sldLayoutChg chg="del">
          <pc:chgData name="Fraundorfer, John - DEDO CA2308 Administrator II" userId="S::john.fraundorfer_denvergov.org#ext#@flyden.onmicrosoft.com::1fe78a6d-fd52-4714-900f-ab264945199c" providerId="AD" clId="Web-{3B4EF883-7DFC-F3AB-4EF2-83F9DA9CB0F5}" dt="2024-06-13T16:25:04.093" v="0"/>
          <pc:sldLayoutMkLst>
            <pc:docMk/>
            <pc:sldMasterMk cId="1448761248" sldId="2147483671"/>
            <pc:sldLayoutMk cId="3927155176" sldId="2147483676"/>
          </pc:sldLayoutMkLst>
        </pc:sldLayoutChg>
      </pc:sldMasterChg>
      <pc:sldMasterChg chg="del delSldLayout">
        <pc:chgData name="Fraundorfer, John - DEDO CA2308 Administrator II" userId="S::john.fraundorfer_denvergov.org#ext#@flyden.onmicrosoft.com::1fe78a6d-fd52-4714-900f-ab264945199c" providerId="AD" clId="Web-{3B4EF883-7DFC-F3AB-4EF2-83F9DA9CB0F5}" dt="2024-06-13T16:25:04.093" v="6"/>
        <pc:sldMasterMkLst>
          <pc:docMk/>
          <pc:sldMasterMk cId="2855902765" sldId="2147483679"/>
        </pc:sldMasterMkLst>
        <pc:sldLayoutChg chg="del">
          <pc:chgData name="Fraundorfer, John - DEDO CA2308 Administrator II" userId="S::john.fraundorfer_denvergov.org#ext#@flyden.onmicrosoft.com::1fe78a6d-fd52-4714-900f-ab264945199c" providerId="AD" clId="Web-{3B4EF883-7DFC-F3AB-4EF2-83F9DA9CB0F5}" dt="2024-06-13T16:25:04.093" v="6"/>
          <pc:sldLayoutMkLst>
            <pc:docMk/>
            <pc:sldMasterMk cId="2855902765" sldId="2147483679"/>
            <pc:sldLayoutMk cId="1989856947" sldId="2147483680"/>
          </pc:sldLayoutMkLst>
        </pc:sldLayoutChg>
        <pc:sldLayoutChg chg="del">
          <pc:chgData name="Fraundorfer, John - DEDO CA2308 Administrator II" userId="S::john.fraundorfer_denvergov.org#ext#@flyden.onmicrosoft.com::1fe78a6d-fd52-4714-900f-ab264945199c" providerId="AD" clId="Web-{3B4EF883-7DFC-F3AB-4EF2-83F9DA9CB0F5}" dt="2024-06-13T16:25:04.093" v="6"/>
          <pc:sldLayoutMkLst>
            <pc:docMk/>
            <pc:sldMasterMk cId="2855902765" sldId="2147483679"/>
            <pc:sldLayoutMk cId="2551277429" sldId="2147483681"/>
          </pc:sldLayoutMkLst>
        </pc:sldLayoutChg>
      </pc:sldMasterChg>
      <pc:sldMasterChg chg="del delSldLayout">
        <pc:chgData name="Fraundorfer, John - DEDO CA2308 Administrator II" userId="S::john.fraundorfer_denvergov.org#ext#@flyden.onmicrosoft.com::1fe78a6d-fd52-4714-900f-ab264945199c" providerId="AD" clId="Web-{3B4EF883-7DFC-F3AB-4EF2-83F9DA9CB0F5}" dt="2024-06-13T16:25:04.109" v="11"/>
        <pc:sldMasterMkLst>
          <pc:docMk/>
          <pc:sldMasterMk cId="876003664" sldId="2147483684"/>
        </pc:sldMasterMkLst>
        <pc:sldLayoutChg chg="del">
          <pc:chgData name="Fraundorfer, John - DEDO CA2308 Administrator II" userId="S::john.fraundorfer_denvergov.org#ext#@flyden.onmicrosoft.com::1fe78a6d-fd52-4714-900f-ab264945199c" providerId="AD" clId="Web-{3B4EF883-7DFC-F3AB-4EF2-83F9DA9CB0F5}" dt="2024-06-13T16:25:04.109" v="11"/>
          <pc:sldLayoutMkLst>
            <pc:docMk/>
            <pc:sldMasterMk cId="876003664" sldId="2147483684"/>
            <pc:sldLayoutMk cId="129150506" sldId="2147483685"/>
          </pc:sldLayoutMkLst>
        </pc:sldLayoutChg>
      </pc:sldMasterChg>
      <pc:sldMasterChg chg="del delSldLayout">
        <pc:chgData name="Fraundorfer, John - DEDO CA2308 Administrator II" userId="S::john.fraundorfer_denvergov.org#ext#@flyden.onmicrosoft.com::1fe78a6d-fd52-4714-900f-ab264945199c" providerId="AD" clId="Web-{3B4EF883-7DFC-F3AB-4EF2-83F9DA9CB0F5}" dt="2024-06-13T16:25:04.093" v="2"/>
        <pc:sldMasterMkLst>
          <pc:docMk/>
          <pc:sldMasterMk cId="1115554415" sldId="2147483692"/>
        </pc:sldMasterMkLst>
        <pc:sldLayoutChg chg="del">
          <pc:chgData name="Fraundorfer, John - DEDO CA2308 Administrator II" userId="S::john.fraundorfer_denvergov.org#ext#@flyden.onmicrosoft.com::1fe78a6d-fd52-4714-900f-ab264945199c" providerId="AD" clId="Web-{3B4EF883-7DFC-F3AB-4EF2-83F9DA9CB0F5}" dt="2024-06-13T16:25:04.093" v="2"/>
          <pc:sldLayoutMkLst>
            <pc:docMk/>
            <pc:sldMasterMk cId="1115554415" sldId="2147483692"/>
            <pc:sldLayoutMk cId="1241625338" sldId="2147483693"/>
          </pc:sldLayoutMkLst>
        </pc:sldLayoutChg>
        <pc:sldLayoutChg chg="del">
          <pc:chgData name="Fraundorfer, John - DEDO CA2308 Administrator II" userId="S::john.fraundorfer_denvergov.org#ext#@flyden.onmicrosoft.com::1fe78a6d-fd52-4714-900f-ab264945199c" providerId="AD" clId="Web-{3B4EF883-7DFC-F3AB-4EF2-83F9DA9CB0F5}" dt="2024-06-13T16:25:04.093" v="2"/>
          <pc:sldLayoutMkLst>
            <pc:docMk/>
            <pc:sldMasterMk cId="1115554415" sldId="2147483692"/>
            <pc:sldLayoutMk cId="3000646394" sldId="2147483694"/>
          </pc:sldLayoutMkLst>
        </pc:sldLayoutChg>
      </pc:sldMasterChg>
      <pc:sldMasterChg chg="del delSldLayout">
        <pc:chgData name="Fraundorfer, John - DEDO CA2308 Administrator II" userId="S::john.fraundorfer_denvergov.org#ext#@flyden.onmicrosoft.com::1fe78a6d-fd52-4714-900f-ab264945199c" providerId="AD" clId="Web-{3B4EF883-7DFC-F3AB-4EF2-83F9DA9CB0F5}" dt="2024-06-13T16:25:04.093" v="4"/>
        <pc:sldMasterMkLst>
          <pc:docMk/>
          <pc:sldMasterMk cId="1533290496" sldId="2147483695"/>
        </pc:sldMasterMkLst>
        <pc:sldLayoutChg chg="del">
          <pc:chgData name="Fraundorfer, John - DEDO CA2308 Administrator II" userId="S::john.fraundorfer_denvergov.org#ext#@flyden.onmicrosoft.com::1fe78a6d-fd52-4714-900f-ab264945199c" providerId="AD" clId="Web-{3B4EF883-7DFC-F3AB-4EF2-83F9DA9CB0F5}" dt="2024-06-13T16:25:04.093" v="4"/>
          <pc:sldLayoutMkLst>
            <pc:docMk/>
            <pc:sldMasterMk cId="1533290496" sldId="2147483695"/>
            <pc:sldLayoutMk cId="1595662239" sldId="2147483696"/>
          </pc:sldLayoutMkLst>
        </pc:sldLayoutChg>
        <pc:sldLayoutChg chg="del">
          <pc:chgData name="Fraundorfer, John - DEDO CA2308 Administrator II" userId="S::john.fraundorfer_denvergov.org#ext#@flyden.onmicrosoft.com::1fe78a6d-fd52-4714-900f-ab264945199c" providerId="AD" clId="Web-{3B4EF883-7DFC-F3AB-4EF2-83F9DA9CB0F5}" dt="2024-06-13T16:25:04.093" v="4"/>
          <pc:sldLayoutMkLst>
            <pc:docMk/>
            <pc:sldMasterMk cId="1533290496" sldId="2147483695"/>
            <pc:sldLayoutMk cId="2541124480" sldId="2147483697"/>
          </pc:sldLayoutMkLst>
        </pc:sldLayoutChg>
      </pc:sldMasterChg>
      <pc:sldMasterChg chg="del delSldLayout">
        <pc:chgData name="Fraundorfer, John - DEDO CA2308 Administrator II" userId="S::john.fraundorfer_denvergov.org#ext#@flyden.onmicrosoft.com::1fe78a6d-fd52-4714-900f-ab264945199c" providerId="AD" clId="Web-{3B4EF883-7DFC-F3AB-4EF2-83F9DA9CB0F5}" dt="2024-06-13T16:25:04.109" v="7"/>
        <pc:sldMasterMkLst>
          <pc:docMk/>
          <pc:sldMasterMk cId="1960732267" sldId="2147483698"/>
        </pc:sldMasterMkLst>
        <pc:sldLayoutChg chg="del">
          <pc:chgData name="Fraundorfer, John - DEDO CA2308 Administrator II" userId="S::john.fraundorfer_denvergov.org#ext#@flyden.onmicrosoft.com::1fe78a6d-fd52-4714-900f-ab264945199c" providerId="AD" clId="Web-{3B4EF883-7DFC-F3AB-4EF2-83F9DA9CB0F5}" dt="2024-06-13T16:25:04.109" v="7"/>
          <pc:sldLayoutMkLst>
            <pc:docMk/>
            <pc:sldMasterMk cId="1960732267" sldId="2147483698"/>
            <pc:sldLayoutMk cId="587411486" sldId="2147483699"/>
          </pc:sldLayoutMkLst>
        </pc:sldLayoutChg>
        <pc:sldLayoutChg chg="del">
          <pc:chgData name="Fraundorfer, John - DEDO CA2308 Administrator II" userId="S::john.fraundorfer_denvergov.org#ext#@flyden.onmicrosoft.com::1fe78a6d-fd52-4714-900f-ab264945199c" providerId="AD" clId="Web-{3B4EF883-7DFC-F3AB-4EF2-83F9DA9CB0F5}" dt="2024-06-13T16:25:04.109" v="7"/>
          <pc:sldLayoutMkLst>
            <pc:docMk/>
            <pc:sldMasterMk cId="1960732267" sldId="2147483698"/>
            <pc:sldLayoutMk cId="3902589246" sldId="2147483700"/>
          </pc:sldLayoutMkLst>
        </pc:sldLayoutChg>
      </pc:sldMasterChg>
      <pc:sldMasterChg chg="del delSldLayout">
        <pc:chgData name="Fraundorfer, John - DEDO CA2308 Administrator II" userId="S::john.fraundorfer_denvergov.org#ext#@flyden.onmicrosoft.com::1fe78a6d-fd52-4714-900f-ab264945199c" providerId="AD" clId="Web-{3B4EF883-7DFC-F3AB-4EF2-83F9DA9CB0F5}" dt="2024-06-13T16:25:04.109" v="9"/>
        <pc:sldMasterMkLst>
          <pc:docMk/>
          <pc:sldMasterMk cId="1029739027" sldId="2147483701"/>
        </pc:sldMasterMkLst>
        <pc:sldLayoutChg chg="del">
          <pc:chgData name="Fraundorfer, John - DEDO CA2308 Administrator II" userId="S::john.fraundorfer_denvergov.org#ext#@flyden.onmicrosoft.com::1fe78a6d-fd52-4714-900f-ab264945199c" providerId="AD" clId="Web-{3B4EF883-7DFC-F3AB-4EF2-83F9DA9CB0F5}" dt="2024-06-13T16:25:04.109" v="9"/>
          <pc:sldLayoutMkLst>
            <pc:docMk/>
            <pc:sldMasterMk cId="1029739027" sldId="2147483701"/>
            <pc:sldLayoutMk cId="1886872522" sldId="2147483702"/>
          </pc:sldLayoutMkLst>
        </pc:sldLayoutChg>
      </pc:sldMasterChg>
      <pc:sldMasterChg chg="del delSldLayout">
        <pc:chgData name="Fraundorfer, John - DEDO CA2308 Administrator II" userId="S::john.fraundorfer_denvergov.org#ext#@flyden.onmicrosoft.com::1fe78a6d-fd52-4714-900f-ab264945199c" providerId="AD" clId="Web-{3B4EF883-7DFC-F3AB-4EF2-83F9DA9CB0F5}" dt="2024-06-13T16:25:04.109" v="12"/>
        <pc:sldMasterMkLst>
          <pc:docMk/>
          <pc:sldMasterMk cId="3207504019" sldId="2147483703"/>
        </pc:sldMasterMkLst>
        <pc:sldLayoutChg chg="del">
          <pc:chgData name="Fraundorfer, John - DEDO CA2308 Administrator II" userId="S::john.fraundorfer_denvergov.org#ext#@flyden.onmicrosoft.com::1fe78a6d-fd52-4714-900f-ab264945199c" providerId="AD" clId="Web-{3B4EF883-7DFC-F3AB-4EF2-83F9DA9CB0F5}" dt="2024-06-13T16:25:04.109" v="12"/>
          <pc:sldLayoutMkLst>
            <pc:docMk/>
            <pc:sldMasterMk cId="3207504019" sldId="2147483703"/>
            <pc:sldLayoutMk cId="2046600657" sldId="2147483704"/>
          </pc:sldLayoutMkLst>
        </pc:sldLayoutChg>
      </pc:sldMasterChg>
    </pc:docChg>
  </pc:docChgLst>
  <pc:docChgLst>
    <pc:chgData name="Mondragon, Desiree - DEN" userId="cddb16d0-b6f9-4161-a1a6-91a003280c7c" providerId="ADAL" clId="{4DE8FC62-8ECC-44A5-952D-1EDB07B5F273}"/>
    <pc:docChg chg="undo custSel addSld delSld modSld sldOrd addSection modSection">
      <pc:chgData name="Mondragon, Desiree - DEN" userId="cddb16d0-b6f9-4161-a1a6-91a003280c7c" providerId="ADAL" clId="{4DE8FC62-8ECC-44A5-952D-1EDB07B5F273}" dt="2025-01-15T20:59:31.588" v="336" actId="113"/>
      <pc:docMkLst>
        <pc:docMk/>
      </pc:docMkLst>
      <pc:sldChg chg="modSp mod">
        <pc:chgData name="Mondragon, Desiree - DEN" userId="cddb16d0-b6f9-4161-a1a6-91a003280c7c" providerId="ADAL" clId="{4DE8FC62-8ECC-44A5-952D-1EDB07B5F273}" dt="2025-01-15T20:39:50.230" v="7" actId="962"/>
        <pc:sldMkLst>
          <pc:docMk/>
          <pc:sldMk cId="3247762073" sldId="104957"/>
        </pc:sldMkLst>
      </pc:sldChg>
      <pc:sldChg chg="del">
        <pc:chgData name="Mondragon, Desiree - DEN" userId="cddb16d0-b6f9-4161-a1a6-91a003280c7c" providerId="ADAL" clId="{4DE8FC62-8ECC-44A5-952D-1EDB07B5F273}" dt="2025-01-15T20:42:53.394" v="22" actId="2696"/>
        <pc:sldMkLst>
          <pc:docMk/>
          <pc:sldMk cId="2644672742" sldId="104973"/>
        </pc:sldMkLst>
      </pc:sldChg>
      <pc:sldChg chg="del">
        <pc:chgData name="Mondragon, Desiree - DEN" userId="cddb16d0-b6f9-4161-a1a6-91a003280c7c" providerId="ADAL" clId="{4DE8FC62-8ECC-44A5-952D-1EDB07B5F273}" dt="2025-01-15T20:42:53.394" v="22" actId="2696"/>
        <pc:sldMkLst>
          <pc:docMk/>
          <pc:sldMk cId="3901497962" sldId="104974"/>
        </pc:sldMkLst>
      </pc:sldChg>
      <pc:sldChg chg="modSp mod">
        <pc:chgData name="Mondragon, Desiree - DEN" userId="cddb16d0-b6f9-4161-a1a6-91a003280c7c" providerId="ADAL" clId="{4DE8FC62-8ECC-44A5-952D-1EDB07B5F273}" dt="2025-01-15T20:40:56.946" v="11" actId="20577"/>
        <pc:sldMkLst>
          <pc:docMk/>
          <pc:sldMk cId="3251887184" sldId="104994"/>
        </pc:sldMkLst>
      </pc:sldChg>
      <pc:sldChg chg="modSp mod">
        <pc:chgData name="Mondragon, Desiree - DEN" userId="cddb16d0-b6f9-4161-a1a6-91a003280c7c" providerId="ADAL" clId="{4DE8FC62-8ECC-44A5-952D-1EDB07B5F273}" dt="2025-01-15T20:41:07.907" v="12" actId="20577"/>
        <pc:sldMkLst>
          <pc:docMk/>
          <pc:sldMk cId="4092177147" sldId="104998"/>
        </pc:sldMkLst>
      </pc:sldChg>
      <pc:sldChg chg="add">
        <pc:chgData name="Mondragon, Desiree - DEN" userId="cddb16d0-b6f9-4161-a1a6-91a003280c7c" providerId="ADAL" clId="{4DE8FC62-8ECC-44A5-952D-1EDB07B5F273}" dt="2025-01-15T20:43:00.020" v="23" actId="2890"/>
        <pc:sldMkLst>
          <pc:docMk/>
          <pc:sldMk cId="270325614" sldId="105002"/>
        </pc:sldMkLst>
      </pc:sldChg>
      <pc:sldChg chg="new del">
        <pc:chgData name="Mondragon, Desiree - DEN" userId="cddb16d0-b6f9-4161-a1a6-91a003280c7c" providerId="ADAL" clId="{4DE8FC62-8ECC-44A5-952D-1EDB07B5F273}" dt="2025-01-15T20:42:22.572" v="17" actId="680"/>
        <pc:sldMkLst>
          <pc:docMk/>
          <pc:sldMk cId="3757038592" sldId="105002"/>
        </pc:sldMkLst>
      </pc:sldChg>
      <pc:sldChg chg="addSp delSp modSp new del mod modClrScheme chgLayout">
        <pc:chgData name="Mondragon, Desiree - DEN" userId="cddb16d0-b6f9-4161-a1a6-91a003280c7c" providerId="ADAL" clId="{4DE8FC62-8ECC-44A5-952D-1EDB07B5F273}" dt="2025-01-15T20:44:22.241" v="32" actId="2696"/>
        <pc:sldMkLst>
          <pc:docMk/>
          <pc:sldMk cId="2795961571" sldId="105003"/>
        </pc:sldMkLst>
      </pc:sldChg>
      <pc:sldChg chg="add">
        <pc:chgData name="Mondragon, Desiree - DEN" userId="cddb16d0-b6f9-4161-a1a6-91a003280c7c" providerId="ADAL" clId="{4DE8FC62-8ECC-44A5-952D-1EDB07B5F273}" dt="2025-01-15T20:44:18.539" v="29" actId="2890"/>
        <pc:sldMkLst>
          <pc:docMk/>
          <pc:sldMk cId="1569883291" sldId="105004"/>
        </pc:sldMkLst>
      </pc:sldChg>
      <pc:sldChg chg="modSp add mod">
        <pc:chgData name="Mondragon, Desiree - DEN" userId="cddb16d0-b6f9-4161-a1a6-91a003280c7c" providerId="ADAL" clId="{4DE8FC62-8ECC-44A5-952D-1EDB07B5F273}" dt="2025-01-15T20:48:38.002" v="127"/>
        <pc:sldMkLst>
          <pc:docMk/>
          <pc:sldMk cId="2620443658" sldId="105005"/>
        </pc:sldMkLst>
      </pc:sldChg>
      <pc:sldChg chg="modSp add mod replId">
        <pc:chgData name="Mondragon, Desiree - DEN" userId="cddb16d0-b6f9-4161-a1a6-91a003280c7c" providerId="ADAL" clId="{4DE8FC62-8ECC-44A5-952D-1EDB07B5F273}" dt="2025-01-15T20:56:10.044" v="257" actId="13926"/>
        <pc:sldMkLst>
          <pc:docMk/>
          <pc:sldMk cId="501188086" sldId="105006"/>
        </pc:sldMkLst>
      </pc:sldChg>
      <pc:sldChg chg="modSp add mod">
        <pc:chgData name="Mondragon, Desiree - DEN" userId="cddb16d0-b6f9-4161-a1a6-91a003280c7c" providerId="ADAL" clId="{4DE8FC62-8ECC-44A5-952D-1EDB07B5F273}" dt="2025-01-15T20:49:05.654" v="132"/>
        <pc:sldMkLst>
          <pc:docMk/>
          <pc:sldMk cId="1085335035" sldId="105007"/>
        </pc:sldMkLst>
      </pc:sldChg>
      <pc:sldChg chg="addSp modSp add mod replId">
        <pc:chgData name="Mondragon, Desiree - DEN" userId="cddb16d0-b6f9-4161-a1a6-91a003280c7c" providerId="ADAL" clId="{4DE8FC62-8ECC-44A5-952D-1EDB07B5F273}" dt="2025-01-15T20:56:16.448" v="258"/>
        <pc:sldMkLst>
          <pc:docMk/>
          <pc:sldMk cId="1292398166" sldId="105008"/>
        </pc:sldMkLst>
      </pc:sldChg>
      <pc:sldChg chg="add">
        <pc:chgData name="Mondragon, Desiree - DEN" userId="cddb16d0-b6f9-4161-a1a6-91a003280c7c" providerId="ADAL" clId="{4DE8FC62-8ECC-44A5-952D-1EDB07B5F273}" dt="2025-01-15T20:56:40.428" v="260" actId="2890"/>
        <pc:sldMkLst>
          <pc:docMk/>
          <pc:sldMk cId="1905970345" sldId="105009"/>
        </pc:sldMkLst>
      </pc:sldChg>
      <pc:sldChg chg="add replId">
        <pc:chgData name="Mondragon, Desiree - DEN" userId="cddb16d0-b6f9-4161-a1a6-91a003280c7c" providerId="ADAL" clId="{4DE8FC62-8ECC-44A5-952D-1EDB07B5F273}" dt="2025-01-15T20:56:40.428" v="260" actId="2890"/>
        <pc:sldMkLst>
          <pc:docMk/>
          <pc:sldMk cId="1379504565" sldId="105010"/>
        </pc:sldMkLst>
      </pc:sldChg>
    </pc:docChg>
  </pc:docChgLst>
  <pc:docChgLst>
    <pc:chgData name="Mondragon, Desiree - DEN" userId="cddb16d0-b6f9-4161-a1a6-91a003280c7c" providerId="ADAL" clId="{0C74EF64-AC6A-4B1B-B3C9-27A2878AAF76}"/>
    <pc:docChg chg="undo custSel addSld delSld modSld sldOrd delSection modSection">
      <pc:chgData name="Mondragon, Desiree - DEN" userId="cddb16d0-b6f9-4161-a1a6-91a003280c7c" providerId="ADAL" clId="{0C74EF64-AC6A-4B1B-B3C9-27A2878AAF76}" dt="2024-12-12T19:41:37.268" v="1436" actId="962"/>
      <pc:docMkLst>
        <pc:docMk/>
      </pc:docMkLst>
      <pc:sldChg chg="modSp add mod">
        <pc:chgData name="Mondragon, Desiree - DEN" userId="cddb16d0-b6f9-4161-a1a6-91a003280c7c" providerId="ADAL" clId="{0C74EF64-AC6A-4B1B-B3C9-27A2878AAF76}" dt="2024-12-12T16:47:51.722" v="843" actId="20577"/>
        <pc:sldMkLst>
          <pc:docMk/>
          <pc:sldMk cId="4279377983" sldId="11068"/>
        </pc:sldMkLst>
      </pc:sldChg>
      <pc:sldChg chg="modSp mod">
        <pc:chgData name="Mondragon, Desiree - DEN" userId="cddb16d0-b6f9-4161-a1a6-91a003280c7c" providerId="ADAL" clId="{0C74EF64-AC6A-4B1B-B3C9-27A2878AAF76}" dt="2024-12-12T17:02:17.929" v="1007" actId="255"/>
        <pc:sldMkLst>
          <pc:docMk/>
          <pc:sldMk cId="215590715" sldId="11098"/>
        </pc:sldMkLst>
      </pc:sldChg>
      <pc:sldChg chg="modSp">
        <pc:chgData name="Mondragon, Desiree - DEN" userId="cddb16d0-b6f9-4161-a1a6-91a003280c7c" providerId="ADAL" clId="{0C74EF64-AC6A-4B1B-B3C9-27A2878AAF76}" dt="2024-12-12T18:26:31.300" v="1314" actId="962"/>
        <pc:sldMkLst>
          <pc:docMk/>
          <pc:sldMk cId="2089279026" sldId="11099"/>
        </pc:sldMkLst>
      </pc:sldChg>
      <pc:sldChg chg="addSp delSp modSp mod">
        <pc:chgData name="Mondragon, Desiree - DEN" userId="cddb16d0-b6f9-4161-a1a6-91a003280c7c" providerId="ADAL" clId="{0C74EF64-AC6A-4B1B-B3C9-27A2878AAF76}" dt="2024-12-11T22:48:28.489" v="395" actId="1076"/>
        <pc:sldMkLst>
          <pc:docMk/>
          <pc:sldMk cId="1890452430" sldId="11112"/>
        </pc:sldMkLst>
      </pc:sldChg>
      <pc:sldChg chg="del">
        <pc:chgData name="Mondragon, Desiree - DEN" userId="cddb16d0-b6f9-4161-a1a6-91a003280c7c" providerId="ADAL" clId="{0C74EF64-AC6A-4B1B-B3C9-27A2878AAF76}" dt="2024-12-06T17:36:51.229" v="1" actId="18676"/>
        <pc:sldMkLst>
          <pc:docMk/>
          <pc:sldMk cId="1762901178" sldId="11116"/>
        </pc:sldMkLst>
      </pc:sldChg>
      <pc:sldChg chg="modSp add mod">
        <pc:chgData name="Mondragon, Desiree - DEN" userId="cddb16d0-b6f9-4161-a1a6-91a003280c7c" providerId="ADAL" clId="{0C74EF64-AC6A-4B1B-B3C9-27A2878AAF76}" dt="2024-12-12T16:48:26.977" v="860" actId="20577"/>
        <pc:sldMkLst>
          <pc:docMk/>
          <pc:sldMk cId="1363167926" sldId="11136"/>
        </pc:sldMkLst>
      </pc:sldChg>
      <pc:sldChg chg="delSp modSp add mod">
        <pc:chgData name="Mondragon, Desiree - DEN" userId="cddb16d0-b6f9-4161-a1a6-91a003280c7c" providerId="ADAL" clId="{0C74EF64-AC6A-4B1B-B3C9-27A2878AAF76}" dt="2024-12-12T16:45:54.576" v="812" actId="20577"/>
        <pc:sldMkLst>
          <pc:docMk/>
          <pc:sldMk cId="1363623318" sldId="11137"/>
        </pc:sldMkLst>
      </pc:sldChg>
      <pc:sldChg chg="add">
        <pc:chgData name="Mondragon, Desiree - DEN" userId="cddb16d0-b6f9-4161-a1a6-91a003280c7c" providerId="ADAL" clId="{0C74EF64-AC6A-4B1B-B3C9-27A2878AAF76}" dt="2024-12-12T16:43:26.574" v="790"/>
        <pc:sldMkLst>
          <pc:docMk/>
          <pc:sldMk cId="3250908506" sldId="11185"/>
        </pc:sldMkLst>
      </pc:sldChg>
      <pc:sldChg chg="del">
        <pc:chgData name="Mondragon, Desiree - DEN" userId="cddb16d0-b6f9-4161-a1a6-91a003280c7c" providerId="ADAL" clId="{0C74EF64-AC6A-4B1B-B3C9-27A2878AAF76}" dt="2024-12-11T22:37:37.582" v="317" actId="2696"/>
        <pc:sldMkLst>
          <pc:docMk/>
          <pc:sldMk cId="3664679856" sldId="11212"/>
        </pc:sldMkLst>
      </pc:sldChg>
      <pc:sldChg chg="del">
        <pc:chgData name="Mondragon, Desiree - DEN" userId="cddb16d0-b6f9-4161-a1a6-91a003280c7c" providerId="ADAL" clId="{0C74EF64-AC6A-4B1B-B3C9-27A2878AAF76}" dt="2024-12-11T22:37:39.898" v="318" actId="2696"/>
        <pc:sldMkLst>
          <pc:docMk/>
          <pc:sldMk cId="1685021762" sldId="11213"/>
        </pc:sldMkLst>
      </pc:sldChg>
      <pc:sldChg chg="modSp mod ord">
        <pc:chgData name="Mondragon, Desiree - DEN" userId="cddb16d0-b6f9-4161-a1a6-91a003280c7c" providerId="ADAL" clId="{0C74EF64-AC6A-4B1B-B3C9-27A2878AAF76}" dt="2024-12-06T18:25:12.974" v="33" actId="20577"/>
        <pc:sldMkLst>
          <pc:docMk/>
          <pc:sldMk cId="3534765577" sldId="11214"/>
        </pc:sldMkLst>
      </pc:sldChg>
      <pc:sldChg chg="del">
        <pc:chgData name="Mondragon, Desiree - DEN" userId="cddb16d0-b6f9-4161-a1a6-91a003280c7c" providerId="ADAL" clId="{0C74EF64-AC6A-4B1B-B3C9-27A2878AAF76}" dt="2024-12-11T22:37:49.648" v="320" actId="2696"/>
        <pc:sldMkLst>
          <pc:docMk/>
          <pc:sldMk cId="2748581706" sldId="11215"/>
        </pc:sldMkLst>
      </pc:sldChg>
      <pc:sldChg chg="modSp mod modNotesTx">
        <pc:chgData name="Mondragon, Desiree - DEN" userId="cddb16d0-b6f9-4161-a1a6-91a003280c7c" providerId="ADAL" clId="{0C74EF64-AC6A-4B1B-B3C9-27A2878AAF76}" dt="2024-12-12T18:24:43.263" v="1262" actId="962"/>
        <pc:sldMkLst>
          <pc:docMk/>
          <pc:sldMk cId="3513850668" sldId="11237"/>
        </pc:sldMkLst>
      </pc:sldChg>
      <pc:sldChg chg="modSp mod">
        <pc:chgData name="Mondragon, Desiree - DEN" userId="cddb16d0-b6f9-4161-a1a6-91a003280c7c" providerId="ADAL" clId="{0C74EF64-AC6A-4B1B-B3C9-27A2878AAF76}" dt="2024-12-12T18:51:46.255" v="1397" actId="6549"/>
        <pc:sldMkLst>
          <pc:docMk/>
          <pc:sldMk cId="2339383494" sldId="11246"/>
        </pc:sldMkLst>
      </pc:sldChg>
      <pc:sldChg chg="modSp mod">
        <pc:chgData name="Mondragon, Desiree - DEN" userId="cddb16d0-b6f9-4161-a1a6-91a003280c7c" providerId="ADAL" clId="{0C74EF64-AC6A-4B1B-B3C9-27A2878AAF76}" dt="2024-12-12T16:57:05.555" v="975" actId="113"/>
        <pc:sldMkLst>
          <pc:docMk/>
          <pc:sldMk cId="442236958" sldId="104927"/>
        </pc:sldMkLst>
      </pc:sldChg>
      <pc:sldChg chg="add del">
        <pc:chgData name="Mondragon, Desiree - DEN" userId="cddb16d0-b6f9-4161-a1a6-91a003280c7c" providerId="ADAL" clId="{0C74EF64-AC6A-4B1B-B3C9-27A2878AAF76}" dt="2024-12-12T17:05:19.870" v="1010" actId="2696"/>
        <pc:sldMkLst>
          <pc:docMk/>
          <pc:sldMk cId="3324740720" sldId="104930"/>
        </pc:sldMkLst>
      </pc:sldChg>
      <pc:sldChg chg="add del">
        <pc:chgData name="Mondragon, Desiree - DEN" userId="cddb16d0-b6f9-4161-a1a6-91a003280c7c" providerId="ADAL" clId="{0C74EF64-AC6A-4B1B-B3C9-27A2878AAF76}" dt="2024-12-12T17:05:28.787" v="1011" actId="2696"/>
        <pc:sldMkLst>
          <pc:docMk/>
          <pc:sldMk cId="1875687675" sldId="104931"/>
        </pc:sldMkLst>
      </pc:sldChg>
      <pc:sldChg chg="modSp mod">
        <pc:chgData name="Mondragon, Desiree - DEN" userId="cddb16d0-b6f9-4161-a1a6-91a003280c7c" providerId="ADAL" clId="{0C74EF64-AC6A-4B1B-B3C9-27A2878AAF76}" dt="2024-12-12T16:52:34.403" v="946" actId="12"/>
        <pc:sldMkLst>
          <pc:docMk/>
          <pc:sldMk cId="1764207322" sldId="104932"/>
        </pc:sldMkLst>
      </pc:sldChg>
      <pc:sldChg chg="addSp modSp mod">
        <pc:chgData name="Mondragon, Desiree - DEN" userId="cddb16d0-b6f9-4161-a1a6-91a003280c7c" providerId="ADAL" clId="{0C74EF64-AC6A-4B1B-B3C9-27A2878AAF76}" dt="2024-12-12T18:26:00.741" v="1304" actId="962"/>
        <pc:sldMkLst>
          <pc:docMk/>
          <pc:sldMk cId="3394981455" sldId="104934"/>
        </pc:sldMkLst>
      </pc:sldChg>
      <pc:sldChg chg="addSp delSp modSp mod">
        <pc:chgData name="Mondragon, Desiree - DEN" userId="cddb16d0-b6f9-4161-a1a6-91a003280c7c" providerId="ADAL" clId="{0C74EF64-AC6A-4B1B-B3C9-27A2878AAF76}" dt="2024-12-12T18:25:14.704" v="1291" actId="962"/>
        <pc:sldMkLst>
          <pc:docMk/>
          <pc:sldMk cId="616483224" sldId="104938"/>
        </pc:sldMkLst>
      </pc:sldChg>
      <pc:sldChg chg="del">
        <pc:chgData name="Mondragon, Desiree - DEN" userId="cddb16d0-b6f9-4161-a1a6-91a003280c7c" providerId="ADAL" clId="{0C74EF64-AC6A-4B1B-B3C9-27A2878AAF76}" dt="2024-12-06T17:36:51.229" v="1" actId="18676"/>
        <pc:sldMkLst>
          <pc:docMk/>
          <pc:sldMk cId="2246780548" sldId="104940"/>
        </pc:sldMkLst>
      </pc:sldChg>
      <pc:sldChg chg="addSp modSp mod">
        <pc:chgData name="Mondragon, Desiree - DEN" userId="cddb16d0-b6f9-4161-a1a6-91a003280c7c" providerId="ADAL" clId="{0C74EF64-AC6A-4B1B-B3C9-27A2878AAF76}" dt="2024-12-12T19:41:37.268" v="1436" actId="962"/>
        <pc:sldMkLst>
          <pc:docMk/>
          <pc:sldMk cId="3314886664" sldId="104942"/>
        </pc:sldMkLst>
      </pc:sldChg>
      <pc:sldChg chg="modSp del mod">
        <pc:chgData name="Mondragon, Desiree - DEN" userId="cddb16d0-b6f9-4161-a1a6-91a003280c7c" providerId="ADAL" clId="{0C74EF64-AC6A-4B1B-B3C9-27A2878AAF76}" dt="2024-12-12T16:51:06.103" v="924" actId="2696"/>
        <pc:sldMkLst>
          <pc:docMk/>
          <pc:sldMk cId="3228836951" sldId="104943"/>
        </pc:sldMkLst>
      </pc:sldChg>
      <pc:sldChg chg="modSp mod">
        <pc:chgData name="Mondragon, Desiree - DEN" userId="cddb16d0-b6f9-4161-a1a6-91a003280c7c" providerId="ADAL" clId="{0C74EF64-AC6A-4B1B-B3C9-27A2878AAF76}" dt="2024-12-12T16:58:40.655" v="993" actId="2711"/>
        <pc:sldMkLst>
          <pc:docMk/>
          <pc:sldMk cId="3358678051" sldId="104944"/>
        </pc:sldMkLst>
      </pc:sldChg>
      <pc:sldChg chg="modSp del mod">
        <pc:chgData name="Mondragon, Desiree - DEN" userId="cddb16d0-b6f9-4161-a1a6-91a003280c7c" providerId="ADAL" clId="{0C74EF64-AC6A-4B1B-B3C9-27A2878AAF76}" dt="2024-12-12T16:43:44.848" v="792" actId="2696"/>
        <pc:sldMkLst>
          <pc:docMk/>
          <pc:sldMk cId="2703231882" sldId="104952"/>
        </pc:sldMkLst>
      </pc:sldChg>
      <pc:sldChg chg="del">
        <pc:chgData name="Mondragon, Desiree - DEN" userId="cddb16d0-b6f9-4161-a1a6-91a003280c7c" providerId="ADAL" clId="{0C74EF64-AC6A-4B1B-B3C9-27A2878AAF76}" dt="2024-12-06T17:36:36.614" v="0" actId="2696"/>
        <pc:sldMkLst>
          <pc:docMk/>
          <pc:sldMk cId="1040599335" sldId="104953"/>
        </pc:sldMkLst>
      </pc:sldChg>
      <pc:sldChg chg="modSp mod">
        <pc:chgData name="Mondragon, Desiree - DEN" userId="cddb16d0-b6f9-4161-a1a6-91a003280c7c" providerId="ADAL" clId="{0C74EF64-AC6A-4B1B-B3C9-27A2878AAF76}" dt="2024-12-12T18:25:36.306" v="1297" actId="33553"/>
        <pc:sldMkLst>
          <pc:docMk/>
          <pc:sldMk cId="4422650" sldId="104954"/>
        </pc:sldMkLst>
      </pc:sldChg>
      <pc:sldChg chg="modSp mod">
        <pc:chgData name="Mondragon, Desiree - DEN" userId="cddb16d0-b6f9-4161-a1a6-91a003280c7c" providerId="ADAL" clId="{0C74EF64-AC6A-4B1B-B3C9-27A2878AAF76}" dt="2024-12-12T18:27:12.574" v="1340" actId="20577"/>
        <pc:sldMkLst>
          <pc:docMk/>
          <pc:sldMk cId="1178326056" sldId="104956"/>
        </pc:sldMkLst>
      </pc:sldChg>
      <pc:sldChg chg="modSp add mod ord">
        <pc:chgData name="Mondragon, Desiree - DEN" userId="cddb16d0-b6f9-4161-a1a6-91a003280c7c" providerId="ADAL" clId="{0C74EF64-AC6A-4B1B-B3C9-27A2878AAF76}" dt="2024-12-12T18:52:18.069" v="1401" actId="6549"/>
        <pc:sldMkLst>
          <pc:docMk/>
          <pc:sldMk cId="3247762073" sldId="104957"/>
        </pc:sldMkLst>
      </pc:sldChg>
      <pc:sldChg chg="add del">
        <pc:chgData name="Mondragon, Desiree - DEN" userId="cddb16d0-b6f9-4161-a1a6-91a003280c7c" providerId="ADAL" clId="{0C74EF64-AC6A-4B1B-B3C9-27A2878AAF76}" dt="2024-12-11T22:37:47.576" v="319" actId="2696"/>
        <pc:sldMkLst>
          <pc:docMk/>
          <pc:sldMk cId="3049153126" sldId="104958"/>
        </pc:sldMkLst>
      </pc:sldChg>
      <pc:sldChg chg="modSp add mod">
        <pc:chgData name="Mondragon, Desiree - DEN" userId="cddb16d0-b6f9-4161-a1a6-91a003280c7c" providerId="ADAL" clId="{0C74EF64-AC6A-4B1B-B3C9-27A2878AAF76}" dt="2024-12-12T18:25:39.022" v="1298" actId="33553"/>
        <pc:sldMkLst>
          <pc:docMk/>
          <pc:sldMk cId="409671137" sldId="104959"/>
        </pc:sldMkLst>
      </pc:sldChg>
      <pc:sldChg chg="modSp add mod replId">
        <pc:chgData name="Mondragon, Desiree - DEN" userId="cddb16d0-b6f9-4161-a1a6-91a003280c7c" providerId="ADAL" clId="{0C74EF64-AC6A-4B1B-B3C9-27A2878AAF76}" dt="2024-12-12T18:27:15.707" v="1342" actId="20577"/>
        <pc:sldMkLst>
          <pc:docMk/>
          <pc:sldMk cId="1850554880" sldId="104960"/>
        </pc:sldMkLst>
      </pc:sldChg>
      <pc:sldChg chg="add del replId">
        <pc:chgData name="Mondragon, Desiree - DEN" userId="cddb16d0-b6f9-4161-a1a6-91a003280c7c" providerId="ADAL" clId="{0C74EF64-AC6A-4B1B-B3C9-27A2878AAF76}" dt="2024-12-06T18:29:10.653" v="106" actId="2696"/>
        <pc:sldMkLst>
          <pc:docMk/>
          <pc:sldMk cId="3294972267" sldId="104961"/>
        </pc:sldMkLst>
      </pc:sldChg>
      <pc:sldChg chg="add del replId">
        <pc:chgData name="Mondragon, Desiree - DEN" userId="cddb16d0-b6f9-4161-a1a6-91a003280c7c" providerId="ADAL" clId="{0C74EF64-AC6A-4B1B-B3C9-27A2878AAF76}" dt="2024-12-06T18:30:47.994" v="173" actId="2696"/>
        <pc:sldMkLst>
          <pc:docMk/>
          <pc:sldMk cId="2677932499" sldId="104963"/>
        </pc:sldMkLst>
      </pc:sldChg>
      <pc:sldChg chg="modSp add mod">
        <pc:chgData name="Mondragon, Desiree - DEN" userId="cddb16d0-b6f9-4161-a1a6-91a003280c7c" providerId="ADAL" clId="{0C74EF64-AC6A-4B1B-B3C9-27A2878AAF76}" dt="2024-12-12T16:58:33.740" v="992" actId="403"/>
        <pc:sldMkLst>
          <pc:docMk/>
          <pc:sldMk cId="2682477811" sldId="104963"/>
        </pc:sldMkLst>
      </pc:sldChg>
      <pc:sldChg chg="add del replId">
        <pc:chgData name="Mondragon, Desiree - DEN" userId="cddb16d0-b6f9-4161-a1a6-91a003280c7c" providerId="ADAL" clId="{0C74EF64-AC6A-4B1B-B3C9-27A2878AAF76}" dt="2024-12-06T18:30:47.994" v="173" actId="2696"/>
        <pc:sldMkLst>
          <pc:docMk/>
          <pc:sldMk cId="1151640697" sldId="104964"/>
        </pc:sldMkLst>
      </pc:sldChg>
      <pc:sldChg chg="modSp add mod">
        <pc:chgData name="Mondragon, Desiree - DEN" userId="cddb16d0-b6f9-4161-a1a6-91a003280c7c" providerId="ADAL" clId="{0C74EF64-AC6A-4B1B-B3C9-27A2878AAF76}" dt="2024-12-12T17:01:40.011" v="999" actId="6549"/>
        <pc:sldMkLst>
          <pc:docMk/>
          <pc:sldMk cId="3780156167" sldId="104964"/>
        </pc:sldMkLst>
      </pc:sldChg>
      <pc:sldChg chg="modSp del mod">
        <pc:chgData name="Mondragon, Desiree - DEN" userId="cddb16d0-b6f9-4161-a1a6-91a003280c7c" providerId="ADAL" clId="{0C74EF64-AC6A-4B1B-B3C9-27A2878AAF76}" dt="2024-12-12T17:16:05.166" v="1057" actId="2696"/>
        <pc:sldMkLst>
          <pc:docMk/>
          <pc:sldMk cId="627815752" sldId="104965"/>
        </pc:sldMkLst>
      </pc:sldChg>
      <pc:sldChg chg="modSp mod ord">
        <pc:chgData name="Mondragon, Desiree - DEN" userId="cddb16d0-b6f9-4161-a1a6-91a003280c7c" providerId="ADAL" clId="{0C74EF64-AC6A-4B1B-B3C9-27A2878AAF76}" dt="2024-12-12T18:54:04.271" v="1403"/>
        <pc:sldMkLst>
          <pc:docMk/>
          <pc:sldMk cId="2468848763" sldId="104968"/>
        </pc:sldMkLst>
      </pc:sldChg>
      <pc:sldChg chg="modSp mod">
        <pc:chgData name="Mondragon, Desiree - DEN" userId="cddb16d0-b6f9-4161-a1a6-91a003280c7c" providerId="ADAL" clId="{0C74EF64-AC6A-4B1B-B3C9-27A2878AAF76}" dt="2024-12-12T18:25:48.677" v="1302" actId="13244"/>
        <pc:sldMkLst>
          <pc:docMk/>
          <pc:sldMk cId="1962487920" sldId="104969"/>
        </pc:sldMkLst>
      </pc:sldChg>
      <pc:sldChg chg="new del">
        <pc:chgData name="Mondragon, Desiree - DEN" userId="cddb16d0-b6f9-4161-a1a6-91a003280c7c" providerId="ADAL" clId="{0C74EF64-AC6A-4B1B-B3C9-27A2878AAF76}" dt="2024-12-12T16:34:05.664" v="744" actId="2696"/>
        <pc:sldMkLst>
          <pc:docMk/>
          <pc:sldMk cId="1600493197" sldId="104970"/>
        </pc:sldMkLst>
      </pc:sldChg>
      <pc:sldChg chg="new del ord">
        <pc:chgData name="Mondragon, Desiree - DEN" userId="cddb16d0-b6f9-4161-a1a6-91a003280c7c" providerId="ADAL" clId="{0C74EF64-AC6A-4B1B-B3C9-27A2878AAF76}" dt="2024-12-12T16:43:47.238" v="793" actId="2696"/>
        <pc:sldMkLst>
          <pc:docMk/>
          <pc:sldMk cId="2104440944" sldId="104970"/>
        </pc:sldMkLst>
      </pc:sldChg>
      <pc:sldChg chg="modSp add mod">
        <pc:chgData name="Mondragon, Desiree - DEN" userId="cddb16d0-b6f9-4161-a1a6-91a003280c7c" providerId="ADAL" clId="{0C74EF64-AC6A-4B1B-B3C9-27A2878AAF76}" dt="2024-12-12T17:10:20.111" v="1035" actId="6549"/>
        <pc:sldMkLst>
          <pc:docMk/>
          <pc:sldMk cId="811872395" sldId="104971"/>
        </pc:sldMkLst>
      </pc:sldChg>
      <pc:sldChg chg="new del">
        <pc:chgData name="Mondragon, Desiree - DEN" userId="cddb16d0-b6f9-4161-a1a6-91a003280c7c" providerId="ADAL" clId="{0C74EF64-AC6A-4B1B-B3C9-27A2878AAF76}" dt="2024-12-12T16:34:00.244" v="743" actId="2696"/>
        <pc:sldMkLst>
          <pc:docMk/>
          <pc:sldMk cId="4108338438" sldId="104971"/>
        </pc:sldMkLst>
      </pc:sldChg>
      <pc:sldChg chg="addSp modSp add mod ord">
        <pc:chgData name="Mondragon, Desiree - DEN" userId="cddb16d0-b6f9-4161-a1a6-91a003280c7c" providerId="ADAL" clId="{0C74EF64-AC6A-4B1B-B3C9-27A2878AAF76}" dt="2024-12-12T18:52:05.736" v="1399" actId="12"/>
        <pc:sldMkLst>
          <pc:docMk/>
          <pc:sldMk cId="3282721020" sldId="104972"/>
        </pc:sldMkLst>
      </pc:sldChg>
      <pc:sldChg chg="add">
        <pc:chgData name="Mondragon, Desiree - DEN" userId="cddb16d0-b6f9-4161-a1a6-91a003280c7c" providerId="ADAL" clId="{0C74EF64-AC6A-4B1B-B3C9-27A2878AAF76}" dt="2024-12-12T17:05:09.516" v="1009"/>
        <pc:sldMkLst>
          <pc:docMk/>
          <pc:sldMk cId="2644672742" sldId="104973"/>
        </pc:sldMkLst>
      </pc:sldChg>
      <pc:sldChg chg="add">
        <pc:chgData name="Mondragon, Desiree - DEN" userId="cddb16d0-b6f9-4161-a1a6-91a003280c7c" providerId="ADAL" clId="{0C74EF64-AC6A-4B1B-B3C9-27A2878AAF76}" dt="2024-12-12T17:05:09.516" v="1009"/>
        <pc:sldMkLst>
          <pc:docMk/>
          <pc:sldMk cId="3901497962" sldId="104974"/>
        </pc:sldMkLst>
      </pc:sldChg>
      <pc:sldChg chg="addSp delSp modSp new mod">
        <pc:chgData name="Mondragon, Desiree - DEN" userId="cddb16d0-b6f9-4161-a1a6-91a003280c7c" providerId="ADAL" clId="{0C74EF64-AC6A-4B1B-B3C9-27A2878AAF76}" dt="2024-12-12T18:52:11.948" v="1400" actId="6549"/>
        <pc:sldMkLst>
          <pc:docMk/>
          <pc:sldMk cId="2094560819" sldId="104975"/>
        </pc:sldMkLst>
      </pc:sldChg>
      <pc:sldChg chg="addSp delSp modSp add mod ord">
        <pc:chgData name="Mondragon, Desiree - DEN" userId="cddb16d0-b6f9-4161-a1a6-91a003280c7c" providerId="ADAL" clId="{0C74EF64-AC6A-4B1B-B3C9-27A2878AAF76}" dt="2024-12-12T18:51:50.248" v="1398" actId="6549"/>
        <pc:sldMkLst>
          <pc:docMk/>
          <pc:sldMk cId="1705867888" sldId="104976"/>
        </pc:sldMkLst>
      </pc:sldChg>
      <pc:sldMasterChg chg="delSldLayout">
        <pc:chgData name="Mondragon, Desiree - DEN" userId="cddb16d0-b6f9-4161-a1a6-91a003280c7c" providerId="ADAL" clId="{0C74EF64-AC6A-4B1B-B3C9-27A2878AAF76}" dt="2024-12-12T17:05:19.870" v="1010" actId="2696"/>
        <pc:sldMasterMkLst>
          <pc:docMk/>
          <pc:sldMasterMk cId="1513061211" sldId="2147483689"/>
        </pc:sldMasterMkLst>
        <pc:sldLayoutChg chg="del">
          <pc:chgData name="Mondragon, Desiree - DEN" userId="cddb16d0-b6f9-4161-a1a6-91a003280c7c" providerId="ADAL" clId="{0C74EF64-AC6A-4B1B-B3C9-27A2878AAF76}" dt="2024-12-12T17:05:19.870" v="1010" actId="2696"/>
          <pc:sldLayoutMkLst>
            <pc:docMk/>
            <pc:sldMasterMk cId="1513061211" sldId="2147483689"/>
            <pc:sldLayoutMk cId="1665671415" sldId="2147483728"/>
          </pc:sldLayoutMkLst>
        </pc:sldLayoutChg>
      </pc:sldMasterChg>
    </pc:docChg>
  </pc:docChgLst>
  <pc:docChgLst>
    <pc:chgData name="Mondragon, Desiree - DEN" userId="cddb16d0-b6f9-4161-a1a6-91a003280c7c" providerId="ADAL" clId="{1EF22302-B7DF-40FB-97E6-F5472CD1A6A1}"/>
    <pc:docChg chg="undo custSel addSld delSld modSld sldOrd modSection">
      <pc:chgData name="Mondragon, Desiree - DEN" userId="cddb16d0-b6f9-4161-a1a6-91a003280c7c" providerId="ADAL" clId="{1EF22302-B7DF-40FB-97E6-F5472CD1A6A1}" dt="2025-01-07T22:03:49.145" v="549" actId="729"/>
      <pc:docMkLst>
        <pc:docMk/>
      </pc:docMkLst>
      <pc:sldChg chg="del">
        <pc:chgData name="Mondragon, Desiree - DEN" userId="cddb16d0-b6f9-4161-a1a6-91a003280c7c" providerId="ADAL" clId="{1EF22302-B7DF-40FB-97E6-F5472CD1A6A1}" dt="2025-01-07T22:03:42.648" v="548" actId="2696"/>
        <pc:sldMkLst>
          <pc:docMk/>
          <pc:sldMk cId="586891528" sldId="11110"/>
        </pc:sldMkLst>
      </pc:sldChg>
      <pc:sldChg chg="mod modShow">
        <pc:chgData name="Mondragon, Desiree - DEN" userId="cddb16d0-b6f9-4161-a1a6-91a003280c7c" providerId="ADAL" clId="{1EF22302-B7DF-40FB-97E6-F5472CD1A6A1}" dt="2025-01-07T22:03:49.145" v="549" actId="729"/>
        <pc:sldMkLst>
          <pc:docMk/>
          <pc:sldMk cId="3501729453" sldId="11144"/>
        </pc:sldMkLst>
      </pc:sldChg>
      <pc:sldChg chg="modSp add del mod">
        <pc:chgData name="Mondragon, Desiree - DEN" userId="cddb16d0-b6f9-4161-a1a6-91a003280c7c" providerId="ADAL" clId="{1EF22302-B7DF-40FB-97E6-F5472CD1A6A1}" dt="2025-01-07T21:53:49.551" v="388" actId="962"/>
        <pc:sldMkLst>
          <pc:docMk/>
          <pc:sldMk cId="3534765577" sldId="11214"/>
        </pc:sldMkLst>
      </pc:sldChg>
      <pc:sldChg chg="addSp delSp modSp add del mod modClrScheme chgLayout">
        <pc:chgData name="Mondragon, Desiree - DEN" userId="cddb16d0-b6f9-4161-a1a6-91a003280c7c" providerId="ADAL" clId="{1EF22302-B7DF-40FB-97E6-F5472CD1A6A1}" dt="2025-01-07T21:55:01.699" v="426" actId="478"/>
        <pc:sldMkLst>
          <pc:docMk/>
          <pc:sldMk cId="280516186" sldId="104933"/>
        </pc:sldMkLst>
      </pc:sldChg>
      <pc:sldChg chg="delSp modSp add del mod">
        <pc:chgData name="Mondragon, Desiree - DEN" userId="cddb16d0-b6f9-4161-a1a6-91a003280c7c" providerId="ADAL" clId="{1EF22302-B7DF-40FB-97E6-F5472CD1A6A1}" dt="2025-01-07T21:55:15.776" v="434" actId="962"/>
        <pc:sldMkLst>
          <pc:docMk/>
          <pc:sldMk cId="3394981455" sldId="104934"/>
        </pc:sldMkLst>
      </pc:sldChg>
      <pc:sldChg chg="modSp add del mod">
        <pc:chgData name="Mondragon, Desiree - DEN" userId="cddb16d0-b6f9-4161-a1a6-91a003280c7c" providerId="ADAL" clId="{1EF22302-B7DF-40FB-97E6-F5472CD1A6A1}" dt="2025-01-07T21:55:38.254" v="447" actId="962"/>
        <pc:sldMkLst>
          <pc:docMk/>
          <pc:sldMk cId="3314886664" sldId="104942"/>
        </pc:sldMkLst>
      </pc:sldChg>
      <pc:sldChg chg="modSp add del mod">
        <pc:chgData name="Mondragon, Desiree - DEN" userId="cddb16d0-b6f9-4161-a1a6-91a003280c7c" providerId="ADAL" clId="{1EF22302-B7DF-40FB-97E6-F5472CD1A6A1}" dt="2025-01-07T22:01:18.540" v="506" actId="20577"/>
        <pc:sldMkLst>
          <pc:docMk/>
          <pc:sldMk cId="3358678051" sldId="104944"/>
        </pc:sldMkLst>
      </pc:sldChg>
      <pc:sldChg chg="addSp delSp modSp add del mod modClrScheme chgLayout">
        <pc:chgData name="Mondragon, Desiree - DEN" userId="cddb16d0-b6f9-4161-a1a6-91a003280c7c" providerId="ADAL" clId="{1EF22302-B7DF-40FB-97E6-F5472CD1A6A1}" dt="2025-01-07T21:46:28.963" v="317" actId="2696"/>
        <pc:sldMkLst>
          <pc:docMk/>
          <pc:sldMk cId="4422650" sldId="104954"/>
        </pc:sldMkLst>
      </pc:sldChg>
      <pc:sldChg chg="add del">
        <pc:chgData name="Mondragon, Desiree - DEN" userId="cddb16d0-b6f9-4161-a1a6-91a003280c7c" providerId="ADAL" clId="{1EF22302-B7DF-40FB-97E6-F5472CD1A6A1}" dt="2025-01-07T21:46:28.963" v="317" actId="2696"/>
        <pc:sldMkLst>
          <pc:docMk/>
          <pc:sldMk cId="1178326056" sldId="104956"/>
        </pc:sldMkLst>
      </pc:sldChg>
      <pc:sldChg chg="delSp modSp add del mod">
        <pc:chgData name="Mondragon, Desiree - DEN" userId="cddb16d0-b6f9-4161-a1a6-91a003280c7c" providerId="ADAL" clId="{1EF22302-B7DF-40FB-97E6-F5472CD1A6A1}" dt="2025-01-07T21:53:57.886" v="392" actId="962"/>
        <pc:sldMkLst>
          <pc:docMk/>
          <pc:sldMk cId="3247762073" sldId="104957"/>
        </pc:sldMkLst>
      </pc:sldChg>
      <pc:sldChg chg="modSp mod">
        <pc:chgData name="Mondragon, Desiree - DEN" userId="cddb16d0-b6f9-4161-a1a6-91a003280c7c" providerId="ADAL" clId="{1EF22302-B7DF-40FB-97E6-F5472CD1A6A1}" dt="2025-01-07T22:02:00.978" v="529" actId="962"/>
        <pc:sldMkLst>
          <pc:docMk/>
          <pc:sldMk cId="3780156167" sldId="104964"/>
        </pc:sldMkLst>
      </pc:sldChg>
      <pc:sldChg chg="modSp mod">
        <pc:chgData name="Mondragon, Desiree - DEN" userId="cddb16d0-b6f9-4161-a1a6-91a003280c7c" providerId="ADAL" clId="{1EF22302-B7DF-40FB-97E6-F5472CD1A6A1}" dt="2025-01-07T22:01:51.258" v="521" actId="962"/>
        <pc:sldMkLst>
          <pc:docMk/>
          <pc:sldMk cId="2468848763" sldId="104968"/>
        </pc:sldMkLst>
      </pc:sldChg>
      <pc:sldChg chg="modSp add del mod">
        <pc:chgData name="Mondragon, Desiree - DEN" userId="cddb16d0-b6f9-4161-a1a6-91a003280c7c" providerId="ADAL" clId="{1EF22302-B7DF-40FB-97E6-F5472CD1A6A1}" dt="2025-01-07T21:55:47.619" v="452" actId="962"/>
        <pc:sldMkLst>
          <pc:docMk/>
          <pc:sldMk cId="3282721020" sldId="104972"/>
        </pc:sldMkLst>
      </pc:sldChg>
      <pc:sldChg chg="modSp mod">
        <pc:chgData name="Mondragon, Desiree - DEN" userId="cddb16d0-b6f9-4161-a1a6-91a003280c7c" providerId="ADAL" clId="{1EF22302-B7DF-40FB-97E6-F5472CD1A6A1}" dt="2025-01-07T21:54:26.071" v="406" actId="962"/>
        <pc:sldMkLst>
          <pc:docMk/>
          <pc:sldMk cId="2644672742" sldId="104973"/>
        </pc:sldMkLst>
      </pc:sldChg>
      <pc:sldChg chg="delSp modSp mod">
        <pc:chgData name="Mondragon, Desiree - DEN" userId="cddb16d0-b6f9-4161-a1a6-91a003280c7c" providerId="ADAL" clId="{1EF22302-B7DF-40FB-97E6-F5472CD1A6A1}" dt="2025-01-07T21:54:33.813" v="411" actId="478"/>
        <pc:sldMkLst>
          <pc:docMk/>
          <pc:sldMk cId="3901497962" sldId="104974"/>
        </pc:sldMkLst>
      </pc:sldChg>
      <pc:sldChg chg="modSp add del mod">
        <pc:chgData name="Mondragon, Desiree - DEN" userId="cddb16d0-b6f9-4161-a1a6-91a003280c7c" providerId="ADAL" clId="{1EF22302-B7DF-40FB-97E6-F5472CD1A6A1}" dt="2025-01-07T21:55:27.420" v="440" actId="962"/>
        <pc:sldMkLst>
          <pc:docMk/>
          <pc:sldMk cId="2094560819" sldId="104975"/>
        </pc:sldMkLst>
      </pc:sldChg>
      <pc:sldChg chg="modSp add del mod">
        <pc:chgData name="Mondragon, Desiree - DEN" userId="cddb16d0-b6f9-4161-a1a6-91a003280c7c" providerId="ADAL" clId="{1EF22302-B7DF-40FB-97E6-F5472CD1A6A1}" dt="2025-01-07T21:55:55.691" v="458" actId="962"/>
        <pc:sldMkLst>
          <pc:docMk/>
          <pc:sldMk cId="1705867888" sldId="104976"/>
        </pc:sldMkLst>
      </pc:sldChg>
      <pc:sldChg chg="modSp mod">
        <pc:chgData name="Mondragon, Desiree - DEN" userId="cddb16d0-b6f9-4161-a1a6-91a003280c7c" providerId="ADAL" clId="{1EF22302-B7DF-40FB-97E6-F5472CD1A6A1}" dt="2025-01-07T21:52:58.439" v="381" actId="962"/>
        <pc:sldMkLst>
          <pc:docMk/>
          <pc:sldMk cId="29048873" sldId="104984"/>
        </pc:sldMkLst>
      </pc:sldChg>
      <pc:sldChg chg="modSp mod">
        <pc:chgData name="Mondragon, Desiree - DEN" userId="cddb16d0-b6f9-4161-a1a6-91a003280c7c" providerId="ADAL" clId="{1EF22302-B7DF-40FB-97E6-F5472CD1A6A1}" dt="2025-01-07T21:53:23.701" v="384" actId="962"/>
        <pc:sldMkLst>
          <pc:docMk/>
          <pc:sldMk cId="1071905921" sldId="104985"/>
        </pc:sldMkLst>
      </pc:sldChg>
      <pc:sldChg chg="add del">
        <pc:chgData name="Mondragon, Desiree - DEN" userId="cddb16d0-b6f9-4161-a1a6-91a003280c7c" providerId="ADAL" clId="{1EF22302-B7DF-40FB-97E6-F5472CD1A6A1}" dt="2025-01-07T22:02:05.594" v="530" actId="2696"/>
        <pc:sldMkLst>
          <pc:docMk/>
          <pc:sldMk cId="2189281661" sldId="104991"/>
        </pc:sldMkLst>
      </pc:sldChg>
      <pc:sldChg chg="add del">
        <pc:chgData name="Mondragon, Desiree - DEN" userId="cddb16d0-b6f9-4161-a1a6-91a003280c7c" providerId="ADAL" clId="{1EF22302-B7DF-40FB-97E6-F5472CD1A6A1}" dt="2025-01-07T22:02:05.594" v="530" actId="2696"/>
        <pc:sldMkLst>
          <pc:docMk/>
          <pc:sldMk cId="1577454984" sldId="104992"/>
        </pc:sldMkLst>
      </pc:sldChg>
      <pc:sldChg chg="modSp add mod">
        <pc:chgData name="Mondragon, Desiree - DEN" userId="cddb16d0-b6f9-4161-a1a6-91a003280c7c" providerId="ADAL" clId="{1EF22302-B7DF-40FB-97E6-F5472CD1A6A1}" dt="2025-01-07T21:54:03.699" v="394" actId="962"/>
        <pc:sldMkLst>
          <pc:docMk/>
          <pc:sldMk cId="1273773083" sldId="104993"/>
        </pc:sldMkLst>
      </pc:sldChg>
      <pc:sldChg chg="delSp modSp add mod replId">
        <pc:chgData name="Mondragon, Desiree - DEN" userId="cddb16d0-b6f9-4161-a1a6-91a003280c7c" providerId="ADAL" clId="{1EF22302-B7DF-40FB-97E6-F5472CD1A6A1}" dt="2025-01-07T21:54:12.790" v="398" actId="962"/>
        <pc:sldMkLst>
          <pc:docMk/>
          <pc:sldMk cId="3251887184" sldId="104994"/>
        </pc:sldMkLst>
      </pc:sldChg>
      <pc:sldChg chg="modSp add mod">
        <pc:chgData name="Mondragon, Desiree - DEN" userId="cddb16d0-b6f9-4161-a1a6-91a003280c7c" providerId="ADAL" clId="{1EF22302-B7DF-40FB-97E6-F5472CD1A6A1}" dt="2025-01-07T21:54:38.200" v="413" actId="962"/>
        <pc:sldMkLst>
          <pc:docMk/>
          <pc:sldMk cId="2178806321" sldId="104997"/>
        </pc:sldMkLst>
      </pc:sldChg>
      <pc:sldChg chg="modSp add mod replId">
        <pc:chgData name="Mondragon, Desiree - DEN" userId="cddb16d0-b6f9-4161-a1a6-91a003280c7c" providerId="ADAL" clId="{1EF22302-B7DF-40FB-97E6-F5472CD1A6A1}" dt="2025-01-07T21:54:45.723" v="417" actId="962"/>
        <pc:sldMkLst>
          <pc:docMk/>
          <pc:sldMk cId="4092177147" sldId="104998"/>
        </pc:sldMkLst>
      </pc:sldChg>
      <pc:sldChg chg="addSp delSp modSp new del mod modClrScheme chgLayout">
        <pc:chgData name="Mondragon, Desiree - DEN" userId="cddb16d0-b6f9-4161-a1a6-91a003280c7c" providerId="ADAL" clId="{1EF22302-B7DF-40FB-97E6-F5472CD1A6A1}" dt="2025-01-07T21:50:12.707" v="345" actId="2696"/>
        <pc:sldMkLst>
          <pc:docMk/>
          <pc:sldMk cId="2777240292" sldId="105001"/>
        </pc:sldMkLst>
      </pc:sldChg>
    </pc:docChg>
  </pc:docChgLst>
  <pc:docChgLst>
    <pc:chgData name="Lujan, Corinna - DEN" userId="S::corinna.lujan@flydenver.com::d50e7b76-e3a7-453a-a7e5-4b64ecea9496" providerId="AD" clId="Web-{3237BA49-5953-5EC6-3F72-FF716A13F2F8}"/>
    <pc:docChg chg="delSld modSection">
      <pc:chgData name="Lujan, Corinna - DEN" userId="S::corinna.lujan@flydenver.com::d50e7b76-e3a7-453a-a7e5-4b64ecea9496" providerId="AD" clId="Web-{3237BA49-5953-5EC6-3F72-FF716A13F2F8}" dt="2024-12-11T22:54:23.672" v="0"/>
      <pc:docMkLst>
        <pc:docMk/>
      </pc:docMkLst>
      <pc:sldChg chg="del">
        <pc:chgData name="Lujan, Corinna - DEN" userId="S::corinna.lujan@flydenver.com::d50e7b76-e3a7-453a-a7e5-4b64ecea9496" providerId="AD" clId="Web-{3237BA49-5953-5EC6-3F72-FF716A13F2F8}" dt="2024-12-11T22:54:23.672" v="0"/>
        <pc:sldMkLst>
          <pc:docMk/>
          <pc:sldMk cId="2598559524" sldId="104950"/>
        </pc:sldMkLst>
      </pc:sldChg>
    </pc:docChg>
  </pc:docChgLst>
  <pc:docChgLst>
    <pc:chgData name="Garcia, Katherine - DEN" userId="S::katherine.garcia@flydenver.com::1f11c0c4-b547-402e-93c9-703158a1b993" providerId="AD" clId="Web-{49BB42A7-B1C7-BEA2-BA12-9E1710385ECD}"/>
    <pc:docChg chg="modSld sldOrd">
      <pc:chgData name="Garcia, Katherine - DEN" userId="S::katherine.garcia@flydenver.com::1f11c0c4-b547-402e-93c9-703158a1b993" providerId="AD" clId="Web-{49BB42A7-B1C7-BEA2-BA12-9E1710385ECD}" dt="2025-05-07T22:38:40.623" v="9" actId="20577"/>
      <pc:docMkLst>
        <pc:docMk/>
      </pc:docMkLst>
      <pc:sldChg chg="modSp">
        <pc:chgData name="Garcia, Katherine - DEN" userId="S::katherine.garcia@flydenver.com::1f11c0c4-b547-402e-93c9-703158a1b993" providerId="AD" clId="Web-{49BB42A7-B1C7-BEA2-BA12-9E1710385ECD}" dt="2025-05-07T22:34:44.294" v="3" actId="20577"/>
        <pc:sldMkLst>
          <pc:docMk/>
          <pc:sldMk cId="1405147649" sldId="105083"/>
        </pc:sldMkLst>
      </pc:sldChg>
      <pc:sldChg chg="modSp">
        <pc:chgData name="Garcia, Katherine - DEN" userId="S::katherine.garcia@flydenver.com::1f11c0c4-b547-402e-93c9-703158a1b993" providerId="AD" clId="Web-{49BB42A7-B1C7-BEA2-BA12-9E1710385ECD}" dt="2025-05-07T22:37:56.076" v="6" actId="20577"/>
        <pc:sldMkLst>
          <pc:docMk/>
          <pc:sldMk cId="3095056755" sldId="105098"/>
        </pc:sldMkLst>
      </pc:sldChg>
      <pc:sldChg chg="ord">
        <pc:chgData name="Garcia, Katherine - DEN" userId="S::katherine.garcia@flydenver.com::1f11c0c4-b547-402e-93c9-703158a1b993" providerId="AD" clId="Web-{49BB42A7-B1C7-BEA2-BA12-9E1710385ECD}" dt="2025-05-07T22:05:24.772" v="0"/>
        <pc:sldMkLst>
          <pc:docMk/>
          <pc:sldMk cId="3233280924" sldId="105111"/>
        </pc:sldMkLst>
      </pc:sldChg>
    </pc:docChg>
  </pc:docChgLst>
  <pc:docChgLst>
    <pc:chgData name="Rodriguez, Nicole - DEN" userId="edce7eb7-41d3-4b21-8d93-85b303938bcd" providerId="ADAL" clId="{F162A19B-E61A-4F54-A760-BC133B963AC2}"/>
    <pc:docChg chg="modSld">
      <pc:chgData name="Rodriguez, Nicole - DEN" userId="edce7eb7-41d3-4b21-8d93-85b303938bcd" providerId="ADAL" clId="{F162A19B-E61A-4F54-A760-BC133B963AC2}" dt="2024-11-14T19:43:33.103" v="6"/>
      <pc:docMkLst>
        <pc:docMk/>
      </pc:docMkLst>
      <pc:sldChg chg="addSp delSp modSp mod">
        <pc:chgData name="Rodriguez, Nicole - DEN" userId="edce7eb7-41d3-4b21-8d93-85b303938bcd" providerId="ADAL" clId="{F162A19B-E61A-4F54-A760-BC133B963AC2}" dt="2024-11-14T19:43:33.103" v="6"/>
        <pc:sldMkLst>
          <pc:docMk/>
          <pc:sldMk cId="3490488679" sldId="11217"/>
        </pc:sldMkLst>
      </pc:sldChg>
    </pc:docChg>
  </pc:docChgLst>
  <pc:docChgLst>
    <pc:chgData name="Mondragon, Desiree - DEN" userId="cddb16d0-b6f9-4161-a1a6-91a003280c7c" providerId="ADAL" clId="{C5EF334A-F834-4B56-93D3-5DE5DA226E93}"/>
    <pc:docChg chg="custSel modSld">
      <pc:chgData name="Mondragon, Desiree - DEN" userId="cddb16d0-b6f9-4161-a1a6-91a003280c7c" providerId="ADAL" clId="{C5EF334A-F834-4B56-93D3-5DE5DA226E93}" dt="2025-01-23T21:45:31.758" v="229" actId="207"/>
      <pc:docMkLst>
        <pc:docMk/>
      </pc:docMkLst>
      <pc:sldChg chg="modSp mod">
        <pc:chgData name="Mondragon, Desiree - DEN" userId="cddb16d0-b6f9-4161-a1a6-91a003280c7c" providerId="ADAL" clId="{C5EF334A-F834-4B56-93D3-5DE5DA226E93}" dt="2025-01-23T20:37:21.899" v="8" actId="20577"/>
        <pc:sldMkLst>
          <pc:docMk/>
          <pc:sldMk cId="1387675843" sldId="11206"/>
        </pc:sldMkLst>
      </pc:sldChg>
    </pc:docChg>
  </pc:docChgLst>
  <pc:docChgLst>
    <pc:chgData name="Mondragon, Desiree - DEN" userId="S::desiree.mondragon@flydenver.com::cddb16d0-b6f9-4161-a1a6-91a003280c7c" providerId="AD" clId="Web-{8A77AC40-F146-CC21-F625-36982690409C}"/>
    <pc:docChg chg="modSld">
      <pc:chgData name="Mondragon, Desiree - DEN" userId="S::desiree.mondragon@flydenver.com::cddb16d0-b6f9-4161-a1a6-91a003280c7c" providerId="AD" clId="Web-{8A77AC40-F146-CC21-F625-36982690409C}" dt="2025-03-12T22:17:50.945" v="6" actId="20577"/>
      <pc:docMkLst>
        <pc:docMk/>
      </pc:docMkLst>
      <pc:sldChg chg="modSp">
        <pc:chgData name="Mondragon, Desiree - DEN" userId="S::desiree.mondragon@flydenver.com::cddb16d0-b6f9-4161-a1a6-91a003280c7c" providerId="AD" clId="Web-{8A77AC40-F146-CC21-F625-36982690409C}" dt="2025-03-12T22:17:50.945" v="6" actId="20577"/>
        <pc:sldMkLst>
          <pc:docMk/>
          <pc:sldMk cId="442236958" sldId="104927"/>
        </pc:sldMkLst>
      </pc:sldChg>
      <pc:sldChg chg="modSp">
        <pc:chgData name="Mondragon, Desiree - DEN" userId="S::desiree.mondragon@flydenver.com::cddb16d0-b6f9-4161-a1a6-91a003280c7c" providerId="AD" clId="Web-{8A77AC40-F146-CC21-F625-36982690409C}" dt="2025-03-12T22:16:27.194" v="1" actId="20577"/>
        <pc:sldMkLst>
          <pc:docMk/>
          <pc:sldMk cId="3094513286" sldId="105052"/>
        </pc:sldMkLst>
      </pc:sldChg>
    </pc:docChg>
  </pc:docChgLst>
  <pc:docChgLst>
    <pc:chgData name="Warga, Brittney - DEN" userId="e2dd6053-0c3c-41af-bbd4-cc68c7fe2dd2" providerId="ADAL" clId="{29205A62-D002-45C0-8733-012161B75BAC}"/>
    <pc:docChg chg="modSld">
      <pc:chgData name="Warga, Brittney - DEN" userId="e2dd6053-0c3c-41af-bbd4-cc68c7fe2dd2" providerId="ADAL" clId="{29205A62-D002-45C0-8733-012161B75BAC}" dt="2024-12-12T19:05:36.155" v="29" actId="20577"/>
      <pc:docMkLst>
        <pc:docMk/>
      </pc:docMkLst>
      <pc:sldChg chg="modSp mod">
        <pc:chgData name="Warga, Brittney - DEN" userId="e2dd6053-0c3c-41af-bbd4-cc68c7fe2dd2" providerId="ADAL" clId="{29205A62-D002-45C0-8733-012161B75BAC}" dt="2024-12-12T19:05:15.743" v="15" actId="20577"/>
        <pc:sldMkLst>
          <pc:docMk/>
          <pc:sldMk cId="2094560819" sldId="104975"/>
        </pc:sldMkLst>
      </pc:sldChg>
      <pc:sldChg chg="modSp mod">
        <pc:chgData name="Warga, Brittney - DEN" userId="e2dd6053-0c3c-41af-bbd4-cc68c7fe2dd2" providerId="ADAL" clId="{29205A62-D002-45C0-8733-012161B75BAC}" dt="2024-12-12T19:05:36.155" v="29" actId="20577"/>
        <pc:sldMkLst>
          <pc:docMk/>
          <pc:sldMk cId="1705867888" sldId="104976"/>
        </pc:sldMkLst>
      </pc:sldChg>
    </pc:docChg>
  </pc:docChgLst>
  <pc:docChgLst>
    <pc:chgData name="Halbert, Katie - DEN" userId="S::katie.halbert@flydenver.com::74252bd8-abf2-4bee-a5bf-d725efdf2b1f" providerId="AD" clId="Web-{EC4CA5BF-2C12-A708-30D9-10388D3DDE34}"/>
    <pc:docChg chg="modSld">
      <pc:chgData name="Halbert, Katie - DEN" userId="S::katie.halbert@flydenver.com::74252bd8-abf2-4bee-a5bf-d725efdf2b1f" providerId="AD" clId="Web-{EC4CA5BF-2C12-A708-30D9-10388D3DDE34}" dt="2024-11-03T21:07:31.254" v="76" actId="20577"/>
      <pc:docMkLst>
        <pc:docMk/>
      </pc:docMkLst>
      <pc:sldChg chg="modSp">
        <pc:chgData name="Halbert, Katie - DEN" userId="S::katie.halbert@flydenver.com::74252bd8-abf2-4bee-a5bf-d725efdf2b1f" providerId="AD" clId="Web-{EC4CA5BF-2C12-A708-30D9-10388D3DDE34}" dt="2024-11-03T21:05:32.815" v="34" actId="20577"/>
        <pc:sldMkLst>
          <pc:docMk/>
          <pc:sldMk cId="264350020" sldId="11227"/>
        </pc:sldMkLst>
      </pc:sldChg>
      <pc:sldChg chg="modSp">
        <pc:chgData name="Halbert, Katie - DEN" userId="S::katie.halbert@flydenver.com::74252bd8-abf2-4bee-a5bf-d725efdf2b1f" providerId="AD" clId="Web-{EC4CA5BF-2C12-A708-30D9-10388D3DDE34}" dt="2024-11-03T21:07:31.254" v="76" actId="20577"/>
        <pc:sldMkLst>
          <pc:docMk/>
          <pc:sldMk cId="4067118518" sldId="11231"/>
        </pc:sldMkLst>
      </pc:sldChg>
    </pc:docChg>
  </pc:docChgLst>
  <pc:docChgLst>
    <pc:chgData name="Mondragon, Desiree - DEN" userId="cddb16d0-b6f9-4161-a1a6-91a003280c7c" providerId="ADAL" clId="{1E7F988B-94DF-4C04-9AC6-360AD2C4C904}"/>
    <pc:docChg chg="undo custSel addSld delSld modSld modSection">
      <pc:chgData name="Mondragon, Desiree - DEN" userId="cddb16d0-b6f9-4161-a1a6-91a003280c7c" providerId="ADAL" clId="{1E7F988B-94DF-4C04-9AC6-360AD2C4C904}" dt="2025-01-23T19:11:28.571" v="870" actId="1076"/>
      <pc:docMkLst>
        <pc:docMk/>
      </pc:docMkLst>
      <pc:sldChg chg="add del">
        <pc:chgData name="Mondragon, Desiree - DEN" userId="cddb16d0-b6f9-4161-a1a6-91a003280c7c" providerId="ADAL" clId="{1E7F988B-94DF-4C04-9AC6-360AD2C4C904}" dt="2025-01-23T18:58:49.838" v="553" actId="2696"/>
        <pc:sldMkLst>
          <pc:docMk/>
          <pc:sldMk cId="0" sldId="256"/>
        </pc:sldMkLst>
      </pc:sldChg>
      <pc:sldChg chg="modSp mod">
        <pc:chgData name="Mondragon, Desiree - DEN" userId="cddb16d0-b6f9-4161-a1a6-91a003280c7c" providerId="ADAL" clId="{1E7F988B-94DF-4C04-9AC6-360AD2C4C904}" dt="2025-01-23T18:52:40.275" v="432" actId="20577"/>
        <pc:sldMkLst>
          <pc:docMk/>
          <pc:sldMk cId="3534765577" sldId="11214"/>
        </pc:sldMkLst>
      </pc:sldChg>
      <pc:sldChg chg="delSp mod">
        <pc:chgData name="Mondragon, Desiree - DEN" userId="cddb16d0-b6f9-4161-a1a6-91a003280c7c" providerId="ADAL" clId="{1E7F988B-94DF-4C04-9AC6-360AD2C4C904}" dt="2025-01-23T18:55:54.639" v="499" actId="478"/>
        <pc:sldMkLst>
          <pc:docMk/>
          <pc:sldMk cId="2339383494" sldId="11246"/>
        </pc:sldMkLst>
      </pc:sldChg>
      <pc:sldChg chg="delSp mod">
        <pc:chgData name="Mondragon, Desiree - DEN" userId="cddb16d0-b6f9-4161-a1a6-91a003280c7c" providerId="ADAL" clId="{1E7F988B-94DF-4C04-9AC6-360AD2C4C904}" dt="2025-01-23T18:55:52.750" v="498" actId="478"/>
        <pc:sldMkLst>
          <pc:docMk/>
          <pc:sldMk cId="1764207322" sldId="104932"/>
        </pc:sldMkLst>
      </pc:sldChg>
      <pc:sldChg chg="delSp add del mod">
        <pc:chgData name="Mondragon, Desiree - DEN" userId="cddb16d0-b6f9-4161-a1a6-91a003280c7c" providerId="ADAL" clId="{1E7F988B-94DF-4C04-9AC6-360AD2C4C904}" dt="2025-01-23T19:02:03.957" v="576" actId="478"/>
        <pc:sldMkLst>
          <pc:docMk/>
          <pc:sldMk cId="811872395" sldId="104944"/>
        </pc:sldMkLst>
      </pc:sldChg>
      <pc:sldChg chg="delSp mod">
        <pc:chgData name="Mondragon, Desiree - DEN" userId="cddb16d0-b6f9-4161-a1a6-91a003280c7c" providerId="ADAL" clId="{1E7F988B-94DF-4C04-9AC6-360AD2C4C904}" dt="2025-01-23T18:55:57.859" v="500" actId="478"/>
        <pc:sldMkLst>
          <pc:docMk/>
          <pc:sldMk cId="1178326056" sldId="104956"/>
        </pc:sldMkLst>
      </pc:sldChg>
      <pc:sldChg chg="modSp mod">
        <pc:chgData name="Mondragon, Desiree - DEN" userId="cddb16d0-b6f9-4161-a1a6-91a003280c7c" providerId="ADAL" clId="{1E7F988B-94DF-4C04-9AC6-360AD2C4C904}" dt="2025-01-23T18:42:34.317" v="64" actId="20577"/>
        <pc:sldMkLst>
          <pc:docMk/>
          <pc:sldMk cId="409671137" sldId="104959"/>
        </pc:sldMkLst>
      </pc:sldChg>
      <pc:sldChg chg="delSp mod">
        <pc:chgData name="Mondragon, Desiree - DEN" userId="cddb16d0-b6f9-4161-a1a6-91a003280c7c" providerId="ADAL" clId="{1E7F988B-94DF-4C04-9AC6-360AD2C4C904}" dt="2025-01-23T18:55:42.887" v="494" actId="478"/>
        <pc:sldMkLst>
          <pc:docMk/>
          <pc:sldMk cId="2682477811" sldId="104963"/>
        </pc:sldMkLst>
      </pc:sldChg>
      <pc:sldChg chg="delSp mod">
        <pc:chgData name="Mondragon, Desiree - DEN" userId="cddb16d0-b6f9-4161-a1a6-91a003280c7c" providerId="ADAL" clId="{1E7F988B-94DF-4C04-9AC6-360AD2C4C904}" dt="2025-01-23T18:55:46.582" v="496" actId="478"/>
        <pc:sldMkLst>
          <pc:docMk/>
          <pc:sldMk cId="3780156167" sldId="104964"/>
        </pc:sldMkLst>
      </pc:sldChg>
      <pc:sldChg chg="delSp mod">
        <pc:chgData name="Mondragon, Desiree - DEN" userId="cddb16d0-b6f9-4161-a1a6-91a003280c7c" providerId="ADAL" clId="{1E7F988B-94DF-4C04-9AC6-360AD2C4C904}" dt="2025-01-23T18:55:44.606" v="495" actId="478"/>
        <pc:sldMkLst>
          <pc:docMk/>
          <pc:sldMk cId="2468848763" sldId="104968"/>
        </pc:sldMkLst>
      </pc:sldChg>
      <pc:sldChg chg="modNotesTx">
        <pc:chgData name="Mondragon, Desiree - DEN" userId="cddb16d0-b6f9-4161-a1a6-91a003280c7c" providerId="ADAL" clId="{1E7F988B-94DF-4C04-9AC6-360AD2C4C904}" dt="2025-01-23T19:05:42.771" v="852"/>
        <pc:sldMkLst>
          <pc:docMk/>
          <pc:sldMk cId="1962487920" sldId="104969"/>
        </pc:sldMkLst>
      </pc:sldChg>
      <pc:sldChg chg="del">
        <pc:chgData name="Mondragon, Desiree - DEN" userId="cddb16d0-b6f9-4161-a1a6-91a003280c7c" providerId="ADAL" clId="{1E7F988B-94DF-4C04-9AC6-360AD2C4C904}" dt="2025-01-23T18:58:29.671" v="551" actId="2696"/>
        <pc:sldMkLst>
          <pc:docMk/>
          <pc:sldMk cId="29048873" sldId="104984"/>
        </pc:sldMkLst>
      </pc:sldChg>
      <pc:sldChg chg="delSp modSp del mod">
        <pc:chgData name="Mondragon, Desiree - DEN" userId="cddb16d0-b6f9-4161-a1a6-91a003280c7c" providerId="ADAL" clId="{1E7F988B-94DF-4C04-9AC6-360AD2C4C904}" dt="2025-01-23T19:00:41.443" v="563" actId="2696"/>
        <pc:sldMkLst>
          <pc:docMk/>
          <pc:sldMk cId="1071905921" sldId="104985"/>
        </pc:sldMkLst>
      </pc:sldChg>
      <pc:sldChg chg="delSp modSp del mod">
        <pc:chgData name="Mondragon, Desiree - DEN" userId="cddb16d0-b6f9-4161-a1a6-91a003280c7c" providerId="ADAL" clId="{1E7F988B-94DF-4C04-9AC6-360AD2C4C904}" dt="2025-01-23T19:00:28.463" v="562" actId="2696"/>
        <pc:sldMkLst>
          <pc:docMk/>
          <pc:sldMk cId="303137062" sldId="104986"/>
        </pc:sldMkLst>
      </pc:sldChg>
      <pc:sldChg chg="delSp del mod">
        <pc:chgData name="Mondragon, Desiree - DEN" userId="cddb16d0-b6f9-4161-a1a6-91a003280c7c" providerId="ADAL" clId="{1E7F988B-94DF-4C04-9AC6-360AD2C4C904}" dt="2025-01-23T19:00:41.443" v="563" actId="2696"/>
        <pc:sldMkLst>
          <pc:docMk/>
          <pc:sldMk cId="2134882014" sldId="104987"/>
        </pc:sldMkLst>
      </pc:sldChg>
      <pc:sldChg chg="delSp modSp del mod">
        <pc:chgData name="Mondragon, Desiree - DEN" userId="cddb16d0-b6f9-4161-a1a6-91a003280c7c" providerId="ADAL" clId="{1E7F988B-94DF-4C04-9AC6-360AD2C4C904}" dt="2025-01-23T19:00:41.443" v="563" actId="2696"/>
        <pc:sldMkLst>
          <pc:docMk/>
          <pc:sldMk cId="2791949229" sldId="104988"/>
        </pc:sldMkLst>
      </pc:sldChg>
      <pc:sldChg chg="delSp mod">
        <pc:chgData name="Mondragon, Desiree - DEN" userId="cddb16d0-b6f9-4161-a1a6-91a003280c7c" providerId="ADAL" clId="{1E7F988B-94DF-4C04-9AC6-360AD2C4C904}" dt="2025-01-23T19:02:14.493" v="578" actId="478"/>
        <pc:sldMkLst>
          <pc:docMk/>
          <pc:sldMk cId="536080091" sldId="104989"/>
        </pc:sldMkLst>
      </pc:sldChg>
      <pc:sldChg chg="modSp mod">
        <pc:chgData name="Mondragon, Desiree - DEN" userId="cddb16d0-b6f9-4161-a1a6-91a003280c7c" providerId="ADAL" clId="{1E7F988B-94DF-4C04-9AC6-360AD2C4C904}" dt="2025-01-23T18:41:30.717" v="26" actId="20577"/>
        <pc:sldMkLst>
          <pc:docMk/>
          <pc:sldMk cId="1273773083" sldId="104993"/>
        </pc:sldMkLst>
      </pc:sldChg>
      <pc:sldChg chg="modSp mod">
        <pc:chgData name="Mondragon, Desiree - DEN" userId="cddb16d0-b6f9-4161-a1a6-91a003280c7c" providerId="ADAL" clId="{1E7F988B-94DF-4C04-9AC6-360AD2C4C904}" dt="2025-01-23T18:41:50.552" v="37" actId="20577"/>
        <pc:sldMkLst>
          <pc:docMk/>
          <pc:sldMk cId="2178806321" sldId="104997"/>
        </pc:sldMkLst>
      </pc:sldChg>
      <pc:sldChg chg="modSp mod">
        <pc:chgData name="Mondragon, Desiree - DEN" userId="cddb16d0-b6f9-4161-a1a6-91a003280c7c" providerId="ADAL" clId="{1E7F988B-94DF-4C04-9AC6-360AD2C4C904}" dt="2025-01-23T18:42:23.748" v="57" actId="20577"/>
        <pc:sldMkLst>
          <pc:docMk/>
          <pc:sldMk cId="717657605" sldId="105001"/>
        </pc:sldMkLst>
      </pc:sldChg>
      <pc:sldChg chg="modSp mod">
        <pc:chgData name="Mondragon, Desiree - DEN" userId="cddb16d0-b6f9-4161-a1a6-91a003280c7c" providerId="ADAL" clId="{1E7F988B-94DF-4C04-9AC6-360AD2C4C904}" dt="2025-01-23T18:42:16.589" v="53" actId="20577"/>
        <pc:sldMkLst>
          <pc:docMk/>
          <pc:sldMk cId="270325614" sldId="105002"/>
        </pc:sldMkLst>
      </pc:sldChg>
      <pc:sldChg chg="delSp mod">
        <pc:chgData name="Mondragon, Desiree - DEN" userId="cddb16d0-b6f9-4161-a1a6-91a003280c7c" providerId="ADAL" clId="{1E7F988B-94DF-4C04-9AC6-360AD2C4C904}" dt="2025-01-23T18:55:59.662" v="501" actId="478"/>
        <pc:sldMkLst>
          <pc:docMk/>
          <pc:sldMk cId="1569883291" sldId="105004"/>
        </pc:sldMkLst>
      </pc:sldChg>
      <pc:sldChg chg="modSp mod">
        <pc:chgData name="Mondragon, Desiree - DEN" userId="cddb16d0-b6f9-4161-a1a6-91a003280c7c" providerId="ADAL" clId="{1E7F988B-94DF-4C04-9AC6-360AD2C4C904}" dt="2025-01-23T18:42:05.595" v="45" actId="20577"/>
        <pc:sldMkLst>
          <pc:docMk/>
          <pc:sldMk cId="2620443658" sldId="105005"/>
        </pc:sldMkLst>
      </pc:sldChg>
      <pc:sldChg chg="delSp mod">
        <pc:chgData name="Mondragon, Desiree - DEN" userId="cddb16d0-b6f9-4161-a1a6-91a003280c7c" providerId="ADAL" clId="{1E7F988B-94DF-4C04-9AC6-360AD2C4C904}" dt="2025-01-23T18:56:05.366" v="503" actId="478"/>
        <pc:sldMkLst>
          <pc:docMk/>
          <pc:sldMk cId="501188086" sldId="105006"/>
        </pc:sldMkLst>
      </pc:sldChg>
      <pc:sldChg chg="modSp mod">
        <pc:chgData name="Mondragon, Desiree - DEN" userId="cddb16d0-b6f9-4161-a1a6-91a003280c7c" providerId="ADAL" clId="{1E7F988B-94DF-4C04-9AC6-360AD2C4C904}" dt="2025-01-23T18:42:10.341" v="49" actId="20577"/>
        <pc:sldMkLst>
          <pc:docMk/>
          <pc:sldMk cId="1085335035" sldId="105007"/>
        </pc:sldMkLst>
      </pc:sldChg>
      <pc:sldChg chg="modSp mod">
        <pc:chgData name="Mondragon, Desiree - DEN" userId="cddb16d0-b6f9-4161-a1a6-91a003280c7c" providerId="ADAL" clId="{1E7F988B-94DF-4C04-9AC6-360AD2C4C904}" dt="2025-01-23T18:41:57.917" v="41" actId="20577"/>
        <pc:sldMkLst>
          <pc:docMk/>
          <pc:sldMk cId="1905970345" sldId="105009"/>
        </pc:sldMkLst>
      </pc:sldChg>
      <pc:sldChg chg="delSp mod">
        <pc:chgData name="Mondragon, Desiree - DEN" userId="cddb16d0-b6f9-4161-a1a6-91a003280c7c" providerId="ADAL" clId="{1E7F988B-94DF-4C04-9AC6-360AD2C4C904}" dt="2025-01-23T18:39:06.537" v="2" actId="478"/>
        <pc:sldMkLst>
          <pc:docMk/>
          <pc:sldMk cId="1379504565" sldId="105010"/>
        </pc:sldMkLst>
      </pc:sldChg>
      <pc:sldChg chg="delSp mod">
        <pc:chgData name="Mondragon, Desiree - DEN" userId="cddb16d0-b6f9-4161-a1a6-91a003280c7c" providerId="ADAL" clId="{1E7F988B-94DF-4C04-9AC6-360AD2C4C904}" dt="2025-01-23T18:39:10.055" v="3" actId="478"/>
        <pc:sldMkLst>
          <pc:docMk/>
          <pc:sldMk cId="3814010869" sldId="105011"/>
        </pc:sldMkLst>
      </pc:sldChg>
      <pc:sldChg chg="addSp delSp modSp add mod modClrScheme chgLayout modNotesTx">
        <pc:chgData name="Mondragon, Desiree - DEN" userId="cddb16d0-b6f9-4161-a1a6-91a003280c7c" providerId="ADAL" clId="{1E7F988B-94DF-4C04-9AC6-360AD2C4C904}" dt="2025-01-23T19:08:29.373" v="869" actId="20577"/>
        <pc:sldMkLst>
          <pc:docMk/>
          <pc:sldMk cId="0" sldId="105012"/>
        </pc:sldMkLst>
      </pc:sldChg>
      <pc:sldChg chg="addSp delSp modSp new del mod modClrScheme chgLayout">
        <pc:chgData name="Mondragon, Desiree - DEN" userId="cddb16d0-b6f9-4161-a1a6-91a003280c7c" providerId="ADAL" clId="{1E7F988B-94DF-4C04-9AC6-360AD2C4C904}" dt="2025-01-23T19:01:27.642" v="571" actId="2696"/>
        <pc:sldMkLst>
          <pc:docMk/>
          <pc:sldMk cId="2198197348" sldId="105013"/>
        </pc:sldMkLst>
      </pc:sldChg>
    </pc:docChg>
  </pc:docChgLst>
  <pc:docChgLst>
    <pc:chgData name="Weston, Samantha - DEN" userId="S::samantha.weston@flydenver.com::e9574f21-a6b2-4403-8fe1-f3d2192a176b" providerId="AD" clId="Web-{D8480563-D5F2-0E68-8F52-DF376E8B6F2C}"/>
    <pc:docChg chg="modSld sldOrd">
      <pc:chgData name="Weston, Samantha - DEN" userId="S::samantha.weston@flydenver.com::e9574f21-a6b2-4403-8fe1-f3d2192a176b" providerId="AD" clId="Web-{D8480563-D5F2-0E68-8F52-DF376E8B6F2C}" dt="2024-11-14T20:06:11.920" v="5" actId="20577"/>
      <pc:docMkLst>
        <pc:docMk/>
      </pc:docMkLst>
      <pc:sldChg chg="modSp ord">
        <pc:chgData name="Weston, Samantha - DEN" userId="S::samantha.weston@flydenver.com::e9574f21-a6b2-4403-8fe1-f3d2192a176b" providerId="AD" clId="Web-{D8480563-D5F2-0E68-8F52-DF376E8B6F2C}" dt="2024-11-14T20:06:11.920" v="5" actId="20577"/>
        <pc:sldMkLst>
          <pc:docMk/>
          <pc:sldMk cId="1520934569" sldId="11145"/>
        </pc:sldMkLst>
      </pc:sldChg>
    </pc:docChg>
  </pc:docChgLst>
  <pc:docChgLst>
    <pc:chgData name="Cooper, Ken - DEN" userId="S::ken.cooper@flydenver.com::e1f9ed93-e0e1-4049-baf3-a58500e243de" providerId="AD" clId="Web-{91A63923-78A8-3915-D5F7-80B69F71DFD4}"/>
    <pc:docChg chg="modSld">
      <pc:chgData name="Cooper, Ken - DEN" userId="S::ken.cooper@flydenver.com::e1f9ed93-e0e1-4049-baf3-a58500e243de" providerId="AD" clId="Web-{91A63923-78A8-3915-D5F7-80B69F71DFD4}" dt="2025-03-13T15:36:55.203" v="21" actId="14100"/>
      <pc:docMkLst>
        <pc:docMk/>
      </pc:docMkLst>
    </pc:docChg>
  </pc:docChgLst>
  <pc:docChgLst>
    <pc:chgData name="Weston, Samantha - DEN" userId="e9574f21-a6b2-4403-8fe1-f3d2192a176b" providerId="ADAL" clId="{A25CF46C-3B12-4F39-9492-C2D621B3FBAD}"/>
    <pc:docChg chg="custSel modSld">
      <pc:chgData name="Weston, Samantha - DEN" userId="e9574f21-a6b2-4403-8fe1-f3d2192a176b" providerId="ADAL" clId="{A25CF46C-3B12-4F39-9492-C2D621B3FBAD}" dt="2024-11-08T02:35:51.889" v="91" actId="20577"/>
      <pc:docMkLst>
        <pc:docMk/>
      </pc:docMkLst>
      <pc:sldChg chg="modSp mod">
        <pc:chgData name="Weston, Samantha - DEN" userId="e9574f21-a6b2-4403-8fe1-f3d2192a176b" providerId="ADAL" clId="{A25CF46C-3B12-4F39-9492-C2D621B3FBAD}" dt="2024-11-08T02:35:51.889" v="91" actId="20577"/>
        <pc:sldMkLst>
          <pc:docMk/>
          <pc:sldMk cId="1520934569" sldId="11145"/>
        </pc:sldMkLst>
      </pc:sldChg>
    </pc:docChg>
  </pc:docChgLst>
  <pc:docChgLst>
    <pc:chgData name="Anderson, Sara - DEN" userId="S::sara.anderson@flydenver.com::e3f8ecb3-2193-4665-ba34-5827b1a98428" providerId="AD" clId="Web-{7CC3F9A1-C2CC-76B0-BEDD-7FD6A8682BF8}"/>
    <pc:docChg chg="modSld">
      <pc:chgData name="Anderson, Sara - DEN" userId="S::sara.anderson@flydenver.com::e3f8ecb3-2193-4665-ba34-5827b1a98428" providerId="AD" clId="Web-{7CC3F9A1-C2CC-76B0-BEDD-7FD6A8682BF8}" dt="2025-06-25T19:52:06.816" v="14" actId="20577"/>
      <pc:docMkLst>
        <pc:docMk/>
      </pc:docMkLst>
    </pc:docChg>
  </pc:docChgLst>
  <pc:docChgLst>
    <pc:chgData name="Mensah, Sal - DEN" userId="b77c3c8c-674b-41eb-bd24-76e6c2fa928a" providerId="ADAL" clId="{AFB53D3D-D8A9-468A-9232-07FD01F87EF4}"/>
    <pc:docChg chg="undo custSel modSld sldOrd">
      <pc:chgData name="Mensah, Sal - DEN" userId="b77c3c8c-674b-41eb-bd24-76e6c2fa928a" providerId="ADAL" clId="{AFB53D3D-D8A9-468A-9232-07FD01F87EF4}" dt="2024-08-22T21:38:08.605" v="22" actId="14100"/>
      <pc:docMkLst>
        <pc:docMk/>
      </pc:docMkLst>
      <pc:sldChg chg="modSp mod">
        <pc:chgData name="Mensah, Sal - DEN" userId="b77c3c8c-674b-41eb-bd24-76e6c2fa928a" providerId="ADAL" clId="{AFB53D3D-D8A9-468A-9232-07FD01F87EF4}" dt="2024-08-22T21:36:02.587" v="12" actId="20578"/>
        <pc:sldMkLst>
          <pc:docMk/>
          <pc:sldMk cId="964471543" sldId="11203"/>
        </pc:sldMkLst>
      </pc:sldChg>
      <pc:sldChg chg="modSp mod ord">
        <pc:chgData name="Mensah, Sal - DEN" userId="b77c3c8c-674b-41eb-bd24-76e6c2fa928a" providerId="ADAL" clId="{AFB53D3D-D8A9-468A-9232-07FD01F87EF4}" dt="2024-08-22T21:38:08.605" v="22" actId="14100"/>
        <pc:sldMkLst>
          <pc:docMk/>
          <pc:sldMk cId="2195972976" sldId="11204"/>
        </pc:sldMkLst>
      </pc:sldChg>
    </pc:docChg>
  </pc:docChgLst>
  <pc:docChgLst>
    <pc:chgData name="Mondragon, Desiree - DEN" userId="cddb16d0-b6f9-4161-a1a6-91a003280c7c" providerId="ADAL" clId="{75D7A768-0D8D-4A7A-B4B3-DDFFBA587F89}"/>
    <pc:docChg chg="undo custSel addSld delSld modSld addMainMaster delMainMaster">
      <pc:chgData name="Mondragon, Desiree - DEN" userId="cddb16d0-b6f9-4161-a1a6-91a003280c7c" providerId="ADAL" clId="{75D7A768-0D8D-4A7A-B4B3-DDFFBA587F89}" dt="2024-09-26T20:59:55.030" v="594" actId="20577"/>
      <pc:docMkLst>
        <pc:docMk/>
      </pc:docMkLst>
      <pc:sldChg chg="add del">
        <pc:chgData name="Mondragon, Desiree - DEN" userId="cddb16d0-b6f9-4161-a1a6-91a003280c7c" providerId="ADAL" clId="{75D7A768-0D8D-4A7A-B4B3-DDFFBA587F89}" dt="2024-09-26T20:22:31.578" v="10" actId="47"/>
        <pc:sldMkLst>
          <pc:docMk/>
          <pc:sldMk cId="159681356" sldId="263"/>
        </pc:sldMkLst>
      </pc:sldChg>
      <pc:sldChg chg="add del">
        <pc:chgData name="Mondragon, Desiree - DEN" userId="cddb16d0-b6f9-4161-a1a6-91a003280c7c" providerId="ADAL" clId="{75D7A768-0D8D-4A7A-B4B3-DDFFBA587F89}" dt="2024-09-26T20:22:31.578" v="10" actId="47"/>
        <pc:sldMkLst>
          <pc:docMk/>
          <pc:sldMk cId="2136127173" sldId="271"/>
        </pc:sldMkLst>
      </pc:sldChg>
      <pc:sldChg chg="add del">
        <pc:chgData name="Mondragon, Desiree - DEN" userId="cddb16d0-b6f9-4161-a1a6-91a003280c7c" providerId="ADAL" clId="{75D7A768-0D8D-4A7A-B4B3-DDFFBA587F89}" dt="2024-09-26T20:22:31.578" v="10" actId="47"/>
        <pc:sldMkLst>
          <pc:docMk/>
          <pc:sldMk cId="501333188" sldId="274"/>
        </pc:sldMkLst>
      </pc:sldChg>
      <pc:sldChg chg="modSp add del">
        <pc:chgData name="Mondragon, Desiree - DEN" userId="cddb16d0-b6f9-4161-a1a6-91a003280c7c" providerId="ADAL" clId="{75D7A768-0D8D-4A7A-B4B3-DDFFBA587F89}" dt="2024-09-26T20:36:57.904" v="471" actId="1076"/>
        <pc:sldMkLst>
          <pc:docMk/>
          <pc:sldMk cId="3053472938" sldId="279"/>
        </pc:sldMkLst>
      </pc:sldChg>
      <pc:sldChg chg="add del">
        <pc:chgData name="Mondragon, Desiree - DEN" userId="cddb16d0-b6f9-4161-a1a6-91a003280c7c" providerId="ADAL" clId="{75D7A768-0D8D-4A7A-B4B3-DDFFBA587F89}" dt="2024-09-26T20:22:31.578" v="10" actId="47"/>
        <pc:sldMkLst>
          <pc:docMk/>
          <pc:sldMk cId="868613216" sldId="287"/>
        </pc:sldMkLst>
      </pc:sldChg>
      <pc:sldChg chg="add del">
        <pc:chgData name="Mondragon, Desiree - DEN" userId="cddb16d0-b6f9-4161-a1a6-91a003280c7c" providerId="ADAL" clId="{75D7A768-0D8D-4A7A-B4B3-DDFFBA587F89}" dt="2024-09-26T20:22:31.578" v="10" actId="47"/>
        <pc:sldMkLst>
          <pc:docMk/>
          <pc:sldMk cId="640101126" sldId="291"/>
        </pc:sldMkLst>
      </pc:sldChg>
      <pc:sldChg chg="modSp add del mod">
        <pc:chgData name="Mondragon, Desiree - DEN" userId="cddb16d0-b6f9-4161-a1a6-91a003280c7c" providerId="ADAL" clId="{75D7A768-0D8D-4A7A-B4B3-DDFFBA587F89}" dt="2024-09-26T20:37:08.064" v="473" actId="403"/>
        <pc:sldMkLst>
          <pc:docMk/>
          <pc:sldMk cId="1945929282" sldId="346"/>
        </pc:sldMkLst>
      </pc:sldChg>
      <pc:sldChg chg="add del">
        <pc:chgData name="Mondragon, Desiree - DEN" userId="cddb16d0-b6f9-4161-a1a6-91a003280c7c" providerId="ADAL" clId="{75D7A768-0D8D-4A7A-B4B3-DDFFBA587F89}" dt="2024-09-26T20:22:31.578" v="10" actId="47"/>
        <pc:sldMkLst>
          <pc:docMk/>
          <pc:sldMk cId="446503946" sldId="1070"/>
        </pc:sldMkLst>
      </pc:sldChg>
      <pc:sldChg chg="add del modNotesTx">
        <pc:chgData name="Mondragon, Desiree - DEN" userId="cddb16d0-b6f9-4161-a1a6-91a003280c7c" providerId="ADAL" clId="{75D7A768-0D8D-4A7A-B4B3-DDFFBA587F89}" dt="2024-09-26T20:22:19.187" v="7"/>
        <pc:sldMkLst>
          <pc:docMk/>
          <pc:sldMk cId="430740818" sldId="11071"/>
        </pc:sldMkLst>
      </pc:sldChg>
      <pc:sldChg chg="modSp add del">
        <pc:chgData name="Mondragon, Desiree - DEN" userId="cddb16d0-b6f9-4161-a1a6-91a003280c7c" providerId="ADAL" clId="{75D7A768-0D8D-4A7A-B4B3-DDFFBA587F89}" dt="2024-09-26T20:38:53.311" v="493" actId="403"/>
        <pc:sldMkLst>
          <pc:docMk/>
          <pc:sldMk cId="4221093669" sldId="11073"/>
        </pc:sldMkLst>
      </pc:sldChg>
      <pc:sldChg chg="modSp add del">
        <pc:chgData name="Mondragon, Desiree - DEN" userId="cddb16d0-b6f9-4161-a1a6-91a003280c7c" providerId="ADAL" clId="{75D7A768-0D8D-4A7A-B4B3-DDFFBA587F89}" dt="2024-09-26T20:38:49.761" v="492" actId="403"/>
        <pc:sldMkLst>
          <pc:docMk/>
          <pc:sldMk cId="4248998617" sldId="11074"/>
        </pc:sldMkLst>
      </pc:sldChg>
      <pc:sldChg chg="modSp add del">
        <pc:chgData name="Mondragon, Desiree - DEN" userId="cddb16d0-b6f9-4161-a1a6-91a003280c7c" providerId="ADAL" clId="{75D7A768-0D8D-4A7A-B4B3-DDFFBA587F89}" dt="2024-09-26T20:37:02.513" v="472" actId="403"/>
        <pc:sldMkLst>
          <pc:docMk/>
          <pc:sldMk cId="0" sldId="11075"/>
        </pc:sldMkLst>
      </pc:sldChg>
      <pc:sldChg chg="modSp add del">
        <pc:chgData name="Mondragon, Desiree - DEN" userId="cddb16d0-b6f9-4161-a1a6-91a003280c7c" providerId="ADAL" clId="{75D7A768-0D8D-4A7A-B4B3-DDFFBA587F89}" dt="2024-09-26T20:38:26.624" v="487" actId="255"/>
        <pc:sldMkLst>
          <pc:docMk/>
          <pc:sldMk cId="3015803363" sldId="11078"/>
        </pc:sldMkLst>
      </pc:sldChg>
      <pc:sldChg chg="modSp add del">
        <pc:chgData name="Mondragon, Desiree - DEN" userId="cddb16d0-b6f9-4161-a1a6-91a003280c7c" providerId="ADAL" clId="{75D7A768-0D8D-4A7A-B4B3-DDFFBA587F89}" dt="2024-09-26T20:38:56.512" v="494" actId="403"/>
        <pc:sldMkLst>
          <pc:docMk/>
          <pc:sldMk cId="2561711928" sldId="11084"/>
        </pc:sldMkLst>
      </pc:sldChg>
      <pc:sldChg chg="modSp add del">
        <pc:chgData name="Mondragon, Desiree - DEN" userId="cddb16d0-b6f9-4161-a1a6-91a003280c7c" providerId="ADAL" clId="{75D7A768-0D8D-4A7A-B4B3-DDFFBA587F89}" dt="2024-09-26T20:40:07.982" v="518" actId="20577"/>
        <pc:sldMkLst>
          <pc:docMk/>
          <pc:sldMk cId="3755693697" sldId="11097"/>
        </pc:sldMkLst>
      </pc:sldChg>
      <pc:sldChg chg="modSp add del">
        <pc:chgData name="Mondragon, Desiree - DEN" userId="cddb16d0-b6f9-4161-a1a6-91a003280c7c" providerId="ADAL" clId="{75D7A768-0D8D-4A7A-B4B3-DDFFBA587F89}" dt="2024-09-26T20:40:42.984" v="524" actId="403"/>
        <pc:sldMkLst>
          <pc:docMk/>
          <pc:sldMk cId="586891528" sldId="11110"/>
        </pc:sldMkLst>
      </pc:sldChg>
      <pc:sldChg chg="add del">
        <pc:chgData name="Mondragon, Desiree - DEN" userId="cddb16d0-b6f9-4161-a1a6-91a003280c7c" providerId="ADAL" clId="{75D7A768-0D8D-4A7A-B4B3-DDFFBA587F89}" dt="2024-09-26T20:22:31.578" v="10" actId="47"/>
        <pc:sldMkLst>
          <pc:docMk/>
          <pc:sldMk cId="46628132" sldId="11111"/>
        </pc:sldMkLst>
      </pc:sldChg>
      <pc:sldChg chg="add del">
        <pc:chgData name="Mondragon, Desiree - DEN" userId="cddb16d0-b6f9-4161-a1a6-91a003280c7c" providerId="ADAL" clId="{75D7A768-0D8D-4A7A-B4B3-DDFFBA587F89}" dt="2024-09-26T20:22:31.578" v="10" actId="47"/>
        <pc:sldMkLst>
          <pc:docMk/>
          <pc:sldMk cId="3060206424" sldId="11119"/>
        </pc:sldMkLst>
      </pc:sldChg>
      <pc:sldChg chg="add del modNotesTx">
        <pc:chgData name="Mondragon, Desiree - DEN" userId="cddb16d0-b6f9-4161-a1a6-91a003280c7c" providerId="ADAL" clId="{75D7A768-0D8D-4A7A-B4B3-DDFFBA587F89}" dt="2024-09-26T20:26:12.517" v="22" actId="2696"/>
        <pc:sldMkLst>
          <pc:docMk/>
          <pc:sldMk cId="2147555840" sldId="11131"/>
        </pc:sldMkLst>
      </pc:sldChg>
      <pc:sldChg chg="add del">
        <pc:chgData name="Mondragon, Desiree - DEN" userId="cddb16d0-b6f9-4161-a1a6-91a003280c7c" providerId="ADAL" clId="{75D7A768-0D8D-4A7A-B4B3-DDFFBA587F89}" dt="2024-09-26T20:22:19.187" v="7"/>
        <pc:sldMkLst>
          <pc:docMk/>
          <pc:sldMk cId="2627390745" sldId="11138"/>
        </pc:sldMkLst>
      </pc:sldChg>
      <pc:sldChg chg="add del">
        <pc:chgData name="Mondragon, Desiree - DEN" userId="cddb16d0-b6f9-4161-a1a6-91a003280c7c" providerId="ADAL" clId="{75D7A768-0D8D-4A7A-B4B3-DDFFBA587F89}" dt="2024-09-26T20:22:31.578" v="10" actId="47"/>
        <pc:sldMkLst>
          <pc:docMk/>
          <pc:sldMk cId="1298934604" sldId="11141"/>
        </pc:sldMkLst>
      </pc:sldChg>
      <pc:sldChg chg="modSp add del">
        <pc:chgData name="Mondragon, Desiree - DEN" userId="cddb16d0-b6f9-4161-a1a6-91a003280c7c" providerId="ADAL" clId="{75D7A768-0D8D-4A7A-B4B3-DDFFBA587F89}" dt="2024-09-26T20:40:39.568" v="523" actId="403"/>
        <pc:sldMkLst>
          <pc:docMk/>
          <pc:sldMk cId="3501729453" sldId="11144"/>
        </pc:sldMkLst>
      </pc:sldChg>
      <pc:sldChg chg="modSp add del">
        <pc:chgData name="Mondragon, Desiree - DEN" userId="cddb16d0-b6f9-4161-a1a6-91a003280c7c" providerId="ADAL" clId="{75D7A768-0D8D-4A7A-B4B3-DDFFBA587F89}" dt="2024-09-26T20:40:17.808" v="520" actId="403"/>
        <pc:sldMkLst>
          <pc:docMk/>
          <pc:sldMk cId="888247115" sldId="11147"/>
        </pc:sldMkLst>
      </pc:sldChg>
      <pc:sldChg chg="del">
        <pc:chgData name="Mondragon, Desiree - DEN" userId="cddb16d0-b6f9-4161-a1a6-91a003280c7c" providerId="ADAL" clId="{75D7A768-0D8D-4A7A-B4B3-DDFFBA587F89}" dt="2024-09-26T20:16:28.941" v="1" actId="47"/>
        <pc:sldMkLst>
          <pc:docMk/>
          <pc:sldMk cId="811872395" sldId="11152"/>
        </pc:sldMkLst>
      </pc:sldChg>
      <pc:sldChg chg="modSp add del">
        <pc:chgData name="Mondragon, Desiree - DEN" userId="cddb16d0-b6f9-4161-a1a6-91a003280c7c" providerId="ADAL" clId="{75D7A768-0D8D-4A7A-B4B3-DDFFBA587F89}" dt="2024-09-26T20:36:48.983" v="469" actId="403"/>
        <pc:sldMkLst>
          <pc:docMk/>
          <pc:sldMk cId="3936548763" sldId="11160"/>
        </pc:sldMkLst>
      </pc:sldChg>
      <pc:sldChg chg="modSp add del">
        <pc:chgData name="Mondragon, Desiree - DEN" userId="cddb16d0-b6f9-4161-a1a6-91a003280c7c" providerId="ADAL" clId="{75D7A768-0D8D-4A7A-B4B3-DDFFBA587F89}" dt="2024-09-26T20:36:02.905" v="464" actId="113"/>
        <pc:sldMkLst>
          <pc:docMk/>
          <pc:sldMk cId="1283233314" sldId="11161"/>
        </pc:sldMkLst>
      </pc:sldChg>
      <pc:sldChg chg="modSp add del">
        <pc:chgData name="Mondragon, Desiree - DEN" userId="cddb16d0-b6f9-4161-a1a6-91a003280c7c" providerId="ADAL" clId="{75D7A768-0D8D-4A7A-B4B3-DDFFBA587F89}" dt="2024-09-26T20:39:11.825" v="499" actId="403"/>
        <pc:sldMkLst>
          <pc:docMk/>
          <pc:sldMk cId="3100568756" sldId="11167"/>
        </pc:sldMkLst>
      </pc:sldChg>
      <pc:sldChg chg="modSp add del">
        <pc:chgData name="Mondragon, Desiree - DEN" userId="cddb16d0-b6f9-4161-a1a6-91a003280c7c" providerId="ADAL" clId="{75D7A768-0D8D-4A7A-B4B3-DDFFBA587F89}" dt="2024-09-26T20:39:17.026" v="501" actId="403"/>
        <pc:sldMkLst>
          <pc:docMk/>
          <pc:sldMk cId="2419338990" sldId="11179"/>
        </pc:sldMkLst>
      </pc:sldChg>
      <pc:sldChg chg="modSp add del modNotesTx">
        <pc:chgData name="Mondragon, Desiree - DEN" userId="cddb16d0-b6f9-4161-a1a6-91a003280c7c" providerId="ADAL" clId="{75D7A768-0D8D-4A7A-B4B3-DDFFBA587F89}" dt="2024-09-26T20:37:14.536" v="474" actId="403"/>
        <pc:sldMkLst>
          <pc:docMk/>
          <pc:sldMk cId="4001596926" sldId="11186"/>
        </pc:sldMkLst>
      </pc:sldChg>
      <pc:sldChg chg="modSp add del">
        <pc:chgData name="Mondragon, Desiree - DEN" userId="cddb16d0-b6f9-4161-a1a6-91a003280c7c" providerId="ADAL" clId="{75D7A768-0D8D-4A7A-B4B3-DDFFBA587F89}" dt="2024-09-26T20:37:31.230" v="476" actId="255"/>
        <pc:sldMkLst>
          <pc:docMk/>
          <pc:sldMk cId="614274203" sldId="11187"/>
        </pc:sldMkLst>
      </pc:sldChg>
      <pc:sldChg chg="add del">
        <pc:chgData name="Mondragon, Desiree - DEN" userId="cddb16d0-b6f9-4161-a1a6-91a003280c7c" providerId="ADAL" clId="{75D7A768-0D8D-4A7A-B4B3-DDFFBA587F89}" dt="2024-09-26T20:25:35.549" v="18" actId="2696"/>
        <pc:sldMkLst>
          <pc:docMk/>
          <pc:sldMk cId="1095214164" sldId="11188"/>
        </pc:sldMkLst>
      </pc:sldChg>
      <pc:sldChg chg="modSp add del">
        <pc:chgData name="Mondragon, Desiree - DEN" userId="cddb16d0-b6f9-4161-a1a6-91a003280c7c" providerId="ADAL" clId="{75D7A768-0D8D-4A7A-B4B3-DDFFBA587F89}" dt="2024-09-26T20:39:37.158" v="506" actId="255"/>
        <pc:sldMkLst>
          <pc:docMk/>
          <pc:sldMk cId="1637588952" sldId="11189"/>
        </pc:sldMkLst>
      </pc:sldChg>
      <pc:sldChg chg="modSp add del">
        <pc:chgData name="Mondragon, Desiree - DEN" userId="cddb16d0-b6f9-4161-a1a6-91a003280c7c" providerId="ADAL" clId="{75D7A768-0D8D-4A7A-B4B3-DDFFBA587F89}" dt="2024-09-26T20:39:22.474" v="502" actId="403"/>
        <pc:sldMkLst>
          <pc:docMk/>
          <pc:sldMk cId="83807410" sldId="11190"/>
        </pc:sldMkLst>
      </pc:sldChg>
      <pc:sldChg chg="add del">
        <pc:chgData name="Mondragon, Desiree - DEN" userId="cddb16d0-b6f9-4161-a1a6-91a003280c7c" providerId="ADAL" clId="{75D7A768-0D8D-4A7A-B4B3-DDFFBA587F89}" dt="2024-09-26T20:23:04.246" v="13" actId="2696"/>
        <pc:sldMkLst>
          <pc:docMk/>
          <pc:sldMk cId="0" sldId="11191"/>
        </pc:sldMkLst>
      </pc:sldChg>
      <pc:sldChg chg="modSp add del modNotesTx">
        <pc:chgData name="Mondragon, Desiree - DEN" userId="cddb16d0-b6f9-4161-a1a6-91a003280c7c" providerId="ADAL" clId="{75D7A768-0D8D-4A7A-B4B3-DDFFBA587F89}" dt="2024-09-26T20:37:42.170" v="478" actId="403"/>
        <pc:sldMkLst>
          <pc:docMk/>
          <pc:sldMk cId="2917361468" sldId="11192"/>
        </pc:sldMkLst>
      </pc:sldChg>
      <pc:sldChg chg="modSp add del">
        <pc:chgData name="Mondragon, Desiree - DEN" userId="cddb16d0-b6f9-4161-a1a6-91a003280c7c" providerId="ADAL" clId="{75D7A768-0D8D-4A7A-B4B3-DDFFBA587F89}" dt="2024-09-26T20:38:35.183" v="489" actId="403"/>
        <pc:sldMkLst>
          <pc:docMk/>
          <pc:sldMk cId="2228811327" sldId="11193"/>
        </pc:sldMkLst>
      </pc:sldChg>
      <pc:sldChg chg="add del">
        <pc:chgData name="Mondragon, Desiree - DEN" userId="cddb16d0-b6f9-4161-a1a6-91a003280c7c" providerId="ADAL" clId="{75D7A768-0D8D-4A7A-B4B3-DDFFBA587F89}" dt="2024-09-26T20:22:31.578" v="10" actId="47"/>
        <pc:sldMkLst>
          <pc:docMk/>
          <pc:sldMk cId="534479468" sldId="11197"/>
        </pc:sldMkLst>
      </pc:sldChg>
      <pc:sldChg chg="add del">
        <pc:chgData name="Mondragon, Desiree - DEN" userId="cddb16d0-b6f9-4161-a1a6-91a003280c7c" providerId="ADAL" clId="{75D7A768-0D8D-4A7A-B4B3-DDFFBA587F89}" dt="2024-09-26T20:22:31.578" v="10" actId="47"/>
        <pc:sldMkLst>
          <pc:docMk/>
          <pc:sldMk cId="170341230" sldId="11200"/>
        </pc:sldMkLst>
      </pc:sldChg>
      <pc:sldChg chg="modSp add del">
        <pc:chgData name="Mondragon, Desiree - DEN" userId="cddb16d0-b6f9-4161-a1a6-91a003280c7c" providerId="ADAL" clId="{75D7A768-0D8D-4A7A-B4B3-DDFFBA587F89}" dt="2024-09-26T20:38:30.743" v="488" actId="403"/>
        <pc:sldMkLst>
          <pc:docMk/>
          <pc:sldMk cId="1274702651" sldId="11201"/>
        </pc:sldMkLst>
      </pc:sldChg>
      <pc:sldChg chg="add del">
        <pc:chgData name="Mondragon, Desiree - DEN" userId="cddb16d0-b6f9-4161-a1a6-91a003280c7c" providerId="ADAL" clId="{75D7A768-0D8D-4A7A-B4B3-DDFFBA587F89}" dt="2024-09-26T20:22:31.578" v="10" actId="47"/>
        <pc:sldMkLst>
          <pc:docMk/>
          <pc:sldMk cId="623686553" sldId="11202"/>
        </pc:sldMkLst>
      </pc:sldChg>
      <pc:sldChg chg="modSp add del">
        <pc:chgData name="Mondragon, Desiree - DEN" userId="cddb16d0-b6f9-4161-a1a6-91a003280c7c" providerId="ADAL" clId="{75D7A768-0D8D-4A7A-B4B3-DDFFBA587F89}" dt="2024-09-26T20:39:51.167" v="513" actId="255"/>
        <pc:sldMkLst>
          <pc:docMk/>
          <pc:sldMk cId="964471543" sldId="11203"/>
        </pc:sldMkLst>
      </pc:sldChg>
      <pc:sldChg chg="modSp add del">
        <pc:chgData name="Mondragon, Desiree - DEN" userId="cddb16d0-b6f9-4161-a1a6-91a003280c7c" providerId="ADAL" clId="{75D7A768-0D8D-4A7A-B4B3-DDFFBA587F89}" dt="2024-09-26T20:39:56.577" v="514" actId="255"/>
        <pc:sldMkLst>
          <pc:docMk/>
          <pc:sldMk cId="2195972976" sldId="11204"/>
        </pc:sldMkLst>
      </pc:sldChg>
      <pc:sldChg chg="modSp add del">
        <pc:chgData name="Mondragon, Desiree - DEN" userId="cddb16d0-b6f9-4161-a1a6-91a003280c7c" providerId="ADAL" clId="{75D7A768-0D8D-4A7A-B4B3-DDFFBA587F89}" dt="2024-09-26T20:59:00.272" v="574"/>
        <pc:sldMkLst>
          <pc:docMk/>
          <pc:sldMk cId="1387675843" sldId="11206"/>
        </pc:sldMkLst>
      </pc:sldChg>
      <pc:sldChg chg="add del">
        <pc:chgData name="Mondragon, Desiree - DEN" userId="cddb16d0-b6f9-4161-a1a6-91a003280c7c" providerId="ADAL" clId="{75D7A768-0D8D-4A7A-B4B3-DDFFBA587F89}" dt="2024-09-26T20:22:31.578" v="10" actId="47"/>
        <pc:sldMkLst>
          <pc:docMk/>
          <pc:sldMk cId="4081752704" sldId="11207"/>
        </pc:sldMkLst>
      </pc:sldChg>
      <pc:sldChg chg="add del">
        <pc:chgData name="Mondragon, Desiree - DEN" userId="cddb16d0-b6f9-4161-a1a6-91a003280c7c" providerId="ADAL" clId="{75D7A768-0D8D-4A7A-B4B3-DDFFBA587F89}" dt="2024-09-26T20:22:31.578" v="10" actId="47"/>
        <pc:sldMkLst>
          <pc:docMk/>
          <pc:sldMk cId="3461955299" sldId="11208"/>
        </pc:sldMkLst>
      </pc:sldChg>
      <pc:sldChg chg="modSp add del">
        <pc:chgData name="Mondragon, Desiree - DEN" userId="cddb16d0-b6f9-4161-a1a6-91a003280c7c" providerId="ADAL" clId="{75D7A768-0D8D-4A7A-B4B3-DDFFBA587F89}" dt="2024-09-26T20:39:02.216" v="495" actId="403"/>
        <pc:sldMkLst>
          <pc:docMk/>
          <pc:sldMk cId="2576658171" sldId="11210"/>
        </pc:sldMkLst>
      </pc:sldChg>
      <pc:sldChg chg="add del">
        <pc:chgData name="Mondragon, Desiree - DEN" userId="cddb16d0-b6f9-4161-a1a6-91a003280c7c" providerId="ADAL" clId="{75D7A768-0D8D-4A7A-B4B3-DDFFBA587F89}" dt="2024-09-26T20:22:31.578" v="10" actId="47"/>
        <pc:sldMkLst>
          <pc:docMk/>
          <pc:sldMk cId="2765266663" sldId="11211"/>
        </pc:sldMkLst>
      </pc:sldChg>
      <pc:sldChg chg="add del">
        <pc:chgData name="Mondragon, Desiree - DEN" userId="cddb16d0-b6f9-4161-a1a6-91a003280c7c" providerId="ADAL" clId="{75D7A768-0D8D-4A7A-B4B3-DDFFBA587F89}" dt="2024-09-26T20:22:31.578" v="10" actId="47"/>
        <pc:sldMkLst>
          <pc:docMk/>
          <pc:sldMk cId="3664679856" sldId="11212"/>
        </pc:sldMkLst>
      </pc:sldChg>
      <pc:sldChg chg="modSp add del">
        <pc:chgData name="Mondragon, Desiree - DEN" userId="cddb16d0-b6f9-4161-a1a6-91a003280c7c" providerId="ADAL" clId="{75D7A768-0D8D-4A7A-B4B3-DDFFBA587F89}" dt="2024-09-26T20:38:43.522" v="491" actId="403"/>
        <pc:sldMkLst>
          <pc:docMk/>
          <pc:sldMk cId="1685021762" sldId="11213"/>
        </pc:sldMkLst>
      </pc:sldChg>
      <pc:sldChg chg="add del">
        <pc:chgData name="Mondragon, Desiree - DEN" userId="cddb16d0-b6f9-4161-a1a6-91a003280c7c" providerId="ADAL" clId="{75D7A768-0D8D-4A7A-B4B3-DDFFBA587F89}" dt="2024-09-26T20:22:31.578" v="10" actId="47"/>
        <pc:sldMkLst>
          <pc:docMk/>
          <pc:sldMk cId="3534765577" sldId="11214"/>
        </pc:sldMkLst>
      </pc:sldChg>
      <pc:sldChg chg="modSp add del">
        <pc:chgData name="Mondragon, Desiree - DEN" userId="cddb16d0-b6f9-4161-a1a6-91a003280c7c" providerId="ADAL" clId="{75D7A768-0D8D-4A7A-B4B3-DDFFBA587F89}" dt="2024-09-26T20:36:23.383" v="465" actId="403"/>
        <pc:sldMkLst>
          <pc:docMk/>
          <pc:sldMk cId="2748581706" sldId="11215"/>
        </pc:sldMkLst>
      </pc:sldChg>
      <pc:sldChg chg="add del">
        <pc:chgData name="Mondragon, Desiree - DEN" userId="cddb16d0-b6f9-4161-a1a6-91a003280c7c" providerId="ADAL" clId="{75D7A768-0D8D-4A7A-B4B3-DDFFBA587F89}" dt="2024-09-26T20:22:31.578" v="10" actId="47"/>
        <pc:sldMkLst>
          <pc:docMk/>
          <pc:sldMk cId="4197252479" sldId="11216"/>
        </pc:sldMkLst>
      </pc:sldChg>
      <pc:sldChg chg="add del">
        <pc:chgData name="Mondragon, Desiree - DEN" userId="cddb16d0-b6f9-4161-a1a6-91a003280c7c" providerId="ADAL" clId="{75D7A768-0D8D-4A7A-B4B3-DDFFBA587F89}" dt="2024-09-26T20:22:31.578" v="10" actId="47"/>
        <pc:sldMkLst>
          <pc:docMk/>
          <pc:sldMk cId="3490488679" sldId="11217"/>
        </pc:sldMkLst>
      </pc:sldChg>
      <pc:sldChg chg="add del">
        <pc:chgData name="Mondragon, Desiree - DEN" userId="cddb16d0-b6f9-4161-a1a6-91a003280c7c" providerId="ADAL" clId="{75D7A768-0D8D-4A7A-B4B3-DDFFBA587F89}" dt="2024-09-26T20:22:31.578" v="10" actId="47"/>
        <pc:sldMkLst>
          <pc:docMk/>
          <pc:sldMk cId="3396810761" sldId="11218"/>
        </pc:sldMkLst>
      </pc:sldChg>
      <pc:sldChg chg="modSp add del mod">
        <pc:chgData name="Mondragon, Desiree - DEN" userId="cddb16d0-b6f9-4161-a1a6-91a003280c7c" providerId="ADAL" clId="{75D7A768-0D8D-4A7A-B4B3-DDFFBA587F89}" dt="2024-09-26T20:38:08.895" v="484" actId="404"/>
        <pc:sldMkLst>
          <pc:docMk/>
          <pc:sldMk cId="2487797668" sldId="11219"/>
        </pc:sldMkLst>
      </pc:sldChg>
      <pc:sldChg chg="modSp add del">
        <pc:chgData name="Mondragon, Desiree - DEN" userId="cddb16d0-b6f9-4161-a1a6-91a003280c7c" providerId="ADAL" clId="{75D7A768-0D8D-4A7A-B4B3-DDFFBA587F89}" dt="2024-09-26T20:39:43.848" v="510" actId="404"/>
        <pc:sldMkLst>
          <pc:docMk/>
          <pc:sldMk cId="3386472826" sldId="11221"/>
        </pc:sldMkLst>
      </pc:sldChg>
      <pc:sldChg chg="add del">
        <pc:chgData name="Mondragon, Desiree - DEN" userId="cddb16d0-b6f9-4161-a1a6-91a003280c7c" providerId="ADAL" clId="{75D7A768-0D8D-4A7A-B4B3-DDFFBA587F89}" dt="2024-09-26T20:22:31.578" v="10" actId="47"/>
        <pc:sldMkLst>
          <pc:docMk/>
          <pc:sldMk cId="1543363641" sldId="11222"/>
        </pc:sldMkLst>
      </pc:sldChg>
      <pc:sldChg chg="modSp add del mod">
        <pc:chgData name="Mondragon, Desiree - DEN" userId="cddb16d0-b6f9-4161-a1a6-91a003280c7c" providerId="ADAL" clId="{75D7A768-0D8D-4A7A-B4B3-DDFFBA587F89}" dt="2024-09-26T20:35:00.001" v="441" actId="962"/>
        <pc:sldMkLst>
          <pc:docMk/>
          <pc:sldMk cId="1648746472" sldId="11223"/>
        </pc:sldMkLst>
      </pc:sldChg>
      <pc:sldChg chg="add del">
        <pc:chgData name="Mondragon, Desiree - DEN" userId="cddb16d0-b6f9-4161-a1a6-91a003280c7c" providerId="ADAL" clId="{75D7A768-0D8D-4A7A-B4B3-DDFFBA587F89}" dt="2024-09-26T20:22:31.578" v="10" actId="47"/>
        <pc:sldMkLst>
          <pc:docMk/>
          <pc:sldMk cId="149801588" sldId="11224"/>
        </pc:sldMkLst>
      </pc:sldChg>
      <pc:sldChg chg="add del">
        <pc:chgData name="Mondragon, Desiree - DEN" userId="cddb16d0-b6f9-4161-a1a6-91a003280c7c" providerId="ADAL" clId="{75D7A768-0D8D-4A7A-B4B3-DDFFBA587F89}" dt="2024-09-26T20:22:31.578" v="10" actId="47"/>
        <pc:sldMkLst>
          <pc:docMk/>
          <pc:sldMk cId="2081315883" sldId="11225"/>
        </pc:sldMkLst>
      </pc:sldChg>
      <pc:sldChg chg="add del">
        <pc:chgData name="Mondragon, Desiree - DEN" userId="cddb16d0-b6f9-4161-a1a6-91a003280c7c" providerId="ADAL" clId="{75D7A768-0D8D-4A7A-B4B3-DDFFBA587F89}" dt="2024-09-26T20:22:31.578" v="10" actId="47"/>
        <pc:sldMkLst>
          <pc:docMk/>
          <pc:sldMk cId="3784794574" sldId="11226"/>
        </pc:sldMkLst>
      </pc:sldChg>
      <pc:sldChg chg="add del">
        <pc:chgData name="Mondragon, Desiree - DEN" userId="cddb16d0-b6f9-4161-a1a6-91a003280c7c" providerId="ADAL" clId="{75D7A768-0D8D-4A7A-B4B3-DDFFBA587F89}" dt="2024-09-26T20:22:31.578" v="10" actId="47"/>
        <pc:sldMkLst>
          <pc:docMk/>
          <pc:sldMk cId="264350020" sldId="11227"/>
        </pc:sldMkLst>
      </pc:sldChg>
      <pc:sldChg chg="add del">
        <pc:chgData name="Mondragon, Desiree - DEN" userId="cddb16d0-b6f9-4161-a1a6-91a003280c7c" providerId="ADAL" clId="{75D7A768-0D8D-4A7A-B4B3-DDFFBA587F89}" dt="2024-09-26T20:22:31.578" v="10" actId="47"/>
        <pc:sldMkLst>
          <pc:docMk/>
          <pc:sldMk cId="2283073858" sldId="11228"/>
        </pc:sldMkLst>
      </pc:sldChg>
      <pc:sldChg chg="add del">
        <pc:chgData name="Mondragon, Desiree - DEN" userId="cddb16d0-b6f9-4161-a1a6-91a003280c7c" providerId="ADAL" clId="{75D7A768-0D8D-4A7A-B4B3-DDFFBA587F89}" dt="2024-09-26T20:22:31.578" v="10" actId="47"/>
        <pc:sldMkLst>
          <pc:docMk/>
          <pc:sldMk cId="936721277" sldId="11229"/>
        </pc:sldMkLst>
      </pc:sldChg>
      <pc:sldChg chg="add del">
        <pc:chgData name="Mondragon, Desiree - DEN" userId="cddb16d0-b6f9-4161-a1a6-91a003280c7c" providerId="ADAL" clId="{75D7A768-0D8D-4A7A-B4B3-DDFFBA587F89}" dt="2024-09-26T20:22:31.578" v="10" actId="47"/>
        <pc:sldMkLst>
          <pc:docMk/>
          <pc:sldMk cId="4138031181" sldId="11230"/>
        </pc:sldMkLst>
      </pc:sldChg>
      <pc:sldChg chg="add del">
        <pc:chgData name="Mondragon, Desiree - DEN" userId="cddb16d0-b6f9-4161-a1a6-91a003280c7c" providerId="ADAL" clId="{75D7A768-0D8D-4A7A-B4B3-DDFFBA587F89}" dt="2024-09-26T20:22:31.578" v="10" actId="47"/>
        <pc:sldMkLst>
          <pc:docMk/>
          <pc:sldMk cId="4067118518" sldId="11231"/>
        </pc:sldMkLst>
      </pc:sldChg>
      <pc:sldChg chg="modSp add del mod">
        <pc:chgData name="Mondragon, Desiree - DEN" userId="cddb16d0-b6f9-4161-a1a6-91a003280c7c" providerId="ADAL" clId="{75D7A768-0D8D-4A7A-B4B3-DDFFBA587F89}" dt="2024-09-26T20:38:02.305" v="480" actId="403"/>
        <pc:sldMkLst>
          <pc:docMk/>
          <pc:sldMk cId="823359515" sldId="11232"/>
        </pc:sldMkLst>
      </pc:sldChg>
      <pc:sldChg chg="modSp add del mod">
        <pc:chgData name="Mondragon, Desiree - DEN" userId="cddb16d0-b6f9-4161-a1a6-91a003280c7c" providerId="ADAL" clId="{75D7A768-0D8D-4A7A-B4B3-DDFFBA587F89}" dt="2024-09-26T20:35:19.096" v="455" actId="962"/>
        <pc:sldMkLst>
          <pc:docMk/>
          <pc:sldMk cId="1702228487" sldId="11233"/>
        </pc:sldMkLst>
      </pc:sldChg>
      <pc:sldChg chg="modSp add del mod">
        <pc:chgData name="Mondragon, Desiree - DEN" userId="cddb16d0-b6f9-4161-a1a6-91a003280c7c" providerId="ADAL" clId="{75D7A768-0D8D-4A7A-B4B3-DDFFBA587F89}" dt="2024-09-26T20:35:13.447" v="450" actId="962"/>
        <pc:sldMkLst>
          <pc:docMk/>
          <pc:sldMk cId="3137166465" sldId="11234"/>
        </pc:sldMkLst>
      </pc:sldChg>
      <pc:sldChg chg="modSp add del mod">
        <pc:chgData name="Mondragon, Desiree - DEN" userId="cddb16d0-b6f9-4161-a1a6-91a003280c7c" providerId="ADAL" clId="{75D7A768-0D8D-4A7A-B4B3-DDFFBA587F89}" dt="2024-09-26T20:35:07.863" v="445" actId="962"/>
        <pc:sldMkLst>
          <pc:docMk/>
          <pc:sldMk cId="3589490559" sldId="11235"/>
        </pc:sldMkLst>
      </pc:sldChg>
      <pc:sldChg chg="delSp modSp add mod">
        <pc:chgData name="Mondragon, Desiree - DEN" userId="cddb16d0-b6f9-4161-a1a6-91a003280c7c" providerId="ADAL" clId="{75D7A768-0D8D-4A7A-B4B3-DDFFBA587F89}" dt="2024-09-26T20:37:38.032" v="477" actId="403"/>
        <pc:sldMkLst>
          <pc:docMk/>
          <pc:sldMk cId="0" sldId="11236"/>
        </pc:sldMkLst>
      </pc:sldChg>
      <pc:sldChg chg="addSp delSp modSp add mod modNotesTx">
        <pc:chgData name="Mondragon, Desiree - DEN" userId="cddb16d0-b6f9-4161-a1a6-91a003280c7c" providerId="ADAL" clId="{75D7A768-0D8D-4A7A-B4B3-DDFFBA587F89}" dt="2024-09-26T20:36:39.091" v="468" actId="403"/>
        <pc:sldMkLst>
          <pc:docMk/>
          <pc:sldMk cId="3513850668" sldId="11237"/>
        </pc:sldMkLst>
      </pc:sldChg>
      <pc:sldChg chg="add del">
        <pc:chgData name="Mondragon, Desiree - DEN" userId="cddb16d0-b6f9-4161-a1a6-91a003280c7c" providerId="ADAL" clId="{75D7A768-0D8D-4A7A-B4B3-DDFFBA587F89}" dt="2024-09-26T20:56:26.380" v="526" actId="2696"/>
        <pc:sldMkLst>
          <pc:docMk/>
          <pc:sldMk cId="1249937138" sldId="11238"/>
        </pc:sldMkLst>
      </pc:sldChg>
      <pc:sldChg chg="add">
        <pc:chgData name="Mondragon, Desiree - DEN" userId="cddb16d0-b6f9-4161-a1a6-91a003280c7c" providerId="ADAL" clId="{75D7A768-0D8D-4A7A-B4B3-DDFFBA587F89}" dt="2024-09-26T20:58:44.776" v="573" actId="2890"/>
        <pc:sldMkLst>
          <pc:docMk/>
          <pc:sldMk cId="1456295425" sldId="11238"/>
        </pc:sldMkLst>
      </pc:sldChg>
      <pc:sldChg chg="add del replId">
        <pc:chgData name="Mondragon, Desiree - DEN" userId="cddb16d0-b6f9-4161-a1a6-91a003280c7c" providerId="ADAL" clId="{75D7A768-0D8D-4A7A-B4B3-DDFFBA587F89}" dt="2024-09-26T20:56:26.380" v="526" actId="2696"/>
        <pc:sldMkLst>
          <pc:docMk/>
          <pc:sldMk cId="1465112922" sldId="11239"/>
        </pc:sldMkLst>
      </pc:sldChg>
      <pc:sldChg chg="add replId">
        <pc:chgData name="Mondragon, Desiree - DEN" userId="cddb16d0-b6f9-4161-a1a6-91a003280c7c" providerId="ADAL" clId="{75D7A768-0D8D-4A7A-B4B3-DDFFBA587F89}" dt="2024-09-26T20:58:44.776" v="573" actId="2890"/>
        <pc:sldMkLst>
          <pc:docMk/>
          <pc:sldMk cId="3888532750" sldId="11239"/>
        </pc:sldMkLst>
      </pc:sldChg>
      <pc:sldMasterChg chg="addSldLayout delSldLayout">
        <pc:chgData name="Mondragon, Desiree - DEN" userId="cddb16d0-b6f9-4161-a1a6-91a003280c7c" providerId="ADAL" clId="{75D7A768-0D8D-4A7A-B4B3-DDFFBA587F89}" dt="2024-09-26T20:22:31.578" v="10" actId="47"/>
        <pc:sldMasterMkLst>
          <pc:docMk/>
          <pc:sldMasterMk cId="1513061211" sldId="2147483689"/>
        </pc:sldMasterMkLst>
        <pc:sldLayoutChg chg="add del">
          <pc:chgData name="Mondragon, Desiree - DEN" userId="cddb16d0-b6f9-4161-a1a6-91a003280c7c" providerId="ADAL" clId="{75D7A768-0D8D-4A7A-B4B3-DDFFBA587F89}" dt="2024-09-26T20:22:31.578" v="10" actId="47"/>
          <pc:sldLayoutMkLst>
            <pc:docMk/>
            <pc:sldMasterMk cId="1513061211" sldId="2147483689"/>
            <pc:sldLayoutMk cId="4038046316" sldId="2147483712"/>
          </pc:sldLayoutMkLst>
        </pc:sldLayoutChg>
        <pc:sldLayoutChg chg="add del">
          <pc:chgData name="Mondragon, Desiree - DEN" userId="cddb16d0-b6f9-4161-a1a6-91a003280c7c" providerId="ADAL" clId="{75D7A768-0D8D-4A7A-B4B3-DDFFBA587F89}" dt="2024-09-26T20:22:31.578" v="10" actId="47"/>
          <pc:sldLayoutMkLst>
            <pc:docMk/>
            <pc:sldMasterMk cId="1513061211" sldId="2147483689"/>
            <pc:sldLayoutMk cId="1173812929" sldId="2147483713"/>
          </pc:sldLayoutMkLst>
        </pc:sldLayoutChg>
      </pc:sldMasterChg>
      <pc:sldMasterChg chg="add del addSldLayout delSldLayout">
        <pc:chgData name="Mondragon, Desiree - DEN" userId="cddb16d0-b6f9-4161-a1a6-91a003280c7c" providerId="ADAL" clId="{75D7A768-0D8D-4A7A-B4B3-DDFFBA587F89}" dt="2024-09-26T20:22:31.578" v="10" actId="47"/>
        <pc:sldMasterMkLst>
          <pc:docMk/>
          <pc:sldMasterMk cId="267503458" sldId="2147483714"/>
        </pc:sldMasterMkLst>
        <pc:sldLayoutChg chg="add del">
          <pc:chgData name="Mondragon, Desiree - DEN" userId="cddb16d0-b6f9-4161-a1a6-91a003280c7c" providerId="ADAL" clId="{75D7A768-0D8D-4A7A-B4B3-DDFFBA587F89}" dt="2024-09-26T20:22:31.578" v="10" actId="47"/>
          <pc:sldLayoutMkLst>
            <pc:docMk/>
            <pc:sldMasterMk cId="267503458" sldId="2147483714"/>
            <pc:sldLayoutMk cId="4189120454" sldId="2147483715"/>
          </pc:sldLayoutMkLst>
        </pc:sldLayoutChg>
        <pc:sldLayoutChg chg="add del">
          <pc:chgData name="Mondragon, Desiree - DEN" userId="cddb16d0-b6f9-4161-a1a6-91a003280c7c" providerId="ADAL" clId="{75D7A768-0D8D-4A7A-B4B3-DDFFBA587F89}" dt="2024-09-26T20:22:31.578" v="10" actId="47"/>
          <pc:sldLayoutMkLst>
            <pc:docMk/>
            <pc:sldMasterMk cId="267503458" sldId="2147483714"/>
            <pc:sldLayoutMk cId="1862799425" sldId="2147483716"/>
          </pc:sldLayoutMkLst>
        </pc:sldLayoutChg>
        <pc:sldLayoutChg chg="add del">
          <pc:chgData name="Mondragon, Desiree - DEN" userId="cddb16d0-b6f9-4161-a1a6-91a003280c7c" providerId="ADAL" clId="{75D7A768-0D8D-4A7A-B4B3-DDFFBA587F89}" dt="2024-09-26T20:22:31.578" v="10" actId="47"/>
          <pc:sldLayoutMkLst>
            <pc:docMk/>
            <pc:sldMasterMk cId="267503458" sldId="2147483714"/>
            <pc:sldLayoutMk cId="2706493842" sldId="2147483717"/>
          </pc:sldLayoutMkLst>
        </pc:sldLayoutChg>
        <pc:sldLayoutChg chg="add del">
          <pc:chgData name="Mondragon, Desiree - DEN" userId="cddb16d0-b6f9-4161-a1a6-91a003280c7c" providerId="ADAL" clId="{75D7A768-0D8D-4A7A-B4B3-DDFFBA587F89}" dt="2024-09-26T20:22:31.578" v="10" actId="47"/>
          <pc:sldLayoutMkLst>
            <pc:docMk/>
            <pc:sldMasterMk cId="267503458" sldId="2147483714"/>
            <pc:sldLayoutMk cId="1264275764" sldId="2147483718"/>
          </pc:sldLayoutMkLst>
        </pc:sldLayoutChg>
        <pc:sldLayoutChg chg="add del">
          <pc:chgData name="Mondragon, Desiree - DEN" userId="cddb16d0-b6f9-4161-a1a6-91a003280c7c" providerId="ADAL" clId="{75D7A768-0D8D-4A7A-B4B3-DDFFBA587F89}" dt="2024-09-26T20:22:31.578" v="10" actId="47"/>
          <pc:sldLayoutMkLst>
            <pc:docMk/>
            <pc:sldMasterMk cId="267503458" sldId="2147483714"/>
            <pc:sldLayoutMk cId="2663953295" sldId="2147483719"/>
          </pc:sldLayoutMkLst>
        </pc:sldLayoutChg>
        <pc:sldLayoutChg chg="add del">
          <pc:chgData name="Mondragon, Desiree - DEN" userId="cddb16d0-b6f9-4161-a1a6-91a003280c7c" providerId="ADAL" clId="{75D7A768-0D8D-4A7A-B4B3-DDFFBA587F89}" dt="2024-09-26T20:22:31.578" v="10" actId="47"/>
          <pc:sldLayoutMkLst>
            <pc:docMk/>
            <pc:sldMasterMk cId="267503458" sldId="2147483714"/>
            <pc:sldLayoutMk cId="1726152847" sldId="2147483720"/>
          </pc:sldLayoutMkLst>
        </pc:sldLayoutChg>
        <pc:sldLayoutChg chg="add del">
          <pc:chgData name="Mondragon, Desiree - DEN" userId="cddb16d0-b6f9-4161-a1a6-91a003280c7c" providerId="ADAL" clId="{75D7A768-0D8D-4A7A-B4B3-DDFFBA587F89}" dt="2024-09-26T20:22:31.578" v="10" actId="47"/>
          <pc:sldLayoutMkLst>
            <pc:docMk/>
            <pc:sldMasterMk cId="267503458" sldId="2147483714"/>
            <pc:sldLayoutMk cId="3355219552" sldId="2147483721"/>
          </pc:sldLayoutMkLst>
        </pc:sldLayoutChg>
        <pc:sldLayoutChg chg="add del">
          <pc:chgData name="Mondragon, Desiree - DEN" userId="cddb16d0-b6f9-4161-a1a6-91a003280c7c" providerId="ADAL" clId="{75D7A768-0D8D-4A7A-B4B3-DDFFBA587F89}" dt="2024-09-26T20:22:31.578" v="10" actId="47"/>
          <pc:sldLayoutMkLst>
            <pc:docMk/>
            <pc:sldMasterMk cId="267503458" sldId="2147483714"/>
            <pc:sldLayoutMk cId="1518322193" sldId="2147483722"/>
          </pc:sldLayoutMkLst>
        </pc:sldLayoutChg>
        <pc:sldLayoutChg chg="add del">
          <pc:chgData name="Mondragon, Desiree - DEN" userId="cddb16d0-b6f9-4161-a1a6-91a003280c7c" providerId="ADAL" clId="{75D7A768-0D8D-4A7A-B4B3-DDFFBA587F89}" dt="2024-09-26T20:22:31.578" v="10" actId="47"/>
          <pc:sldLayoutMkLst>
            <pc:docMk/>
            <pc:sldMasterMk cId="267503458" sldId="2147483714"/>
            <pc:sldLayoutMk cId="3738377036" sldId="2147483723"/>
          </pc:sldLayoutMkLst>
        </pc:sldLayoutChg>
        <pc:sldLayoutChg chg="add del">
          <pc:chgData name="Mondragon, Desiree - DEN" userId="cddb16d0-b6f9-4161-a1a6-91a003280c7c" providerId="ADAL" clId="{75D7A768-0D8D-4A7A-B4B3-DDFFBA587F89}" dt="2024-09-26T20:22:31.578" v="10" actId="47"/>
          <pc:sldLayoutMkLst>
            <pc:docMk/>
            <pc:sldMasterMk cId="267503458" sldId="2147483714"/>
            <pc:sldLayoutMk cId="523070904" sldId="2147483724"/>
          </pc:sldLayoutMkLst>
        </pc:sldLayoutChg>
        <pc:sldLayoutChg chg="add del">
          <pc:chgData name="Mondragon, Desiree - DEN" userId="cddb16d0-b6f9-4161-a1a6-91a003280c7c" providerId="ADAL" clId="{75D7A768-0D8D-4A7A-B4B3-DDFFBA587F89}" dt="2024-09-26T20:22:31.578" v="10" actId="47"/>
          <pc:sldLayoutMkLst>
            <pc:docMk/>
            <pc:sldMasterMk cId="267503458" sldId="2147483714"/>
            <pc:sldLayoutMk cId="4180767133" sldId="2147483725"/>
          </pc:sldLayoutMkLst>
        </pc:sldLayoutChg>
        <pc:sldLayoutChg chg="add del">
          <pc:chgData name="Mondragon, Desiree - DEN" userId="cddb16d0-b6f9-4161-a1a6-91a003280c7c" providerId="ADAL" clId="{75D7A768-0D8D-4A7A-B4B3-DDFFBA587F89}" dt="2024-09-26T20:22:31.578" v="10" actId="47"/>
          <pc:sldLayoutMkLst>
            <pc:docMk/>
            <pc:sldMasterMk cId="267503458" sldId="2147483714"/>
            <pc:sldLayoutMk cId="888216361" sldId="2147483726"/>
          </pc:sldLayoutMkLst>
        </pc:sldLayoutChg>
        <pc:sldLayoutChg chg="add del">
          <pc:chgData name="Mondragon, Desiree - DEN" userId="cddb16d0-b6f9-4161-a1a6-91a003280c7c" providerId="ADAL" clId="{75D7A768-0D8D-4A7A-B4B3-DDFFBA587F89}" dt="2024-09-26T20:22:31.578" v="10" actId="47"/>
          <pc:sldLayoutMkLst>
            <pc:docMk/>
            <pc:sldMasterMk cId="267503458" sldId="2147483714"/>
            <pc:sldLayoutMk cId="2452904839" sldId="2147483727"/>
          </pc:sldLayoutMkLst>
        </pc:sldLayoutChg>
      </pc:sldMasterChg>
    </pc:docChg>
  </pc:docChgLst>
  <pc:docChgLst>
    <pc:chgData name="Parker, Anne - DEDO Certification Supervisor" userId="S::anne.parker_denvergov.org#ext#@flyden.onmicrosoft.com::ee51206b-dadc-4b29-b160-ce77571b5295" providerId="AD" clId="Web-{D84BCB7C-E28E-31ED-D2EC-B9AE4DA67B1E}"/>
    <pc:docChg chg="modSld">
      <pc:chgData name="Parker, Anne - DEDO Certification Supervisor" userId="S::anne.parker_denvergov.org#ext#@flyden.onmicrosoft.com::ee51206b-dadc-4b29-b160-ce77571b5295" providerId="AD" clId="Web-{D84BCB7C-E28E-31ED-D2EC-B9AE4DA67B1E}" dt="2024-09-04T19:07:27.016" v="0" actId="1076"/>
      <pc:docMkLst>
        <pc:docMk/>
      </pc:docMkLst>
      <pc:sldChg chg="modSp">
        <pc:chgData name="Parker, Anne - DEDO Certification Supervisor" userId="S::anne.parker_denvergov.org#ext#@flyden.onmicrosoft.com::ee51206b-dadc-4b29-b160-ce77571b5295" providerId="AD" clId="Web-{D84BCB7C-E28E-31ED-D2EC-B9AE4DA67B1E}" dt="2024-09-04T19:07:27.016" v="0" actId="1076"/>
        <pc:sldMkLst>
          <pc:docMk/>
          <pc:sldMk cId="2889696399" sldId="11095"/>
        </pc:sldMkLst>
      </pc:sldChg>
    </pc:docChg>
  </pc:docChgLst>
  <pc:docChgLst>
    <pc:chgData name="Sowers, Branden - DEN" userId="89452521-8750-4161-9147-77e535b41cfa" providerId="ADAL" clId="{6274CA8F-15DB-4800-A485-05C46B56CBDA}"/>
    <pc:docChg chg="undo custSel addSld delSld modSld modSection">
      <pc:chgData name="Sowers, Branden - DEN" userId="89452521-8750-4161-9147-77e535b41cfa" providerId="ADAL" clId="{6274CA8F-15DB-4800-A485-05C46B56CBDA}" dt="2025-06-12T11:45:37.652" v="1693" actId="20577"/>
      <pc:docMkLst>
        <pc:docMk/>
      </pc:docMkLst>
      <pc:sldChg chg="modSp add del mod">
        <pc:chgData name="Sowers, Branden - DEN" userId="89452521-8750-4161-9147-77e535b41cfa" providerId="ADAL" clId="{6274CA8F-15DB-4800-A485-05C46B56CBDA}" dt="2025-06-12T11:44:53.995" v="1661" actId="20577"/>
        <pc:sldMkLst>
          <pc:docMk/>
          <pc:sldMk cId="4281111932" sldId="105118"/>
        </pc:sldMkLst>
      </pc:sldChg>
      <pc:sldChg chg="modSp add del mod">
        <pc:chgData name="Sowers, Branden - DEN" userId="89452521-8750-4161-9147-77e535b41cfa" providerId="ADAL" clId="{6274CA8F-15DB-4800-A485-05C46B56CBDA}" dt="2025-06-12T11:45:05.431" v="1668" actId="20577"/>
        <pc:sldMkLst>
          <pc:docMk/>
          <pc:sldMk cId="323676489" sldId="105119"/>
        </pc:sldMkLst>
      </pc:sldChg>
      <pc:sldChg chg="modSp add del mod">
        <pc:chgData name="Sowers, Branden - DEN" userId="89452521-8750-4161-9147-77e535b41cfa" providerId="ADAL" clId="{6274CA8F-15DB-4800-A485-05C46B56CBDA}" dt="2025-06-12T11:45:18.323" v="1677" actId="20577"/>
        <pc:sldMkLst>
          <pc:docMk/>
          <pc:sldMk cId="2469104879" sldId="105120"/>
        </pc:sldMkLst>
      </pc:sldChg>
      <pc:sldChg chg="modSp add mod">
        <pc:chgData name="Sowers, Branden - DEN" userId="89452521-8750-4161-9147-77e535b41cfa" providerId="ADAL" clId="{6274CA8F-15DB-4800-A485-05C46B56CBDA}" dt="2025-06-12T11:45:27.435" v="1684" actId="20577"/>
        <pc:sldMkLst>
          <pc:docMk/>
          <pc:sldMk cId="2772588236" sldId="105121"/>
        </pc:sldMkLst>
      </pc:sldChg>
      <pc:sldChg chg="modSp add mod">
        <pc:chgData name="Sowers, Branden - DEN" userId="89452521-8750-4161-9147-77e535b41cfa" providerId="ADAL" clId="{6274CA8F-15DB-4800-A485-05C46B56CBDA}" dt="2025-06-12T11:45:37.652" v="1693" actId="20577"/>
        <pc:sldMkLst>
          <pc:docMk/>
          <pc:sldMk cId="915324390" sldId="105122"/>
        </pc:sldMkLst>
      </pc:sldChg>
      <pc:sldChg chg="del">
        <pc:chgData name="Sowers, Branden - DEN" userId="89452521-8750-4161-9147-77e535b41cfa" providerId="ADAL" clId="{6274CA8F-15DB-4800-A485-05C46B56CBDA}" dt="2025-06-12T11:40:07.578" v="1642" actId="47"/>
        <pc:sldMkLst>
          <pc:docMk/>
          <pc:sldMk cId="713448745" sldId="105127"/>
        </pc:sldMkLst>
      </pc:sldChg>
      <pc:sldChg chg="addSp delSp modSp new del mod modClrScheme chgLayout">
        <pc:chgData name="Sowers, Branden - DEN" userId="89452521-8750-4161-9147-77e535b41cfa" providerId="ADAL" clId="{6274CA8F-15DB-4800-A485-05C46B56CBDA}" dt="2025-06-12T10:11:18.878" v="5" actId="47"/>
        <pc:sldMkLst>
          <pc:docMk/>
          <pc:sldMk cId="2627767332" sldId="105134"/>
        </pc:sldMkLst>
      </pc:sldChg>
      <pc:sldChg chg="addSp delSp modSp add mod">
        <pc:chgData name="Sowers, Branden - DEN" userId="89452521-8750-4161-9147-77e535b41cfa" providerId="ADAL" clId="{6274CA8F-15DB-4800-A485-05C46B56CBDA}" dt="2025-06-12T10:38:21.632" v="1289" actId="14100"/>
        <pc:sldMkLst>
          <pc:docMk/>
          <pc:sldMk cId="2560345158" sldId="105135"/>
        </pc:sldMkLst>
      </pc:sldChg>
      <pc:sldChg chg="addSp delSp modSp add mod">
        <pc:chgData name="Sowers, Branden - DEN" userId="89452521-8750-4161-9147-77e535b41cfa" providerId="ADAL" clId="{6274CA8F-15DB-4800-A485-05C46B56CBDA}" dt="2025-06-12T10:36:20.365" v="1287" actId="962"/>
        <pc:sldMkLst>
          <pc:docMk/>
          <pc:sldMk cId="367901350" sldId="105136"/>
        </pc:sldMkLst>
      </pc:sldChg>
      <pc:sldChg chg="addSp delSp modSp new del mod">
        <pc:chgData name="Sowers, Branden - DEN" userId="89452521-8750-4161-9147-77e535b41cfa" providerId="ADAL" clId="{6274CA8F-15DB-4800-A485-05C46B56CBDA}" dt="2025-06-12T10:17:49.448" v="22" actId="2696"/>
        <pc:sldMkLst>
          <pc:docMk/>
          <pc:sldMk cId="1685264742" sldId="105136"/>
        </pc:sldMkLst>
      </pc:sldChg>
      <pc:sldChg chg="add del">
        <pc:chgData name="Sowers, Branden - DEN" userId="89452521-8750-4161-9147-77e535b41cfa" providerId="ADAL" clId="{6274CA8F-15DB-4800-A485-05C46B56CBDA}" dt="2025-06-12T10:11:37.337" v="9"/>
        <pc:sldMkLst>
          <pc:docMk/>
          <pc:sldMk cId="2259689591" sldId="105136"/>
        </pc:sldMkLst>
      </pc:sldChg>
      <pc:sldChg chg="addSp delSp modSp add mod">
        <pc:chgData name="Sowers, Branden - DEN" userId="89452521-8750-4161-9147-77e535b41cfa" providerId="ADAL" clId="{6274CA8F-15DB-4800-A485-05C46B56CBDA}" dt="2025-06-12T10:47:32.331" v="1641" actId="962"/>
        <pc:sldMkLst>
          <pc:docMk/>
          <pc:sldMk cId="1381377063" sldId="105137"/>
        </pc:sldMkLst>
      </pc:sldChg>
      <pc:sldChg chg="modSp add mod">
        <pc:chgData name="Sowers, Branden - DEN" userId="89452521-8750-4161-9147-77e535b41cfa" providerId="ADAL" clId="{6274CA8F-15DB-4800-A485-05C46B56CBDA}" dt="2025-06-12T11:44:40.622" v="1652" actId="20577"/>
        <pc:sldMkLst>
          <pc:docMk/>
          <pc:sldMk cId="2195604597" sldId="105138"/>
        </pc:sldMkLst>
      </pc:sldChg>
      <pc:sldChg chg="add">
        <pc:chgData name="Sowers, Branden - DEN" userId="89452521-8750-4161-9147-77e535b41cfa" providerId="ADAL" clId="{6274CA8F-15DB-4800-A485-05C46B56CBDA}" dt="2025-06-12T11:40:28.876" v="1643"/>
        <pc:sldMkLst>
          <pc:docMk/>
          <pc:sldMk cId="931715728" sldId="105139"/>
        </pc:sldMkLst>
      </pc:sldChg>
      <pc:sldChg chg="add">
        <pc:chgData name="Sowers, Branden - DEN" userId="89452521-8750-4161-9147-77e535b41cfa" providerId="ADAL" clId="{6274CA8F-15DB-4800-A485-05C46B56CBDA}" dt="2025-06-12T11:40:28.876" v="1643"/>
        <pc:sldMkLst>
          <pc:docMk/>
          <pc:sldMk cId="1817802166" sldId="105140"/>
        </pc:sldMkLst>
      </pc:sldChg>
      <pc:sldChg chg="add">
        <pc:chgData name="Sowers, Branden - DEN" userId="89452521-8750-4161-9147-77e535b41cfa" providerId="ADAL" clId="{6274CA8F-15DB-4800-A485-05C46B56CBDA}" dt="2025-06-12T11:40:28.876" v="1643"/>
        <pc:sldMkLst>
          <pc:docMk/>
          <pc:sldMk cId="1168517807" sldId="105141"/>
        </pc:sldMkLst>
      </pc:sldChg>
      <pc:sldChg chg="add">
        <pc:chgData name="Sowers, Branden - DEN" userId="89452521-8750-4161-9147-77e535b41cfa" providerId="ADAL" clId="{6274CA8F-15DB-4800-A485-05C46B56CBDA}" dt="2025-06-12T11:40:28.876" v="1643"/>
        <pc:sldMkLst>
          <pc:docMk/>
          <pc:sldMk cId="2399694725" sldId="105142"/>
        </pc:sldMkLst>
      </pc:sldChg>
      <pc:sldChg chg="add">
        <pc:chgData name="Sowers, Branden - DEN" userId="89452521-8750-4161-9147-77e535b41cfa" providerId="ADAL" clId="{6274CA8F-15DB-4800-A485-05C46B56CBDA}" dt="2025-06-12T11:40:28.876" v="1643"/>
        <pc:sldMkLst>
          <pc:docMk/>
          <pc:sldMk cId="2036122929" sldId="105143"/>
        </pc:sldMkLst>
      </pc:sldChg>
      <pc:sldChg chg="add">
        <pc:chgData name="Sowers, Branden - DEN" userId="89452521-8750-4161-9147-77e535b41cfa" providerId="ADAL" clId="{6274CA8F-15DB-4800-A485-05C46B56CBDA}" dt="2025-06-12T11:40:28.876" v="1643"/>
        <pc:sldMkLst>
          <pc:docMk/>
          <pc:sldMk cId="3665352064" sldId="105144"/>
        </pc:sldMkLst>
      </pc:sldChg>
      <pc:sldChg chg="add">
        <pc:chgData name="Sowers, Branden - DEN" userId="89452521-8750-4161-9147-77e535b41cfa" providerId="ADAL" clId="{6274CA8F-15DB-4800-A485-05C46B56CBDA}" dt="2025-06-12T11:40:28.876" v="1643"/>
        <pc:sldMkLst>
          <pc:docMk/>
          <pc:sldMk cId="73956778" sldId="105145"/>
        </pc:sldMkLst>
      </pc:sldChg>
      <pc:sldChg chg="add">
        <pc:chgData name="Sowers, Branden - DEN" userId="89452521-8750-4161-9147-77e535b41cfa" providerId="ADAL" clId="{6274CA8F-15DB-4800-A485-05C46B56CBDA}" dt="2025-06-12T11:40:28.876" v="1643"/>
        <pc:sldMkLst>
          <pc:docMk/>
          <pc:sldMk cId="1601439925" sldId="105146"/>
        </pc:sldMkLst>
      </pc:sldChg>
      <pc:sldChg chg="add">
        <pc:chgData name="Sowers, Branden - DEN" userId="89452521-8750-4161-9147-77e535b41cfa" providerId="ADAL" clId="{6274CA8F-15DB-4800-A485-05C46B56CBDA}" dt="2025-06-12T11:40:28.876" v="1643"/>
        <pc:sldMkLst>
          <pc:docMk/>
          <pc:sldMk cId="353466426" sldId="105147"/>
        </pc:sldMkLst>
      </pc:sldChg>
      <pc:sldChg chg="add">
        <pc:chgData name="Sowers, Branden - DEN" userId="89452521-8750-4161-9147-77e535b41cfa" providerId="ADAL" clId="{6274CA8F-15DB-4800-A485-05C46B56CBDA}" dt="2025-06-12T11:40:28.876" v="1643"/>
        <pc:sldMkLst>
          <pc:docMk/>
          <pc:sldMk cId="3785959677" sldId="105148"/>
        </pc:sldMkLst>
      </pc:sldChg>
      <pc:sldChg chg="add">
        <pc:chgData name="Sowers, Branden - DEN" userId="89452521-8750-4161-9147-77e535b41cfa" providerId="ADAL" clId="{6274CA8F-15DB-4800-A485-05C46B56CBDA}" dt="2025-06-12T11:40:28.876" v="1643"/>
        <pc:sldMkLst>
          <pc:docMk/>
          <pc:sldMk cId="97927126" sldId="105149"/>
        </pc:sldMkLst>
      </pc:sldChg>
      <pc:sldChg chg="add">
        <pc:chgData name="Sowers, Branden - DEN" userId="89452521-8750-4161-9147-77e535b41cfa" providerId="ADAL" clId="{6274CA8F-15DB-4800-A485-05C46B56CBDA}" dt="2025-06-12T11:40:28.876" v="1643"/>
        <pc:sldMkLst>
          <pc:docMk/>
          <pc:sldMk cId="2574992027" sldId="105150"/>
        </pc:sldMkLst>
      </pc:sldChg>
      <pc:sldChg chg="add">
        <pc:chgData name="Sowers, Branden - DEN" userId="89452521-8750-4161-9147-77e535b41cfa" providerId="ADAL" clId="{6274CA8F-15DB-4800-A485-05C46B56CBDA}" dt="2025-06-12T11:40:28.876" v="1643"/>
        <pc:sldMkLst>
          <pc:docMk/>
          <pc:sldMk cId="2934233014" sldId="105151"/>
        </pc:sldMkLst>
      </pc:sldChg>
      <pc:sldChg chg="add">
        <pc:chgData name="Sowers, Branden - DEN" userId="89452521-8750-4161-9147-77e535b41cfa" providerId="ADAL" clId="{6274CA8F-15DB-4800-A485-05C46B56CBDA}" dt="2025-06-12T11:40:28.876" v="1643"/>
        <pc:sldMkLst>
          <pc:docMk/>
          <pc:sldMk cId="4140706815" sldId="105152"/>
        </pc:sldMkLst>
      </pc:sldChg>
      <pc:sldChg chg="add">
        <pc:chgData name="Sowers, Branden - DEN" userId="89452521-8750-4161-9147-77e535b41cfa" providerId="ADAL" clId="{6274CA8F-15DB-4800-A485-05C46B56CBDA}" dt="2025-06-12T11:40:28.876" v="1643"/>
        <pc:sldMkLst>
          <pc:docMk/>
          <pc:sldMk cId="312582488" sldId="105153"/>
        </pc:sldMkLst>
      </pc:sldChg>
      <pc:sldChg chg="add">
        <pc:chgData name="Sowers, Branden - DEN" userId="89452521-8750-4161-9147-77e535b41cfa" providerId="ADAL" clId="{6274CA8F-15DB-4800-A485-05C46B56CBDA}" dt="2025-06-12T11:40:28.876" v="1643"/>
        <pc:sldMkLst>
          <pc:docMk/>
          <pc:sldMk cId="259909001" sldId="105154"/>
        </pc:sldMkLst>
      </pc:sldChg>
      <pc:sldChg chg="add">
        <pc:chgData name="Sowers, Branden - DEN" userId="89452521-8750-4161-9147-77e535b41cfa" providerId="ADAL" clId="{6274CA8F-15DB-4800-A485-05C46B56CBDA}" dt="2025-06-12T11:40:28.876" v="1643"/>
        <pc:sldMkLst>
          <pc:docMk/>
          <pc:sldMk cId="3566840341" sldId="105155"/>
        </pc:sldMkLst>
      </pc:sldChg>
      <pc:sldChg chg="add">
        <pc:chgData name="Sowers, Branden - DEN" userId="89452521-8750-4161-9147-77e535b41cfa" providerId="ADAL" clId="{6274CA8F-15DB-4800-A485-05C46B56CBDA}" dt="2025-06-12T11:40:28.876" v="1643"/>
        <pc:sldMkLst>
          <pc:docMk/>
          <pc:sldMk cId="681213174" sldId="105156"/>
        </pc:sldMkLst>
      </pc:sldChg>
      <pc:sldChg chg="add">
        <pc:chgData name="Sowers, Branden - DEN" userId="89452521-8750-4161-9147-77e535b41cfa" providerId="ADAL" clId="{6274CA8F-15DB-4800-A485-05C46B56CBDA}" dt="2025-06-12T11:40:28.876" v="1643"/>
        <pc:sldMkLst>
          <pc:docMk/>
          <pc:sldMk cId="451665620" sldId="105157"/>
        </pc:sldMkLst>
      </pc:sldChg>
      <pc:sldChg chg="add">
        <pc:chgData name="Sowers, Branden - DEN" userId="89452521-8750-4161-9147-77e535b41cfa" providerId="ADAL" clId="{6274CA8F-15DB-4800-A485-05C46B56CBDA}" dt="2025-06-12T11:40:28.876" v="1643"/>
        <pc:sldMkLst>
          <pc:docMk/>
          <pc:sldMk cId="2042033106" sldId="105158"/>
        </pc:sldMkLst>
      </pc:sldChg>
    </pc:docChg>
  </pc:docChgLst>
  <pc:docChgLst>
    <pc:chgData name="Nichols, Brent - DEN" userId="S::brent.nichols@flydenver.com::fe3c0eec-b643-4cc5-b16b-ebfa35077d10" providerId="AD" clId="Web-{EDAFFA1E-DF34-9C71-F7FF-47E6949C5B25}"/>
    <pc:docChg chg="modSld">
      <pc:chgData name="Nichols, Brent - DEN" userId="S::brent.nichols@flydenver.com::fe3c0eec-b643-4cc5-b16b-ebfa35077d10" providerId="AD" clId="Web-{EDAFFA1E-DF34-9C71-F7FF-47E6949C5B25}" dt="2024-07-03T14:50:29.414" v="3" actId="20577"/>
      <pc:docMkLst>
        <pc:docMk/>
      </pc:docMkLst>
      <pc:sldChg chg="modSp">
        <pc:chgData name="Nichols, Brent - DEN" userId="S::brent.nichols@flydenver.com::fe3c0eec-b643-4cc5-b16b-ebfa35077d10" providerId="AD" clId="Web-{EDAFFA1E-DF34-9C71-F7FF-47E6949C5B25}" dt="2024-07-03T14:50:29.414" v="3" actId="20577"/>
        <pc:sldMkLst>
          <pc:docMk/>
          <pc:sldMk cId="1591334633" sldId="11085"/>
        </pc:sldMkLst>
      </pc:sldChg>
    </pc:docChg>
  </pc:docChgLst>
  <pc:docChgLst>
    <pc:chgData name="Saiya, Jilliane - DEN" userId="S::jilliane.saiya@flydenver.com::6471f574-2237-4016-9953-a2d29f9da7cf" providerId="AD" clId="Web-{73625162-7ED0-1E7E-7841-1A5D98A58E51}"/>
    <pc:docChg chg="modSld">
      <pc:chgData name="Saiya, Jilliane - DEN" userId="S::jilliane.saiya@flydenver.com::6471f574-2237-4016-9953-a2d29f9da7cf" providerId="AD" clId="Web-{73625162-7ED0-1E7E-7841-1A5D98A58E51}" dt="2024-07-12T18:43:14.071" v="68" actId="20577"/>
      <pc:docMkLst>
        <pc:docMk/>
      </pc:docMkLst>
      <pc:sldChg chg="modSp">
        <pc:chgData name="Saiya, Jilliane - DEN" userId="S::jilliane.saiya@flydenver.com::6471f574-2237-4016-9953-a2d29f9da7cf" providerId="AD" clId="Web-{73625162-7ED0-1E7E-7841-1A5D98A58E51}" dt="2024-07-12T18:42:26.664" v="48" actId="20577"/>
        <pc:sldMkLst>
          <pc:docMk/>
          <pc:sldMk cId="2444930698" sldId="11077"/>
        </pc:sldMkLst>
      </pc:sldChg>
      <pc:sldChg chg="modSp">
        <pc:chgData name="Saiya, Jilliane - DEN" userId="S::jilliane.saiya@flydenver.com::6471f574-2237-4016-9953-a2d29f9da7cf" providerId="AD" clId="Web-{73625162-7ED0-1E7E-7841-1A5D98A58E51}" dt="2024-07-12T18:42:58.336" v="59" actId="20577"/>
        <pc:sldMkLst>
          <pc:docMk/>
          <pc:sldMk cId="1403175950" sldId="11079"/>
        </pc:sldMkLst>
      </pc:sldChg>
      <pc:sldChg chg="modSp">
        <pc:chgData name="Saiya, Jilliane - DEN" userId="S::jilliane.saiya@flydenver.com::6471f574-2237-4016-9953-a2d29f9da7cf" providerId="AD" clId="Web-{73625162-7ED0-1E7E-7841-1A5D98A58E51}" dt="2024-07-12T18:43:14.071" v="68" actId="20577"/>
        <pc:sldMkLst>
          <pc:docMk/>
          <pc:sldMk cId="2374995449" sldId="11118"/>
        </pc:sldMkLst>
      </pc:sldChg>
    </pc:docChg>
  </pc:docChgLst>
  <pc:docChgLst>
    <pc:chgData name="Anderson, Sara - DEN" userId="S::sara.anderson@flydenver.com::e3f8ecb3-2193-4665-ba34-5827b1a98428" providerId="AD" clId="Web-{D0DD6257-DB81-02DF-E80B-5B41E5BCC9A9}"/>
    <pc:docChg chg="modSld">
      <pc:chgData name="Anderson, Sara - DEN" userId="S::sara.anderson@flydenver.com::e3f8ecb3-2193-4665-ba34-5827b1a98428" providerId="AD" clId="Web-{D0DD6257-DB81-02DF-E80B-5B41E5BCC9A9}" dt="2025-06-03T18:21:44.532" v="670" actId="20577"/>
      <pc:docMkLst>
        <pc:docMk/>
      </pc:docMkLst>
      <pc:sldChg chg="modSp">
        <pc:chgData name="Anderson, Sara - DEN" userId="S::sara.anderson@flydenver.com::e3f8ecb3-2193-4665-ba34-5827b1a98428" providerId="AD" clId="Web-{D0DD6257-DB81-02DF-E80B-5B41E5BCC9A9}" dt="2025-06-03T18:21:44.532" v="670" actId="20577"/>
        <pc:sldMkLst>
          <pc:docMk/>
          <pc:sldMk cId="411078601" sldId="105061"/>
        </pc:sldMkLst>
      </pc:sldChg>
    </pc:docChg>
  </pc:docChgLst>
  <pc:docChgLst>
    <pc:chgData name="Mondragon, Desiree - DEN" userId="cddb16d0-b6f9-4161-a1a6-91a003280c7c" providerId="ADAL" clId="{F372A158-2A02-4664-BF6F-BCE8CEED92C7}"/>
    <pc:docChg chg="addSld delSld modSld modSection">
      <pc:chgData name="Mondragon, Desiree - DEN" userId="cddb16d0-b6f9-4161-a1a6-91a003280c7c" providerId="ADAL" clId="{F372A158-2A02-4664-BF6F-BCE8CEED92C7}" dt="2025-04-29T13:17:07.852" v="63" actId="2696"/>
      <pc:docMkLst>
        <pc:docMk/>
      </pc:docMkLst>
      <pc:sldChg chg="modSp mod">
        <pc:chgData name="Mondragon, Desiree - DEN" userId="cddb16d0-b6f9-4161-a1a6-91a003280c7c" providerId="ADAL" clId="{F372A158-2A02-4664-BF6F-BCE8CEED92C7}" dt="2025-04-29T12:03:59.821" v="61" actId="14100"/>
        <pc:sldMkLst>
          <pc:docMk/>
          <pc:sldMk cId="2325006807" sldId="105020"/>
        </pc:sldMkLst>
      </pc:sldChg>
      <pc:sldChg chg="del">
        <pc:chgData name="Mondragon, Desiree - DEN" userId="cddb16d0-b6f9-4161-a1a6-91a003280c7c" providerId="ADAL" clId="{F372A158-2A02-4664-BF6F-BCE8CEED92C7}" dt="2025-04-29T13:17:07.852" v="63" actId="2696"/>
        <pc:sldMkLst>
          <pc:docMk/>
          <pc:sldMk cId="3519811202" sldId="105073"/>
        </pc:sldMkLst>
      </pc:sldChg>
      <pc:sldChg chg="del">
        <pc:chgData name="Mondragon, Desiree - DEN" userId="cddb16d0-b6f9-4161-a1a6-91a003280c7c" providerId="ADAL" clId="{F372A158-2A02-4664-BF6F-BCE8CEED92C7}" dt="2025-04-29T13:17:07.852" v="63" actId="2696"/>
        <pc:sldMkLst>
          <pc:docMk/>
          <pc:sldMk cId="3337215160" sldId="105074"/>
        </pc:sldMkLst>
      </pc:sldChg>
      <pc:sldChg chg="del">
        <pc:chgData name="Mondragon, Desiree - DEN" userId="cddb16d0-b6f9-4161-a1a6-91a003280c7c" providerId="ADAL" clId="{F372A158-2A02-4664-BF6F-BCE8CEED92C7}" dt="2025-04-29T12:00:49.303" v="2" actId="2696"/>
        <pc:sldMkLst>
          <pc:docMk/>
          <pc:sldMk cId="3112325834" sldId="105078"/>
        </pc:sldMkLst>
      </pc:sldChg>
      <pc:sldChg chg="del">
        <pc:chgData name="Mondragon, Desiree - DEN" userId="cddb16d0-b6f9-4161-a1a6-91a003280c7c" providerId="ADAL" clId="{F372A158-2A02-4664-BF6F-BCE8CEED92C7}" dt="2025-04-29T12:21:11.305" v="62" actId="2696"/>
        <pc:sldMkLst>
          <pc:docMk/>
          <pc:sldMk cId="1452831167" sldId="105086"/>
        </pc:sldMkLst>
      </pc:sldChg>
      <pc:sldChg chg="modSp add mod">
        <pc:chgData name="Mondragon, Desiree - DEN" userId="cddb16d0-b6f9-4161-a1a6-91a003280c7c" providerId="ADAL" clId="{F372A158-2A02-4664-BF6F-BCE8CEED92C7}" dt="2025-04-29T12:00:31.013" v="1"/>
        <pc:sldMkLst>
          <pc:docMk/>
          <pc:sldMk cId="1421917509" sldId="105087"/>
        </pc:sldMkLst>
      </pc:sldChg>
      <pc:sldChg chg="add replId">
        <pc:chgData name="Mondragon, Desiree - DEN" userId="cddb16d0-b6f9-4161-a1a6-91a003280c7c" providerId="ADAL" clId="{F372A158-2A02-4664-BF6F-BCE8CEED92C7}" dt="2025-04-29T12:00:18.305" v="0" actId="2890"/>
        <pc:sldMkLst>
          <pc:docMk/>
          <pc:sldMk cId="2148155628" sldId="105088"/>
        </pc:sldMkLst>
      </pc:sldChg>
      <pc:sldChg chg="add replId">
        <pc:chgData name="Mondragon, Desiree - DEN" userId="cddb16d0-b6f9-4161-a1a6-91a003280c7c" providerId="ADAL" clId="{F372A158-2A02-4664-BF6F-BCE8CEED92C7}" dt="2025-04-29T12:00:18.305" v="0" actId="2890"/>
        <pc:sldMkLst>
          <pc:docMk/>
          <pc:sldMk cId="2537820923" sldId="105089"/>
        </pc:sldMkLst>
      </pc:sldChg>
    </pc:docChg>
  </pc:docChgLst>
  <pc:docChgLst>
    <pc:chgData name="Abbott, Ryan - DEN" userId="S::ryan.abbott@flydenver.com::bb2cb36f-e4ff-4675-9789-69868c7875f2" providerId="AD" clId="Web-{F1CE87B9-C78A-FE99-0224-7459E170BDF1}"/>
    <pc:docChg chg="modSld">
      <pc:chgData name="Abbott, Ryan - DEN" userId="S::ryan.abbott@flydenver.com::bb2cb36f-e4ff-4675-9789-69868c7875f2" providerId="AD" clId="Web-{F1CE87B9-C78A-FE99-0224-7459E170BDF1}" dt="2024-09-23T14:53:44.146" v="7" actId="20577"/>
      <pc:docMkLst>
        <pc:docMk/>
      </pc:docMkLst>
      <pc:sldChg chg="modSp">
        <pc:chgData name="Abbott, Ryan - DEN" userId="S::ryan.abbott@flydenver.com::bb2cb36f-e4ff-4675-9789-69868c7875f2" providerId="AD" clId="Web-{F1CE87B9-C78A-FE99-0224-7459E170BDF1}" dt="2024-09-23T14:53:44.146" v="7" actId="20577"/>
        <pc:sldMkLst>
          <pc:docMk/>
          <pc:sldMk cId="2748581706" sldId="11215"/>
        </pc:sldMkLst>
      </pc:sldChg>
    </pc:docChg>
  </pc:docChgLst>
  <pc:docChgLst>
    <pc:chgData name="Liang, Ro-Tien - DEN" userId="S::ro-tien.liang@flydenver.com::e7c98e97-d74d-424e-9719-4566498bc133" providerId="AD" clId="Web-{6DF3592A-B7A4-6518-EB6A-8971C5F4A705}"/>
    <pc:docChg chg="modSld">
      <pc:chgData name="Liang, Ro-Tien - DEN" userId="S::ro-tien.liang@flydenver.com::e7c98e97-d74d-424e-9719-4566498bc133" providerId="AD" clId="Web-{6DF3592A-B7A4-6518-EB6A-8971C5F4A705}" dt="2025-06-23T14:14:53.153" v="1" actId="20577"/>
      <pc:docMkLst>
        <pc:docMk/>
      </pc:docMkLst>
    </pc:docChg>
  </pc:docChgLst>
  <pc:docChgLst>
    <pc:chgData name="Wilson, Jacqueline - DEN" userId="S::jacqueline.wilson@flydenver.com::5f28639e-e6e2-4f52-bca5-5752d2892216" providerId="AD" clId="Web-{6C1D894F-498C-1072-3476-18B7E09C4F1B}"/>
    <pc:docChg chg="modSld">
      <pc:chgData name="Wilson, Jacqueline - DEN" userId="S::jacqueline.wilson@flydenver.com::5f28639e-e6e2-4f52-bca5-5752d2892216" providerId="AD" clId="Web-{6C1D894F-498C-1072-3476-18B7E09C4F1B}" dt="2024-11-08T16:44:25.099" v="95" actId="20577"/>
      <pc:docMkLst>
        <pc:docMk/>
      </pc:docMkLst>
      <pc:sldChg chg="modSp">
        <pc:chgData name="Wilson, Jacqueline - DEN" userId="S::jacqueline.wilson@flydenver.com::5f28639e-e6e2-4f52-bca5-5752d2892216" providerId="AD" clId="Web-{6C1D894F-498C-1072-3476-18B7E09C4F1B}" dt="2024-11-08T16:44:25.099" v="95" actId="20577"/>
        <pc:sldMkLst>
          <pc:docMk/>
          <pc:sldMk cId="2228811327" sldId="11193"/>
        </pc:sldMkLst>
      </pc:sldChg>
    </pc:docChg>
  </pc:docChgLst>
  <pc:docChgLst>
    <pc:chgData name="Parker, Anne - DEDO Certification Supervisor" userId="S::anne.parker_denvergov.org#ext#@flyden.onmicrosoft.com::ee51206b-dadc-4b29-b160-ce77571b5295" providerId="AD" clId="Web-{7B5CBBEE-53EC-DE7B-9DA3-3136D6C8AEAF}"/>
    <pc:docChg chg="modSld">
      <pc:chgData name="Parker, Anne - DEDO Certification Supervisor" userId="S::anne.parker_denvergov.org#ext#@flyden.onmicrosoft.com::ee51206b-dadc-4b29-b160-ce77571b5295" providerId="AD" clId="Web-{7B5CBBEE-53EC-DE7B-9DA3-3136D6C8AEAF}" dt="2025-03-10T16:44:54.056" v="94" actId="20577"/>
      <pc:docMkLst>
        <pc:docMk/>
      </pc:docMkLst>
      <pc:sldChg chg="modSp">
        <pc:chgData name="Parker, Anne - DEDO Certification Supervisor" userId="S::anne.parker_denvergov.org#ext#@flyden.onmicrosoft.com::ee51206b-dadc-4b29-b160-ce77571b5295" providerId="AD" clId="Web-{7B5CBBEE-53EC-DE7B-9DA3-3136D6C8AEAF}" dt="2025-03-10T16:44:54.056" v="94" actId="20577"/>
        <pc:sldMkLst>
          <pc:docMk/>
          <pc:sldMk cId="868613216" sldId="287"/>
        </pc:sldMkLst>
      </pc:sldChg>
      <pc:sldChg chg="modSp">
        <pc:chgData name="Parker, Anne - DEDO Certification Supervisor" userId="S::anne.parker_denvergov.org#ext#@flyden.onmicrosoft.com::ee51206b-dadc-4b29-b160-ce77571b5295" providerId="AD" clId="Web-{7B5CBBEE-53EC-DE7B-9DA3-3136D6C8AEAF}" dt="2025-03-10T16:42:49.744" v="6" actId="20577"/>
        <pc:sldMkLst>
          <pc:docMk/>
          <pc:sldMk cId="640101126" sldId="291"/>
        </pc:sldMkLst>
      </pc:sldChg>
      <pc:sldChg chg="modSp">
        <pc:chgData name="Parker, Anne - DEDO Certification Supervisor" userId="S::anne.parker_denvergov.org#ext#@flyden.onmicrosoft.com::ee51206b-dadc-4b29-b160-ce77571b5295" providerId="AD" clId="Web-{7B5CBBEE-53EC-DE7B-9DA3-3136D6C8AEAF}" dt="2025-03-10T16:43:29.869" v="13" actId="20577"/>
        <pc:sldMkLst>
          <pc:docMk/>
          <pc:sldMk cId="1784600457" sldId="105046"/>
        </pc:sldMkLst>
      </pc:sldChg>
    </pc:docChg>
  </pc:docChgLst>
  <pc:docChgLst>
    <pc:chgData name="Mondragon, Desiree - DEN" userId="cddb16d0-b6f9-4161-a1a6-91a003280c7c" providerId="ADAL" clId="{BEADD8D2-BF94-4AF2-877A-82AC92C06166}"/>
    <pc:docChg chg="undo redo custSel addSld modSld sldOrd addSection modSection">
      <pc:chgData name="Mondragon, Desiree - DEN" userId="cddb16d0-b6f9-4161-a1a6-91a003280c7c" providerId="ADAL" clId="{BEADD8D2-BF94-4AF2-877A-82AC92C06166}" dt="2025-02-12T17:36:12.735" v="559" actId="20577"/>
      <pc:docMkLst>
        <pc:docMk/>
      </pc:docMkLst>
      <pc:sldChg chg="modSp mod ord">
        <pc:chgData name="Mondragon, Desiree - DEN" userId="cddb16d0-b6f9-4161-a1a6-91a003280c7c" providerId="ADAL" clId="{BEADD8D2-BF94-4AF2-877A-82AC92C06166}" dt="2025-02-12T16:44:22.050" v="49"/>
        <pc:sldMkLst>
          <pc:docMk/>
          <pc:sldMk cId="2178806321" sldId="104997"/>
        </pc:sldMkLst>
      </pc:sldChg>
      <pc:sldChg chg="addSp delSp modSp new mod ord modClrScheme chgLayout">
        <pc:chgData name="Mondragon, Desiree - DEN" userId="cddb16d0-b6f9-4161-a1a6-91a003280c7c" providerId="ADAL" clId="{BEADD8D2-BF94-4AF2-877A-82AC92C06166}" dt="2025-02-12T16:44:22.050" v="49"/>
        <pc:sldMkLst>
          <pc:docMk/>
          <pc:sldMk cId="3912066797" sldId="105033"/>
        </pc:sldMkLst>
      </pc:sldChg>
      <pc:sldChg chg="modSp add mod ord">
        <pc:chgData name="Mondragon, Desiree - DEN" userId="cddb16d0-b6f9-4161-a1a6-91a003280c7c" providerId="ADAL" clId="{BEADD8D2-BF94-4AF2-877A-82AC92C06166}" dt="2025-02-12T16:44:22.050" v="49"/>
        <pc:sldMkLst>
          <pc:docMk/>
          <pc:sldMk cId="4026312241" sldId="105034"/>
        </pc:sldMkLst>
      </pc:sldChg>
      <pc:sldChg chg="add">
        <pc:chgData name="Mondragon, Desiree - DEN" userId="cddb16d0-b6f9-4161-a1a6-91a003280c7c" providerId="ADAL" clId="{BEADD8D2-BF94-4AF2-877A-82AC92C06166}" dt="2025-02-12T16:43:23.472" v="38" actId="2890"/>
        <pc:sldMkLst>
          <pc:docMk/>
          <pc:sldMk cId="2705575128" sldId="105035"/>
        </pc:sldMkLst>
      </pc:sldChg>
      <pc:sldChg chg="modSp add mod ord">
        <pc:chgData name="Mondragon, Desiree - DEN" userId="cddb16d0-b6f9-4161-a1a6-91a003280c7c" providerId="ADAL" clId="{BEADD8D2-BF94-4AF2-877A-82AC92C06166}" dt="2025-02-12T16:44:22.050" v="49"/>
        <pc:sldMkLst>
          <pc:docMk/>
          <pc:sldMk cId="2551892904" sldId="105036"/>
        </pc:sldMkLst>
      </pc:sldChg>
      <pc:sldChg chg="add">
        <pc:chgData name="Mondragon, Desiree - DEN" userId="cddb16d0-b6f9-4161-a1a6-91a003280c7c" providerId="ADAL" clId="{BEADD8D2-BF94-4AF2-877A-82AC92C06166}" dt="2025-02-12T16:44:33.757" v="50" actId="2890"/>
        <pc:sldMkLst>
          <pc:docMk/>
          <pc:sldMk cId="933444533" sldId="105037"/>
        </pc:sldMkLst>
      </pc:sldChg>
      <pc:sldChg chg="add">
        <pc:chgData name="Mondragon, Desiree - DEN" userId="cddb16d0-b6f9-4161-a1a6-91a003280c7c" providerId="ADAL" clId="{BEADD8D2-BF94-4AF2-877A-82AC92C06166}" dt="2025-02-12T16:44:59.714" v="52" actId="2890"/>
        <pc:sldMkLst>
          <pc:docMk/>
          <pc:sldMk cId="3800954433" sldId="105038"/>
        </pc:sldMkLst>
      </pc:sldChg>
      <pc:sldChg chg="add">
        <pc:chgData name="Mondragon, Desiree - DEN" userId="cddb16d0-b6f9-4161-a1a6-91a003280c7c" providerId="ADAL" clId="{BEADD8D2-BF94-4AF2-877A-82AC92C06166}" dt="2025-02-12T17:28:23.809" v="496" actId="2890"/>
        <pc:sldMkLst>
          <pc:docMk/>
          <pc:sldMk cId="4231972157" sldId="105039"/>
        </pc:sldMkLst>
      </pc:sldChg>
      <pc:sldChg chg="add replId">
        <pc:chgData name="Mondragon, Desiree - DEN" userId="cddb16d0-b6f9-4161-a1a6-91a003280c7c" providerId="ADAL" clId="{BEADD8D2-BF94-4AF2-877A-82AC92C06166}" dt="2025-02-12T17:28:23.809" v="496" actId="2890"/>
        <pc:sldMkLst>
          <pc:docMk/>
          <pc:sldMk cId="4281499094" sldId="105040"/>
        </pc:sldMkLst>
      </pc:sldChg>
      <pc:sldChg chg="modSp add mod">
        <pc:chgData name="Mondragon, Desiree - DEN" userId="cddb16d0-b6f9-4161-a1a6-91a003280c7c" providerId="ADAL" clId="{BEADD8D2-BF94-4AF2-877A-82AC92C06166}" dt="2025-02-12T17:31:33.537" v="525" actId="6549"/>
        <pc:sldMkLst>
          <pc:docMk/>
          <pc:sldMk cId="2315938437" sldId="105041"/>
        </pc:sldMkLst>
      </pc:sldChg>
    </pc:docChg>
  </pc:docChgLst>
  <pc:docChgLst>
    <pc:chgData name="Mondragon, Desiree - DEN" userId="S::desiree.mondragon@flydenver.com::cddb16d0-b6f9-4161-a1a6-91a003280c7c" providerId="AD" clId="Web-{D8A65295-D3EE-D032-6C96-5F9C959C7FA5}"/>
    <pc:docChg chg="addSld modSld sldOrd modSection">
      <pc:chgData name="Mondragon, Desiree - DEN" userId="S::desiree.mondragon@flydenver.com::cddb16d0-b6f9-4161-a1a6-91a003280c7c" providerId="AD" clId="Web-{D8A65295-D3EE-D032-6C96-5F9C959C7FA5}" dt="2025-06-12T17:51:45.064" v="52" actId="20577"/>
      <pc:docMkLst>
        <pc:docMk/>
      </pc:docMkLst>
      <pc:sldChg chg="ord">
        <pc:chgData name="Mondragon, Desiree - DEN" userId="S::desiree.mondragon@flydenver.com::cddb16d0-b6f9-4161-a1a6-91a003280c7c" providerId="AD" clId="Web-{D8A65295-D3EE-D032-6C96-5F9C959C7FA5}" dt="2025-06-12T17:47:58.415" v="2"/>
        <pc:sldMkLst>
          <pc:docMk/>
          <pc:sldMk cId="936721277" sldId="11229"/>
        </pc:sldMkLst>
      </pc:sldChg>
      <pc:sldChg chg="modSp">
        <pc:chgData name="Mondragon, Desiree - DEN" userId="S::desiree.mondragon@flydenver.com::cddb16d0-b6f9-4161-a1a6-91a003280c7c" providerId="AD" clId="Web-{D8A65295-D3EE-D032-6C96-5F9C959C7FA5}" dt="2025-06-12T17:50:57.671" v="37" actId="20577"/>
        <pc:sldMkLst>
          <pc:docMk/>
          <pc:sldMk cId="2483259160" sldId="104961"/>
        </pc:sldMkLst>
      </pc:sldChg>
      <pc:sldChg chg="modSp">
        <pc:chgData name="Mondragon, Desiree - DEN" userId="S::desiree.mondragon@flydenver.com::cddb16d0-b6f9-4161-a1a6-91a003280c7c" providerId="AD" clId="Web-{D8A65295-D3EE-D032-6C96-5F9C959C7FA5}" dt="2025-06-12T17:47:34.742" v="1" actId="20577"/>
        <pc:sldMkLst>
          <pc:docMk/>
          <pc:sldMk cId="1050461221" sldId="105075"/>
        </pc:sldMkLst>
      </pc:sldChg>
      <pc:sldChg chg="modSp">
        <pc:chgData name="Mondragon, Desiree - DEN" userId="S::desiree.mondragon@flydenver.com::cddb16d0-b6f9-4161-a1a6-91a003280c7c" providerId="AD" clId="Web-{D8A65295-D3EE-D032-6C96-5F9C959C7FA5}" dt="2025-06-12T17:51:45.064" v="52" actId="20577"/>
        <pc:sldMkLst>
          <pc:docMk/>
          <pc:sldMk cId="1117026620" sldId="105101"/>
        </pc:sldMkLst>
      </pc:sldChg>
      <pc:sldChg chg="modSp">
        <pc:chgData name="Mondragon, Desiree - DEN" userId="S::desiree.mondragon@flydenver.com::cddb16d0-b6f9-4161-a1a6-91a003280c7c" providerId="AD" clId="Web-{D8A65295-D3EE-D032-6C96-5F9C959C7FA5}" dt="2025-06-12T17:49:09.917" v="13" actId="20577"/>
        <pc:sldMkLst>
          <pc:docMk/>
          <pc:sldMk cId="3728243286" sldId="105126"/>
        </pc:sldMkLst>
      </pc:sldChg>
      <pc:sldChg chg="modSp add replId">
        <pc:chgData name="Mondragon, Desiree - DEN" userId="S::desiree.mondragon@flydenver.com::cddb16d0-b6f9-4161-a1a6-91a003280c7c" providerId="AD" clId="Web-{D8A65295-D3EE-D032-6C96-5F9C959C7FA5}" dt="2025-06-12T17:49:07.386" v="12" actId="20577"/>
        <pc:sldMkLst>
          <pc:docMk/>
          <pc:sldMk cId="4185493510" sldId="105159"/>
        </pc:sldMkLst>
      </pc:sldChg>
    </pc:docChg>
  </pc:docChgLst>
  <pc:docChgLst>
    <pc:chgData name="Wardlaw, Hunter - DEN Contingent Worker" userId="S::hunter.wardlaw@flydenver.com::0f53214f-c155-48d4-9c43-a9474f7526b9" providerId="AD" clId="Web-{2E351C23-8EF5-B737-F920-A1411DA83C82}"/>
    <pc:docChg chg="modSld">
      <pc:chgData name="Wardlaw, Hunter - DEN Contingent Worker" userId="S::hunter.wardlaw@flydenver.com::0f53214f-c155-48d4-9c43-a9474f7526b9" providerId="AD" clId="Web-{2E351C23-8EF5-B737-F920-A1411DA83C82}" dt="2025-05-06T15:06:59.399" v="1" actId="20577"/>
      <pc:docMkLst>
        <pc:docMk/>
      </pc:docMkLst>
    </pc:docChg>
  </pc:docChgLst>
  <pc:docChgLst>
    <pc:chgData name="Wilson, Jacqueline - DEN" userId="S::jacqueline.wilson@flydenver.com::5f28639e-e6e2-4f52-bca5-5752d2892216" providerId="AD" clId="Web-{90A38983-AFA0-697A-4F10-CB6662A887DC}"/>
    <pc:docChg chg="sldOrd">
      <pc:chgData name="Wilson, Jacqueline - DEN" userId="S::jacqueline.wilson@flydenver.com::5f28639e-e6e2-4f52-bca5-5752d2892216" providerId="AD" clId="Web-{90A38983-AFA0-697A-4F10-CB6662A887DC}" dt="2024-12-02T16:10:08.174" v="0"/>
      <pc:docMkLst>
        <pc:docMk/>
      </pc:docMkLst>
    </pc:docChg>
  </pc:docChgLst>
  <pc:docChgLst>
    <pc:chgData name="Mondragon, Desiree - DEN" userId="cddb16d0-b6f9-4161-a1a6-91a003280c7c" providerId="ADAL" clId="{D0735FD7-381E-45DD-BE75-60AC520841B0}"/>
    <pc:docChg chg="custSel delSld modSld sldOrd modSection">
      <pc:chgData name="Mondragon, Desiree - DEN" userId="cddb16d0-b6f9-4161-a1a6-91a003280c7c" providerId="ADAL" clId="{D0735FD7-381E-45DD-BE75-60AC520841B0}" dt="2025-06-06T22:49:46.424" v="12" actId="962"/>
      <pc:docMkLst>
        <pc:docMk/>
      </pc:docMkLst>
      <pc:sldChg chg="delSp mod ord">
        <pc:chgData name="Mondragon, Desiree - DEN" userId="cddb16d0-b6f9-4161-a1a6-91a003280c7c" providerId="ADAL" clId="{D0735FD7-381E-45DD-BE75-60AC520841B0}" dt="2025-06-06T22:47:31.568" v="1" actId="478"/>
        <pc:sldMkLst>
          <pc:docMk/>
          <pc:sldMk cId="2944146199" sldId="104991"/>
        </pc:sldMkLst>
      </pc:sldChg>
      <pc:sldChg chg="modSp mod">
        <pc:chgData name="Mondragon, Desiree - DEN" userId="cddb16d0-b6f9-4161-a1a6-91a003280c7c" providerId="ADAL" clId="{D0735FD7-381E-45DD-BE75-60AC520841B0}" dt="2025-06-06T22:49:46.424" v="12" actId="962"/>
        <pc:sldMkLst>
          <pc:docMk/>
          <pc:sldMk cId="4087513519" sldId="105080"/>
        </pc:sldMkLst>
      </pc:sldChg>
      <pc:sldChg chg="del">
        <pc:chgData name="Mondragon, Desiree - DEN" userId="cddb16d0-b6f9-4161-a1a6-91a003280c7c" providerId="ADAL" clId="{D0735FD7-381E-45DD-BE75-60AC520841B0}" dt="2025-06-06T22:48:49.881" v="4" actId="2696"/>
        <pc:sldMkLst>
          <pc:docMk/>
          <pc:sldMk cId="3844591390" sldId="105123"/>
        </pc:sldMkLst>
      </pc:sldChg>
      <pc:sldChg chg="modSp mod">
        <pc:chgData name="Mondragon, Desiree - DEN" userId="cddb16d0-b6f9-4161-a1a6-91a003280c7c" providerId="ADAL" clId="{D0735FD7-381E-45DD-BE75-60AC520841B0}" dt="2025-06-06T22:49:03.624" v="8" actId="962"/>
        <pc:sldMkLst>
          <pc:docMk/>
          <pc:sldMk cId="2699545164" sldId="105125"/>
        </pc:sldMkLst>
      </pc:sldChg>
    </pc:docChg>
  </pc:docChgLst>
  <pc:docChgLst>
    <pc:chgData name="Sandoval, Michelle - DEN" userId="f0650d86-7cc7-4460-9b70-7b2d35e24aab" providerId="ADAL" clId="{3E8E9A1A-ACEE-4C23-9CF7-275F5D1BA209}"/>
    <pc:docChg chg="custSel modSld sldOrd">
      <pc:chgData name="Sandoval, Michelle - DEN" userId="f0650d86-7cc7-4460-9b70-7b2d35e24aab" providerId="ADAL" clId="{3E8E9A1A-ACEE-4C23-9CF7-275F5D1BA209}" dt="2025-03-13T19:45:13.932" v="78" actId="207"/>
      <pc:docMkLst>
        <pc:docMk/>
      </pc:docMkLst>
    </pc:docChg>
  </pc:docChgLst>
  <pc:docChgLst>
    <pc:chgData clId="Web-{9CFE959A-2E40-37B1-75BD-7199703CA3DD}"/>
    <pc:docChg chg="sldOrd">
      <pc:chgData name="" userId="" providerId="" clId="Web-{9CFE959A-2E40-37B1-75BD-7199703CA3DD}" dt="2025-02-13T19:50:35.553" v="0"/>
      <pc:docMkLst>
        <pc:docMk/>
      </pc:docMkLst>
    </pc:docChg>
  </pc:docChgLst>
  <pc:docChgLst>
    <pc:chgData name="Mondragon, Desiree - DEN" userId="cddb16d0-b6f9-4161-a1a6-91a003280c7c" providerId="ADAL" clId="{06725203-09F1-499C-84D5-D3CF6F92DD19}"/>
    <pc:docChg chg="addSld delSld modSld modSection">
      <pc:chgData name="Mondragon, Desiree - DEN" userId="cddb16d0-b6f9-4161-a1a6-91a003280c7c" providerId="ADAL" clId="{06725203-09F1-499C-84D5-D3CF6F92DD19}" dt="2025-02-07T14:26:24.037" v="1" actId="2696"/>
      <pc:docMkLst>
        <pc:docMk/>
      </pc:docMkLst>
      <pc:sldChg chg="del">
        <pc:chgData name="Mondragon, Desiree - DEN" userId="cddb16d0-b6f9-4161-a1a6-91a003280c7c" providerId="ADAL" clId="{06725203-09F1-499C-84D5-D3CF6F92DD19}" dt="2025-02-07T14:26:24.037" v="1" actId="2696"/>
        <pc:sldMkLst>
          <pc:docMk/>
          <pc:sldMk cId="536080091" sldId="104989"/>
        </pc:sldMkLst>
      </pc:sldChg>
      <pc:sldChg chg="add">
        <pc:chgData name="Mondragon, Desiree - DEN" userId="cddb16d0-b6f9-4161-a1a6-91a003280c7c" providerId="ADAL" clId="{06725203-09F1-499C-84D5-D3CF6F92DD19}" dt="2025-02-07T14:26:20.814" v="0"/>
        <pc:sldMkLst>
          <pc:docMk/>
          <pc:sldMk cId="2260674282" sldId="105026"/>
        </pc:sldMkLst>
      </pc:sldChg>
    </pc:docChg>
  </pc:docChgLst>
  <pc:docChgLst>
    <pc:chgData name="Cooper, Ken - DEN" userId="S::ken.cooper@flydenver.com::e1f9ed93-e0e1-4049-baf3-a58500e243de" providerId="AD" clId="Web-{CB2D0BE3-6A1A-CBC8-71EA-02CA82BF2914}"/>
    <pc:docChg chg="sldOrd">
      <pc:chgData name="Cooper, Ken - DEN" userId="S::ken.cooper@flydenver.com::e1f9ed93-e0e1-4049-baf3-a58500e243de" providerId="AD" clId="Web-{CB2D0BE3-6A1A-CBC8-71EA-02CA82BF2914}" dt="2025-03-10T17:05:48.294" v="0"/>
      <pc:docMkLst>
        <pc:docMk/>
      </pc:docMkLst>
    </pc:docChg>
  </pc:docChgLst>
  <pc:docChgLst>
    <pc:chgData name="Mondragon, Desiree - DEN" userId="cddb16d0-b6f9-4161-a1a6-91a003280c7c" providerId="ADAL" clId="{6E64635B-6B27-44E4-AB8C-713B595ECE9A}"/>
    <pc:docChg chg="undo custSel addSld delSld modSld">
      <pc:chgData name="Mondragon, Desiree - DEN" userId="cddb16d0-b6f9-4161-a1a6-91a003280c7c" providerId="ADAL" clId="{6E64635B-6B27-44E4-AB8C-713B595ECE9A}" dt="2024-07-25T16:45:30.571" v="717" actId="1035"/>
      <pc:docMkLst>
        <pc:docMk/>
      </pc:docMkLst>
      <pc:sldChg chg="delSp modSp mod">
        <pc:chgData name="Mondragon, Desiree - DEN" userId="cddb16d0-b6f9-4161-a1a6-91a003280c7c" providerId="ADAL" clId="{6E64635B-6B27-44E4-AB8C-713B595ECE9A}" dt="2024-07-25T16:35:28.577" v="650" actId="478"/>
        <pc:sldMkLst>
          <pc:docMk/>
          <pc:sldMk cId="3371077155" sldId="259"/>
        </pc:sldMkLst>
      </pc:sldChg>
      <pc:sldChg chg="modSp mod">
        <pc:chgData name="Mondragon, Desiree - DEN" userId="cddb16d0-b6f9-4161-a1a6-91a003280c7c" providerId="ADAL" clId="{6E64635B-6B27-44E4-AB8C-713B595ECE9A}" dt="2024-07-25T13:27:58.359" v="108" actId="33553"/>
        <pc:sldMkLst>
          <pc:docMk/>
          <pc:sldMk cId="2136127173" sldId="271"/>
        </pc:sldMkLst>
      </pc:sldChg>
      <pc:sldChg chg="delSp modSp add mod">
        <pc:chgData name="Mondragon, Desiree - DEN" userId="cddb16d0-b6f9-4161-a1a6-91a003280c7c" providerId="ADAL" clId="{6E64635B-6B27-44E4-AB8C-713B595ECE9A}" dt="2024-07-25T16:44:10.139" v="708" actId="962"/>
        <pc:sldMkLst>
          <pc:docMk/>
          <pc:sldMk cId="3053472938" sldId="279"/>
        </pc:sldMkLst>
      </pc:sldChg>
      <pc:sldChg chg="modSp mod">
        <pc:chgData name="Mondragon, Desiree - DEN" userId="cddb16d0-b6f9-4161-a1a6-91a003280c7c" providerId="ADAL" clId="{6E64635B-6B27-44E4-AB8C-713B595ECE9A}" dt="2024-07-25T16:08:00.361" v="536" actId="962"/>
        <pc:sldMkLst>
          <pc:docMk/>
          <pc:sldMk cId="446503946" sldId="1070"/>
        </pc:sldMkLst>
      </pc:sldChg>
      <pc:sldChg chg="modSp mod">
        <pc:chgData name="Mondragon, Desiree - DEN" userId="cddb16d0-b6f9-4161-a1a6-91a003280c7c" providerId="ADAL" clId="{6E64635B-6B27-44E4-AB8C-713B595ECE9A}" dt="2024-07-25T13:27:56.647" v="107" actId="33553"/>
        <pc:sldMkLst>
          <pc:docMk/>
          <pc:sldMk cId="3585023571" sldId="1073"/>
        </pc:sldMkLst>
      </pc:sldChg>
      <pc:sldChg chg="add">
        <pc:chgData name="Mondragon, Desiree - DEN" userId="cddb16d0-b6f9-4161-a1a6-91a003280c7c" providerId="ADAL" clId="{6E64635B-6B27-44E4-AB8C-713B595ECE9A}" dt="2024-07-25T13:31:26.264" v="113"/>
        <pc:sldMkLst>
          <pc:docMk/>
          <pc:sldMk cId="1149856924" sldId="1186"/>
        </pc:sldMkLst>
      </pc:sldChg>
      <pc:sldChg chg="addSp delSp modSp add del mod">
        <pc:chgData name="Mondragon, Desiree - DEN" userId="cddb16d0-b6f9-4161-a1a6-91a003280c7c" providerId="ADAL" clId="{6E64635B-6B27-44E4-AB8C-713B595ECE9A}" dt="2024-07-25T16:22:34.826" v="618" actId="2696"/>
        <pc:sldMkLst>
          <pc:docMk/>
          <pc:sldMk cId="703172498" sldId="11024"/>
        </pc:sldMkLst>
      </pc:sldChg>
      <pc:sldChg chg="modSp add del">
        <pc:chgData name="Mondragon, Desiree - DEN" userId="cddb16d0-b6f9-4161-a1a6-91a003280c7c" providerId="ADAL" clId="{6E64635B-6B27-44E4-AB8C-713B595ECE9A}" dt="2024-07-25T15:54:13.868" v="374" actId="962"/>
        <pc:sldMkLst>
          <pc:docMk/>
          <pc:sldMk cId="430740818" sldId="11071"/>
        </pc:sldMkLst>
      </pc:sldChg>
      <pc:sldChg chg="addSp delSp modSp mod">
        <pc:chgData name="Mondragon, Desiree - DEN" userId="cddb16d0-b6f9-4161-a1a6-91a003280c7c" providerId="ADAL" clId="{6E64635B-6B27-44E4-AB8C-713B595ECE9A}" dt="2024-07-25T16:41:45.773" v="687" actId="20577"/>
        <pc:sldMkLst>
          <pc:docMk/>
          <pc:sldMk cId="4221093669" sldId="11073"/>
        </pc:sldMkLst>
      </pc:sldChg>
      <pc:sldChg chg="addSp delSp modSp mod">
        <pc:chgData name="Mondragon, Desiree - DEN" userId="cddb16d0-b6f9-4161-a1a6-91a003280c7c" providerId="ADAL" clId="{6E64635B-6B27-44E4-AB8C-713B595ECE9A}" dt="2024-07-25T16:41:50.075" v="688" actId="20577"/>
        <pc:sldMkLst>
          <pc:docMk/>
          <pc:sldMk cId="4248998617" sldId="11074"/>
        </pc:sldMkLst>
      </pc:sldChg>
      <pc:sldChg chg="addSp delSp modSp mod">
        <pc:chgData name="Mondragon, Desiree - DEN" userId="cddb16d0-b6f9-4161-a1a6-91a003280c7c" providerId="ADAL" clId="{6E64635B-6B27-44E4-AB8C-713B595ECE9A}" dt="2024-07-25T16:41:52.851" v="689" actId="20577"/>
        <pc:sldMkLst>
          <pc:docMk/>
          <pc:sldMk cId="3981395270" sldId="11075"/>
        </pc:sldMkLst>
      </pc:sldChg>
      <pc:sldChg chg="addSp delSp modSp mod">
        <pc:chgData name="Mondragon, Desiree - DEN" userId="cddb16d0-b6f9-4161-a1a6-91a003280c7c" providerId="ADAL" clId="{6E64635B-6B27-44E4-AB8C-713B595ECE9A}" dt="2024-07-25T16:41:57.309" v="690" actId="20577"/>
        <pc:sldMkLst>
          <pc:docMk/>
          <pc:sldMk cId="2969805811" sldId="11076"/>
        </pc:sldMkLst>
      </pc:sldChg>
      <pc:sldChg chg="addSp delSp modSp add del mod">
        <pc:chgData name="Mondragon, Desiree - DEN" userId="cddb16d0-b6f9-4161-a1a6-91a003280c7c" providerId="ADAL" clId="{6E64635B-6B27-44E4-AB8C-713B595ECE9A}" dt="2024-07-25T16:41:37.989" v="686" actId="20577"/>
        <pc:sldMkLst>
          <pc:docMk/>
          <pc:sldMk cId="2444930698" sldId="11077"/>
        </pc:sldMkLst>
      </pc:sldChg>
      <pc:sldChg chg="addSp delSp modSp mod">
        <pc:chgData name="Mondragon, Desiree - DEN" userId="cddb16d0-b6f9-4161-a1a6-91a003280c7c" providerId="ADAL" clId="{6E64635B-6B27-44E4-AB8C-713B595ECE9A}" dt="2024-07-25T16:41:59.928" v="691" actId="20577"/>
        <pc:sldMkLst>
          <pc:docMk/>
          <pc:sldMk cId="3015803363" sldId="11078"/>
        </pc:sldMkLst>
      </pc:sldChg>
      <pc:sldChg chg="addSp delSp modSp add del">
        <pc:chgData name="Mondragon, Desiree - DEN" userId="cddb16d0-b6f9-4161-a1a6-91a003280c7c" providerId="ADAL" clId="{6E64635B-6B27-44E4-AB8C-713B595ECE9A}" dt="2024-07-25T16:22:18.870" v="617" actId="2696"/>
        <pc:sldMkLst>
          <pc:docMk/>
          <pc:sldMk cId="1403175950" sldId="11079"/>
        </pc:sldMkLst>
      </pc:sldChg>
      <pc:sldChg chg="addSp delSp modSp">
        <pc:chgData name="Mondragon, Desiree - DEN" userId="cddb16d0-b6f9-4161-a1a6-91a003280c7c" providerId="ADAL" clId="{6E64635B-6B27-44E4-AB8C-713B595ECE9A}" dt="2024-07-25T16:17:32.446" v="604"/>
        <pc:sldMkLst>
          <pc:docMk/>
          <pc:sldMk cId="49989696" sldId="11080"/>
        </pc:sldMkLst>
      </pc:sldChg>
      <pc:sldChg chg="addSp delSp modSp">
        <pc:chgData name="Mondragon, Desiree - DEN" userId="cddb16d0-b6f9-4161-a1a6-91a003280c7c" providerId="ADAL" clId="{6E64635B-6B27-44E4-AB8C-713B595ECE9A}" dt="2024-07-25T16:17:25.586" v="601"/>
        <pc:sldMkLst>
          <pc:docMk/>
          <pc:sldMk cId="4166334292" sldId="11081"/>
        </pc:sldMkLst>
      </pc:sldChg>
      <pc:sldChg chg="addSp delSp modSp mod">
        <pc:chgData name="Mondragon, Desiree - DEN" userId="cddb16d0-b6f9-4161-a1a6-91a003280c7c" providerId="ADAL" clId="{6E64635B-6B27-44E4-AB8C-713B595ECE9A}" dt="2024-07-25T16:42:07.105" v="693" actId="20577"/>
        <pc:sldMkLst>
          <pc:docMk/>
          <pc:sldMk cId="620797630" sldId="11083"/>
        </pc:sldMkLst>
      </pc:sldChg>
      <pc:sldChg chg="delSp modSp mod">
        <pc:chgData name="Mondragon, Desiree - DEN" userId="cddb16d0-b6f9-4161-a1a6-91a003280c7c" providerId="ADAL" clId="{6E64635B-6B27-44E4-AB8C-713B595ECE9A}" dt="2024-07-25T16:42:20.879" v="695" actId="20577"/>
        <pc:sldMkLst>
          <pc:docMk/>
          <pc:sldMk cId="1196899830" sldId="11086"/>
        </pc:sldMkLst>
      </pc:sldChg>
      <pc:sldChg chg="addSp delSp modSp mod modClrScheme chgLayout">
        <pc:chgData name="Mondragon, Desiree - DEN" userId="cddb16d0-b6f9-4161-a1a6-91a003280c7c" providerId="ADAL" clId="{6E64635B-6B27-44E4-AB8C-713B595ECE9A}" dt="2024-07-25T16:06:41.990" v="524" actId="1076"/>
        <pc:sldMkLst>
          <pc:docMk/>
          <pc:sldMk cId="2889696399" sldId="11095"/>
        </pc:sldMkLst>
      </pc:sldChg>
      <pc:sldChg chg="addSp delSp modSp mod modClrScheme chgLayout">
        <pc:chgData name="Mondragon, Desiree - DEN" userId="cddb16d0-b6f9-4161-a1a6-91a003280c7c" providerId="ADAL" clId="{6E64635B-6B27-44E4-AB8C-713B595ECE9A}" dt="2024-07-25T16:07:18.502" v="531" actId="1076"/>
        <pc:sldMkLst>
          <pc:docMk/>
          <pc:sldMk cId="1808317534" sldId="11096"/>
        </pc:sldMkLst>
      </pc:sldChg>
      <pc:sldChg chg="modSp mod">
        <pc:chgData name="Mondragon, Desiree - DEN" userId="cddb16d0-b6f9-4161-a1a6-91a003280c7c" providerId="ADAL" clId="{6E64635B-6B27-44E4-AB8C-713B595ECE9A}" dt="2024-07-25T13:27:36.374" v="100" actId="33553"/>
        <pc:sldMkLst>
          <pc:docMk/>
          <pc:sldMk cId="215590715" sldId="11098"/>
        </pc:sldMkLst>
      </pc:sldChg>
      <pc:sldChg chg="delSp modSp mod modShow">
        <pc:chgData name="Mondragon, Desiree - DEN" userId="cddb16d0-b6f9-4161-a1a6-91a003280c7c" providerId="ADAL" clId="{6E64635B-6B27-44E4-AB8C-713B595ECE9A}" dt="2024-07-25T16:42:33.338" v="696" actId="729"/>
        <pc:sldMkLst>
          <pc:docMk/>
          <pc:sldMk cId="217077955" sldId="11101"/>
        </pc:sldMkLst>
      </pc:sldChg>
      <pc:sldChg chg="delSp modSp mod modShow">
        <pc:chgData name="Mondragon, Desiree - DEN" userId="cddb16d0-b6f9-4161-a1a6-91a003280c7c" providerId="ADAL" clId="{6E64635B-6B27-44E4-AB8C-713B595ECE9A}" dt="2024-07-25T16:42:33.338" v="696" actId="729"/>
        <pc:sldMkLst>
          <pc:docMk/>
          <pc:sldMk cId="1739419069" sldId="11102"/>
        </pc:sldMkLst>
      </pc:sldChg>
      <pc:sldChg chg="addSp delSp modSp mod modShow">
        <pc:chgData name="Mondragon, Desiree - DEN" userId="cddb16d0-b6f9-4161-a1a6-91a003280c7c" providerId="ADAL" clId="{6E64635B-6B27-44E4-AB8C-713B595ECE9A}" dt="2024-07-25T16:42:33.338" v="696" actId="729"/>
        <pc:sldMkLst>
          <pc:docMk/>
          <pc:sldMk cId="926823826" sldId="11109"/>
        </pc:sldMkLst>
      </pc:sldChg>
      <pc:sldChg chg="delSp modSp mod">
        <pc:chgData name="Mondragon, Desiree - DEN" userId="cddb16d0-b6f9-4161-a1a6-91a003280c7c" providerId="ADAL" clId="{6E64635B-6B27-44E4-AB8C-713B595ECE9A}" dt="2024-07-25T16:08:46.599" v="543" actId="478"/>
        <pc:sldMkLst>
          <pc:docMk/>
          <pc:sldMk cId="586891528" sldId="11110"/>
        </pc:sldMkLst>
      </pc:sldChg>
      <pc:sldChg chg="addSp delSp modSp mod">
        <pc:chgData name="Mondragon, Desiree - DEN" userId="cddb16d0-b6f9-4161-a1a6-91a003280c7c" providerId="ADAL" clId="{6E64635B-6B27-44E4-AB8C-713B595ECE9A}" dt="2024-07-25T16:00:32.420" v="452" actId="478"/>
        <pc:sldMkLst>
          <pc:docMk/>
          <pc:sldMk cId="46628132" sldId="11111"/>
        </pc:sldMkLst>
      </pc:sldChg>
      <pc:sldChg chg="delSp modSp mod">
        <pc:chgData name="Mondragon, Desiree - DEN" userId="cddb16d0-b6f9-4161-a1a6-91a003280c7c" providerId="ADAL" clId="{6E64635B-6B27-44E4-AB8C-713B595ECE9A}" dt="2024-07-25T16:35:32.987" v="654" actId="962"/>
        <pc:sldMkLst>
          <pc:docMk/>
          <pc:sldMk cId="1890452430" sldId="11112"/>
        </pc:sldMkLst>
      </pc:sldChg>
      <pc:sldChg chg="delSp modSp mod">
        <pc:chgData name="Mondragon, Desiree - DEN" userId="cddb16d0-b6f9-4161-a1a6-91a003280c7c" providerId="ADAL" clId="{6E64635B-6B27-44E4-AB8C-713B595ECE9A}" dt="2024-07-25T16:35:46.759" v="658" actId="962"/>
        <pc:sldMkLst>
          <pc:docMk/>
          <pc:sldMk cId="735330980" sldId="11113"/>
        </pc:sldMkLst>
      </pc:sldChg>
      <pc:sldChg chg="delSp modSp mod">
        <pc:chgData name="Mondragon, Desiree - DEN" userId="cddb16d0-b6f9-4161-a1a6-91a003280c7c" providerId="ADAL" clId="{6E64635B-6B27-44E4-AB8C-713B595ECE9A}" dt="2024-07-25T16:35:50.482" v="662" actId="962"/>
        <pc:sldMkLst>
          <pc:docMk/>
          <pc:sldMk cId="1435984400" sldId="11114"/>
        </pc:sldMkLst>
      </pc:sldChg>
      <pc:sldChg chg="delSp modSp add del">
        <pc:chgData name="Mondragon, Desiree - DEN" userId="cddb16d0-b6f9-4161-a1a6-91a003280c7c" providerId="ADAL" clId="{6E64635B-6B27-44E4-AB8C-713B595ECE9A}" dt="2024-07-25T16:22:34.826" v="618" actId="2696"/>
        <pc:sldMkLst>
          <pc:docMk/>
          <pc:sldMk cId="1242778345" sldId="11115"/>
        </pc:sldMkLst>
      </pc:sldChg>
      <pc:sldChg chg="delSp modSp add del mod">
        <pc:chgData name="Mondragon, Desiree - DEN" userId="cddb16d0-b6f9-4161-a1a6-91a003280c7c" providerId="ADAL" clId="{6E64635B-6B27-44E4-AB8C-713B595ECE9A}" dt="2024-07-25T16:22:18.870" v="617" actId="2696"/>
        <pc:sldMkLst>
          <pc:docMk/>
          <pc:sldMk cId="2374995449" sldId="11118"/>
        </pc:sldMkLst>
      </pc:sldChg>
      <pc:sldChg chg="delSp modSp">
        <pc:chgData name="Mondragon, Desiree - DEN" userId="cddb16d0-b6f9-4161-a1a6-91a003280c7c" providerId="ADAL" clId="{6E64635B-6B27-44E4-AB8C-713B595ECE9A}" dt="2024-07-25T15:59:28.111" v="444" actId="478"/>
        <pc:sldMkLst>
          <pc:docMk/>
          <pc:sldMk cId="3060206424" sldId="11119"/>
        </pc:sldMkLst>
      </pc:sldChg>
      <pc:sldChg chg="addSp delSp modSp mod">
        <pc:chgData name="Mondragon, Desiree - DEN" userId="cddb16d0-b6f9-4161-a1a6-91a003280c7c" providerId="ADAL" clId="{6E64635B-6B27-44E4-AB8C-713B595ECE9A}" dt="2024-07-25T16:10:24.712" v="569" actId="20577"/>
        <pc:sldMkLst>
          <pc:docMk/>
          <pc:sldMk cId="3012636638" sldId="11121"/>
        </pc:sldMkLst>
      </pc:sldChg>
      <pc:sldChg chg="delSp modSp mod modShow">
        <pc:chgData name="Mondragon, Desiree - DEN" userId="cddb16d0-b6f9-4161-a1a6-91a003280c7c" providerId="ADAL" clId="{6E64635B-6B27-44E4-AB8C-713B595ECE9A}" dt="2024-07-25T16:42:47.747" v="697" actId="478"/>
        <pc:sldMkLst>
          <pc:docMk/>
          <pc:sldMk cId="1567306953" sldId="11130"/>
        </pc:sldMkLst>
      </pc:sldChg>
      <pc:sldChg chg="add del">
        <pc:chgData name="Mondragon, Desiree - DEN" userId="cddb16d0-b6f9-4161-a1a6-91a003280c7c" providerId="ADAL" clId="{6E64635B-6B27-44E4-AB8C-713B595ECE9A}" dt="2024-07-25T13:31:26.264" v="113"/>
        <pc:sldMkLst>
          <pc:docMk/>
          <pc:sldMk cId="2147555840" sldId="11131"/>
        </pc:sldMkLst>
      </pc:sldChg>
      <pc:sldChg chg="delSp modSp mod">
        <pc:chgData name="Mondragon, Desiree - DEN" userId="cddb16d0-b6f9-4161-a1a6-91a003280c7c" providerId="ADAL" clId="{6E64635B-6B27-44E4-AB8C-713B595ECE9A}" dt="2024-07-25T16:10:22.014" v="568" actId="20577"/>
        <pc:sldMkLst>
          <pc:docMk/>
          <pc:sldMk cId="3164075328" sldId="11135"/>
        </pc:sldMkLst>
      </pc:sldChg>
      <pc:sldChg chg="modSp add">
        <pc:chgData name="Mondragon, Desiree - DEN" userId="cddb16d0-b6f9-4161-a1a6-91a003280c7c" providerId="ADAL" clId="{6E64635B-6B27-44E4-AB8C-713B595ECE9A}" dt="2024-07-25T15:53:56.260" v="364" actId="962"/>
        <pc:sldMkLst>
          <pc:docMk/>
          <pc:sldMk cId="2627390745" sldId="11138"/>
        </pc:sldMkLst>
      </pc:sldChg>
      <pc:sldChg chg="addSp delSp modSp mod">
        <pc:chgData name="Mondragon, Desiree - DEN" userId="cddb16d0-b6f9-4161-a1a6-91a003280c7c" providerId="ADAL" clId="{6E64635B-6B27-44E4-AB8C-713B595ECE9A}" dt="2024-07-25T16:03:42.960" v="487" actId="20577"/>
        <pc:sldMkLst>
          <pc:docMk/>
          <pc:sldMk cId="3416400939" sldId="11139"/>
        </pc:sldMkLst>
      </pc:sldChg>
      <pc:sldChg chg="delSp modSp mod">
        <pc:chgData name="Mondragon, Desiree - DEN" userId="cddb16d0-b6f9-4161-a1a6-91a003280c7c" providerId="ADAL" clId="{6E64635B-6B27-44E4-AB8C-713B595ECE9A}" dt="2024-07-25T16:10:19.418" v="567" actId="20577"/>
        <pc:sldMkLst>
          <pc:docMk/>
          <pc:sldMk cId="3440017825" sldId="11140"/>
        </pc:sldMkLst>
      </pc:sldChg>
      <pc:sldChg chg="addSp delSp modSp mod">
        <pc:chgData name="Mondragon, Desiree - DEN" userId="cddb16d0-b6f9-4161-a1a6-91a003280c7c" providerId="ADAL" clId="{6E64635B-6B27-44E4-AB8C-713B595ECE9A}" dt="2024-07-25T16:02:59.696" v="482" actId="478"/>
        <pc:sldMkLst>
          <pc:docMk/>
          <pc:sldMk cId="1298934604" sldId="11141"/>
        </pc:sldMkLst>
      </pc:sldChg>
      <pc:sldChg chg="delSp modSp mod">
        <pc:chgData name="Mondragon, Desiree - DEN" userId="cddb16d0-b6f9-4161-a1a6-91a003280c7c" providerId="ADAL" clId="{6E64635B-6B27-44E4-AB8C-713B595ECE9A}" dt="2024-07-25T16:29:28.196" v="638" actId="20577"/>
        <pc:sldMkLst>
          <pc:docMk/>
          <pc:sldMk cId="3802137353" sldId="11142"/>
        </pc:sldMkLst>
      </pc:sldChg>
      <pc:sldChg chg="addSp delSp modSp add del">
        <pc:chgData name="Mondragon, Desiree - DEN" userId="cddb16d0-b6f9-4161-a1a6-91a003280c7c" providerId="ADAL" clId="{6E64635B-6B27-44E4-AB8C-713B595ECE9A}" dt="2024-07-25T16:22:18.870" v="617" actId="2696"/>
        <pc:sldMkLst>
          <pc:docMk/>
          <pc:sldMk cId="3635339707" sldId="11144"/>
        </pc:sldMkLst>
      </pc:sldChg>
      <pc:sldChg chg="addSp delSp modSp mod">
        <pc:chgData name="Mondragon, Desiree - DEN" userId="cddb16d0-b6f9-4161-a1a6-91a003280c7c" providerId="ADAL" clId="{6E64635B-6B27-44E4-AB8C-713B595ECE9A}" dt="2024-07-25T16:17:13.022" v="596"/>
        <pc:sldMkLst>
          <pc:docMk/>
          <pc:sldMk cId="147602828" sldId="11148"/>
        </pc:sldMkLst>
      </pc:sldChg>
      <pc:sldChg chg="delSp modSp add del mod">
        <pc:chgData name="Mondragon, Desiree - DEN" userId="cddb16d0-b6f9-4161-a1a6-91a003280c7c" providerId="ADAL" clId="{6E64635B-6B27-44E4-AB8C-713B595ECE9A}" dt="2024-07-25T16:22:18.870" v="617" actId="2696"/>
        <pc:sldMkLst>
          <pc:docMk/>
          <pc:sldMk cId="2097424154" sldId="11149"/>
        </pc:sldMkLst>
      </pc:sldChg>
      <pc:sldChg chg="addSp delSp modSp">
        <pc:chgData name="Mondragon, Desiree - DEN" userId="cddb16d0-b6f9-4161-a1a6-91a003280c7c" providerId="ADAL" clId="{6E64635B-6B27-44E4-AB8C-713B595ECE9A}" dt="2024-07-25T16:17:48.541" v="609"/>
        <pc:sldMkLst>
          <pc:docMk/>
          <pc:sldMk cId="3496095271" sldId="11150"/>
        </pc:sldMkLst>
      </pc:sldChg>
      <pc:sldChg chg="addSp delSp modSp">
        <pc:chgData name="Mondragon, Desiree - DEN" userId="cddb16d0-b6f9-4161-a1a6-91a003280c7c" providerId="ADAL" clId="{6E64635B-6B27-44E4-AB8C-713B595ECE9A}" dt="2024-07-25T16:17:46.252" v="608"/>
        <pc:sldMkLst>
          <pc:docMk/>
          <pc:sldMk cId="3010537312" sldId="11151"/>
        </pc:sldMkLst>
      </pc:sldChg>
      <pc:sldChg chg="modSp del">
        <pc:chgData name="Mondragon, Desiree - DEN" userId="cddb16d0-b6f9-4161-a1a6-91a003280c7c" providerId="ADAL" clId="{6E64635B-6B27-44E4-AB8C-713B595ECE9A}" dt="2024-07-25T13:31:16.978" v="112" actId="2696"/>
        <pc:sldMkLst>
          <pc:docMk/>
          <pc:sldMk cId="2627390745" sldId="11152"/>
        </pc:sldMkLst>
      </pc:sldChg>
      <pc:sldChg chg="delSp modSp add del">
        <pc:chgData name="Mondragon, Desiree - DEN" userId="cddb16d0-b6f9-4161-a1a6-91a003280c7c" providerId="ADAL" clId="{6E64635B-6B27-44E4-AB8C-713B595ECE9A}" dt="2024-07-25T16:40:04.375" v="664" actId="2696"/>
        <pc:sldMkLst>
          <pc:docMk/>
          <pc:sldMk cId="3250908506" sldId="11152"/>
        </pc:sldMkLst>
      </pc:sldChg>
      <pc:sldChg chg="delSp modSp add">
        <pc:chgData name="Mondragon, Desiree - DEN" userId="cddb16d0-b6f9-4161-a1a6-91a003280c7c" providerId="ADAL" clId="{6E64635B-6B27-44E4-AB8C-713B595ECE9A}" dt="2024-07-25T15:55:16.791" v="383" actId="478"/>
        <pc:sldMkLst>
          <pc:docMk/>
          <pc:sldMk cId="1095214164" sldId="11153"/>
        </pc:sldMkLst>
      </pc:sldChg>
      <pc:sldChg chg="modSp del">
        <pc:chgData name="Mondragon, Desiree - DEN" userId="cddb16d0-b6f9-4161-a1a6-91a003280c7c" providerId="ADAL" clId="{6E64635B-6B27-44E4-AB8C-713B595ECE9A}" dt="2024-07-25T13:31:16.978" v="112" actId="2696"/>
        <pc:sldMkLst>
          <pc:docMk/>
          <pc:sldMk cId="3975370874" sldId="11153"/>
        </pc:sldMkLst>
      </pc:sldChg>
      <pc:sldChg chg="modSp add">
        <pc:chgData name="Mondragon, Desiree - DEN" userId="cddb16d0-b6f9-4161-a1a6-91a003280c7c" providerId="ADAL" clId="{6E64635B-6B27-44E4-AB8C-713B595ECE9A}" dt="2024-07-25T15:56:33.199" v="399" actId="1038"/>
        <pc:sldMkLst>
          <pc:docMk/>
          <pc:sldMk cId="0" sldId="11154"/>
        </pc:sldMkLst>
      </pc:sldChg>
      <pc:sldChg chg="del">
        <pc:chgData name="Mondragon, Desiree - DEN" userId="cddb16d0-b6f9-4161-a1a6-91a003280c7c" providerId="ADAL" clId="{6E64635B-6B27-44E4-AB8C-713B595ECE9A}" dt="2024-07-25T13:31:16.978" v="112" actId="2696"/>
        <pc:sldMkLst>
          <pc:docMk/>
          <pc:sldMk cId="3532768464" sldId="11154"/>
        </pc:sldMkLst>
      </pc:sldChg>
      <pc:sldChg chg="delSp modSp add mod">
        <pc:chgData name="Mondragon, Desiree - DEN" userId="cddb16d0-b6f9-4161-a1a6-91a003280c7c" providerId="ADAL" clId="{6E64635B-6B27-44E4-AB8C-713B595ECE9A}" dt="2024-07-25T16:41:01.814" v="683" actId="478"/>
        <pc:sldMkLst>
          <pc:docMk/>
          <pc:sldMk cId="2750082507" sldId="11155"/>
        </pc:sldMkLst>
      </pc:sldChg>
      <pc:sldChg chg="del">
        <pc:chgData name="Mondragon, Desiree - DEN" userId="cddb16d0-b6f9-4161-a1a6-91a003280c7c" providerId="ADAL" clId="{6E64635B-6B27-44E4-AB8C-713B595ECE9A}" dt="2024-07-25T13:23:06.332" v="3" actId="2696"/>
        <pc:sldMkLst>
          <pc:docMk/>
          <pc:sldMk cId="3682738419" sldId="11155"/>
        </pc:sldMkLst>
      </pc:sldChg>
      <pc:sldChg chg="del">
        <pc:chgData name="Mondragon, Desiree - DEN" userId="cddb16d0-b6f9-4161-a1a6-91a003280c7c" providerId="ADAL" clId="{6E64635B-6B27-44E4-AB8C-713B595ECE9A}" dt="2024-07-25T13:31:16.978" v="112" actId="2696"/>
        <pc:sldMkLst>
          <pc:docMk/>
          <pc:sldMk cId="1095214164" sldId="11156"/>
        </pc:sldMkLst>
      </pc:sldChg>
      <pc:sldChg chg="del">
        <pc:chgData name="Mondragon, Desiree - DEN" userId="cddb16d0-b6f9-4161-a1a6-91a003280c7c" providerId="ADAL" clId="{6E64635B-6B27-44E4-AB8C-713B595ECE9A}" dt="2024-07-25T13:21:42.661" v="1" actId="2696"/>
        <pc:sldMkLst>
          <pc:docMk/>
          <pc:sldMk cId="4104364935" sldId="11157"/>
        </pc:sldMkLst>
      </pc:sldChg>
      <pc:sldChg chg="del">
        <pc:chgData name="Mondragon, Desiree - DEN" userId="cddb16d0-b6f9-4161-a1a6-91a003280c7c" providerId="ADAL" clId="{6E64635B-6B27-44E4-AB8C-713B595ECE9A}" dt="2024-07-25T13:31:16.978" v="112" actId="2696"/>
        <pc:sldMkLst>
          <pc:docMk/>
          <pc:sldMk cId="1140110083" sldId="11158"/>
        </pc:sldMkLst>
      </pc:sldChg>
      <pc:sldChg chg="del">
        <pc:chgData name="Mondragon, Desiree - DEN" userId="cddb16d0-b6f9-4161-a1a6-91a003280c7c" providerId="ADAL" clId="{6E64635B-6B27-44E4-AB8C-713B595ECE9A}" dt="2024-07-25T13:31:16.978" v="112" actId="2696"/>
        <pc:sldMkLst>
          <pc:docMk/>
          <pc:sldMk cId="1062630832" sldId="11159"/>
        </pc:sldMkLst>
      </pc:sldChg>
      <pc:sldChg chg="modSp add del mod">
        <pc:chgData name="Mondragon, Desiree - DEN" userId="cddb16d0-b6f9-4161-a1a6-91a003280c7c" providerId="ADAL" clId="{6E64635B-6B27-44E4-AB8C-713B595ECE9A}" dt="2024-07-25T13:31:16.978" v="112" actId="2696"/>
        <pc:sldMkLst>
          <pc:docMk/>
          <pc:sldMk cId="3250908506" sldId="11160"/>
        </pc:sldMkLst>
      </pc:sldChg>
    </pc:docChg>
  </pc:docChgLst>
  <pc:docChgLst>
    <pc:chgData name="Lee, Jae - DEN" userId="S::jae.lee@flydenver.com::6c8fe9b4-0bf1-429c-b898-4d3e66e4c6a3" providerId="AD" clId="Web-{5ED3B255-3006-B3CE-7EBF-C151E4EF06E0}"/>
    <pc:docChg chg="addSld delSld modSld">
      <pc:chgData name="Lee, Jae - DEN" userId="S::jae.lee@flydenver.com::6c8fe9b4-0bf1-429c-b898-4d3e66e4c6a3" providerId="AD" clId="Web-{5ED3B255-3006-B3CE-7EBF-C151E4EF06E0}" dt="2024-10-01T16:12:20.941" v="210" actId="20577"/>
      <pc:docMkLst>
        <pc:docMk/>
      </pc:docMkLst>
      <pc:sldChg chg="modSp">
        <pc:chgData name="Lee, Jae - DEN" userId="S::jae.lee@flydenver.com::6c8fe9b4-0bf1-429c-b898-4d3e66e4c6a3" providerId="AD" clId="Web-{5ED3B255-3006-B3CE-7EBF-C151E4EF06E0}" dt="2024-10-01T15:58:59.973" v="186" actId="20577"/>
        <pc:sldMkLst>
          <pc:docMk/>
          <pc:sldMk cId="3100568756" sldId="11167"/>
        </pc:sldMkLst>
      </pc:sldChg>
      <pc:sldChg chg="modSp">
        <pc:chgData name="Lee, Jae - DEN" userId="S::jae.lee@flydenver.com::6c8fe9b4-0bf1-429c-b898-4d3e66e4c6a3" providerId="AD" clId="Web-{5ED3B255-3006-B3CE-7EBF-C151E4EF06E0}" dt="2024-10-01T16:12:20.941" v="210" actId="20577"/>
        <pc:sldMkLst>
          <pc:docMk/>
          <pc:sldMk cId="3808697365" sldId="11198"/>
        </pc:sldMkLst>
      </pc:sldChg>
      <pc:sldChg chg="addSp delSp modSp new del">
        <pc:chgData name="Lee, Jae - DEN" userId="S::jae.lee@flydenver.com::6c8fe9b4-0bf1-429c-b898-4d3e66e4c6a3" providerId="AD" clId="Web-{5ED3B255-3006-B3CE-7EBF-C151E4EF06E0}" dt="2024-10-01T15:16:31.770" v="68"/>
        <pc:sldMkLst>
          <pc:docMk/>
          <pc:sldMk cId="1767756123" sldId="11241"/>
        </pc:sldMkLst>
      </pc:sldChg>
      <pc:sldChg chg="addSp delSp modSp add replId">
        <pc:chgData name="Lee, Jae - DEN" userId="S::jae.lee@flydenver.com::6c8fe9b4-0bf1-429c-b898-4d3e66e4c6a3" providerId="AD" clId="Web-{5ED3B255-3006-B3CE-7EBF-C151E4EF06E0}" dt="2024-10-01T15:56:55.877" v="182" actId="20577"/>
        <pc:sldMkLst>
          <pc:docMk/>
          <pc:sldMk cId="3398673934" sldId="11242"/>
        </pc:sldMkLst>
      </pc:sldChg>
    </pc:docChg>
  </pc:docChgLst>
  <pc:docChgLst>
    <pc:chgData name="Weston, Samantha - DEN" userId="S::samantha.weston@flydenver.com::e9574f21-a6b2-4403-8fe1-f3d2192a176b" providerId="AD" clId="Web-{7343E0F6-8BC9-83A9-CE69-363D5F83470C}"/>
    <pc:docChg chg="modSld">
      <pc:chgData name="Weston, Samantha - DEN" userId="S::samantha.weston@flydenver.com::e9574f21-a6b2-4403-8fe1-f3d2192a176b" providerId="AD" clId="Web-{7343E0F6-8BC9-83A9-CE69-363D5F83470C}" dt="2024-11-08T02:25:38.792" v="10" actId="20577"/>
      <pc:docMkLst>
        <pc:docMk/>
      </pc:docMkLst>
    </pc:docChg>
  </pc:docChgLst>
  <pc:docChgLst>
    <pc:chgData name="Feekes, Matthew - DEN" userId="S::matthew.feekes@flydenver.com::1a2b0ad2-109f-446d-8017-d19d89f03200" providerId="AD" clId="Web-{62295CDC-B099-DCA3-A507-95C15C6946B1}"/>
    <pc:docChg chg="addSld delSld modSld sldOrd modSection">
      <pc:chgData name="Feekes, Matthew - DEN" userId="S::matthew.feekes@flydenver.com::1a2b0ad2-109f-446d-8017-d19d89f03200" providerId="AD" clId="Web-{62295CDC-B099-DCA3-A507-95C15C6946B1}" dt="2025-01-23T17:12:08.859" v="25"/>
      <pc:docMkLst>
        <pc:docMk/>
      </pc:docMkLst>
      <pc:sldChg chg="modSp">
        <pc:chgData name="Feekes, Matthew - DEN" userId="S::matthew.feekes@flydenver.com::1a2b0ad2-109f-446d-8017-d19d89f03200" providerId="AD" clId="Web-{62295CDC-B099-DCA3-A507-95C15C6946B1}" dt="2025-01-23T17:03:59.401" v="22" actId="20577"/>
        <pc:sldMkLst>
          <pc:docMk/>
          <pc:sldMk cId="2339383494" sldId="11246"/>
        </pc:sldMkLst>
      </pc:sldChg>
      <pc:sldChg chg="modSp ord">
        <pc:chgData name="Feekes, Matthew - DEN" userId="S::matthew.feekes@flydenver.com::1a2b0ad2-109f-446d-8017-d19d89f03200" providerId="AD" clId="Web-{62295CDC-B099-DCA3-A507-95C15C6946B1}" dt="2025-01-23T17:04:31.667" v="23"/>
        <pc:sldMkLst>
          <pc:docMk/>
          <pc:sldMk cId="2524720615" sldId="105000"/>
        </pc:sldMkLst>
      </pc:sldChg>
      <pc:sldChg chg="modSp">
        <pc:chgData name="Feekes, Matthew - DEN" userId="S::matthew.feekes@flydenver.com::1a2b0ad2-109f-446d-8017-d19d89f03200" providerId="AD" clId="Web-{62295CDC-B099-DCA3-A507-95C15C6946B1}" dt="2025-01-23T16:59:32.321" v="9" actId="20577"/>
        <pc:sldMkLst>
          <pc:docMk/>
          <pc:sldMk cId="501188086" sldId="105006"/>
        </pc:sldMkLst>
      </pc:sldChg>
      <pc:sldChg chg="modSp">
        <pc:chgData name="Feekes, Matthew - DEN" userId="S::matthew.feekes@flydenver.com::1a2b0ad2-109f-446d-8017-d19d89f03200" providerId="AD" clId="Web-{62295CDC-B099-DCA3-A507-95C15C6946B1}" dt="2025-01-23T17:00:26.040" v="13" actId="20577"/>
        <pc:sldMkLst>
          <pc:docMk/>
          <pc:sldMk cId="1292398166" sldId="105008"/>
        </pc:sldMkLst>
      </pc:sldChg>
      <pc:sldChg chg="modSp">
        <pc:chgData name="Feekes, Matthew - DEN" userId="S::matthew.feekes@flydenver.com::1a2b0ad2-109f-446d-8017-d19d89f03200" providerId="AD" clId="Web-{62295CDC-B099-DCA3-A507-95C15C6946B1}" dt="2025-01-23T16:38:29.431" v="2" actId="20577"/>
        <pc:sldMkLst>
          <pc:docMk/>
          <pc:sldMk cId="1379504565" sldId="105010"/>
        </pc:sldMkLst>
      </pc:sldChg>
      <pc:sldChg chg="ord">
        <pc:chgData name="Feekes, Matthew - DEN" userId="S::matthew.feekes@flydenver.com::1a2b0ad2-109f-446d-8017-d19d89f03200" providerId="AD" clId="Web-{62295CDC-B099-DCA3-A507-95C15C6946B1}" dt="2025-01-23T16:35:27.164" v="0"/>
        <pc:sldMkLst>
          <pc:docMk/>
          <pc:sldMk cId="3814010869" sldId="105011"/>
        </pc:sldMkLst>
      </pc:sldChg>
      <pc:sldChg chg="new del">
        <pc:chgData name="Feekes, Matthew - DEN" userId="S::matthew.feekes@flydenver.com::1a2b0ad2-109f-446d-8017-d19d89f03200" providerId="AD" clId="Web-{62295CDC-B099-DCA3-A507-95C15C6946B1}" dt="2025-01-23T17:12:08.859" v="25"/>
        <pc:sldMkLst>
          <pc:docMk/>
          <pc:sldMk cId="3993525333" sldId="105012"/>
        </pc:sldMkLst>
      </pc:sldChg>
    </pc:docChg>
  </pc:docChgLst>
  <pc:docChgLst>
    <pc:chgData name="St. Martin, Irene - DEN" userId="861097aa-c1ef-4b8b-a040-0428e3834a04" providerId="ADAL" clId="{CAC347B3-F90A-4255-B084-5BCC92150861}"/>
    <pc:docChg chg="custSel modSld">
      <pc:chgData name="St. Martin, Irene - DEN" userId="861097aa-c1ef-4b8b-a040-0428e3834a04" providerId="ADAL" clId="{CAC347B3-F90A-4255-B084-5BCC92150861}" dt="2025-04-10T19:18:26.555" v="1191" actId="20577"/>
      <pc:docMkLst>
        <pc:docMk/>
      </pc:docMkLst>
      <pc:sldChg chg="modNotesTx">
        <pc:chgData name="St. Martin, Irene - DEN" userId="861097aa-c1ef-4b8b-a040-0428e3834a04" providerId="ADAL" clId="{CAC347B3-F90A-4255-B084-5BCC92150861}" dt="2025-04-10T19:18:26.555" v="1191" actId="20577"/>
        <pc:sldMkLst>
          <pc:docMk/>
          <pc:sldMk cId="1378173061" sldId="105072"/>
        </pc:sldMkLst>
      </pc:sldChg>
    </pc:docChg>
  </pc:docChgLst>
  <pc:docChgLst>
    <pc:chgData name="Wilson, Jacqueline - DEN" userId="S::jacqueline.wilson@flydenver.com::5f28639e-e6e2-4f52-bca5-5752d2892216" providerId="AD" clId="Web-{FE365343-091A-D203-78BB-54811183CE6F}"/>
    <pc:docChg chg="modSld">
      <pc:chgData name="Wilson, Jacqueline - DEN" userId="S::jacqueline.wilson@flydenver.com::5f28639e-e6e2-4f52-bca5-5752d2892216" providerId="AD" clId="Web-{FE365343-091A-D203-78BB-54811183CE6F}" dt="2025-03-13T15:05:59.630" v="11" actId="20577"/>
      <pc:docMkLst>
        <pc:docMk/>
      </pc:docMkLst>
      <pc:sldChg chg="modSp">
        <pc:chgData name="Wilson, Jacqueline - DEN" userId="S::jacqueline.wilson@flydenver.com::5f28639e-e6e2-4f52-bca5-5752d2892216" providerId="AD" clId="Web-{FE365343-091A-D203-78BB-54811183CE6F}" dt="2025-03-13T15:05:50.411" v="5" actId="20577"/>
        <pc:sldMkLst>
          <pc:docMk/>
          <pc:sldMk cId="2184838611" sldId="104962"/>
        </pc:sldMkLst>
      </pc:sldChg>
      <pc:sldChg chg="modSp">
        <pc:chgData name="Wilson, Jacqueline - DEN" userId="S::jacqueline.wilson@flydenver.com::5f28639e-e6e2-4f52-bca5-5752d2892216" providerId="AD" clId="Web-{FE365343-091A-D203-78BB-54811183CE6F}" dt="2025-03-13T15:05:59.630" v="11" actId="20577"/>
        <pc:sldMkLst>
          <pc:docMk/>
          <pc:sldMk cId="3880939034" sldId="105045"/>
        </pc:sldMkLst>
      </pc:sldChg>
    </pc:docChg>
  </pc:docChgLst>
  <pc:docChgLst>
    <pc:chgData name="Ybarra, Sol - GS CA2307 Administrator I" userId="S::sol.ybarra_denvergov.org#ext#@flyden.onmicrosoft.com::c2c845fc-5c9f-4a04-81a7-38fa8671f91f" providerId="AD" clId="Web-{AB7E6790-0806-75AF-DFD5-0222FF32766E}"/>
    <pc:docChg chg="modSld">
      <pc:chgData name="Ybarra, Sol - GS CA2307 Administrator I" userId="S::sol.ybarra_denvergov.org#ext#@flyden.onmicrosoft.com::c2c845fc-5c9f-4a04-81a7-38fa8671f91f" providerId="AD" clId="Web-{AB7E6790-0806-75AF-DFD5-0222FF32766E}" dt="2024-09-11T21:33:43.282" v="7" actId="1076"/>
      <pc:docMkLst>
        <pc:docMk/>
      </pc:docMkLst>
      <pc:sldChg chg="addSp delSp modSp">
        <pc:chgData name="Ybarra, Sol - GS CA2307 Administrator I" userId="S::sol.ybarra_denvergov.org#ext#@flyden.onmicrosoft.com::c2c845fc-5c9f-4a04-81a7-38fa8671f91f" providerId="AD" clId="Web-{AB7E6790-0806-75AF-DFD5-0222FF32766E}" dt="2024-09-11T21:33:43.282" v="7" actId="1076"/>
        <pc:sldMkLst>
          <pc:docMk/>
          <pc:sldMk cId="2089279026" sldId="11099"/>
        </pc:sldMkLst>
      </pc:sldChg>
    </pc:docChg>
  </pc:docChgLst>
  <pc:docChgLst>
    <pc:chgData name="Warga, Brittney - DEN" userId="e2dd6053-0c3c-41af-bbd4-cc68c7fe2dd2" providerId="ADAL" clId="{C4819D73-244E-429B-93EA-861DF4FC863B}"/>
    <pc:docChg chg="undo custSel addSld delSld modSld">
      <pc:chgData name="Warga, Brittney - DEN" userId="e2dd6053-0c3c-41af-bbd4-cc68c7fe2dd2" providerId="ADAL" clId="{C4819D73-244E-429B-93EA-861DF4FC863B}" dt="2024-11-14T18:13:39.561" v="307" actId="1076"/>
      <pc:docMkLst>
        <pc:docMk/>
      </pc:docMkLst>
      <pc:sldChg chg="addSp delSp modSp mod">
        <pc:chgData name="Warga, Brittney - DEN" userId="e2dd6053-0c3c-41af-bbd4-cc68c7fe2dd2" providerId="ADAL" clId="{C4819D73-244E-429B-93EA-861DF4FC863B}" dt="2024-11-14T18:13:39.561" v="307" actId="1076"/>
        <pc:sldMkLst>
          <pc:docMk/>
          <pc:sldMk cId="3394981455" sldId="104934"/>
        </pc:sldMkLst>
      </pc:sldChg>
      <pc:sldChg chg="addSp modSp add mod">
        <pc:chgData name="Warga, Brittney - DEN" userId="e2dd6053-0c3c-41af-bbd4-cc68c7fe2dd2" providerId="ADAL" clId="{C4819D73-244E-429B-93EA-861DF4FC863B}" dt="2024-11-14T18:08:30.282" v="291" actId="1076"/>
        <pc:sldMkLst>
          <pc:docMk/>
          <pc:sldMk cId="3314886664" sldId="104942"/>
        </pc:sldMkLst>
      </pc:sldChg>
      <pc:sldChg chg="addSp modSp add mod">
        <pc:chgData name="Warga, Brittney - DEN" userId="e2dd6053-0c3c-41af-bbd4-cc68c7fe2dd2" providerId="ADAL" clId="{C4819D73-244E-429B-93EA-861DF4FC863B}" dt="2024-11-14T18:09:10.642" v="298" actId="1076"/>
        <pc:sldMkLst>
          <pc:docMk/>
          <pc:sldMk cId="3228836951" sldId="104943"/>
        </pc:sldMkLst>
      </pc:sldChg>
      <pc:sldChg chg="add del">
        <pc:chgData name="Warga, Brittney - DEN" userId="e2dd6053-0c3c-41af-bbd4-cc68c7fe2dd2" providerId="ADAL" clId="{C4819D73-244E-429B-93EA-861DF4FC863B}" dt="2024-11-13T23:15:32.252" v="245" actId="2890"/>
        <pc:sldMkLst>
          <pc:docMk/>
          <pc:sldMk cId="3830580429" sldId="104943"/>
        </pc:sldMkLst>
      </pc:sldChg>
    </pc:docChg>
  </pc:docChgLst>
  <pc:docChgLst>
    <pc:chgData name="Bronshtein, Jordan - DEN" userId="S::jordan.bronshtein@flydenver.com::c35be059-5271-4a61-acf4-8d21cb21ab5b" providerId="AD" clId="Web-{D2A3F701-CC93-82DA-33BE-D5DB9A2DFD25}"/>
    <pc:docChg chg="modSld">
      <pc:chgData name="Bronshtein, Jordan - DEN" userId="S::jordan.bronshtein@flydenver.com::c35be059-5271-4a61-acf4-8d21cb21ab5b" providerId="AD" clId="Web-{D2A3F701-CC93-82DA-33BE-D5DB9A2DFD25}" dt="2024-09-12T16:10:55.457" v="143" actId="20577"/>
      <pc:docMkLst>
        <pc:docMk/>
      </pc:docMkLst>
    </pc:docChg>
  </pc:docChgLst>
  <pc:docChgLst>
    <pc:chgData name="Gonzales, Nicolette - DEN" userId="S::nicolette.gonzales@flydenver.com::7edef55a-e2da-42a9-904e-a807a7548600" providerId="AD" clId="Web-{F9B247A7-01EE-FB84-E92D-361D50D58457}"/>
    <pc:docChg chg="modSld">
      <pc:chgData name="Gonzales, Nicolette - DEN" userId="S::nicolette.gonzales@flydenver.com::7edef55a-e2da-42a9-904e-a807a7548600" providerId="AD" clId="Web-{F9B247A7-01EE-FB84-E92D-361D50D58457}" dt="2024-08-08T18:43:47.040" v="62" actId="20577"/>
      <pc:docMkLst>
        <pc:docMk/>
      </pc:docMkLst>
    </pc:docChg>
  </pc:docChgLst>
  <pc:docChgLst>
    <pc:chgData name="GarciadeDios, Victor - DEN Contingent Worker" userId="S::victor.garciadedios@flydenver.com::78d37f7e-119b-42a0-8da0-aef57b63bcfb" providerId="AD" clId="Web-{3E3CB72C-D0FE-DBA0-3DB1-389D9C1C54C8}"/>
    <pc:docChg chg="modSld">
      <pc:chgData name="GarciadeDios, Victor - DEN Contingent Worker" userId="S::victor.garciadedios@flydenver.com::78d37f7e-119b-42a0-8da0-aef57b63bcfb" providerId="AD" clId="Web-{3E3CB72C-D0FE-DBA0-3DB1-389D9C1C54C8}" dt="2025-02-14T20:02:40.246" v="72" actId="20577"/>
      <pc:docMkLst>
        <pc:docMk/>
      </pc:docMkLst>
      <pc:sldChg chg="addSp delSp modSp mod setBg">
        <pc:chgData name="GarciadeDios, Victor - DEN Contingent Worker" userId="S::victor.garciadedios@flydenver.com::78d37f7e-119b-42a0-8da0-aef57b63bcfb" providerId="AD" clId="Web-{3E3CB72C-D0FE-DBA0-3DB1-389D9C1C54C8}" dt="2025-02-14T20:02:40.246" v="72" actId="20577"/>
        <pc:sldMkLst>
          <pc:docMk/>
          <pc:sldMk cId="2524720615" sldId="105000"/>
        </pc:sldMkLst>
      </pc:sldChg>
    </pc:docChg>
  </pc:docChgLst>
  <pc:docChgLst>
    <pc:chgData name="Mondragon, Desiree - DEN" userId="cddb16d0-b6f9-4161-a1a6-91a003280c7c" providerId="ADAL" clId="{7378898F-3770-43E2-89A2-F7998C8C1499}"/>
    <pc:docChg chg="custSel addSld delSld modSld sldOrd">
      <pc:chgData name="Mondragon, Desiree - DEN" userId="cddb16d0-b6f9-4161-a1a6-91a003280c7c" providerId="ADAL" clId="{7378898F-3770-43E2-89A2-F7998C8C1499}" dt="2024-07-29T21:08:43.179" v="269" actId="729"/>
      <pc:docMkLst>
        <pc:docMk/>
      </pc:docMkLst>
      <pc:sldChg chg="modSp mod">
        <pc:chgData name="Mondragon, Desiree - DEN" userId="cddb16d0-b6f9-4161-a1a6-91a003280c7c" providerId="ADAL" clId="{7378898F-3770-43E2-89A2-F7998C8C1499}" dt="2024-07-29T21:06:50.803" v="249"/>
        <pc:sldMkLst>
          <pc:docMk/>
          <pc:sldMk cId="3371077155" sldId="259"/>
        </pc:sldMkLst>
      </pc:sldChg>
      <pc:sldChg chg="modSp mod">
        <pc:chgData name="Mondragon, Desiree - DEN" userId="cddb16d0-b6f9-4161-a1a6-91a003280c7c" providerId="ADAL" clId="{7378898F-3770-43E2-89A2-F7998C8C1499}" dt="2024-07-29T21:07:44.487" v="268" actId="962"/>
        <pc:sldMkLst>
          <pc:docMk/>
          <pc:sldMk cId="3053472938" sldId="279"/>
        </pc:sldMkLst>
      </pc:sldChg>
      <pc:sldChg chg="modSp mod">
        <pc:chgData name="Mondragon, Desiree - DEN" userId="cddb16d0-b6f9-4161-a1a6-91a003280c7c" providerId="ADAL" clId="{7378898F-3770-43E2-89A2-F7998C8C1499}" dt="2024-07-29T21:06:07.565" v="242" actId="207"/>
        <pc:sldMkLst>
          <pc:docMk/>
          <pc:sldMk cId="3585023571" sldId="1073"/>
        </pc:sldMkLst>
      </pc:sldChg>
      <pc:sldChg chg="ord">
        <pc:chgData name="Mondragon, Desiree - DEN" userId="cddb16d0-b6f9-4161-a1a6-91a003280c7c" providerId="ADAL" clId="{7378898F-3770-43E2-89A2-F7998C8C1499}" dt="2024-07-29T21:06:38.564" v="248"/>
        <pc:sldMkLst>
          <pc:docMk/>
          <pc:sldMk cId="4248998617" sldId="11074"/>
        </pc:sldMkLst>
      </pc:sldChg>
      <pc:sldChg chg="delSp modSp mod">
        <pc:chgData name="Mondragon, Desiree - DEN" userId="cddb16d0-b6f9-4161-a1a6-91a003280c7c" providerId="ADAL" clId="{7378898F-3770-43E2-89A2-F7998C8C1499}" dt="2024-07-29T21:05:25.424" v="235" actId="20577"/>
        <pc:sldMkLst>
          <pc:docMk/>
          <pc:sldMk cId="1591334633" sldId="11085"/>
        </pc:sldMkLst>
      </pc:sldChg>
      <pc:sldChg chg="mod modShow">
        <pc:chgData name="Mondragon, Desiree - DEN" userId="cddb16d0-b6f9-4161-a1a6-91a003280c7c" providerId="ADAL" clId="{7378898F-3770-43E2-89A2-F7998C8C1499}" dt="2024-07-29T21:08:43.179" v="269" actId="729"/>
        <pc:sldMkLst>
          <pc:docMk/>
          <pc:sldMk cId="217077955" sldId="11101"/>
        </pc:sldMkLst>
      </pc:sldChg>
      <pc:sldChg chg="mod modShow">
        <pc:chgData name="Mondragon, Desiree - DEN" userId="cddb16d0-b6f9-4161-a1a6-91a003280c7c" providerId="ADAL" clId="{7378898F-3770-43E2-89A2-F7998C8C1499}" dt="2024-07-29T21:08:43.179" v="269" actId="729"/>
        <pc:sldMkLst>
          <pc:docMk/>
          <pc:sldMk cId="1739419069" sldId="11102"/>
        </pc:sldMkLst>
      </pc:sldChg>
      <pc:sldChg chg="mod modShow">
        <pc:chgData name="Mondragon, Desiree - DEN" userId="cddb16d0-b6f9-4161-a1a6-91a003280c7c" providerId="ADAL" clId="{7378898F-3770-43E2-89A2-F7998C8C1499}" dt="2024-07-29T21:08:43.179" v="269" actId="729"/>
        <pc:sldMkLst>
          <pc:docMk/>
          <pc:sldMk cId="926823826" sldId="11109"/>
        </pc:sldMkLst>
      </pc:sldChg>
      <pc:sldChg chg="modSp del mod">
        <pc:chgData name="Mondragon, Desiree - DEN" userId="cddb16d0-b6f9-4161-a1a6-91a003280c7c" providerId="ADAL" clId="{7378898F-3770-43E2-89A2-F7998C8C1499}" dt="2024-07-26T20:21:45.869" v="1" actId="2696"/>
        <pc:sldMkLst>
          <pc:docMk/>
          <pc:sldMk cId="1435984400" sldId="11114"/>
        </pc:sldMkLst>
      </pc:sldChg>
      <pc:sldChg chg="modSp mod">
        <pc:chgData name="Mondragon, Desiree - DEN" userId="cddb16d0-b6f9-4161-a1a6-91a003280c7c" providerId="ADAL" clId="{7378898F-3770-43E2-89A2-F7998C8C1499}" dt="2024-07-29T21:01:32.401" v="218"/>
        <pc:sldMkLst>
          <pc:docMk/>
          <pc:sldMk cId="4164700554" sldId="11120"/>
        </pc:sldMkLst>
      </pc:sldChg>
      <pc:sldChg chg="mod modShow">
        <pc:chgData name="Mondragon, Desiree - DEN" userId="cddb16d0-b6f9-4161-a1a6-91a003280c7c" providerId="ADAL" clId="{7378898F-3770-43E2-89A2-F7998C8C1499}" dt="2024-07-29T21:08:43.179" v="269" actId="729"/>
        <pc:sldMkLst>
          <pc:docMk/>
          <pc:sldMk cId="1567306953" sldId="11130"/>
        </pc:sldMkLst>
      </pc:sldChg>
      <pc:sldChg chg="modSp mod">
        <pc:chgData name="Mondragon, Desiree - DEN" userId="cddb16d0-b6f9-4161-a1a6-91a003280c7c" providerId="ADAL" clId="{7378898F-3770-43E2-89A2-F7998C8C1499}" dt="2024-07-29T21:06:35.285" v="246" actId="962"/>
        <pc:sldMkLst>
          <pc:docMk/>
          <pc:sldMk cId="3010537312" sldId="11151"/>
        </pc:sldMkLst>
      </pc:sldChg>
      <pc:sldChg chg="mod modShow">
        <pc:chgData name="Mondragon, Desiree - DEN" userId="cddb16d0-b6f9-4161-a1a6-91a003280c7c" providerId="ADAL" clId="{7378898F-3770-43E2-89A2-F7998C8C1499}" dt="2024-07-29T21:08:43.179" v="269" actId="729"/>
        <pc:sldMkLst>
          <pc:docMk/>
          <pc:sldMk cId="437552280" sldId="11156"/>
        </pc:sldMkLst>
      </pc:sldChg>
      <pc:sldChg chg="add">
        <pc:chgData name="Mondragon, Desiree - DEN" userId="cddb16d0-b6f9-4161-a1a6-91a003280c7c" providerId="ADAL" clId="{7378898F-3770-43E2-89A2-F7998C8C1499}" dt="2024-07-29T20:54:13.013" v="129" actId="2890"/>
        <pc:sldMkLst>
          <pc:docMk/>
          <pc:sldMk cId="1310638494" sldId="11157"/>
        </pc:sldMkLst>
      </pc:sldChg>
      <pc:sldChg chg="add replId">
        <pc:chgData name="Mondragon, Desiree - DEN" userId="cddb16d0-b6f9-4161-a1a6-91a003280c7c" providerId="ADAL" clId="{7378898F-3770-43E2-89A2-F7998C8C1499}" dt="2024-07-29T20:54:13.013" v="129" actId="2890"/>
        <pc:sldMkLst>
          <pc:docMk/>
          <pc:sldMk cId="1140110083" sldId="11158"/>
        </pc:sldMkLst>
      </pc:sldChg>
      <pc:sldChg chg="modSp add mod">
        <pc:chgData name="Mondragon, Desiree - DEN" userId="cddb16d0-b6f9-4161-a1a6-91a003280c7c" providerId="ADAL" clId="{7378898F-3770-43E2-89A2-F7998C8C1499}" dt="2024-07-29T21:00:28.750" v="217" actId="20577"/>
        <pc:sldMkLst>
          <pc:docMk/>
          <pc:sldMk cId="3385099855" sldId="11159"/>
        </pc:sldMkLst>
      </pc:sldChg>
      <pc:sldChg chg="modSp add mod replId">
        <pc:chgData name="Mondragon, Desiree - DEN" userId="cddb16d0-b6f9-4161-a1a6-91a003280c7c" providerId="ADAL" clId="{7378898F-3770-43E2-89A2-F7998C8C1499}" dt="2024-07-29T20:57:18.774" v="215" actId="20577"/>
        <pc:sldMkLst>
          <pc:docMk/>
          <pc:sldMk cId="653361387" sldId="11160"/>
        </pc:sldMkLst>
      </pc:sldChg>
    </pc:docChg>
  </pc:docChgLst>
  <pc:docChgLst>
    <pc:chgData name="Mondragon, Desiree - DEN" userId="S::desiree.mondragon@flydenver.com::cddb16d0-b6f9-4161-a1a6-91a003280c7c" providerId="AD" clId="Web-{77FA82AE-8BB8-4B8E-BD6F-CDD7DB7DB55F}"/>
    <pc:docChg chg="modSld">
      <pc:chgData name="Mondragon, Desiree - DEN" userId="S::desiree.mondragon@flydenver.com::cddb16d0-b6f9-4161-a1a6-91a003280c7c" providerId="AD" clId="Web-{77FA82AE-8BB8-4B8E-BD6F-CDD7DB7DB55F}" dt="2024-08-30T19:44:47.931" v="45" actId="20577"/>
      <pc:docMkLst>
        <pc:docMk/>
      </pc:docMkLst>
    </pc:docChg>
  </pc:docChgLst>
  <pc:docChgLst>
    <pc:chgData name="Burke, Stephanie - DEN" userId="S::stephanie.burke@flydenver.com::00802305-61c0-4df7-a303-ba63dbde2578" providerId="AD" clId="Web-{95100A16-250C-A8B7-3E87-5169C606A9E4}"/>
    <pc:docChg chg="sldOrd">
      <pc:chgData name="Burke, Stephanie - DEN" userId="S::stephanie.burke@flydenver.com::00802305-61c0-4df7-a303-ba63dbde2578" providerId="AD" clId="Web-{95100A16-250C-A8B7-3E87-5169C606A9E4}" dt="2025-03-13T19:23:16.292" v="0"/>
      <pc:docMkLst>
        <pc:docMk/>
      </pc:docMkLst>
    </pc:docChg>
  </pc:docChgLst>
  <pc:docChgLst>
    <pc:chgData name="Covelli, Nicholas - DEN" userId="f74ef71b-b06c-49c0-8686-259aa28e0438" providerId="ADAL" clId="{4E1E1311-22FE-4F7B-B82F-0DA3E5035511}"/>
    <pc:docChg chg="undo custSel modSld sldOrd">
      <pc:chgData name="Covelli, Nicholas - DEN" userId="f74ef71b-b06c-49c0-8686-259aa28e0438" providerId="ADAL" clId="{4E1E1311-22FE-4F7B-B82F-0DA3E5035511}" dt="2024-09-18T21:05:39.750" v="285" actId="20577"/>
      <pc:docMkLst>
        <pc:docMk/>
      </pc:docMkLst>
      <pc:sldChg chg="modSp mod">
        <pc:chgData name="Covelli, Nicholas - DEN" userId="f74ef71b-b06c-49c0-8686-259aa28e0438" providerId="ADAL" clId="{4E1E1311-22FE-4F7B-B82F-0DA3E5035511}" dt="2024-09-18T21:04:29.011" v="266" actId="20577"/>
        <pc:sldMkLst>
          <pc:docMk/>
          <pc:sldMk cId="3490488679" sldId="11217"/>
        </pc:sldMkLst>
      </pc:sldChg>
      <pc:sldChg chg="modSp mod">
        <pc:chgData name="Covelli, Nicholas - DEN" userId="f74ef71b-b06c-49c0-8686-259aa28e0438" providerId="ADAL" clId="{4E1E1311-22FE-4F7B-B82F-0DA3E5035511}" dt="2024-09-18T21:04:54.329" v="275" actId="6549"/>
        <pc:sldMkLst>
          <pc:docMk/>
          <pc:sldMk cId="2487797668" sldId="11219"/>
        </pc:sldMkLst>
      </pc:sldChg>
      <pc:sldChg chg="modSp mod">
        <pc:chgData name="Covelli, Nicholas - DEN" userId="f74ef71b-b06c-49c0-8686-259aa28e0438" providerId="ADAL" clId="{4E1E1311-22FE-4F7B-B82F-0DA3E5035511}" dt="2024-09-18T21:05:39.750" v="285" actId="20577"/>
        <pc:sldMkLst>
          <pc:docMk/>
          <pc:sldMk cId="1648746472" sldId="11223"/>
        </pc:sldMkLst>
      </pc:sldChg>
      <pc:sldChg chg="addSp delSp modSp mod">
        <pc:chgData name="Covelli, Nicholas - DEN" userId="f74ef71b-b06c-49c0-8686-259aa28e0438" providerId="ADAL" clId="{4E1E1311-22FE-4F7B-B82F-0DA3E5035511}" dt="2024-09-18T21:01:18.341" v="197" actId="208"/>
        <pc:sldMkLst>
          <pc:docMk/>
          <pc:sldMk cId="1702228487" sldId="11233"/>
        </pc:sldMkLst>
      </pc:sldChg>
      <pc:sldChg chg="addSp delSp modSp mod ord">
        <pc:chgData name="Covelli, Nicholas - DEN" userId="f74ef71b-b06c-49c0-8686-259aa28e0438" providerId="ADAL" clId="{4E1E1311-22FE-4F7B-B82F-0DA3E5035511}" dt="2024-09-18T21:03:36.171" v="244"/>
        <pc:sldMkLst>
          <pc:docMk/>
          <pc:sldMk cId="3137166465" sldId="11234"/>
        </pc:sldMkLst>
      </pc:sldChg>
      <pc:sldChg chg="addSp delSp modSp mod">
        <pc:chgData name="Covelli, Nicholas - DEN" userId="f74ef71b-b06c-49c0-8686-259aa28e0438" providerId="ADAL" clId="{4E1E1311-22FE-4F7B-B82F-0DA3E5035511}" dt="2024-09-18T21:02:25.378" v="221" actId="166"/>
        <pc:sldMkLst>
          <pc:docMk/>
          <pc:sldMk cId="3589490559" sldId="11235"/>
        </pc:sldMkLst>
      </pc:sldChg>
    </pc:docChg>
  </pc:docChgLst>
  <pc:docChgLst>
    <pc:chgData name="Anderson, Sara - DEN" userId="e3f8ecb3-2193-4665-ba34-5827b1a98428" providerId="ADAL" clId="{E02C6031-08C7-4680-A80D-3FB464C723F8}"/>
    <pc:docChg chg="undo custSel addSld delSld modSld sldOrd modSection">
      <pc:chgData name="Anderson, Sara - DEN" userId="e3f8ecb3-2193-4665-ba34-5827b1a98428" providerId="ADAL" clId="{E02C6031-08C7-4680-A80D-3FB464C723F8}" dt="2025-04-02T18:32:03.564" v="1177" actId="20577"/>
      <pc:docMkLst>
        <pc:docMk/>
      </pc:docMkLst>
      <pc:sldChg chg="add ord">
        <pc:chgData name="Anderson, Sara - DEN" userId="e3f8ecb3-2193-4665-ba34-5827b1a98428" providerId="ADAL" clId="{E02C6031-08C7-4680-A80D-3FB464C723F8}" dt="2025-04-02T16:57:24.675" v="2"/>
        <pc:sldMkLst>
          <pc:docMk/>
          <pc:sldMk cId="2237105837" sldId="279"/>
        </pc:sldMkLst>
      </pc:sldChg>
      <pc:sldChg chg="add ord">
        <pc:chgData name="Anderson, Sara - DEN" userId="e3f8ecb3-2193-4665-ba34-5827b1a98428" providerId="ADAL" clId="{E02C6031-08C7-4680-A80D-3FB464C723F8}" dt="2025-04-02T18:11:42.282" v="12"/>
        <pc:sldMkLst>
          <pc:docMk/>
          <pc:sldMk cId="3346811780" sldId="11162"/>
        </pc:sldMkLst>
      </pc:sldChg>
      <pc:sldChg chg="modSp add mod">
        <pc:chgData name="Anderson, Sara - DEN" userId="e3f8ecb3-2193-4665-ba34-5827b1a98428" providerId="ADAL" clId="{E02C6031-08C7-4680-A80D-3FB464C723F8}" dt="2025-04-02T18:22:56.352" v="375" actId="20577"/>
        <pc:sldMkLst>
          <pc:docMk/>
          <pc:sldMk cId="3086395888" sldId="11164"/>
        </pc:sldMkLst>
      </pc:sldChg>
      <pc:sldChg chg="modSp mod">
        <pc:chgData name="Anderson, Sara - DEN" userId="e3f8ecb3-2193-4665-ba34-5827b1a98428" providerId="ADAL" clId="{E02C6031-08C7-4680-A80D-3FB464C723F8}" dt="2025-04-02T18:32:03.564" v="1177" actId="20577"/>
        <pc:sldMkLst>
          <pc:docMk/>
          <pc:sldMk cId="2563798158" sldId="11166"/>
        </pc:sldMkLst>
      </pc:sldChg>
      <pc:sldChg chg="modSp mod">
        <pc:chgData name="Anderson, Sara - DEN" userId="e3f8ecb3-2193-4665-ba34-5827b1a98428" providerId="ADAL" clId="{E02C6031-08C7-4680-A80D-3FB464C723F8}" dt="2025-04-02T18:28:58.118" v="924" actId="20577"/>
        <pc:sldMkLst>
          <pc:docMk/>
          <pc:sldMk cId="4039922166" sldId="11169"/>
        </pc:sldMkLst>
      </pc:sldChg>
      <pc:sldChg chg="delSp mod">
        <pc:chgData name="Anderson, Sara - DEN" userId="e3f8ecb3-2193-4665-ba34-5827b1a98428" providerId="ADAL" clId="{E02C6031-08C7-4680-A80D-3FB464C723F8}" dt="2025-04-02T18:17:24.089" v="21" actId="478"/>
        <pc:sldMkLst>
          <pc:docMk/>
          <pc:sldMk cId="1001245026" sldId="11170"/>
        </pc:sldMkLst>
      </pc:sldChg>
      <pc:sldChg chg="delSp mod">
        <pc:chgData name="Anderson, Sara - DEN" userId="e3f8ecb3-2193-4665-ba34-5827b1a98428" providerId="ADAL" clId="{E02C6031-08C7-4680-A80D-3FB464C723F8}" dt="2025-04-02T18:17:29.745" v="22" actId="478"/>
        <pc:sldMkLst>
          <pc:docMk/>
          <pc:sldMk cId="712996924" sldId="105034"/>
        </pc:sldMkLst>
      </pc:sldChg>
      <pc:sldChg chg="del">
        <pc:chgData name="Anderson, Sara - DEN" userId="e3f8ecb3-2193-4665-ba34-5827b1a98428" providerId="ADAL" clId="{E02C6031-08C7-4680-A80D-3FB464C723F8}" dt="2025-04-02T17:46:15.848" v="9" actId="2696"/>
        <pc:sldMkLst>
          <pc:docMk/>
          <pc:sldMk cId="2383522274" sldId="105060"/>
        </pc:sldMkLst>
      </pc:sldChg>
    </pc:docChg>
  </pc:docChgLst>
  <pc:docChgLst>
    <pc:chgData name="Mondragon, Desiree - DEN" userId="cddb16d0-b6f9-4161-a1a6-91a003280c7c" providerId="ADAL" clId="{AB612497-1250-460D-892D-8373E2F2B8B6}"/>
    <pc:docChg chg="undo custSel addSld delSld modSld sldOrd modSection">
      <pc:chgData name="Mondragon, Desiree - DEN" userId="cddb16d0-b6f9-4161-a1a6-91a003280c7c" providerId="ADAL" clId="{AB612497-1250-460D-892D-8373E2F2B8B6}" dt="2025-05-07T22:19:28.113" v="920" actId="962"/>
      <pc:docMkLst>
        <pc:docMk/>
      </pc:docMkLst>
      <pc:sldChg chg="modSp mod">
        <pc:chgData name="Mondragon, Desiree - DEN" userId="cddb16d0-b6f9-4161-a1a6-91a003280c7c" providerId="ADAL" clId="{AB612497-1250-460D-892D-8373E2F2B8B6}" dt="2025-05-07T20:57:47.062" v="624" actId="1076"/>
        <pc:sldMkLst>
          <pc:docMk/>
          <pc:sldMk cId="3346811780" sldId="11162"/>
        </pc:sldMkLst>
      </pc:sldChg>
      <pc:sldChg chg="modSp mod">
        <pc:chgData name="Mondragon, Desiree - DEN" userId="cddb16d0-b6f9-4161-a1a6-91a003280c7c" providerId="ADAL" clId="{AB612497-1250-460D-892D-8373E2F2B8B6}" dt="2025-05-07T19:53:45.477" v="333" actId="962"/>
        <pc:sldMkLst>
          <pc:docMk/>
          <pc:sldMk cId="4075703870" sldId="105053"/>
        </pc:sldMkLst>
      </pc:sldChg>
      <pc:sldChg chg="modSp mod">
        <pc:chgData name="Mondragon, Desiree - DEN" userId="cddb16d0-b6f9-4161-a1a6-91a003280c7c" providerId="ADAL" clId="{AB612497-1250-460D-892D-8373E2F2B8B6}" dt="2025-05-07T19:54:03.768" v="337" actId="962"/>
        <pc:sldMkLst>
          <pc:docMk/>
          <pc:sldMk cId="1288692813" sldId="105054"/>
        </pc:sldMkLst>
      </pc:sldChg>
      <pc:sldChg chg="modSp mod">
        <pc:chgData name="Mondragon, Desiree - DEN" userId="cddb16d0-b6f9-4161-a1a6-91a003280c7c" providerId="ADAL" clId="{AB612497-1250-460D-892D-8373E2F2B8B6}" dt="2025-05-07T20:00:32.776" v="438" actId="6549"/>
        <pc:sldMkLst>
          <pc:docMk/>
          <pc:sldMk cId="2331744361" sldId="105059"/>
        </pc:sldMkLst>
      </pc:sldChg>
      <pc:sldChg chg="modSp mod">
        <pc:chgData name="Mondragon, Desiree - DEN" userId="cddb16d0-b6f9-4161-a1a6-91a003280c7c" providerId="ADAL" clId="{AB612497-1250-460D-892D-8373E2F2B8B6}" dt="2025-05-07T19:54:09.339" v="339" actId="962"/>
        <pc:sldMkLst>
          <pc:docMk/>
          <pc:sldMk cId="759105236" sldId="105062"/>
        </pc:sldMkLst>
      </pc:sldChg>
      <pc:sldChg chg="mod modShow">
        <pc:chgData name="Mondragon, Desiree - DEN" userId="cddb16d0-b6f9-4161-a1a6-91a003280c7c" providerId="ADAL" clId="{AB612497-1250-460D-892D-8373E2F2B8B6}" dt="2025-05-07T20:57:53.975" v="625" actId="729"/>
        <pc:sldMkLst>
          <pc:docMk/>
          <pc:sldMk cId="62645071" sldId="105068"/>
        </pc:sldMkLst>
      </pc:sldChg>
      <pc:sldChg chg="delSp modSp del mod">
        <pc:chgData name="Mondragon, Desiree - DEN" userId="cddb16d0-b6f9-4161-a1a6-91a003280c7c" providerId="ADAL" clId="{AB612497-1250-460D-892D-8373E2F2B8B6}" dt="2025-05-07T20:55:47.802" v="613" actId="2696"/>
        <pc:sldMkLst>
          <pc:docMk/>
          <pc:sldMk cId="2084671643" sldId="105077"/>
        </pc:sldMkLst>
      </pc:sldChg>
      <pc:sldChg chg="modSp mod modClrScheme modShow chgLayout">
        <pc:chgData name="Mondragon, Desiree - DEN" userId="cddb16d0-b6f9-4161-a1a6-91a003280c7c" providerId="ADAL" clId="{AB612497-1250-460D-892D-8373E2F2B8B6}" dt="2025-05-07T20:56:53.308" v="621" actId="729"/>
        <pc:sldMkLst>
          <pc:docMk/>
          <pc:sldMk cId="129885282" sldId="105079"/>
        </pc:sldMkLst>
      </pc:sldChg>
      <pc:sldChg chg="delSp modSp mod modClrScheme chgLayout">
        <pc:chgData name="Mondragon, Desiree - DEN" userId="cddb16d0-b6f9-4161-a1a6-91a003280c7c" providerId="ADAL" clId="{AB612497-1250-460D-892D-8373E2F2B8B6}" dt="2025-05-07T20:56:13.725" v="616" actId="1076"/>
        <pc:sldMkLst>
          <pc:docMk/>
          <pc:sldMk cId="4087513519" sldId="105080"/>
        </pc:sldMkLst>
      </pc:sldChg>
      <pc:sldChg chg="delSp modSp mod modClrScheme modShow chgLayout">
        <pc:chgData name="Mondragon, Desiree - DEN" userId="cddb16d0-b6f9-4161-a1a6-91a003280c7c" providerId="ADAL" clId="{AB612497-1250-460D-892D-8373E2F2B8B6}" dt="2025-05-07T20:57:08.425" v="623" actId="729"/>
        <pc:sldMkLst>
          <pc:docMk/>
          <pc:sldMk cId="3131270346" sldId="105081"/>
        </pc:sldMkLst>
      </pc:sldChg>
      <pc:sldChg chg="modSp mod">
        <pc:chgData name="Mondragon, Desiree - DEN" userId="cddb16d0-b6f9-4161-a1a6-91a003280c7c" providerId="ADAL" clId="{AB612497-1250-460D-892D-8373E2F2B8B6}" dt="2025-05-07T19:53:19.259" v="325" actId="962"/>
        <pc:sldMkLst>
          <pc:docMk/>
          <pc:sldMk cId="1405147649" sldId="105083"/>
        </pc:sldMkLst>
      </pc:sldChg>
      <pc:sldChg chg="modSp mod">
        <pc:chgData name="Mondragon, Desiree - DEN" userId="cddb16d0-b6f9-4161-a1a6-91a003280c7c" providerId="ADAL" clId="{AB612497-1250-460D-892D-8373E2F2B8B6}" dt="2025-05-07T19:58:14.527" v="430" actId="962"/>
        <pc:sldMkLst>
          <pc:docMk/>
          <pc:sldMk cId="108388619" sldId="105084"/>
        </pc:sldMkLst>
      </pc:sldChg>
      <pc:sldChg chg="modSp mod">
        <pc:chgData name="Mondragon, Desiree - DEN" userId="cddb16d0-b6f9-4161-a1a6-91a003280c7c" providerId="ADAL" clId="{AB612497-1250-460D-892D-8373E2F2B8B6}" dt="2025-05-07T19:58:23.746" v="434" actId="962"/>
        <pc:sldMkLst>
          <pc:docMk/>
          <pc:sldMk cId="3782351488" sldId="105085"/>
        </pc:sldMkLst>
      </pc:sldChg>
      <pc:sldChg chg="modSp mod">
        <pc:chgData name="Mondragon, Desiree - DEN" userId="cddb16d0-b6f9-4161-a1a6-91a003280c7c" providerId="ADAL" clId="{AB612497-1250-460D-892D-8373E2F2B8B6}" dt="2025-05-07T19:55:38.749" v="371" actId="962"/>
        <pc:sldMkLst>
          <pc:docMk/>
          <pc:sldMk cId="1421917509" sldId="105087"/>
        </pc:sldMkLst>
      </pc:sldChg>
      <pc:sldChg chg="modSp mod">
        <pc:chgData name="Mondragon, Desiree - DEN" userId="cddb16d0-b6f9-4161-a1a6-91a003280c7c" providerId="ADAL" clId="{AB612497-1250-460D-892D-8373E2F2B8B6}" dt="2025-05-07T19:56:15.058" v="387" actId="962"/>
        <pc:sldMkLst>
          <pc:docMk/>
          <pc:sldMk cId="2537820923" sldId="105089"/>
        </pc:sldMkLst>
      </pc:sldChg>
      <pc:sldChg chg="addSp modSp mod">
        <pc:chgData name="Mondragon, Desiree - DEN" userId="cddb16d0-b6f9-4161-a1a6-91a003280c7c" providerId="ADAL" clId="{AB612497-1250-460D-892D-8373E2F2B8B6}" dt="2025-05-07T19:49:03.361" v="82" actId="167"/>
        <pc:sldMkLst>
          <pc:docMk/>
          <pc:sldMk cId="2523549572" sldId="105090"/>
        </pc:sldMkLst>
      </pc:sldChg>
      <pc:sldChg chg="addSp modSp mod">
        <pc:chgData name="Mondragon, Desiree - DEN" userId="cddb16d0-b6f9-4161-a1a6-91a003280c7c" providerId="ADAL" clId="{AB612497-1250-460D-892D-8373E2F2B8B6}" dt="2025-05-07T19:51:28.597" v="310" actId="962"/>
        <pc:sldMkLst>
          <pc:docMk/>
          <pc:sldMk cId="1791984188" sldId="105091"/>
        </pc:sldMkLst>
      </pc:sldChg>
      <pc:sldChg chg="modSp mod">
        <pc:chgData name="Mondragon, Desiree - DEN" userId="cddb16d0-b6f9-4161-a1a6-91a003280c7c" providerId="ADAL" clId="{AB612497-1250-460D-892D-8373E2F2B8B6}" dt="2025-05-07T20:48:45.613" v="587" actId="1076"/>
        <pc:sldMkLst>
          <pc:docMk/>
          <pc:sldMk cId="3392866080" sldId="105092"/>
        </pc:sldMkLst>
      </pc:sldChg>
      <pc:sldChg chg="modSp mod">
        <pc:chgData name="Mondragon, Desiree - DEN" userId="cddb16d0-b6f9-4161-a1a6-91a003280c7c" providerId="ADAL" clId="{AB612497-1250-460D-892D-8373E2F2B8B6}" dt="2025-05-07T19:55:23.461" v="363" actId="962"/>
        <pc:sldMkLst>
          <pc:docMk/>
          <pc:sldMk cId="1891852220" sldId="105093"/>
        </pc:sldMkLst>
      </pc:sldChg>
      <pc:sldChg chg="modSp mod">
        <pc:chgData name="Mondragon, Desiree - DEN" userId="cddb16d0-b6f9-4161-a1a6-91a003280c7c" providerId="ADAL" clId="{AB612497-1250-460D-892D-8373E2F2B8B6}" dt="2025-05-07T19:55:59.925" v="379" actId="962"/>
        <pc:sldMkLst>
          <pc:docMk/>
          <pc:sldMk cId="4056689825" sldId="105095"/>
        </pc:sldMkLst>
      </pc:sldChg>
      <pc:sldChg chg="modSp mod">
        <pc:chgData name="Mondragon, Desiree - DEN" userId="cddb16d0-b6f9-4161-a1a6-91a003280c7c" providerId="ADAL" clId="{AB612497-1250-460D-892D-8373E2F2B8B6}" dt="2025-05-07T19:56:10.053" v="385" actId="962"/>
        <pc:sldMkLst>
          <pc:docMk/>
          <pc:sldMk cId="2437678763" sldId="105096"/>
        </pc:sldMkLst>
      </pc:sldChg>
      <pc:sldChg chg="modSp mod">
        <pc:chgData name="Mondragon, Desiree - DEN" userId="cddb16d0-b6f9-4161-a1a6-91a003280c7c" providerId="ADAL" clId="{AB612497-1250-460D-892D-8373E2F2B8B6}" dt="2025-05-07T19:55:06.190" v="357" actId="962"/>
        <pc:sldMkLst>
          <pc:docMk/>
          <pc:sldMk cId="75588290" sldId="105097"/>
        </pc:sldMkLst>
      </pc:sldChg>
      <pc:sldChg chg="modSp mod">
        <pc:chgData name="Mondragon, Desiree - DEN" userId="cddb16d0-b6f9-4161-a1a6-91a003280c7c" providerId="ADAL" clId="{AB612497-1250-460D-892D-8373E2F2B8B6}" dt="2025-05-07T19:55:17.734" v="361" actId="962"/>
        <pc:sldMkLst>
          <pc:docMk/>
          <pc:sldMk cId="3095056755" sldId="105098"/>
        </pc:sldMkLst>
      </pc:sldChg>
      <pc:sldChg chg="modSp mod">
        <pc:chgData name="Mondragon, Desiree - DEN" userId="cddb16d0-b6f9-4161-a1a6-91a003280c7c" providerId="ADAL" clId="{AB612497-1250-460D-892D-8373E2F2B8B6}" dt="2025-05-07T19:54:39.414" v="349" actId="962"/>
        <pc:sldMkLst>
          <pc:docMk/>
          <pc:sldMk cId="509311719" sldId="105099"/>
        </pc:sldMkLst>
      </pc:sldChg>
      <pc:sldChg chg="modSp mod">
        <pc:chgData name="Mondragon, Desiree - DEN" userId="cddb16d0-b6f9-4161-a1a6-91a003280c7c" providerId="ADAL" clId="{AB612497-1250-460D-892D-8373E2F2B8B6}" dt="2025-05-07T19:54:53.863" v="355" actId="962"/>
        <pc:sldMkLst>
          <pc:docMk/>
          <pc:sldMk cId="1725429381" sldId="105100"/>
        </pc:sldMkLst>
      </pc:sldChg>
      <pc:sldChg chg="modSp mod">
        <pc:chgData name="Mondragon, Desiree - DEN" userId="cddb16d0-b6f9-4161-a1a6-91a003280c7c" providerId="ADAL" clId="{AB612497-1250-460D-892D-8373E2F2B8B6}" dt="2025-05-07T19:57:57.189" v="422" actId="962"/>
        <pc:sldMkLst>
          <pc:docMk/>
          <pc:sldMk cId="1117026620" sldId="105101"/>
        </pc:sldMkLst>
      </pc:sldChg>
      <pc:sldChg chg="modSp mod">
        <pc:chgData name="Mondragon, Desiree - DEN" userId="cddb16d0-b6f9-4161-a1a6-91a003280c7c" providerId="ADAL" clId="{AB612497-1250-460D-892D-8373E2F2B8B6}" dt="2025-05-07T19:58:08.042" v="428" actId="962"/>
        <pc:sldMkLst>
          <pc:docMk/>
          <pc:sldMk cId="66050245" sldId="105102"/>
        </pc:sldMkLst>
      </pc:sldChg>
      <pc:sldChg chg="modSp mod">
        <pc:chgData name="Mondragon, Desiree - DEN" userId="cddb16d0-b6f9-4161-a1a6-91a003280c7c" providerId="ADAL" clId="{AB612497-1250-460D-892D-8373E2F2B8B6}" dt="2025-05-07T19:57:43.806" v="416" actId="962"/>
        <pc:sldMkLst>
          <pc:docMk/>
          <pc:sldMk cId="1776626812" sldId="105103"/>
        </pc:sldMkLst>
      </pc:sldChg>
      <pc:sldChg chg="modSp mod">
        <pc:chgData name="Mondragon, Desiree - DEN" userId="cddb16d0-b6f9-4161-a1a6-91a003280c7c" providerId="ADAL" clId="{AB612497-1250-460D-892D-8373E2F2B8B6}" dt="2025-05-07T19:57:52.883" v="420" actId="962"/>
        <pc:sldMkLst>
          <pc:docMk/>
          <pc:sldMk cId="262219406" sldId="105104"/>
        </pc:sldMkLst>
      </pc:sldChg>
      <pc:sldChg chg="modSp mod">
        <pc:chgData name="Mondragon, Desiree - DEN" userId="cddb16d0-b6f9-4161-a1a6-91a003280c7c" providerId="ADAL" clId="{AB612497-1250-460D-892D-8373E2F2B8B6}" dt="2025-05-07T19:53:24.797" v="327" actId="962"/>
        <pc:sldMkLst>
          <pc:docMk/>
          <pc:sldMk cId="4044631885" sldId="105105"/>
        </pc:sldMkLst>
      </pc:sldChg>
      <pc:sldChg chg="modSp mod">
        <pc:chgData name="Mondragon, Desiree - DEN" userId="cddb16d0-b6f9-4161-a1a6-91a003280c7c" providerId="ADAL" clId="{AB612497-1250-460D-892D-8373E2F2B8B6}" dt="2025-05-07T19:53:37.722" v="331" actId="962"/>
        <pc:sldMkLst>
          <pc:docMk/>
          <pc:sldMk cId="1822850033" sldId="105106"/>
        </pc:sldMkLst>
      </pc:sldChg>
      <pc:sldChg chg="new">
        <pc:chgData name="Mondragon, Desiree - DEN" userId="cddb16d0-b6f9-4161-a1a6-91a003280c7c" providerId="ADAL" clId="{AB612497-1250-460D-892D-8373E2F2B8B6}" dt="2025-05-07T20:38:48.267" v="440" actId="680"/>
        <pc:sldMkLst>
          <pc:docMk/>
          <pc:sldMk cId="1328794757" sldId="105107"/>
        </pc:sldMkLst>
      </pc:sldChg>
      <pc:sldChg chg="addSp delSp modSp new mod modClrScheme chgLayout">
        <pc:chgData name="Mondragon, Desiree - DEN" userId="cddb16d0-b6f9-4161-a1a6-91a003280c7c" providerId="ADAL" clId="{AB612497-1250-460D-892D-8373E2F2B8B6}" dt="2025-05-07T22:19:28.113" v="920" actId="962"/>
        <pc:sldMkLst>
          <pc:docMk/>
          <pc:sldMk cId="3508204244" sldId="105108"/>
        </pc:sldMkLst>
      </pc:sldChg>
      <pc:sldChg chg="addSp delSp modSp new del mod modClrScheme chgLayout">
        <pc:chgData name="Mondragon, Desiree - DEN" userId="cddb16d0-b6f9-4161-a1a6-91a003280c7c" providerId="ADAL" clId="{AB612497-1250-460D-892D-8373E2F2B8B6}" dt="2025-05-07T20:55:50.584" v="614" actId="2696"/>
        <pc:sldMkLst>
          <pc:docMk/>
          <pc:sldMk cId="3255124746" sldId="105109"/>
        </pc:sldMkLst>
      </pc:sldChg>
      <pc:sldChg chg="addSp delSp modSp new mod modClrScheme modShow chgLayout">
        <pc:chgData name="Mondragon, Desiree - DEN" userId="cddb16d0-b6f9-4161-a1a6-91a003280c7c" providerId="ADAL" clId="{AB612497-1250-460D-892D-8373E2F2B8B6}" dt="2025-05-07T20:59:15.585" v="626" actId="962"/>
        <pc:sldMkLst>
          <pc:docMk/>
          <pc:sldMk cId="867405063" sldId="105110"/>
        </pc:sldMkLst>
      </pc:sldChg>
      <pc:sldChg chg="addSp delSp modSp del mod modClrScheme chgLayout">
        <pc:chgData name="Mondragon, Desiree - DEN" userId="cddb16d0-b6f9-4161-a1a6-91a003280c7c" providerId="ADAL" clId="{AB612497-1250-460D-892D-8373E2F2B8B6}" dt="2025-05-07T22:18:13.340" v="855" actId="2696"/>
        <pc:sldMkLst>
          <pc:docMk/>
          <pc:sldMk cId="3394633393" sldId="105112"/>
        </pc:sldMkLst>
      </pc:sldChg>
      <pc:sldChg chg="addSp delSp modSp new add del mod modClrScheme chgLayout">
        <pc:chgData name="Mondragon, Desiree - DEN" userId="cddb16d0-b6f9-4161-a1a6-91a003280c7c" providerId="ADAL" clId="{AB612497-1250-460D-892D-8373E2F2B8B6}" dt="2025-05-07T22:18:17.811" v="856" actId="2696"/>
        <pc:sldMkLst>
          <pc:docMk/>
          <pc:sldMk cId="304465664" sldId="105113"/>
        </pc:sldMkLst>
      </pc:sldChg>
      <pc:sldChg chg="new del">
        <pc:chgData name="Mondragon, Desiree - DEN" userId="cddb16d0-b6f9-4161-a1a6-91a003280c7c" providerId="ADAL" clId="{AB612497-1250-460D-892D-8373E2F2B8B6}" dt="2025-05-07T22:11:15.824" v="708" actId="680"/>
        <pc:sldMkLst>
          <pc:docMk/>
          <pc:sldMk cId="3803105231" sldId="105113"/>
        </pc:sldMkLst>
      </pc:sldChg>
    </pc:docChg>
  </pc:docChgLst>
  <pc:docChgLst>
    <pc:chgData name="Farr, Paul - DEN" userId="S::paul.farr@flydenver.com::0e5b1685-919c-421e-8b18-b9395be4fb2f" providerId="AD" clId="Web-{2521269F-D03C-EC33-5B53-36CACF8C98AD}"/>
    <pc:docChg chg="modSld">
      <pc:chgData name="Farr, Paul - DEN" userId="S::paul.farr@flydenver.com::0e5b1685-919c-421e-8b18-b9395be4fb2f" providerId="AD" clId="Web-{2521269F-D03C-EC33-5B53-36CACF8C98AD}" dt="2025-05-14T21:06:07.224" v="17" actId="20577"/>
      <pc:docMkLst>
        <pc:docMk/>
      </pc:docMkLst>
      <pc:sldChg chg="modSp">
        <pc:chgData name="Farr, Paul - DEN" userId="S::paul.farr@flydenver.com::0e5b1685-919c-421e-8b18-b9395be4fb2f" providerId="AD" clId="Web-{2521269F-D03C-EC33-5B53-36CACF8C98AD}" dt="2025-05-14T21:06:07.224" v="17" actId="20577"/>
        <pc:sldMkLst>
          <pc:docMk/>
          <pc:sldMk cId="3508204244" sldId="105108"/>
        </pc:sldMkLst>
      </pc:sldChg>
    </pc:docChg>
  </pc:docChgLst>
  <pc:docChgLst>
    <pc:chgData name="Mondragon, Desiree - DEN" userId="cddb16d0-b6f9-4161-a1a6-91a003280c7c" providerId="ADAL" clId="{E56880AC-9095-4EBB-A225-2F0EFEAF4699}"/>
    <pc:docChg chg="modSld">
      <pc:chgData name="Mondragon, Desiree - DEN" userId="cddb16d0-b6f9-4161-a1a6-91a003280c7c" providerId="ADAL" clId="{E56880AC-9095-4EBB-A225-2F0EFEAF4699}" dt="2024-09-03T15:18:13.701" v="12"/>
      <pc:docMkLst>
        <pc:docMk/>
      </pc:docMkLst>
      <pc:sldChg chg="modSp mod">
        <pc:chgData name="Mondragon, Desiree - DEN" userId="cddb16d0-b6f9-4161-a1a6-91a003280c7c" providerId="ADAL" clId="{E56880AC-9095-4EBB-A225-2F0EFEAF4699}" dt="2024-09-03T15:18:13.701" v="12"/>
        <pc:sldMkLst>
          <pc:docMk/>
          <pc:sldMk cId="811872395" sldId="11152"/>
        </pc:sldMkLst>
      </pc:sldChg>
    </pc:docChg>
  </pc:docChgLst>
  <pc:docChgLst>
    <pc:chgData name="Mondragon, Desiree - DEN" userId="S::desiree.mondragon@flydenver.com::cddb16d0-b6f9-4161-a1a6-91a003280c7c" providerId="AD" clId="Web-{688905DB-81ED-4C66-AF10-031F87BFB2AD}"/>
    <pc:docChg chg="modSld">
      <pc:chgData name="Mondragon, Desiree - DEN" userId="S::desiree.mondragon@flydenver.com::cddb16d0-b6f9-4161-a1a6-91a003280c7c" providerId="AD" clId="Web-{688905DB-81ED-4C66-AF10-031F87BFB2AD}" dt="2024-11-08T19:13:49.628" v="0" actId="20577"/>
      <pc:docMkLst>
        <pc:docMk/>
      </pc:docMkLst>
    </pc:docChg>
  </pc:docChgLst>
  <pc:docChgLst>
    <pc:chgData name="Mondragon, Desiree - DEN" userId="cddb16d0-b6f9-4161-a1a6-91a003280c7c" providerId="ADAL" clId="{986464A7-6834-4B09-A74C-F903753119B2}"/>
    <pc:docChg chg="modSld">
      <pc:chgData name="Mondragon, Desiree - DEN" userId="cddb16d0-b6f9-4161-a1a6-91a003280c7c" providerId="ADAL" clId="{986464A7-6834-4B09-A74C-F903753119B2}" dt="2024-10-25T17:03:08.803" v="1"/>
      <pc:docMkLst>
        <pc:docMk/>
      </pc:docMkLst>
    </pc:docChg>
  </pc:docChgLst>
  <pc:docChgLst>
    <pc:chgData name="Peters, Brett - DEN" userId="S::brett.peters@flydenver.com::d76da471-ac01-432f-9f57-db4ca4c72a9d" providerId="AD" clId="Web-{46AF344C-40A2-3B03-25DB-4A7B53CA558A}"/>
    <pc:docChg chg="addSld delSld modSld modSection">
      <pc:chgData name="Peters, Brett - DEN" userId="S::brett.peters@flydenver.com::d76da471-ac01-432f-9f57-db4ca4c72a9d" providerId="AD" clId="Web-{46AF344C-40A2-3B03-25DB-4A7B53CA558A}" dt="2024-12-12T21:53:36.485" v="19" actId="1076"/>
      <pc:docMkLst>
        <pc:docMk/>
      </pc:docMkLst>
      <pc:sldChg chg="modSp">
        <pc:chgData name="Peters, Brett - DEN" userId="S::brett.peters@flydenver.com::d76da471-ac01-432f-9f57-db4ca4c72a9d" providerId="AD" clId="Web-{46AF344C-40A2-3B03-25DB-4A7B53CA558A}" dt="2024-12-12T21:51:05.252" v="9" actId="20577"/>
        <pc:sldMkLst>
          <pc:docMk/>
          <pc:sldMk cId="3688664493" sldId="104929"/>
        </pc:sldMkLst>
      </pc:sldChg>
      <pc:sldChg chg="new">
        <pc:chgData name="Peters, Brett - DEN" userId="S::brett.peters@flydenver.com::d76da471-ac01-432f-9f57-db4ca4c72a9d" providerId="AD" clId="Web-{46AF344C-40A2-3B03-25DB-4A7B53CA558A}" dt="2024-12-12T21:51:15.892" v="10"/>
        <pc:sldMkLst>
          <pc:docMk/>
          <pc:sldMk cId="1288140974" sldId="104978"/>
        </pc:sldMkLst>
      </pc:sldChg>
      <pc:sldChg chg="addSp modSp">
        <pc:chgData name="Peters, Brett - DEN" userId="S::brett.peters@flydenver.com::d76da471-ac01-432f-9f57-db4ca4c72a9d" providerId="AD" clId="Web-{46AF344C-40A2-3B03-25DB-4A7B53CA558A}" dt="2024-12-12T21:52:02.158" v="13" actId="1076"/>
        <pc:sldMkLst>
          <pc:docMk/>
          <pc:sldMk cId="3864415295" sldId="104978"/>
        </pc:sldMkLst>
      </pc:sldChg>
      <pc:sldChg chg="addSp modSp">
        <pc:chgData name="Peters, Brett - DEN" userId="S::brett.peters@flydenver.com::d76da471-ac01-432f-9f57-db4ca4c72a9d" providerId="AD" clId="Web-{46AF344C-40A2-3B03-25DB-4A7B53CA558A}" dt="2024-12-12T21:53:36.485" v="19" actId="1076"/>
        <pc:sldMkLst>
          <pc:docMk/>
          <pc:sldMk cId="1096096808" sldId="104979"/>
        </pc:sldMkLst>
      </pc:sldChg>
      <pc:sldChg chg="new">
        <pc:chgData name="Peters, Brett - DEN" userId="S::brett.peters@flydenver.com::d76da471-ac01-432f-9f57-db4ca4c72a9d" providerId="AD" clId="Web-{46AF344C-40A2-3B03-25DB-4A7B53CA558A}" dt="2024-12-12T21:52:53.939" v="14"/>
        <pc:sldMkLst>
          <pc:docMk/>
          <pc:sldMk cId="2482755036" sldId="104979"/>
        </pc:sldMkLst>
      </pc:sldChg>
      <pc:sldChg chg="del">
        <pc:chgData name="Peters, Brett - DEN" userId="S::brett.peters@flydenver.com::d76da471-ac01-432f-9f57-db4ca4c72a9d" providerId="AD" clId="Web-{46AF344C-40A2-3B03-25DB-4A7B53CA558A}" dt="2024-12-12T21:53:13.298" v="15"/>
        <pc:sldMkLst>
          <pc:docMk/>
          <pc:sldMk cId="2482755036" sldId="104980"/>
        </pc:sldMkLst>
      </pc:sldChg>
    </pc:docChg>
  </pc:docChgLst>
  <pc:docChgLst>
    <pc:chgData name="Tischler Ward, Maddison - DEN" userId="S::maddison.tischlerward@flydenver.com::c048689f-911e-4e1d-9dc4-24b4ff1c7c64" providerId="AD" clId="Web-{CB1A60A8-80F0-0621-A036-C72E6003EB99}"/>
    <pc:docChg chg="modSld">
      <pc:chgData name="Tischler Ward, Maddison - DEN" userId="S::maddison.tischlerward@flydenver.com::c048689f-911e-4e1d-9dc4-24b4ff1c7c64" providerId="AD" clId="Web-{CB1A60A8-80F0-0621-A036-C72E6003EB99}" dt="2025-02-10T16:06:31.605" v="1" actId="20577"/>
      <pc:docMkLst>
        <pc:docMk/>
      </pc:docMkLst>
      <pc:sldChg chg="modSp">
        <pc:chgData name="Tischler Ward, Maddison - DEN" userId="S::maddison.tischlerward@flydenver.com::c048689f-911e-4e1d-9dc4-24b4ff1c7c64" providerId="AD" clId="Web-{CB1A60A8-80F0-0621-A036-C72E6003EB99}" dt="2025-02-10T16:06:31.605" v="1" actId="20577"/>
        <pc:sldMkLst>
          <pc:docMk/>
          <pc:sldMk cId="141347532" sldId="105029"/>
        </pc:sldMkLst>
      </pc:sldChg>
    </pc:docChg>
  </pc:docChgLst>
  <pc:docChgLst>
    <pc:chgData name="Parker, Anne - DEDO Certification Supervisor" userId="S::anne.parker_denvergov.org#ext#@flyden.onmicrosoft.com::ee51206b-dadc-4b29-b160-ce77571b5295" providerId="AD" clId="Web-{144BA763-CB73-2627-1E5D-3C916D2693CA}"/>
    <pc:docChg chg="modSld">
      <pc:chgData name="Parker, Anne - DEDO Certification Supervisor" userId="S::anne.parker_denvergov.org#ext#@flyden.onmicrosoft.com::ee51206b-dadc-4b29-b160-ce77571b5295" providerId="AD" clId="Web-{144BA763-CB73-2627-1E5D-3C916D2693CA}" dt="2024-09-04T22:47:38.217" v="0" actId="20577"/>
      <pc:docMkLst>
        <pc:docMk/>
      </pc:docMkLst>
    </pc:docChg>
  </pc:docChgLst>
  <pc:docChgLst>
    <pc:chgData name="Love, Matthew - DEN" userId="S::matthew.love@flydenver.com::eb00b6a6-423e-47ef-bea8-4bf8af759996" providerId="AD" clId="Web-{59BE6C6F-0F8A-6FB7-5B0D-EAED03FDC37A}"/>
    <pc:docChg chg="modSld">
      <pc:chgData name="Love, Matthew - DEN" userId="S::matthew.love@flydenver.com::eb00b6a6-423e-47ef-bea8-4bf8af759996" providerId="AD" clId="Web-{59BE6C6F-0F8A-6FB7-5B0D-EAED03FDC37A}" dt="2025-01-31T20:26:15.421" v="0" actId="20577"/>
      <pc:docMkLst>
        <pc:docMk/>
      </pc:docMkLst>
      <pc:sldChg chg="modSp">
        <pc:chgData name="Love, Matthew - DEN" userId="S::matthew.love@flydenver.com::eb00b6a6-423e-47ef-bea8-4bf8af759996" providerId="AD" clId="Web-{59BE6C6F-0F8A-6FB7-5B0D-EAED03FDC37A}" dt="2025-01-31T20:26:15.421" v="0" actId="20577"/>
        <pc:sldMkLst>
          <pc:docMk/>
          <pc:sldMk cId="1764207322" sldId="104932"/>
        </pc:sldMkLst>
      </pc:sldChg>
    </pc:docChg>
  </pc:docChgLst>
  <pc:docChgLst>
    <pc:chgData name="Cardenas, Christabel - DEN Contingent Worker" userId="S::christabel.cardenas@flydenver.com::f6135884-205c-49eb-85f9-df286ae2558d" providerId="AD" clId="Web-{C2419F42-974E-D099-0849-AD32CE3BB211}"/>
    <pc:docChg chg="modSld">
      <pc:chgData name="Cardenas, Christabel - DEN Contingent Worker" userId="S::christabel.cardenas@flydenver.com::f6135884-205c-49eb-85f9-df286ae2558d" providerId="AD" clId="Web-{C2419F42-974E-D099-0849-AD32CE3BB211}" dt="2025-01-23T21:24:37.682" v="26" actId="20577"/>
      <pc:docMkLst>
        <pc:docMk/>
      </pc:docMkLst>
    </pc:docChg>
  </pc:docChgLst>
  <pc:docChgLst>
    <pc:chgData name="Ybarra, Sol - GS CA2307 Administrator I" userId="S::sol.ybarra_denvergov.org#ext#@flyden.onmicrosoft.com::c2c845fc-5c9f-4a04-81a7-38fa8671f91f" providerId="AD" clId="Web-{E9D4C434-225D-DA36-A900-7285D90A664F}"/>
    <pc:docChg chg="modSld">
      <pc:chgData name="Ybarra, Sol - GS CA2307 Administrator I" userId="S::sol.ybarra_denvergov.org#ext#@flyden.onmicrosoft.com::c2c845fc-5c9f-4a04-81a7-38fa8671f91f" providerId="AD" clId="Web-{E9D4C434-225D-DA36-A900-7285D90A664F}" dt="2025-03-12T23:23:09.890" v="9" actId="20577"/>
      <pc:docMkLst>
        <pc:docMk/>
      </pc:docMkLst>
    </pc:docChg>
  </pc:docChgLst>
  <pc:docChgLst>
    <pc:chgData name="Mondragon, Desiree - DEN" userId="cddb16d0-b6f9-4161-a1a6-91a003280c7c" providerId="ADAL" clId="{24008502-A0C6-4719-8C3F-A59E99D7C485}"/>
    <pc:docChg chg="undo custSel addSld modSld modSection">
      <pc:chgData name="Mondragon, Desiree - DEN" userId="cddb16d0-b6f9-4161-a1a6-91a003280c7c" providerId="ADAL" clId="{24008502-A0C6-4719-8C3F-A59E99D7C485}" dt="2025-06-24T22:48:35.759" v="123" actId="108"/>
      <pc:docMkLst>
        <pc:docMk/>
      </pc:docMkLst>
      <pc:sldChg chg="modNotesTx">
        <pc:chgData name="Mondragon, Desiree - DEN" userId="cddb16d0-b6f9-4161-a1a6-91a003280c7c" providerId="ADAL" clId="{24008502-A0C6-4719-8C3F-A59E99D7C485}" dt="2025-06-24T22:36:38.624" v="103" actId="20577"/>
        <pc:sldMkLst>
          <pc:docMk/>
          <pc:sldMk cId="159681356" sldId="263"/>
        </pc:sldMkLst>
      </pc:sldChg>
      <pc:sldChg chg="modSp mod">
        <pc:chgData name="Mondragon, Desiree - DEN" userId="cddb16d0-b6f9-4161-a1a6-91a003280c7c" providerId="ADAL" clId="{24008502-A0C6-4719-8C3F-A59E99D7C485}" dt="2025-06-24T22:48:15.469" v="119" actId="108"/>
        <pc:sldMkLst>
          <pc:docMk/>
          <pc:sldMk cId="936721277" sldId="11229"/>
        </pc:sldMkLst>
      </pc:sldChg>
      <pc:sldChg chg="modSp mod">
        <pc:chgData name="Mondragon, Desiree - DEN" userId="cddb16d0-b6f9-4161-a1a6-91a003280c7c" providerId="ADAL" clId="{24008502-A0C6-4719-8C3F-A59E99D7C485}" dt="2025-06-24T22:27:14.078" v="48" actId="1076"/>
        <pc:sldMkLst>
          <pc:docMk/>
          <pc:sldMk cId="2100173544" sldId="104955"/>
        </pc:sldMkLst>
      </pc:sldChg>
      <pc:sldChg chg="modSp mod">
        <pc:chgData name="Mondragon, Desiree - DEN" userId="cddb16d0-b6f9-4161-a1a6-91a003280c7c" providerId="ADAL" clId="{24008502-A0C6-4719-8C3F-A59E99D7C485}" dt="2025-06-24T22:27:31.756" v="50" actId="12"/>
        <pc:sldMkLst>
          <pc:docMk/>
          <pc:sldMk cId="2184838611" sldId="104962"/>
        </pc:sldMkLst>
      </pc:sldChg>
      <pc:sldChg chg="modSp mod">
        <pc:chgData name="Mondragon, Desiree - DEN" userId="cddb16d0-b6f9-4161-a1a6-91a003280c7c" providerId="ADAL" clId="{24008502-A0C6-4719-8C3F-A59E99D7C485}" dt="2025-06-24T22:38:37.074" v="105" actId="6549"/>
        <pc:sldMkLst>
          <pc:docMk/>
          <pc:sldMk cId="2148155628" sldId="105088"/>
        </pc:sldMkLst>
      </pc:sldChg>
      <pc:sldChg chg="modSp mod">
        <pc:chgData name="Mondragon, Desiree - DEN" userId="cddb16d0-b6f9-4161-a1a6-91a003280c7c" providerId="ADAL" clId="{24008502-A0C6-4719-8C3F-A59E99D7C485}" dt="2025-06-24T22:26:26.446" v="43" actId="12"/>
        <pc:sldMkLst>
          <pc:docMk/>
          <pc:sldMk cId="3422709237" sldId="105094"/>
        </pc:sldMkLst>
      </pc:sldChg>
      <pc:sldChg chg="modSp mod">
        <pc:chgData name="Mondragon, Desiree - DEN" userId="cddb16d0-b6f9-4161-a1a6-91a003280c7c" providerId="ADAL" clId="{24008502-A0C6-4719-8C3F-A59E99D7C485}" dt="2025-06-24T22:26:17.764" v="42" actId="20577"/>
        <pc:sldMkLst>
          <pc:docMk/>
          <pc:sldMk cId="1725429381" sldId="105100"/>
        </pc:sldMkLst>
      </pc:sldChg>
      <pc:sldChg chg="modSp mod">
        <pc:chgData name="Mondragon, Desiree - DEN" userId="cddb16d0-b6f9-4161-a1a6-91a003280c7c" providerId="ADAL" clId="{24008502-A0C6-4719-8C3F-A59E99D7C485}" dt="2025-06-24T22:30:50.279" v="83" actId="12"/>
        <pc:sldMkLst>
          <pc:docMk/>
          <pc:sldMk cId="66050245" sldId="105102"/>
        </pc:sldMkLst>
      </pc:sldChg>
      <pc:sldChg chg="modSp mod">
        <pc:chgData name="Mondragon, Desiree - DEN" userId="cddb16d0-b6f9-4161-a1a6-91a003280c7c" providerId="ADAL" clId="{24008502-A0C6-4719-8C3F-A59E99D7C485}" dt="2025-06-24T22:30:31.190" v="81" actId="12"/>
        <pc:sldMkLst>
          <pc:docMk/>
          <pc:sldMk cId="262219406" sldId="105104"/>
        </pc:sldMkLst>
      </pc:sldChg>
      <pc:sldChg chg="modSp mod">
        <pc:chgData name="Mondragon, Desiree - DEN" userId="cddb16d0-b6f9-4161-a1a6-91a003280c7c" providerId="ADAL" clId="{24008502-A0C6-4719-8C3F-A59E99D7C485}" dt="2025-06-24T22:29:49.911" v="74" actId="12"/>
        <pc:sldMkLst>
          <pc:docMk/>
          <pc:sldMk cId="788518841" sldId="105115"/>
        </pc:sldMkLst>
      </pc:sldChg>
      <pc:sldChg chg="modSp mod">
        <pc:chgData name="Mondragon, Desiree - DEN" userId="cddb16d0-b6f9-4161-a1a6-91a003280c7c" providerId="ADAL" clId="{24008502-A0C6-4719-8C3F-A59E99D7C485}" dt="2025-06-24T22:26:14.226" v="41" actId="12"/>
        <pc:sldMkLst>
          <pc:docMk/>
          <pc:sldMk cId="2838886473" sldId="105117"/>
        </pc:sldMkLst>
      </pc:sldChg>
      <pc:sldChg chg="modSp mod">
        <pc:chgData name="Mondragon, Desiree - DEN" userId="cddb16d0-b6f9-4161-a1a6-91a003280c7c" providerId="ADAL" clId="{24008502-A0C6-4719-8C3F-A59E99D7C485}" dt="2025-06-24T22:25:09.013" v="34" actId="12"/>
        <pc:sldMkLst>
          <pc:docMk/>
          <pc:sldMk cId="4281111932" sldId="105118"/>
        </pc:sldMkLst>
      </pc:sldChg>
      <pc:sldChg chg="modSp mod">
        <pc:chgData name="Mondragon, Desiree - DEN" userId="cddb16d0-b6f9-4161-a1a6-91a003280c7c" providerId="ADAL" clId="{24008502-A0C6-4719-8C3F-A59E99D7C485}" dt="2025-06-24T22:25:19.356" v="35" actId="12"/>
        <pc:sldMkLst>
          <pc:docMk/>
          <pc:sldMk cId="323676489" sldId="105119"/>
        </pc:sldMkLst>
      </pc:sldChg>
      <pc:sldChg chg="modSp mod">
        <pc:chgData name="Mondragon, Desiree - DEN" userId="cddb16d0-b6f9-4161-a1a6-91a003280c7c" providerId="ADAL" clId="{24008502-A0C6-4719-8C3F-A59E99D7C485}" dt="2025-06-24T22:25:29.892" v="36" actId="12"/>
        <pc:sldMkLst>
          <pc:docMk/>
          <pc:sldMk cId="2469104879" sldId="105120"/>
        </pc:sldMkLst>
      </pc:sldChg>
      <pc:sldChg chg="modSp mod">
        <pc:chgData name="Mondragon, Desiree - DEN" userId="cddb16d0-b6f9-4161-a1a6-91a003280c7c" providerId="ADAL" clId="{24008502-A0C6-4719-8C3F-A59E99D7C485}" dt="2025-06-24T22:38:57.013" v="106" actId="1076"/>
        <pc:sldMkLst>
          <pc:docMk/>
          <pc:sldMk cId="2772588236" sldId="105121"/>
        </pc:sldMkLst>
      </pc:sldChg>
      <pc:sldChg chg="modSp mod">
        <pc:chgData name="Mondragon, Desiree - DEN" userId="cddb16d0-b6f9-4161-a1a6-91a003280c7c" providerId="ADAL" clId="{24008502-A0C6-4719-8C3F-A59E99D7C485}" dt="2025-06-24T22:26:04.247" v="40" actId="12"/>
        <pc:sldMkLst>
          <pc:docMk/>
          <pc:sldMk cId="915324390" sldId="105122"/>
        </pc:sldMkLst>
      </pc:sldChg>
      <pc:sldChg chg="modSp mod modNotesTx">
        <pc:chgData name="Mondragon, Desiree - DEN" userId="cddb16d0-b6f9-4161-a1a6-91a003280c7c" providerId="ADAL" clId="{24008502-A0C6-4719-8C3F-A59E99D7C485}" dt="2025-06-24T22:33:31.847" v="95"/>
        <pc:sldMkLst>
          <pc:docMk/>
          <pc:sldMk cId="2347430253" sldId="105124"/>
        </pc:sldMkLst>
      </pc:sldChg>
      <pc:sldChg chg="modSp mod">
        <pc:chgData name="Mondragon, Desiree - DEN" userId="cddb16d0-b6f9-4161-a1a6-91a003280c7c" providerId="ADAL" clId="{24008502-A0C6-4719-8C3F-A59E99D7C485}" dt="2025-06-24T22:30:09.199" v="79" actId="6549"/>
        <pc:sldMkLst>
          <pc:docMk/>
          <pc:sldMk cId="3739377223" sldId="105129"/>
        </pc:sldMkLst>
      </pc:sldChg>
      <pc:sldChg chg="modSp mod">
        <pc:chgData name="Mondragon, Desiree - DEN" userId="cddb16d0-b6f9-4161-a1a6-91a003280c7c" providerId="ADAL" clId="{24008502-A0C6-4719-8C3F-A59E99D7C485}" dt="2025-06-24T22:28:05.242" v="55" actId="12"/>
        <pc:sldMkLst>
          <pc:docMk/>
          <pc:sldMk cId="1876081988" sldId="105130"/>
        </pc:sldMkLst>
      </pc:sldChg>
      <pc:sldChg chg="modSp mod">
        <pc:chgData name="Mondragon, Desiree - DEN" userId="cddb16d0-b6f9-4161-a1a6-91a003280c7c" providerId="ADAL" clId="{24008502-A0C6-4719-8C3F-A59E99D7C485}" dt="2025-06-24T22:48:20.972" v="120" actId="108"/>
        <pc:sldMkLst>
          <pc:docMk/>
          <pc:sldMk cId="3021926575" sldId="105132"/>
        </pc:sldMkLst>
      </pc:sldChg>
      <pc:sldChg chg="modSp mod">
        <pc:chgData name="Mondragon, Desiree - DEN" userId="cddb16d0-b6f9-4161-a1a6-91a003280c7c" providerId="ADAL" clId="{24008502-A0C6-4719-8C3F-A59E99D7C485}" dt="2025-06-24T22:48:30.814" v="122" actId="108"/>
        <pc:sldMkLst>
          <pc:docMk/>
          <pc:sldMk cId="2560345158" sldId="105135"/>
        </pc:sldMkLst>
      </pc:sldChg>
      <pc:sldChg chg="modSp mod">
        <pc:chgData name="Mondragon, Desiree - DEN" userId="cddb16d0-b6f9-4161-a1a6-91a003280c7c" providerId="ADAL" clId="{24008502-A0C6-4719-8C3F-A59E99D7C485}" dt="2025-06-24T22:48:25.859" v="121" actId="108"/>
        <pc:sldMkLst>
          <pc:docMk/>
          <pc:sldMk cId="367901350" sldId="105136"/>
        </pc:sldMkLst>
      </pc:sldChg>
      <pc:sldChg chg="modSp mod">
        <pc:chgData name="Mondragon, Desiree - DEN" userId="cddb16d0-b6f9-4161-a1a6-91a003280c7c" providerId="ADAL" clId="{24008502-A0C6-4719-8C3F-A59E99D7C485}" dt="2025-06-24T22:48:35.759" v="123" actId="108"/>
        <pc:sldMkLst>
          <pc:docMk/>
          <pc:sldMk cId="1381377063" sldId="105137"/>
        </pc:sldMkLst>
      </pc:sldChg>
      <pc:sldChg chg="modSp mod">
        <pc:chgData name="Mondragon, Desiree - DEN" userId="cddb16d0-b6f9-4161-a1a6-91a003280c7c" providerId="ADAL" clId="{24008502-A0C6-4719-8C3F-A59E99D7C485}" dt="2025-06-24T22:24:48.662" v="31" actId="12"/>
        <pc:sldMkLst>
          <pc:docMk/>
          <pc:sldMk cId="2195604597" sldId="105138"/>
        </pc:sldMkLst>
      </pc:sldChg>
      <pc:sldChg chg="modSp mod">
        <pc:chgData name="Mondragon, Desiree - DEN" userId="cddb16d0-b6f9-4161-a1a6-91a003280c7c" providerId="ADAL" clId="{24008502-A0C6-4719-8C3F-A59E99D7C485}" dt="2025-06-24T22:47:03.005" v="115" actId="20577"/>
        <pc:sldMkLst>
          <pc:docMk/>
          <pc:sldMk cId="4252643788" sldId="105160"/>
        </pc:sldMkLst>
      </pc:sldChg>
      <pc:sldChg chg="addSp delSp modSp new mod modClrScheme chgLayout">
        <pc:chgData name="Mondragon, Desiree - DEN" userId="cddb16d0-b6f9-4161-a1a6-91a003280c7c" providerId="ADAL" clId="{24008502-A0C6-4719-8C3F-A59E99D7C485}" dt="2025-06-24T22:47:14.237" v="117" actId="33553"/>
        <pc:sldMkLst>
          <pc:docMk/>
          <pc:sldMk cId="3115625489" sldId="105161"/>
        </pc:sldMkLst>
      </pc:sldChg>
    </pc:docChg>
  </pc:docChgLst>
  <pc:docChgLst>
    <pc:chgData name="Elliott, Alisha - DEN" userId="S::alisha.elliott@flydenver.com::5030ebc2-f84e-4ecf-b88f-8ad527864d90" providerId="AD" clId="Web-{A1E54BB9-C796-86C3-6CB4-23B816F004F1}"/>
    <pc:docChg chg="addSld modSld modSection">
      <pc:chgData name="Elliott, Alisha - DEN" userId="S::alisha.elliott@flydenver.com::5030ebc2-f84e-4ecf-b88f-8ad527864d90" providerId="AD" clId="Web-{A1E54BB9-C796-86C3-6CB4-23B816F004F1}" dt="2025-02-13T18:45:42.394" v="124" actId="20577"/>
      <pc:docMkLst>
        <pc:docMk/>
      </pc:docMkLst>
      <pc:sldChg chg="modSp">
        <pc:chgData name="Elliott, Alisha - DEN" userId="S::alisha.elliott@flydenver.com::5030ebc2-f84e-4ecf-b88f-8ad527864d90" providerId="AD" clId="Web-{A1E54BB9-C796-86C3-6CB4-23B816F004F1}" dt="2025-02-13T18:17:32.730" v="3" actId="20577"/>
        <pc:sldMkLst>
          <pc:docMk/>
          <pc:sldMk cId="2325006807" sldId="105020"/>
        </pc:sldMkLst>
      </pc:sldChg>
      <pc:sldChg chg="modSp">
        <pc:chgData name="Elliott, Alisha - DEN" userId="S::alisha.elliott@flydenver.com::5030ebc2-f84e-4ecf-b88f-8ad527864d90" providerId="AD" clId="Web-{A1E54BB9-C796-86C3-6CB4-23B816F004F1}" dt="2025-02-13T18:23:40.049" v="7" actId="20577"/>
        <pc:sldMkLst>
          <pc:docMk/>
          <pc:sldMk cId="635646545" sldId="105042"/>
        </pc:sldMkLst>
      </pc:sldChg>
      <pc:sldChg chg="modSp add replId">
        <pc:chgData name="Elliott, Alisha - DEN" userId="S::alisha.elliott@flydenver.com::5030ebc2-f84e-4ecf-b88f-8ad527864d90" providerId="AD" clId="Web-{A1E54BB9-C796-86C3-6CB4-23B816F004F1}" dt="2025-02-13T18:45:42.394" v="124" actId="20577"/>
        <pc:sldMkLst>
          <pc:docMk/>
          <pc:sldMk cId="1784600457" sldId="105046"/>
        </pc:sldMkLst>
      </pc:sldChg>
    </pc:docChg>
  </pc:docChgLst>
  <pc:docChgLst>
    <pc:chgData name="Saiya, Jilliane - DEN" userId="6471f574-2237-4016-9953-a2d29f9da7cf" providerId="ADAL" clId="{6F9E98FA-AFB1-439C-804E-9A7F4E5A953C}"/>
    <pc:docChg chg="custSel addSld modSld sldOrd">
      <pc:chgData name="Saiya, Jilliane - DEN" userId="6471f574-2237-4016-9953-a2d29f9da7cf" providerId="ADAL" clId="{6F9E98FA-AFB1-439C-804E-9A7F4E5A953C}" dt="2024-07-18T14:53:57.967" v="31" actId="20577"/>
      <pc:docMkLst>
        <pc:docMk/>
      </pc:docMkLst>
      <pc:sldChg chg="modSp mod ord">
        <pc:chgData name="Saiya, Jilliane - DEN" userId="6471f574-2237-4016-9953-a2d29f9da7cf" providerId="ADAL" clId="{6F9E98FA-AFB1-439C-804E-9A7F4E5A953C}" dt="2024-07-18T14:49:41.791" v="26" actId="20577"/>
        <pc:sldMkLst>
          <pc:docMk/>
          <pc:sldMk cId="2444930698" sldId="11077"/>
        </pc:sldMkLst>
      </pc:sldChg>
      <pc:sldChg chg="delSp modSp mod ord">
        <pc:chgData name="Saiya, Jilliane - DEN" userId="6471f574-2237-4016-9953-a2d29f9da7cf" providerId="ADAL" clId="{6F9E98FA-AFB1-439C-804E-9A7F4E5A953C}" dt="2024-07-18T14:50:12.898" v="29" actId="20577"/>
        <pc:sldMkLst>
          <pc:docMk/>
          <pc:sldMk cId="1403175950" sldId="11079"/>
        </pc:sldMkLst>
      </pc:sldChg>
      <pc:sldChg chg="modSp mod">
        <pc:chgData name="Saiya, Jilliane - DEN" userId="6471f574-2237-4016-9953-a2d29f9da7cf" providerId="ADAL" clId="{6F9E98FA-AFB1-439C-804E-9A7F4E5A953C}" dt="2024-07-18T14:35:37.059" v="8" actId="20577"/>
        <pc:sldMkLst>
          <pc:docMk/>
          <pc:sldMk cId="2374995449" sldId="11118"/>
        </pc:sldMkLst>
      </pc:sldChg>
      <pc:sldChg chg="add">
        <pc:chgData name="Saiya, Jilliane - DEN" userId="6471f574-2237-4016-9953-a2d29f9da7cf" providerId="ADAL" clId="{6F9E98FA-AFB1-439C-804E-9A7F4E5A953C}" dt="2024-07-18T14:35:06.985" v="0" actId="2890"/>
        <pc:sldMkLst>
          <pc:docMk/>
          <pc:sldMk cId="2097424154" sldId="11149"/>
        </pc:sldMkLst>
      </pc:sldChg>
      <pc:sldChg chg="modSp add mod">
        <pc:chgData name="Saiya, Jilliane - DEN" userId="6471f574-2237-4016-9953-a2d29f9da7cf" providerId="ADAL" clId="{6F9E98FA-AFB1-439C-804E-9A7F4E5A953C}" dt="2024-07-18T14:53:57.967" v="31" actId="20577"/>
        <pc:sldMkLst>
          <pc:docMk/>
          <pc:sldMk cId="3496095271" sldId="11150"/>
        </pc:sldMkLst>
      </pc:sldChg>
      <pc:sldChg chg="add">
        <pc:chgData name="Saiya, Jilliane - DEN" userId="6471f574-2237-4016-9953-a2d29f9da7cf" providerId="ADAL" clId="{6F9E98FA-AFB1-439C-804E-9A7F4E5A953C}" dt="2024-07-18T14:35:27.370" v="4" actId="2890"/>
        <pc:sldMkLst>
          <pc:docMk/>
          <pc:sldMk cId="3010537312" sldId="11151"/>
        </pc:sldMkLst>
      </pc:sldChg>
    </pc:docChg>
  </pc:docChgLst>
  <pc:docChgLst>
    <pc:chgData name="Macedo, Victor - DEN Contingent Worker" userId="12a0eb3d-43a9-424c-8877-42acfebdd78e" providerId="ADAL" clId="{BF122C8F-CA46-4408-B2CD-ACA400717E38}"/>
    <pc:docChg chg="modSld sldOrd">
      <pc:chgData name="Macedo, Victor - DEN Contingent Worker" userId="12a0eb3d-43a9-424c-8877-42acfebdd78e" providerId="ADAL" clId="{BF122C8F-CA46-4408-B2CD-ACA400717E38}" dt="2024-12-04T17:53:34.957" v="1"/>
      <pc:docMkLst>
        <pc:docMk/>
      </pc:docMkLst>
    </pc:docChg>
  </pc:docChgLst>
  <pc:docChgLst>
    <pc:chgData name="Ybarra, Sol - GS CA2307 Administrator I" userId="S::sol.ybarra_denvergov.org#ext#@flyden.onmicrosoft.com::c2c845fc-5c9f-4a04-81a7-38fa8671f91f" providerId="AD" clId="Web-{CB9F0069-83C0-722B-98A6-DCD4929BF23F}"/>
    <pc:docChg chg="modSld">
      <pc:chgData name="Ybarra, Sol - GS CA2307 Administrator I" userId="S::sol.ybarra_denvergov.org#ext#@flyden.onmicrosoft.com::c2c845fc-5c9f-4a04-81a7-38fa8671f91f" providerId="AD" clId="Web-{CB9F0069-83C0-722B-98A6-DCD4929BF23F}" dt="2024-11-08T16:22:15.074" v="142" actId="1076"/>
      <pc:docMkLst>
        <pc:docMk/>
      </pc:docMkLst>
      <pc:sldChg chg="addSp delSp modSp">
        <pc:chgData name="Ybarra, Sol - GS CA2307 Administrator I" userId="S::sol.ybarra_denvergov.org#ext#@flyden.onmicrosoft.com::c2c845fc-5c9f-4a04-81a7-38fa8671f91f" providerId="AD" clId="Web-{CB9F0069-83C0-722B-98A6-DCD4929BF23F}" dt="2024-11-08T16:22:15.074" v="142" actId="1076"/>
        <pc:sldMkLst>
          <pc:docMk/>
          <pc:sldMk cId="938472897" sldId="11100"/>
        </pc:sldMkLst>
      </pc:sldChg>
    </pc:docChg>
  </pc:docChgLst>
  <pc:docChgLst>
    <pc:chgData name="Wieczorek, Alec - DEN" userId="S::alec.wieczorek@flydenver.com::049d5cba-0eb7-4924-b733-9f662b9bbd26" providerId="AD" clId="Web-{E4C02AC4-5EC2-61A2-9B9F-EDE202A58A29}"/>
    <pc:docChg chg="modSld">
      <pc:chgData name="Wieczorek, Alec - DEN" userId="S::alec.wieczorek@flydenver.com::049d5cba-0eb7-4924-b733-9f662b9bbd26" providerId="AD" clId="Web-{E4C02AC4-5EC2-61A2-9B9F-EDE202A58A29}" dt="2024-08-30T14:29:10.339" v="93" actId="20577"/>
      <pc:docMkLst>
        <pc:docMk/>
      </pc:docMkLst>
      <pc:sldChg chg="modSp">
        <pc:chgData name="Wieczorek, Alec - DEN" userId="S::alec.wieczorek@flydenver.com::049d5cba-0eb7-4924-b733-9f662b9bbd26" providerId="AD" clId="Web-{E4C02AC4-5EC2-61A2-9B9F-EDE202A58A29}" dt="2024-08-30T14:19:47.956" v="5" actId="14100"/>
        <pc:sldMkLst>
          <pc:docMk/>
          <pc:sldMk cId="1637588952" sldId="11189"/>
        </pc:sldMkLst>
      </pc:sldChg>
      <pc:sldChg chg="modSp">
        <pc:chgData name="Wieczorek, Alec - DEN" userId="S::alec.wieczorek@flydenver.com::049d5cba-0eb7-4924-b733-9f662b9bbd26" providerId="AD" clId="Web-{E4C02AC4-5EC2-61A2-9B9F-EDE202A58A29}" dt="2024-08-30T14:29:10.339" v="93" actId="20577"/>
        <pc:sldMkLst>
          <pc:docMk/>
          <pc:sldMk cId="83807410" sldId="11190"/>
        </pc:sldMkLst>
      </pc:sldChg>
    </pc:docChg>
  </pc:docChgLst>
  <pc:docChgLst>
    <pc:chgData name="Stevens, Kathryn - DEN Contingent Worker" userId="S::kathryn.stevens@flydenver.com::002f0a7d-49c8-4374-93cc-d7ebcb98ced9" providerId="AD" clId="Web-{59746581-264E-3383-3FC4-4F5F02C8580A}"/>
    <pc:docChg chg="modSld">
      <pc:chgData name="Stevens, Kathryn - DEN Contingent Worker" userId="S::kathryn.stevens@flydenver.com::002f0a7d-49c8-4374-93cc-d7ebcb98ced9" providerId="AD" clId="Web-{59746581-264E-3383-3FC4-4F5F02C8580A}" dt="2025-03-13T14:51:24.621" v="151" actId="20577"/>
      <pc:docMkLst>
        <pc:docMk/>
      </pc:docMkLst>
    </pc:docChg>
  </pc:docChgLst>
  <pc:docChgLst>
    <pc:chgData name="Hackett, Ronette D. - DEN" userId="S::ronette.hackett@flydenver.com::2f210692-697e-4a8a-b580-3c2e6eedf899" providerId="AD" clId="Web-{65C3C98F-0E4F-AA6F-1DA1-BC01F0CEF190}"/>
    <pc:docChg chg="modSld">
      <pc:chgData name="Hackett, Ronette D. - DEN" userId="S::ronette.hackett@flydenver.com::2f210692-697e-4a8a-b580-3c2e6eedf899" providerId="AD" clId="Web-{65C3C98F-0E4F-AA6F-1DA1-BC01F0CEF190}" dt="2025-01-23T14:35:17.521" v="12" actId="20577"/>
      <pc:docMkLst>
        <pc:docMk/>
      </pc:docMkLst>
      <pc:sldChg chg="modSp">
        <pc:chgData name="Hackett, Ronette D. - DEN" userId="S::ronette.hackett@flydenver.com::2f210692-697e-4a8a-b580-3c2e6eedf899" providerId="AD" clId="Web-{65C3C98F-0E4F-AA6F-1DA1-BC01F0CEF190}" dt="2025-01-23T14:35:17.521" v="12" actId="20577"/>
        <pc:sldMkLst>
          <pc:docMk/>
          <pc:sldMk cId="2682477811" sldId="104963"/>
        </pc:sldMkLst>
      </pc:sldChg>
    </pc:docChg>
  </pc:docChgLst>
  <pc:docChgLst>
    <pc:chgData name="Feekes, Matthew - DEN" userId="S::matthew.feekes@flydenver.com::1a2b0ad2-109f-446d-8017-d19d89f03200" providerId="AD" clId="Web-{9A8723BE-4257-62B5-E036-148D30D35429}"/>
    <pc:docChg chg="delSld modSld sldOrd modSection">
      <pc:chgData name="Feekes, Matthew - DEN" userId="S::matthew.feekes@flydenver.com::1a2b0ad2-109f-446d-8017-d19d89f03200" providerId="AD" clId="Web-{9A8723BE-4257-62B5-E036-148D30D35429}" dt="2025-03-12T20:59:46.008" v="38"/>
      <pc:docMkLst>
        <pc:docMk/>
      </pc:docMkLst>
      <pc:sldChg chg="modSp del">
        <pc:chgData name="Feekes, Matthew - DEN" userId="S::matthew.feekes@flydenver.com::1a2b0ad2-109f-446d-8017-d19d89f03200" providerId="AD" clId="Web-{9A8723BE-4257-62B5-E036-148D30D35429}" dt="2025-03-12T20:59:46.008" v="38"/>
        <pc:sldMkLst>
          <pc:docMk/>
          <pc:sldMk cId="1784600457" sldId="105046"/>
        </pc:sldMkLst>
      </pc:sldChg>
    </pc:docChg>
  </pc:docChgLst>
  <pc:docChgLst>
    <pc:chgData name="Lujan, Corinna - DEN" userId="d50e7b76-e3a7-453a-a7e5-4b64ecea9496" providerId="ADAL" clId="{AF426CFA-D460-4C62-82D8-E0AADB60698B}"/>
    <pc:docChg chg="custSel modSld">
      <pc:chgData name="Lujan, Corinna - DEN" userId="d50e7b76-e3a7-453a-a7e5-4b64ecea9496" providerId="ADAL" clId="{AF426CFA-D460-4C62-82D8-E0AADB60698B}" dt="2024-09-12T19:07:49.015" v="21"/>
      <pc:docMkLst>
        <pc:docMk/>
      </pc:docMkLst>
      <pc:sldChg chg="modSp mod">
        <pc:chgData name="Lujan, Corinna - DEN" userId="d50e7b76-e3a7-453a-a7e5-4b64ecea9496" providerId="ADAL" clId="{AF426CFA-D460-4C62-82D8-E0AADB60698B}" dt="2024-09-12T18:38:57.147" v="18" actId="20577"/>
        <pc:sldMkLst>
          <pc:docMk/>
          <pc:sldMk cId="4221093669" sldId="11073"/>
        </pc:sldMkLst>
      </pc:sldChg>
      <pc:sldChg chg="modSp mod">
        <pc:chgData name="Lujan, Corinna - DEN" userId="d50e7b76-e3a7-453a-a7e5-4b64ecea9496" providerId="ADAL" clId="{AF426CFA-D460-4C62-82D8-E0AADB60698B}" dt="2024-09-12T18:38:52.584" v="16" actId="20577"/>
        <pc:sldMkLst>
          <pc:docMk/>
          <pc:sldMk cId="4248998617" sldId="11074"/>
        </pc:sldMkLst>
      </pc:sldChg>
      <pc:sldChg chg="modSp mod">
        <pc:chgData name="Lujan, Corinna - DEN" userId="d50e7b76-e3a7-453a-a7e5-4b64ecea9496" providerId="ADAL" clId="{AF426CFA-D460-4C62-82D8-E0AADB60698B}" dt="2024-09-12T19:07:49.015" v="21"/>
        <pc:sldMkLst>
          <pc:docMk/>
          <pc:sldMk cId="3015803363" sldId="11078"/>
        </pc:sldMkLst>
      </pc:sldChg>
    </pc:docChg>
  </pc:docChgLst>
  <pc:docChgLst>
    <pc:chgData name="Feekes, Matthew - DEN" userId="S::matthew.feekes@flydenver.com::1a2b0ad2-109f-446d-8017-d19d89f03200" providerId="AD" clId="Web-{D4210290-731A-3489-E96B-B21AE66CDBB3}"/>
    <pc:docChg chg="modSld sldOrd">
      <pc:chgData name="Feekes, Matthew - DEN" userId="S::matthew.feekes@flydenver.com::1a2b0ad2-109f-446d-8017-d19d89f03200" providerId="AD" clId="Web-{D4210290-731A-3489-E96B-B21AE66CDBB3}" dt="2025-03-13T15:57:16.316" v="2"/>
      <pc:docMkLst>
        <pc:docMk/>
      </pc:docMkLst>
    </pc:docChg>
  </pc:docChgLst>
  <pc:docChgLst>
    <pc:chgData name="Liang, Ro-Tien - DEN" userId="S::ro-tien.liang@flydenver.com::e7c98e97-d74d-424e-9719-4566498bc133" providerId="AD" clId="Web-{97399759-489A-1D31-79EB-FFEC0D35E78C}"/>
    <pc:docChg chg="modSld sldOrd">
      <pc:chgData name="Liang, Ro-Tien - DEN" userId="S::ro-tien.liang@flydenver.com::e7c98e97-d74d-424e-9719-4566498bc133" providerId="AD" clId="Web-{97399759-489A-1D31-79EB-FFEC0D35E78C}" dt="2025-05-08T19:32:45.173" v="80" actId="20577"/>
      <pc:docMkLst>
        <pc:docMk/>
      </pc:docMkLst>
      <pc:sldChg chg="ord">
        <pc:chgData name="Liang, Ro-Tien - DEN" userId="S::ro-tien.liang@flydenver.com::e7c98e97-d74d-424e-9719-4566498bc133" providerId="AD" clId="Web-{97399759-489A-1D31-79EB-FFEC0D35E78C}" dt="2025-05-08T19:13:34.770" v="2"/>
        <pc:sldMkLst>
          <pc:docMk/>
          <pc:sldMk cId="4075703870" sldId="105053"/>
        </pc:sldMkLst>
      </pc:sldChg>
      <pc:sldChg chg="modSp">
        <pc:chgData name="Liang, Ro-Tien - DEN" userId="S::ro-tien.liang@flydenver.com::e7c98e97-d74d-424e-9719-4566498bc133" providerId="AD" clId="Web-{97399759-489A-1D31-79EB-FFEC0D35E78C}" dt="2025-05-08T19:32:45.173" v="80" actId="20577"/>
        <pc:sldMkLst>
          <pc:docMk/>
          <pc:sldMk cId="2437678763" sldId="105096"/>
        </pc:sldMkLst>
      </pc:sldChg>
    </pc:docChg>
  </pc:docChgLst>
  <pc:docChgLst>
    <pc:chgData name="Mondragon, Desiree - DEN" userId="cddb16d0-b6f9-4161-a1a6-91a003280c7c" providerId="ADAL" clId="{45A09631-25D9-46F7-BB2E-39D323F64ABF}"/>
    <pc:docChg chg="custSel addSld delSld modSld sldOrd addSection modSection">
      <pc:chgData name="Mondragon, Desiree - DEN" userId="cddb16d0-b6f9-4161-a1a6-91a003280c7c" providerId="ADAL" clId="{45A09631-25D9-46F7-BB2E-39D323F64ABF}" dt="2025-01-31T17:32:10.088" v="155"/>
      <pc:docMkLst>
        <pc:docMk/>
      </pc:docMkLst>
      <pc:sldChg chg="modSp mod">
        <pc:chgData name="Mondragon, Desiree - DEN" userId="cddb16d0-b6f9-4161-a1a6-91a003280c7c" providerId="ADAL" clId="{45A09631-25D9-46F7-BB2E-39D323F64ABF}" dt="2025-01-31T17:20:09.298" v="3" actId="2711"/>
        <pc:sldMkLst>
          <pc:docMk/>
          <pc:sldMk cId="4279377983" sldId="11068"/>
        </pc:sldMkLst>
      </pc:sldChg>
      <pc:sldChg chg="modSp mod">
        <pc:chgData name="Mondragon, Desiree - DEN" userId="cddb16d0-b6f9-4161-a1a6-91a003280c7c" providerId="ADAL" clId="{45A09631-25D9-46F7-BB2E-39D323F64ABF}" dt="2025-01-31T17:21:38.803" v="21" actId="20577"/>
        <pc:sldMkLst>
          <pc:docMk/>
          <pc:sldMk cId="304383958" sldId="11126"/>
        </pc:sldMkLst>
      </pc:sldChg>
      <pc:sldChg chg="modSp mod">
        <pc:chgData name="Mondragon, Desiree - DEN" userId="cddb16d0-b6f9-4161-a1a6-91a003280c7c" providerId="ADAL" clId="{45A09631-25D9-46F7-BB2E-39D323F64ABF}" dt="2025-01-31T17:21:16.882" v="16" actId="20577"/>
        <pc:sldMkLst>
          <pc:docMk/>
          <pc:sldMk cId="1387675843" sldId="11206"/>
        </pc:sldMkLst>
      </pc:sldChg>
      <pc:sldChg chg="del">
        <pc:chgData name="Mondragon, Desiree - DEN" userId="cddb16d0-b6f9-4161-a1a6-91a003280c7c" providerId="ADAL" clId="{45A09631-25D9-46F7-BB2E-39D323F64ABF}" dt="2025-01-31T17:20:36.956" v="6" actId="2696"/>
        <pc:sldMkLst>
          <pc:docMk/>
          <pc:sldMk cId="3534765577" sldId="11214"/>
        </pc:sldMkLst>
      </pc:sldChg>
      <pc:sldChg chg="modSp mod">
        <pc:chgData name="Mondragon, Desiree - DEN" userId="cddb16d0-b6f9-4161-a1a6-91a003280c7c" providerId="ADAL" clId="{45A09631-25D9-46F7-BB2E-39D323F64ABF}" dt="2025-01-31T17:21:23.735" v="18" actId="20577"/>
        <pc:sldMkLst>
          <pc:docMk/>
          <pc:sldMk cId="1605585881" sldId="11220"/>
        </pc:sldMkLst>
      </pc:sldChg>
      <pc:sldChg chg="modSp mod">
        <pc:chgData name="Mondragon, Desiree - DEN" userId="cddb16d0-b6f9-4161-a1a6-91a003280c7c" providerId="ADAL" clId="{45A09631-25D9-46F7-BB2E-39D323F64ABF}" dt="2025-01-31T17:20:28.582" v="5" actId="20577"/>
        <pc:sldMkLst>
          <pc:docMk/>
          <pc:sldMk cId="616483224" sldId="104938"/>
        </pc:sldMkLst>
      </pc:sldChg>
      <pc:sldChg chg="modSp mod">
        <pc:chgData name="Mondragon, Desiree - DEN" userId="cddb16d0-b6f9-4161-a1a6-91a003280c7c" providerId="ADAL" clId="{45A09631-25D9-46F7-BB2E-39D323F64ABF}" dt="2025-01-31T17:27:11.219" v="84" actId="20577"/>
        <pc:sldMkLst>
          <pc:docMk/>
          <pc:sldMk cId="2100173544" sldId="104955"/>
        </pc:sldMkLst>
      </pc:sldChg>
      <pc:sldChg chg="del">
        <pc:chgData name="Mondragon, Desiree - DEN" userId="cddb16d0-b6f9-4161-a1a6-91a003280c7c" providerId="ADAL" clId="{45A09631-25D9-46F7-BB2E-39D323F64ABF}" dt="2025-01-31T17:20:36.956" v="6" actId="2696"/>
        <pc:sldMkLst>
          <pc:docMk/>
          <pc:sldMk cId="3247762073" sldId="104957"/>
        </pc:sldMkLst>
      </pc:sldChg>
      <pc:sldChg chg="modSp mod">
        <pc:chgData name="Mondragon, Desiree - DEN" userId="cddb16d0-b6f9-4161-a1a6-91a003280c7c" providerId="ADAL" clId="{45A09631-25D9-46F7-BB2E-39D323F64ABF}" dt="2025-01-31T17:21:21.250" v="17" actId="20577"/>
        <pc:sldMkLst>
          <pc:docMk/>
          <pc:sldMk cId="409671137" sldId="104959"/>
        </pc:sldMkLst>
      </pc:sldChg>
      <pc:sldChg chg="modSp mod">
        <pc:chgData name="Mondragon, Desiree - DEN" userId="cddb16d0-b6f9-4161-a1a6-91a003280c7c" providerId="ADAL" clId="{45A09631-25D9-46F7-BB2E-39D323F64ABF}" dt="2025-01-31T17:20:39.819" v="7" actId="6549"/>
        <pc:sldMkLst>
          <pc:docMk/>
          <pc:sldMk cId="1273773083" sldId="104993"/>
        </pc:sldMkLst>
      </pc:sldChg>
      <pc:sldChg chg="modSp mod">
        <pc:chgData name="Mondragon, Desiree - DEN" userId="cddb16d0-b6f9-4161-a1a6-91a003280c7c" providerId="ADAL" clId="{45A09631-25D9-46F7-BB2E-39D323F64ABF}" dt="2025-01-31T17:20:45.044" v="8" actId="20577"/>
        <pc:sldMkLst>
          <pc:docMk/>
          <pc:sldMk cId="105786482" sldId="104995"/>
        </pc:sldMkLst>
      </pc:sldChg>
      <pc:sldChg chg="modSp mod ord">
        <pc:chgData name="Mondragon, Desiree - DEN" userId="cddb16d0-b6f9-4161-a1a6-91a003280c7c" providerId="ADAL" clId="{45A09631-25D9-46F7-BB2E-39D323F64ABF}" dt="2025-01-31T17:24:34.094" v="46"/>
        <pc:sldMkLst>
          <pc:docMk/>
          <pc:sldMk cId="2287347772" sldId="104996"/>
        </pc:sldMkLst>
      </pc:sldChg>
      <pc:sldChg chg="modSp mod ord">
        <pc:chgData name="Mondragon, Desiree - DEN" userId="cddb16d0-b6f9-4161-a1a6-91a003280c7c" providerId="ADAL" clId="{45A09631-25D9-46F7-BB2E-39D323F64ABF}" dt="2025-01-31T17:25:02.053" v="50"/>
        <pc:sldMkLst>
          <pc:docMk/>
          <pc:sldMk cId="2178806321" sldId="104997"/>
        </pc:sldMkLst>
      </pc:sldChg>
      <pc:sldChg chg="ord">
        <pc:chgData name="Mondragon, Desiree - DEN" userId="cddb16d0-b6f9-4161-a1a6-91a003280c7c" providerId="ADAL" clId="{45A09631-25D9-46F7-BB2E-39D323F64ABF}" dt="2025-01-31T17:25:02.053" v="50"/>
        <pc:sldMkLst>
          <pc:docMk/>
          <pc:sldMk cId="4092177147" sldId="104998"/>
        </pc:sldMkLst>
      </pc:sldChg>
      <pc:sldChg chg="modSp mod">
        <pc:chgData name="Mondragon, Desiree - DEN" userId="cddb16d0-b6f9-4161-a1a6-91a003280c7c" providerId="ADAL" clId="{45A09631-25D9-46F7-BB2E-39D323F64ABF}" dt="2025-01-31T17:25:29.882" v="52"/>
        <pc:sldMkLst>
          <pc:docMk/>
          <pc:sldMk cId="1213173365" sldId="104999"/>
        </pc:sldMkLst>
      </pc:sldChg>
      <pc:sldChg chg="modSp mod">
        <pc:chgData name="Mondragon, Desiree - DEN" userId="cddb16d0-b6f9-4161-a1a6-91a003280c7c" providerId="ADAL" clId="{45A09631-25D9-46F7-BB2E-39D323F64ABF}" dt="2025-01-31T17:21:11.615" v="15" actId="20577"/>
        <pc:sldMkLst>
          <pc:docMk/>
          <pc:sldMk cId="717657605" sldId="105001"/>
        </pc:sldMkLst>
      </pc:sldChg>
      <pc:sldChg chg="modSp mod">
        <pc:chgData name="Mondragon, Desiree - DEN" userId="cddb16d0-b6f9-4161-a1a6-91a003280c7c" providerId="ADAL" clId="{45A09631-25D9-46F7-BB2E-39D323F64ABF}" dt="2025-01-31T17:21:08.711" v="14" actId="20577"/>
        <pc:sldMkLst>
          <pc:docMk/>
          <pc:sldMk cId="270325614" sldId="105002"/>
        </pc:sldMkLst>
      </pc:sldChg>
      <pc:sldChg chg="modSp mod">
        <pc:chgData name="Mondragon, Desiree - DEN" userId="cddb16d0-b6f9-4161-a1a6-91a003280c7c" providerId="ADAL" clId="{45A09631-25D9-46F7-BB2E-39D323F64ABF}" dt="2025-01-31T17:21:01.243" v="12" actId="20577"/>
        <pc:sldMkLst>
          <pc:docMk/>
          <pc:sldMk cId="2620443658" sldId="105005"/>
        </pc:sldMkLst>
      </pc:sldChg>
      <pc:sldChg chg="modSp mod">
        <pc:chgData name="Mondragon, Desiree - DEN" userId="cddb16d0-b6f9-4161-a1a6-91a003280c7c" providerId="ADAL" clId="{45A09631-25D9-46F7-BB2E-39D323F64ABF}" dt="2025-01-31T17:21:05.362" v="13" actId="20577"/>
        <pc:sldMkLst>
          <pc:docMk/>
          <pc:sldMk cId="1085335035" sldId="105007"/>
        </pc:sldMkLst>
      </pc:sldChg>
      <pc:sldChg chg="modSp mod">
        <pc:chgData name="Mondragon, Desiree - DEN" userId="cddb16d0-b6f9-4161-a1a6-91a003280c7c" providerId="ADAL" clId="{45A09631-25D9-46F7-BB2E-39D323F64ABF}" dt="2025-01-31T17:20:57.799" v="11" actId="20577"/>
        <pc:sldMkLst>
          <pc:docMk/>
          <pc:sldMk cId="1905970345" sldId="105009"/>
        </pc:sldMkLst>
      </pc:sldChg>
      <pc:sldChg chg="modSp add mod">
        <pc:chgData name="Mondragon, Desiree - DEN" userId="cddb16d0-b6f9-4161-a1a6-91a003280c7c" providerId="ADAL" clId="{45A09631-25D9-46F7-BB2E-39D323F64ABF}" dt="2025-01-31T17:23:13.087" v="28"/>
        <pc:sldMkLst>
          <pc:docMk/>
          <pc:sldMk cId="3119948113" sldId="105013"/>
        </pc:sldMkLst>
      </pc:sldChg>
      <pc:sldChg chg="add ord replId">
        <pc:chgData name="Mondragon, Desiree - DEN" userId="cddb16d0-b6f9-4161-a1a6-91a003280c7c" providerId="ADAL" clId="{45A09631-25D9-46F7-BB2E-39D323F64ABF}" dt="2025-01-31T17:24:32.468" v="44"/>
        <pc:sldMkLst>
          <pc:docMk/>
          <pc:sldMk cId="2628026929" sldId="105014"/>
        </pc:sldMkLst>
      </pc:sldChg>
      <pc:sldChg chg="add">
        <pc:chgData name="Mondragon, Desiree - DEN" userId="cddb16d0-b6f9-4161-a1a6-91a003280c7c" providerId="ADAL" clId="{45A09631-25D9-46F7-BB2E-39D323F64ABF}" dt="2025-01-31T17:25:12.269" v="51" actId="2890"/>
        <pc:sldMkLst>
          <pc:docMk/>
          <pc:sldMk cId="4211215236" sldId="105015"/>
        </pc:sldMkLst>
      </pc:sldChg>
      <pc:sldChg chg="add replId">
        <pc:chgData name="Mondragon, Desiree - DEN" userId="cddb16d0-b6f9-4161-a1a6-91a003280c7c" providerId="ADAL" clId="{45A09631-25D9-46F7-BB2E-39D323F64ABF}" dt="2025-01-31T17:25:12.269" v="51" actId="2890"/>
        <pc:sldMkLst>
          <pc:docMk/>
          <pc:sldMk cId="1773374345" sldId="105016"/>
        </pc:sldMkLst>
      </pc:sldChg>
      <pc:sldChg chg="modSp add mod">
        <pc:chgData name="Mondragon, Desiree - DEN" userId="cddb16d0-b6f9-4161-a1a6-91a003280c7c" providerId="ADAL" clId="{45A09631-25D9-46F7-BB2E-39D323F64ABF}" dt="2025-01-31T17:28:04.571" v="86"/>
        <pc:sldMkLst>
          <pc:docMk/>
          <pc:sldMk cId="1638479602" sldId="105017"/>
        </pc:sldMkLst>
      </pc:sldChg>
      <pc:sldChg chg="modSp add mod replId">
        <pc:chgData name="Mondragon, Desiree - DEN" userId="cddb16d0-b6f9-4161-a1a6-91a003280c7c" providerId="ADAL" clId="{45A09631-25D9-46F7-BB2E-39D323F64ABF}" dt="2025-01-31T17:29:26.936" v="113" actId="20577"/>
        <pc:sldMkLst>
          <pc:docMk/>
          <pc:sldMk cId="3229020727" sldId="105018"/>
        </pc:sldMkLst>
      </pc:sldChg>
      <pc:sldChg chg="modSp add mod">
        <pc:chgData name="Mondragon, Desiree - DEN" userId="cddb16d0-b6f9-4161-a1a6-91a003280c7c" providerId="ADAL" clId="{45A09631-25D9-46F7-BB2E-39D323F64ABF}" dt="2025-01-31T17:29:45.781" v="115"/>
        <pc:sldMkLst>
          <pc:docMk/>
          <pc:sldMk cId="3500373422" sldId="105019"/>
        </pc:sldMkLst>
      </pc:sldChg>
      <pc:sldChg chg="modSp add mod replId">
        <pc:chgData name="Mondragon, Desiree - DEN" userId="cddb16d0-b6f9-4161-a1a6-91a003280c7c" providerId="ADAL" clId="{45A09631-25D9-46F7-BB2E-39D323F64ABF}" dt="2025-01-31T17:30:32.701" v="132"/>
        <pc:sldMkLst>
          <pc:docMk/>
          <pc:sldMk cId="2325006807" sldId="105020"/>
        </pc:sldMkLst>
      </pc:sldChg>
      <pc:sldChg chg="modSp add mod">
        <pc:chgData name="Mondragon, Desiree - DEN" userId="cddb16d0-b6f9-4161-a1a6-91a003280c7c" providerId="ADAL" clId="{45A09631-25D9-46F7-BB2E-39D323F64ABF}" dt="2025-01-31T17:31:05.385" v="135" actId="108"/>
        <pc:sldMkLst>
          <pc:docMk/>
          <pc:sldMk cId="1654905" sldId="105021"/>
        </pc:sldMkLst>
      </pc:sldChg>
      <pc:sldChg chg="modSp add mod replId">
        <pc:chgData name="Mondragon, Desiree - DEN" userId="cddb16d0-b6f9-4161-a1a6-91a003280c7c" providerId="ADAL" clId="{45A09631-25D9-46F7-BB2E-39D323F64ABF}" dt="2025-01-31T17:32:10.088" v="155"/>
        <pc:sldMkLst>
          <pc:docMk/>
          <pc:sldMk cId="671689317" sldId="105022"/>
        </pc:sldMkLst>
      </pc:sldChg>
    </pc:docChg>
  </pc:docChgLst>
  <pc:docChgLst>
    <pc:chgData name="James, Cara - DEN" userId="S::cara.james@flydenver.com::1956f4b0-7e1b-43a2-af8b-59722a874e74" providerId="AD" clId="Web-{22338472-C2C0-554B-4029-EED48436236A}"/>
    <pc:docChg chg="modSld">
      <pc:chgData name="James, Cara - DEN" userId="S::cara.james@flydenver.com::1956f4b0-7e1b-43a2-af8b-59722a874e74" providerId="AD" clId="Web-{22338472-C2C0-554B-4029-EED48436236A}" dt="2025-06-12T18:15:50.811" v="4" actId="20577"/>
      <pc:docMkLst>
        <pc:docMk/>
      </pc:docMkLst>
    </pc:docChg>
  </pc:docChgLst>
  <pc:docChgLst>
    <pc:chgData name="Rooks, LaKristy - DEN" userId="S::lakristy.rooks@flydenver.com::26649d3a-abc9-4c32-8274-51d5991eab49" providerId="AD" clId="Web-{F7F8B836-DFF3-63EB-3EAE-6B11553DD676}"/>
    <pc:docChg chg="modSld">
      <pc:chgData name="Rooks, LaKristy - DEN" userId="S::lakristy.rooks@flydenver.com::26649d3a-abc9-4c32-8274-51d5991eab49" providerId="AD" clId="Web-{F7F8B836-DFF3-63EB-3EAE-6B11553DD676}" dt="2025-06-03T17:52:34.301" v="6" actId="20577"/>
      <pc:docMkLst>
        <pc:docMk/>
      </pc:docMkLst>
      <pc:sldChg chg="modSp">
        <pc:chgData name="Rooks, LaKristy - DEN" userId="S::lakristy.rooks@flydenver.com::26649d3a-abc9-4c32-8274-51d5991eab49" providerId="AD" clId="Web-{F7F8B836-DFF3-63EB-3EAE-6B11553DD676}" dt="2025-06-03T17:52:34.301" v="6" actId="20577"/>
        <pc:sldMkLst>
          <pc:docMk/>
          <pc:sldMk cId="411078601" sldId="105061"/>
        </pc:sldMkLst>
      </pc:sldChg>
    </pc:docChg>
  </pc:docChgLst>
  <pc:docChgLst>
    <pc:chgData name="Miller, Sarah - DEN" userId="S::sarah.miller@flydenver.com::58b4b8cc-01d8-4ef0-b00b-229ee48bc976" providerId="AD" clId="Web-{4F24171F-63AF-20CB-907B-2EE93E9FA1E7}"/>
    <pc:docChg chg="modSld">
      <pc:chgData name="Miller, Sarah - DEN" userId="S::sarah.miller@flydenver.com::58b4b8cc-01d8-4ef0-b00b-229ee48bc976" providerId="AD" clId="Web-{4F24171F-63AF-20CB-907B-2EE93E9FA1E7}" dt="2024-06-13T18:30:45.213" v="138" actId="20577"/>
      <pc:docMkLst>
        <pc:docMk/>
      </pc:docMkLst>
      <pc:sldChg chg="modSp">
        <pc:chgData name="Miller, Sarah - DEN" userId="S::sarah.miller@flydenver.com::58b4b8cc-01d8-4ef0-b00b-229ee48bc976" providerId="AD" clId="Web-{4F24171F-63AF-20CB-907B-2EE93E9FA1E7}" dt="2024-06-13T18:28:52.381" v="121" actId="20577"/>
        <pc:sldMkLst>
          <pc:docMk/>
          <pc:sldMk cId="4221093669" sldId="11073"/>
        </pc:sldMkLst>
      </pc:sldChg>
      <pc:sldChg chg="modSp">
        <pc:chgData name="Miller, Sarah - DEN" userId="S::sarah.miller@flydenver.com::58b4b8cc-01d8-4ef0-b00b-229ee48bc976" providerId="AD" clId="Web-{4F24171F-63AF-20CB-907B-2EE93E9FA1E7}" dt="2024-06-13T18:30:45.213" v="138" actId="20577"/>
        <pc:sldMkLst>
          <pc:docMk/>
          <pc:sldMk cId="3981395270" sldId="11075"/>
        </pc:sldMkLst>
      </pc:sldChg>
    </pc:docChg>
  </pc:docChgLst>
  <pc:docChgLst>
    <pc:chgData name="Benavides, Efrain - DEN" userId="S::efrain.benavides@flydenver.com::37645bc2-7f84-42fa-8580-2c57ada8489d" providerId="AD" clId="Web-{222EF701-E32C-A1A0-FE13-87DA6C5B5537}"/>
    <pc:docChg chg="modSld">
      <pc:chgData name="Benavides, Efrain - DEN" userId="S::efrain.benavides@flydenver.com::37645bc2-7f84-42fa-8580-2c57ada8489d" providerId="AD" clId="Web-{222EF701-E32C-A1A0-FE13-87DA6C5B5537}" dt="2025-06-10T21:09:16.484" v="20"/>
      <pc:docMkLst>
        <pc:docMk/>
      </pc:docMkLst>
      <pc:sldChg chg="modSp">
        <pc:chgData name="Benavides, Efrain - DEN" userId="S::efrain.benavides@flydenver.com::37645bc2-7f84-42fa-8580-2c57ada8489d" providerId="AD" clId="Web-{222EF701-E32C-A1A0-FE13-87DA6C5B5537}" dt="2025-06-10T21:09:16.484" v="20"/>
        <pc:sldMkLst>
          <pc:docMk/>
          <pc:sldMk cId="3237581883" sldId="105076"/>
        </pc:sldMkLst>
      </pc:sldChg>
    </pc:docChg>
  </pc:docChgLst>
  <pc:docChgLst>
    <pc:chgData name="Halbert, Katie - DEN" userId="S::katie.halbert@flydenver.com::74252bd8-abf2-4bee-a5bf-d725efdf2b1f" providerId="AD" clId="Web-{5FF93D05-C55F-5FE7-DE9A-F6FFC0CF3D15}"/>
    <pc:docChg chg="modSld">
      <pc:chgData name="Halbert, Katie - DEN" userId="S::katie.halbert@flydenver.com::74252bd8-abf2-4bee-a5bf-d725efdf2b1f" providerId="AD" clId="Web-{5FF93D05-C55F-5FE7-DE9A-F6FFC0CF3D15}" dt="2024-10-03T20:47:47.792" v="680"/>
      <pc:docMkLst>
        <pc:docMk/>
      </pc:docMkLst>
      <pc:sldChg chg="addSp delSp modSp">
        <pc:chgData name="Halbert, Katie - DEN" userId="S::katie.halbert@flydenver.com::74252bd8-abf2-4bee-a5bf-d725efdf2b1f" providerId="AD" clId="Web-{5FF93D05-C55F-5FE7-DE9A-F6FFC0CF3D15}" dt="2024-10-03T20:47:47.792" v="680"/>
        <pc:sldMkLst>
          <pc:docMk/>
          <pc:sldMk cId="2524106480" sldId="11146"/>
        </pc:sldMkLst>
      </pc:sldChg>
    </pc:docChg>
  </pc:docChgLst>
  <pc:docChgLst>
    <pc:chgData name="Mondragon, Desiree - DEN" userId="S::desiree.mondragon@flydenver.com::cddb16d0-b6f9-4161-a1a6-91a003280c7c" providerId="AD" clId="Web-{D4FA89B1-AD35-1284-F257-113FD8E36E9F}"/>
    <pc:docChg chg="delSld modSld sldOrd modSection">
      <pc:chgData name="Mondragon, Desiree - DEN" userId="S::desiree.mondragon@flydenver.com::cddb16d0-b6f9-4161-a1a6-91a003280c7c" providerId="AD" clId="Web-{D4FA89B1-AD35-1284-F257-113FD8E36E9F}" dt="2025-03-13T17:33:42.539" v="62" actId="20577"/>
      <pc:docMkLst>
        <pc:docMk/>
      </pc:docMkLst>
      <pc:sldChg chg="modSp">
        <pc:chgData name="Mondragon, Desiree - DEN" userId="S::desiree.mondragon@flydenver.com::cddb16d0-b6f9-4161-a1a6-91a003280c7c" providerId="AD" clId="Web-{D4FA89B1-AD35-1284-F257-113FD8E36E9F}" dt="2025-03-13T17:33:12.430" v="53" actId="20577"/>
        <pc:sldMkLst>
          <pc:docMk/>
          <pc:sldMk cId="1126909354" sldId="11124"/>
        </pc:sldMkLst>
      </pc:sldChg>
      <pc:sldChg chg="modSp">
        <pc:chgData name="Mondragon, Desiree - DEN" userId="S::desiree.mondragon@flydenver.com::cddb16d0-b6f9-4161-a1a6-91a003280c7c" providerId="AD" clId="Web-{D4FA89B1-AD35-1284-F257-113FD8E36E9F}" dt="2025-03-13T17:33:33.555" v="56" actId="20577"/>
        <pc:sldMkLst>
          <pc:docMk/>
          <pc:sldMk cId="3751132723" sldId="11125"/>
        </pc:sldMkLst>
      </pc:sldChg>
      <pc:sldChg chg="modSp">
        <pc:chgData name="Mondragon, Desiree - DEN" userId="S::desiree.mondragon@flydenver.com::cddb16d0-b6f9-4161-a1a6-91a003280c7c" providerId="AD" clId="Web-{D4FA89B1-AD35-1284-F257-113FD8E36E9F}" dt="2025-03-13T17:33:35.899" v="58" actId="20577"/>
        <pc:sldMkLst>
          <pc:docMk/>
          <pc:sldMk cId="304383958" sldId="11126"/>
        </pc:sldMkLst>
      </pc:sldChg>
      <pc:sldChg chg="modSp">
        <pc:chgData name="Mondragon, Desiree - DEN" userId="S::desiree.mondragon@flydenver.com::cddb16d0-b6f9-4161-a1a6-91a003280c7c" providerId="AD" clId="Web-{D4FA89B1-AD35-1284-F257-113FD8E36E9F}" dt="2025-03-13T17:33:42.539" v="62" actId="20577"/>
        <pc:sldMkLst>
          <pc:docMk/>
          <pc:sldMk cId="2125040398" sldId="11127"/>
        </pc:sldMkLst>
      </pc:sldChg>
      <pc:sldChg chg="modSp">
        <pc:chgData name="Mondragon, Desiree - DEN" userId="S::desiree.mondragon@flydenver.com::cddb16d0-b6f9-4161-a1a6-91a003280c7c" providerId="AD" clId="Web-{D4FA89B1-AD35-1284-F257-113FD8E36E9F}" dt="2025-03-13T17:31:08.287" v="24" actId="20577"/>
        <pc:sldMkLst>
          <pc:docMk/>
          <pc:sldMk cId="1605585881" sldId="11220"/>
        </pc:sldMkLst>
      </pc:sldChg>
      <pc:sldChg chg="modSp">
        <pc:chgData name="Mondragon, Desiree - DEN" userId="S::desiree.mondragon@flydenver.com::cddb16d0-b6f9-4161-a1a6-91a003280c7c" providerId="AD" clId="Web-{D4FA89B1-AD35-1284-F257-113FD8E36E9F}" dt="2025-03-13T17:31:00.193" v="22" actId="20577"/>
        <pc:sldMkLst>
          <pc:docMk/>
          <pc:sldMk cId="409671137" sldId="104959"/>
        </pc:sldMkLst>
      </pc:sldChg>
      <pc:sldChg chg="delSp modSp">
        <pc:chgData name="Mondragon, Desiree - DEN" userId="S::desiree.mondragon@flydenver.com::cddb16d0-b6f9-4161-a1a6-91a003280c7c" providerId="AD" clId="Web-{D4FA89B1-AD35-1284-F257-113FD8E36E9F}" dt="2025-03-13T17:31:21.022" v="27" actId="20577"/>
        <pc:sldMkLst>
          <pc:docMk/>
          <pc:sldMk cId="105786482" sldId="104995"/>
        </pc:sldMkLst>
      </pc:sldChg>
      <pc:sldChg chg="modSp">
        <pc:chgData name="Mondragon, Desiree - DEN" userId="S::desiree.mondragon@flydenver.com::cddb16d0-b6f9-4161-a1a6-91a003280c7c" providerId="AD" clId="Web-{D4FA89B1-AD35-1284-F257-113FD8E36E9F}" dt="2025-03-13T17:30:40.302" v="21" actId="20577"/>
        <pc:sldMkLst>
          <pc:docMk/>
          <pc:sldMk cId="717657605" sldId="105001"/>
        </pc:sldMkLst>
      </pc:sldChg>
      <pc:sldChg chg="modSp ord">
        <pc:chgData name="Mondragon, Desiree - DEN" userId="S::desiree.mondragon@flydenver.com::cddb16d0-b6f9-4161-a1a6-91a003280c7c" providerId="AD" clId="Web-{D4FA89B1-AD35-1284-F257-113FD8E36E9F}" dt="2025-03-13T17:27:38.597" v="18" actId="20577"/>
        <pc:sldMkLst>
          <pc:docMk/>
          <pc:sldMk cId="2620443658" sldId="105005"/>
        </pc:sldMkLst>
      </pc:sldChg>
      <pc:sldChg chg="del">
        <pc:chgData name="Mondragon, Desiree - DEN" userId="S::desiree.mondragon@flydenver.com::cddb16d0-b6f9-4161-a1a6-91a003280c7c" providerId="AD" clId="Web-{D4FA89B1-AD35-1284-F257-113FD8E36E9F}" dt="2025-03-13T17:27:20.206" v="17"/>
        <pc:sldMkLst>
          <pc:docMk/>
          <pc:sldMk cId="1085335035" sldId="105007"/>
        </pc:sldMkLst>
      </pc:sldChg>
      <pc:sldChg chg="del">
        <pc:chgData name="Mondragon, Desiree - DEN" userId="S::desiree.mondragon@flydenver.com::cddb16d0-b6f9-4161-a1a6-91a003280c7c" providerId="AD" clId="Web-{D4FA89B1-AD35-1284-F257-113FD8E36E9F}" dt="2025-03-13T17:27:43.987" v="19"/>
        <pc:sldMkLst>
          <pc:docMk/>
          <pc:sldMk cId="1905970345" sldId="105009"/>
        </pc:sldMkLst>
      </pc:sldChg>
      <pc:sldChg chg="modSp">
        <pc:chgData name="Mondragon, Desiree - DEN" userId="S::desiree.mondragon@flydenver.com::cddb16d0-b6f9-4161-a1a6-91a003280c7c" providerId="AD" clId="Web-{D4FA89B1-AD35-1284-F257-113FD8E36E9F}" dt="2025-03-13T17:31:46.241" v="31" actId="20577"/>
        <pc:sldMkLst>
          <pc:docMk/>
          <pc:sldMk cId="3119948113" sldId="105013"/>
        </pc:sldMkLst>
      </pc:sldChg>
      <pc:sldChg chg="modSp">
        <pc:chgData name="Mondragon, Desiree - DEN" userId="S::desiree.mondragon@flydenver.com::cddb16d0-b6f9-4161-a1a6-91a003280c7c" providerId="AD" clId="Web-{D4FA89B1-AD35-1284-F257-113FD8E36E9F}" dt="2025-03-13T17:26:06.111" v="1" actId="20577"/>
        <pc:sldMkLst>
          <pc:docMk/>
          <pc:sldMk cId="1638479602" sldId="105017"/>
        </pc:sldMkLst>
      </pc:sldChg>
      <pc:sldChg chg="modSp">
        <pc:chgData name="Mondragon, Desiree - DEN" userId="S::desiree.mondragon@flydenver.com::cddb16d0-b6f9-4161-a1a6-91a003280c7c" providerId="AD" clId="Web-{D4FA89B1-AD35-1284-F257-113FD8E36E9F}" dt="2025-03-13T17:33:07.539" v="51" actId="20577"/>
        <pc:sldMkLst>
          <pc:docMk/>
          <pc:sldMk cId="2183761944" sldId="105028"/>
        </pc:sldMkLst>
      </pc:sldChg>
      <pc:sldChg chg="modSp">
        <pc:chgData name="Mondragon, Desiree - DEN" userId="S::desiree.mondragon@flydenver.com::cddb16d0-b6f9-4161-a1a6-91a003280c7c" providerId="AD" clId="Web-{D4FA89B1-AD35-1284-F257-113FD8E36E9F}" dt="2025-03-13T17:33:04.523" v="49" actId="20577"/>
        <pc:sldMkLst>
          <pc:docMk/>
          <pc:sldMk cId="3842212640" sldId="105032"/>
        </pc:sldMkLst>
      </pc:sldChg>
      <pc:sldChg chg="modSp">
        <pc:chgData name="Mondragon, Desiree - DEN" userId="S::desiree.mondragon@flydenver.com::cddb16d0-b6f9-4161-a1a6-91a003280c7c" providerId="AD" clId="Web-{D4FA89B1-AD35-1284-F257-113FD8E36E9F}" dt="2025-03-13T17:32:45.523" v="46" actId="20577"/>
        <pc:sldMkLst>
          <pc:docMk/>
          <pc:sldMk cId="2705575128" sldId="105035"/>
        </pc:sldMkLst>
      </pc:sldChg>
      <pc:sldChg chg="modSp del">
        <pc:chgData name="Mondragon, Desiree - DEN" userId="S::desiree.mondragon@flydenver.com::cddb16d0-b6f9-4161-a1a6-91a003280c7c" providerId="AD" clId="Web-{D4FA89B1-AD35-1284-F257-113FD8E36E9F}" dt="2025-03-13T17:32:30.491" v="42"/>
        <pc:sldMkLst>
          <pc:docMk/>
          <pc:sldMk cId="2315938437" sldId="105041"/>
        </pc:sldMkLst>
      </pc:sldChg>
      <pc:sldChg chg="modSp">
        <pc:chgData name="Mondragon, Desiree - DEN" userId="S::desiree.mondragon@flydenver.com::cddb16d0-b6f9-4161-a1a6-91a003280c7c" providerId="AD" clId="Web-{D4FA89B1-AD35-1284-F257-113FD8E36E9F}" dt="2025-03-13T17:31:26.600" v="28" actId="20577"/>
        <pc:sldMkLst>
          <pc:docMk/>
          <pc:sldMk cId="2367299805" sldId="105048"/>
        </pc:sldMkLst>
      </pc:sldChg>
      <pc:sldChg chg="modSp">
        <pc:chgData name="Mondragon, Desiree - DEN" userId="S::desiree.mondragon@flydenver.com::cddb16d0-b6f9-4161-a1a6-91a003280c7c" providerId="AD" clId="Web-{D4FA89B1-AD35-1284-F257-113FD8E36E9F}" dt="2025-03-13T17:31:31.913" v="30" actId="20577"/>
        <pc:sldMkLst>
          <pc:docMk/>
          <pc:sldMk cId="3094513286" sldId="105052"/>
        </pc:sldMkLst>
      </pc:sldChg>
    </pc:docChg>
  </pc:docChgLst>
  <pc:docChgLst>
    <pc:chgData name="Mondragon, Desiree - DEN" userId="S::desiree.mondragon@flydenver.com::cddb16d0-b6f9-4161-a1a6-91a003280c7c" providerId="AD" clId="Web-{4DE16F19-38AE-1015-CCCB-BE02201D3914}"/>
    <pc:docChg chg="addSld delSld modSld sldOrd addSection modSection">
      <pc:chgData name="Mondragon, Desiree - DEN" userId="S::desiree.mondragon@flydenver.com::cddb16d0-b6f9-4161-a1a6-91a003280c7c" providerId="AD" clId="Web-{4DE16F19-38AE-1015-CCCB-BE02201D3914}" dt="2025-02-07T23:03:25.065" v="98"/>
      <pc:docMkLst>
        <pc:docMk/>
      </pc:docMkLst>
      <pc:sldChg chg="modSp ord">
        <pc:chgData name="Mondragon, Desiree - DEN" userId="S::desiree.mondragon@flydenver.com::cddb16d0-b6f9-4161-a1a6-91a003280c7c" providerId="AD" clId="Web-{4DE16F19-38AE-1015-CCCB-BE02201D3914}" dt="2025-02-07T22:57:47.028" v="8" actId="20577"/>
        <pc:sldMkLst>
          <pc:docMk/>
          <pc:sldMk cId="2178806321" sldId="104997"/>
        </pc:sldMkLst>
      </pc:sldChg>
      <pc:sldChg chg="add replId">
        <pc:chgData name="Mondragon, Desiree - DEN" userId="S::desiree.mondragon@flydenver.com::cddb16d0-b6f9-4161-a1a6-91a003280c7c" providerId="AD" clId="Web-{4DE16F19-38AE-1015-CCCB-BE02201D3914}" dt="2025-02-07T22:57:23.934" v="3"/>
        <pc:sldMkLst>
          <pc:docMk/>
          <pc:sldMk cId="3270954031" sldId="105027"/>
        </pc:sldMkLst>
      </pc:sldChg>
      <pc:sldChg chg="modSp add replId">
        <pc:chgData name="Mondragon, Desiree - DEN" userId="S::desiree.mondragon@flydenver.com::cddb16d0-b6f9-4161-a1a6-91a003280c7c" providerId="AD" clId="Web-{4DE16F19-38AE-1015-CCCB-BE02201D3914}" dt="2025-02-07T23:01:16.422" v="76" actId="20577"/>
        <pc:sldMkLst>
          <pc:docMk/>
          <pc:sldMk cId="141347532" sldId="105029"/>
        </pc:sldMkLst>
      </pc:sldChg>
      <pc:sldChg chg="modSp add replId">
        <pc:chgData name="Mondragon, Desiree - DEN" userId="S::desiree.mondragon@flydenver.com::cddb16d0-b6f9-4161-a1a6-91a003280c7c" providerId="AD" clId="Web-{4DE16F19-38AE-1015-CCCB-BE02201D3914}" dt="2025-02-07T23:03:21.846" v="97" actId="20577"/>
        <pc:sldMkLst>
          <pc:docMk/>
          <pc:sldMk cId="2360375060" sldId="105030"/>
        </pc:sldMkLst>
      </pc:sldChg>
      <pc:sldChg chg="add del replId">
        <pc:chgData name="Mondragon, Desiree - DEN" userId="S::desiree.mondragon@flydenver.com::cddb16d0-b6f9-4161-a1a6-91a003280c7c" providerId="AD" clId="Web-{4DE16F19-38AE-1015-CCCB-BE02201D3914}" dt="2025-02-07T23:03:25.065" v="98"/>
        <pc:sldMkLst>
          <pc:docMk/>
          <pc:sldMk cId="1375508577" sldId="105031"/>
        </pc:sldMkLst>
      </pc:sldChg>
    </pc:docChg>
  </pc:docChgLst>
  <pc:docChgLst>
    <pc:chgData name="Cardenas, Christabel - DEN Contingent Worker" userId="S::christabel.cardenas@flydenver.com::f6135884-205c-49eb-85f9-df286ae2558d" providerId="AD" clId="Web-{24215C1E-57EA-C0EB-F2C4-235F5B0DA08B}"/>
    <pc:docChg chg="addSld modSld modSection">
      <pc:chgData name="Cardenas, Christabel - DEN Contingent Worker" userId="S::christabel.cardenas@flydenver.com::f6135884-205c-49eb-85f9-df286ae2558d" providerId="AD" clId="Web-{24215C1E-57EA-C0EB-F2C4-235F5B0DA08B}" dt="2025-04-09T22:06:20.865" v="171" actId="20577"/>
      <pc:docMkLst>
        <pc:docMk/>
      </pc:docMkLst>
      <pc:sldChg chg="addSp delSp modSp add replId">
        <pc:chgData name="Cardenas, Christabel - DEN Contingent Worker" userId="S::christabel.cardenas@flydenver.com::f6135884-205c-49eb-85f9-df286ae2558d" providerId="AD" clId="Web-{24215C1E-57EA-C0EB-F2C4-235F5B0DA08B}" dt="2025-04-09T21:48:01.182" v="5"/>
        <pc:sldMkLst>
          <pc:docMk/>
          <pc:sldMk cId="3112325834" sldId="105078"/>
        </pc:sldMkLst>
      </pc:sldChg>
    </pc:docChg>
  </pc:docChgLst>
  <pc:docChgLst>
    <pc:chgData name="Anduaga Bocanegra, Omar Antonio - DEN" userId="S::omarantonio.anduagabocanegra@flydenver.com::a02ccc7b-8ed7-4105-95fa-546fb49e3972" providerId="AD" clId="Web-{01DA1C88-2558-A769-23E2-E3198A761D86}"/>
    <pc:docChg chg="modSld">
      <pc:chgData name="Anduaga Bocanegra, Omar Antonio - DEN" userId="S::omarantonio.anduagabocanegra@flydenver.com::a02ccc7b-8ed7-4105-95fa-546fb49e3972" providerId="AD" clId="Web-{01DA1C88-2558-A769-23E2-E3198A761D86}" dt="2024-09-10T02:33:58.949" v="17" actId="20577"/>
      <pc:docMkLst>
        <pc:docMk/>
      </pc:docMkLst>
      <pc:sldChg chg="modSp">
        <pc:chgData name="Anduaga Bocanegra, Omar Antonio - DEN" userId="S::omarantonio.anduagabocanegra@flydenver.com::a02ccc7b-8ed7-4105-95fa-546fb49e3972" providerId="AD" clId="Web-{01DA1C88-2558-A769-23E2-E3198A761D86}" dt="2024-09-10T02:33:58.949" v="17" actId="20577"/>
        <pc:sldMkLst>
          <pc:docMk/>
          <pc:sldMk cId="1479189825" sldId="11196"/>
        </pc:sldMkLst>
      </pc:sldChg>
    </pc:docChg>
  </pc:docChgLst>
  <pc:docChgLst>
    <pc:chgData name="Anderson, Sara - DEN" userId="e3f8ecb3-2193-4665-ba34-5827b1a98428" providerId="ADAL" clId="{308610D1-ED2A-4980-9D0B-127BA1CF02E0}"/>
    <pc:docChg chg="modSld">
      <pc:chgData name="Anderson, Sara - DEN" userId="e3f8ecb3-2193-4665-ba34-5827b1a98428" providerId="ADAL" clId="{308610D1-ED2A-4980-9D0B-127BA1CF02E0}" dt="2025-04-03T20:20:02.499" v="0" actId="729"/>
      <pc:docMkLst>
        <pc:docMk/>
      </pc:docMkLst>
    </pc:docChg>
  </pc:docChgLst>
  <pc:docChgLst>
    <pc:chgData name="Benavides, Efrain - DEN" userId="S::efrain.benavides@flydenver.com::37645bc2-7f84-42fa-8580-2c57ada8489d" providerId="AD" clId="Web-{851F847E-3C8C-7795-C5C3-272C4A422A8F}"/>
    <pc:docChg chg="modSld sldOrd">
      <pc:chgData name="Benavides, Efrain - DEN" userId="S::efrain.benavides@flydenver.com::37645bc2-7f84-42fa-8580-2c57ada8489d" providerId="AD" clId="Web-{851F847E-3C8C-7795-C5C3-272C4A422A8F}" dt="2025-06-12T18:24:31.359" v="25" actId="20577"/>
      <pc:docMkLst>
        <pc:docMk/>
      </pc:docMkLst>
      <pc:sldChg chg="ord">
        <pc:chgData name="Benavides, Efrain - DEN" userId="S::efrain.benavides@flydenver.com::37645bc2-7f84-42fa-8580-2c57ada8489d" providerId="AD" clId="Web-{851F847E-3C8C-7795-C5C3-272C4A422A8F}" dt="2025-06-12T18:21:02.967" v="0"/>
        <pc:sldMkLst>
          <pc:docMk/>
          <pc:sldMk cId="2917361468" sldId="11192"/>
        </pc:sldMkLst>
      </pc:sldChg>
      <pc:sldChg chg="modSp ord">
        <pc:chgData name="Benavides, Efrain - DEN" userId="S::efrain.benavides@flydenver.com::37645bc2-7f84-42fa-8580-2c57ada8489d" providerId="AD" clId="Web-{851F847E-3C8C-7795-C5C3-272C4A422A8F}" dt="2025-06-12T18:24:31.359" v="25" actId="20577"/>
        <pc:sldMkLst>
          <pc:docMk/>
          <pc:sldMk cId="3237581883" sldId="105076"/>
        </pc:sldMkLst>
      </pc:sldChg>
    </pc:docChg>
  </pc:docChgLst>
  <pc:docChgLst>
    <pc:chgData name="Mercier, Lindsay - DEN" userId="S::lindsay.mercier@flydenver.com::6c034bef-34e9-480e-ba53-e158c8a659e7" providerId="AD" clId="Web-{082AB72C-EDAA-F324-DD72-A31E279AAEA8}"/>
    <pc:docChg chg="modSld">
      <pc:chgData name="Mercier, Lindsay - DEN" userId="S::lindsay.mercier@flydenver.com::6c034bef-34e9-480e-ba53-e158c8a659e7" providerId="AD" clId="Web-{082AB72C-EDAA-F324-DD72-A31E279AAEA8}" dt="2025-06-12T18:36:10.676" v="27" actId="20577"/>
      <pc:docMkLst>
        <pc:docMk/>
      </pc:docMkLst>
      <pc:sldChg chg="modSp">
        <pc:chgData name="Mercier, Lindsay - DEN" userId="S::lindsay.mercier@flydenver.com::6c034bef-34e9-480e-ba53-e158c8a659e7" providerId="AD" clId="Web-{082AB72C-EDAA-F324-DD72-A31E279AAEA8}" dt="2025-06-12T18:36:10.676" v="27" actId="20577"/>
        <pc:sldMkLst>
          <pc:docMk/>
          <pc:sldMk cId="3021926575" sldId="105132"/>
        </pc:sldMkLst>
      </pc:sldChg>
    </pc:docChg>
  </pc:docChgLst>
  <pc:docChgLst>
    <pc:chgData name="Parker, Anne - DEDO Certification Supervisor" userId="S::anne.parker_denvergov.org#ext#@flyden.onmicrosoft.com::ee51206b-dadc-4b29-b160-ce77571b5295" providerId="AD" clId="Web-{8339E940-BB98-BEC3-CB4B-3152DEF591DE}"/>
    <pc:docChg chg="sldOrd">
      <pc:chgData name="Parker, Anne - DEDO Certification Supervisor" userId="S::anne.parker_denvergov.org#ext#@flyden.onmicrosoft.com::ee51206b-dadc-4b29-b160-ce77571b5295" providerId="AD" clId="Web-{8339E940-BB98-BEC3-CB4B-3152DEF591DE}" dt="2024-09-12T19:03:50.393" v="0"/>
      <pc:docMkLst>
        <pc:docMk/>
      </pc:docMkLst>
    </pc:docChg>
  </pc:docChgLst>
  <pc:docChgLst>
    <pc:chgData name="Mercier, Lindsay - DEN" userId="S::lindsay.mercier@flydenver.com::6c034bef-34e9-480e-ba53-e158c8a659e7" providerId="AD" clId="Web-{BA3474B6-1353-2D21-810A-2233D76FD26A}"/>
    <pc:docChg chg="modSld sldOrd">
      <pc:chgData name="Mercier, Lindsay - DEN" userId="S::lindsay.mercier@flydenver.com::6c034bef-34e9-480e-ba53-e158c8a659e7" providerId="AD" clId="Web-{BA3474B6-1353-2D21-810A-2233D76FD26A}" dt="2025-06-12T18:23:11.723" v="24"/>
      <pc:docMkLst>
        <pc:docMk/>
      </pc:docMkLst>
      <pc:sldChg chg="modSp ord">
        <pc:chgData name="Mercier, Lindsay - DEN" userId="S::lindsay.mercier@flydenver.com::6c034bef-34e9-480e-ba53-e158c8a659e7" providerId="AD" clId="Web-{BA3474B6-1353-2D21-810A-2233D76FD26A}" dt="2025-06-12T18:23:02.332" v="21" actId="20577"/>
        <pc:sldMkLst>
          <pc:docMk/>
          <pc:sldMk cId="3021926575" sldId="105132"/>
        </pc:sldMkLst>
      </pc:sldChg>
      <pc:sldChg chg="ord">
        <pc:chgData name="Mercier, Lindsay - DEN" userId="S::lindsay.mercier@flydenver.com::6c034bef-34e9-480e-ba53-e158c8a659e7" providerId="AD" clId="Web-{BA3474B6-1353-2D21-810A-2233D76FD26A}" dt="2025-06-12T18:23:10.083" v="23"/>
        <pc:sldMkLst>
          <pc:docMk/>
          <pc:sldMk cId="2560345158" sldId="105135"/>
        </pc:sldMkLst>
      </pc:sldChg>
      <pc:sldChg chg="ord">
        <pc:chgData name="Mercier, Lindsay - DEN" userId="S::lindsay.mercier@flydenver.com::6c034bef-34e9-480e-ba53-e158c8a659e7" providerId="AD" clId="Web-{BA3474B6-1353-2D21-810A-2233D76FD26A}" dt="2025-06-12T18:23:08.286" v="22"/>
        <pc:sldMkLst>
          <pc:docMk/>
          <pc:sldMk cId="367901350" sldId="105136"/>
        </pc:sldMkLst>
      </pc:sldChg>
      <pc:sldChg chg="ord">
        <pc:chgData name="Mercier, Lindsay - DEN" userId="S::lindsay.mercier@flydenver.com::6c034bef-34e9-480e-ba53-e158c8a659e7" providerId="AD" clId="Web-{BA3474B6-1353-2D21-810A-2233D76FD26A}" dt="2025-06-12T18:23:11.723" v="24"/>
        <pc:sldMkLst>
          <pc:docMk/>
          <pc:sldMk cId="1381377063" sldId="105137"/>
        </pc:sldMkLst>
      </pc:sldChg>
    </pc:docChg>
  </pc:docChgLst>
  <pc:docChgLst>
    <pc:chgData name="Wieczorek, Alec - DEN" userId="S::alec.wieczorek@flydenver.com::049d5cba-0eb7-4924-b733-9f662b9bbd26" providerId="AD" clId="Web-{657B2ECC-5430-09BE-896E-918F1BBC8A84}"/>
    <pc:docChg chg="delSld modSection">
      <pc:chgData name="Wieczorek, Alec - DEN" userId="S::alec.wieczorek@flydenver.com::049d5cba-0eb7-4924-b733-9f662b9bbd26" providerId="AD" clId="Web-{657B2ECC-5430-09BE-896E-918F1BBC8A84}" dt="2025-02-10T14:19:36.554" v="2"/>
      <pc:docMkLst>
        <pc:docMk/>
      </pc:docMkLst>
      <pc:sldChg chg="del">
        <pc:chgData name="Wieczorek, Alec - DEN" userId="S::alec.wieczorek@flydenver.com::049d5cba-0eb7-4924-b733-9f662b9bbd26" providerId="AD" clId="Web-{657B2ECC-5430-09BE-896E-918F1BBC8A84}" dt="2025-02-10T14:19:36.554" v="2"/>
        <pc:sldMkLst>
          <pc:docMk/>
          <pc:sldMk cId="1178326056" sldId="104956"/>
        </pc:sldMkLst>
      </pc:sldChg>
      <pc:sldChg chg="del">
        <pc:chgData name="Wieczorek, Alec - DEN" userId="S::alec.wieczorek@flydenver.com::049d5cba-0eb7-4924-b733-9f662b9bbd26" providerId="AD" clId="Web-{657B2ECC-5430-09BE-896E-918F1BBC8A84}" dt="2025-02-10T14:19:31.304" v="0"/>
        <pc:sldMkLst>
          <pc:docMk/>
          <pc:sldMk cId="270325614" sldId="105002"/>
        </pc:sldMkLst>
      </pc:sldChg>
      <pc:sldChg chg="del">
        <pc:chgData name="Wieczorek, Alec - DEN" userId="S::alec.wieczorek@flydenver.com::049d5cba-0eb7-4924-b733-9f662b9bbd26" providerId="AD" clId="Web-{657B2ECC-5430-09BE-896E-918F1BBC8A84}" dt="2025-02-10T14:19:34.476" v="1"/>
        <pc:sldMkLst>
          <pc:docMk/>
          <pc:sldMk cId="1569883291" sldId="105004"/>
        </pc:sldMkLst>
      </pc:sldChg>
    </pc:docChg>
  </pc:docChgLst>
  <pc:docChgLst>
    <pc:chgData name="Burke, Stephanie - DEN" userId="S::stephanie.burke@flydenver.com::00802305-61c0-4df7-a303-ba63dbde2578" providerId="AD" clId="Web-{4B87B822-5189-6802-F4CD-72C694075128}"/>
    <pc:docChg chg="sldOrd">
      <pc:chgData name="Burke, Stephanie - DEN" userId="S::stephanie.burke@flydenver.com::00802305-61c0-4df7-a303-ba63dbde2578" providerId="AD" clId="Web-{4B87B822-5189-6802-F4CD-72C694075128}" dt="2025-02-10T23:33:03.691" v="0"/>
      <pc:docMkLst>
        <pc:docMk/>
      </pc:docMkLst>
      <pc:sldChg chg="ord">
        <pc:chgData name="Burke, Stephanie - DEN" userId="S::stephanie.burke@flydenver.com::00802305-61c0-4df7-a303-ba63dbde2578" providerId="AD" clId="Web-{4B87B822-5189-6802-F4CD-72C694075128}" dt="2025-02-10T23:33:03.691" v="0"/>
        <pc:sldMkLst>
          <pc:docMk/>
          <pc:sldMk cId="660424494" sldId="104990"/>
        </pc:sldMkLst>
      </pc:sldChg>
    </pc:docChg>
  </pc:docChgLst>
  <pc:docChgLst>
    <pc:chgData name="Maxfield, Neil - DEN" userId="S::neil.maxfield@flydenver.com::0e044260-91dc-45d5-a0e9-c513770cadad" providerId="AD" clId="Web-{9BFC4CBF-9804-1B27-1193-D1952106975E}"/>
    <pc:docChg chg="modSld">
      <pc:chgData name="Maxfield, Neil - DEN" userId="S::neil.maxfield@flydenver.com::0e044260-91dc-45d5-a0e9-c513770cadad" providerId="AD" clId="Web-{9BFC4CBF-9804-1B27-1193-D1952106975E}" dt="2024-10-03T17:09:04.053" v="33" actId="20577"/>
      <pc:docMkLst>
        <pc:docMk/>
      </pc:docMkLst>
    </pc:docChg>
  </pc:docChgLst>
  <pc:docChgLst>
    <pc:chgData name="Mondragon, Desiree - DEN" userId="cddb16d0-b6f9-4161-a1a6-91a003280c7c" providerId="ADAL" clId="{ACE5C941-1102-423D-A941-7FAF7C27251B}"/>
    <pc:docChg chg="undo custSel addSld delSld modSld addSection delSection modSection">
      <pc:chgData name="Mondragon, Desiree - DEN" userId="cddb16d0-b6f9-4161-a1a6-91a003280c7c" providerId="ADAL" clId="{ACE5C941-1102-423D-A941-7FAF7C27251B}" dt="2025-02-10T22:08:56.743" v="1032" actId="2696"/>
      <pc:docMkLst>
        <pc:docMk/>
      </pc:docMkLst>
      <pc:sldChg chg="modSp mod">
        <pc:chgData name="Mondragon, Desiree - DEN" userId="cddb16d0-b6f9-4161-a1a6-91a003280c7c" providerId="ADAL" clId="{ACE5C941-1102-423D-A941-7FAF7C27251B}" dt="2025-02-10T16:28:10.698" v="5" actId="962"/>
        <pc:sldMkLst>
          <pc:docMk/>
          <pc:sldMk cId="2089279026" sldId="11099"/>
        </pc:sldMkLst>
      </pc:sldChg>
      <pc:sldChg chg="modSp mod">
        <pc:chgData name="Mondragon, Desiree - DEN" userId="cddb16d0-b6f9-4161-a1a6-91a003280c7c" providerId="ADAL" clId="{ACE5C941-1102-423D-A941-7FAF7C27251B}" dt="2025-02-10T16:39:16.090" v="577" actId="962"/>
        <pc:sldMkLst>
          <pc:docMk/>
          <pc:sldMk cId="1387675843" sldId="11206"/>
        </pc:sldMkLst>
      </pc:sldChg>
      <pc:sldChg chg="modSp mod">
        <pc:chgData name="Mondragon, Desiree - DEN" userId="cddb16d0-b6f9-4161-a1a6-91a003280c7c" providerId="ADAL" clId="{ACE5C941-1102-423D-A941-7FAF7C27251B}" dt="2025-02-10T19:14:40.307" v="1029" actId="962"/>
        <pc:sldMkLst>
          <pc:docMk/>
          <pc:sldMk cId="0" sldId="11236"/>
        </pc:sldMkLst>
      </pc:sldChg>
      <pc:sldChg chg="modSp mod">
        <pc:chgData name="Mondragon, Desiree - DEN" userId="cddb16d0-b6f9-4161-a1a6-91a003280c7c" providerId="ADAL" clId="{ACE5C941-1102-423D-A941-7FAF7C27251B}" dt="2025-02-10T16:39:29.038" v="585" actId="962"/>
        <pc:sldMkLst>
          <pc:docMk/>
          <pc:sldMk cId="2339383494" sldId="11246"/>
        </pc:sldMkLst>
      </pc:sldChg>
      <pc:sldChg chg="modSp mod">
        <pc:chgData name="Mondragon, Desiree - DEN" userId="cddb16d0-b6f9-4161-a1a6-91a003280c7c" providerId="ADAL" clId="{ACE5C941-1102-423D-A941-7FAF7C27251B}" dt="2025-02-10T16:44:10.282" v="601" actId="962"/>
        <pc:sldMkLst>
          <pc:docMk/>
          <pc:sldMk cId="442236958" sldId="104927"/>
        </pc:sldMkLst>
      </pc:sldChg>
      <pc:sldChg chg="modSp mod">
        <pc:chgData name="Mondragon, Desiree - DEN" userId="cddb16d0-b6f9-4161-a1a6-91a003280c7c" providerId="ADAL" clId="{ACE5C941-1102-423D-A941-7FAF7C27251B}" dt="2025-02-10T16:29:15.468" v="10" actId="962"/>
        <pc:sldMkLst>
          <pc:docMk/>
          <pc:sldMk cId="811872395" sldId="104944"/>
        </pc:sldMkLst>
      </pc:sldChg>
      <pc:sldChg chg="modSp mod">
        <pc:chgData name="Mondragon, Desiree - DEN" userId="cddb16d0-b6f9-4161-a1a6-91a003280c7c" providerId="ADAL" clId="{ACE5C941-1102-423D-A941-7FAF7C27251B}" dt="2025-02-10T18:25:50.889" v="981" actId="1076"/>
        <pc:sldMkLst>
          <pc:docMk/>
          <pc:sldMk cId="2923033860" sldId="104948"/>
        </pc:sldMkLst>
      </pc:sldChg>
      <pc:sldChg chg="modSp mod">
        <pc:chgData name="Mondragon, Desiree - DEN" userId="cddb16d0-b6f9-4161-a1a6-91a003280c7c" providerId="ADAL" clId="{ACE5C941-1102-423D-A941-7FAF7C27251B}" dt="2025-02-10T16:43:53.385" v="593" actId="962"/>
        <pc:sldMkLst>
          <pc:docMk/>
          <pc:sldMk cId="1850554880" sldId="104960"/>
        </pc:sldMkLst>
      </pc:sldChg>
      <pc:sldChg chg="modSp mod">
        <pc:chgData name="Mondragon, Desiree - DEN" userId="cddb16d0-b6f9-4161-a1a6-91a003280c7c" providerId="ADAL" clId="{ACE5C941-1102-423D-A941-7FAF7C27251B}" dt="2025-02-10T16:44:28.464" v="609" actId="962"/>
        <pc:sldMkLst>
          <pc:docMk/>
          <pc:sldMk cId="2184838611" sldId="104962"/>
        </pc:sldMkLst>
      </pc:sldChg>
      <pc:sldChg chg="modSp mod">
        <pc:chgData name="Mondragon, Desiree - DEN" userId="cddb16d0-b6f9-4161-a1a6-91a003280c7c" providerId="ADAL" clId="{ACE5C941-1102-423D-A941-7FAF7C27251B}" dt="2025-02-10T16:44:41.646" v="617" actId="962"/>
        <pc:sldMkLst>
          <pc:docMk/>
          <pc:sldMk cId="2682477811" sldId="104963"/>
        </pc:sldMkLst>
      </pc:sldChg>
      <pc:sldChg chg="modSp mod">
        <pc:chgData name="Mondragon, Desiree - DEN" userId="cddb16d0-b6f9-4161-a1a6-91a003280c7c" providerId="ADAL" clId="{ACE5C941-1102-423D-A941-7FAF7C27251B}" dt="2025-02-10T16:45:11.807" v="635" actId="962"/>
        <pc:sldMkLst>
          <pc:docMk/>
          <pc:sldMk cId="3780156167" sldId="104964"/>
        </pc:sldMkLst>
      </pc:sldChg>
      <pc:sldChg chg="modSp mod">
        <pc:chgData name="Mondragon, Desiree - DEN" userId="cddb16d0-b6f9-4161-a1a6-91a003280c7c" providerId="ADAL" clId="{ACE5C941-1102-423D-A941-7FAF7C27251B}" dt="2025-02-10T16:44:57.668" v="626" actId="962"/>
        <pc:sldMkLst>
          <pc:docMk/>
          <pc:sldMk cId="2468848763" sldId="104968"/>
        </pc:sldMkLst>
      </pc:sldChg>
      <pc:sldChg chg="delSp modSp mod">
        <pc:chgData name="Mondragon, Desiree - DEN" userId="cddb16d0-b6f9-4161-a1a6-91a003280c7c" providerId="ADAL" clId="{ACE5C941-1102-423D-A941-7FAF7C27251B}" dt="2025-02-10T16:33:44.217" v="447" actId="962"/>
        <pc:sldMkLst>
          <pc:docMk/>
          <pc:sldMk cId="660424494" sldId="104990"/>
        </pc:sldMkLst>
      </pc:sldChg>
      <pc:sldChg chg="add">
        <pc:chgData name="Mondragon, Desiree - DEN" userId="cddb16d0-b6f9-4161-a1a6-91a003280c7c" providerId="ADAL" clId="{ACE5C941-1102-423D-A941-7FAF7C27251B}" dt="2025-02-10T22:08:53.069" v="1031"/>
        <pc:sldMkLst>
          <pc:docMk/>
          <pc:sldMk cId="2944146199" sldId="104991"/>
        </pc:sldMkLst>
      </pc:sldChg>
      <pc:sldChg chg="modSp mod">
        <pc:chgData name="Mondragon, Desiree - DEN" userId="cddb16d0-b6f9-4161-a1a6-91a003280c7c" providerId="ADAL" clId="{ACE5C941-1102-423D-A941-7FAF7C27251B}" dt="2025-02-10T16:34:36.611" v="449" actId="962"/>
        <pc:sldMkLst>
          <pc:docMk/>
          <pc:sldMk cId="105786482" sldId="104995"/>
        </pc:sldMkLst>
      </pc:sldChg>
      <pc:sldChg chg="modSp mod">
        <pc:chgData name="Mondragon, Desiree - DEN" userId="cddb16d0-b6f9-4161-a1a6-91a003280c7c" providerId="ADAL" clId="{ACE5C941-1102-423D-A941-7FAF7C27251B}" dt="2025-02-10T16:35:58.647" v="475" actId="962"/>
        <pc:sldMkLst>
          <pc:docMk/>
          <pc:sldMk cId="2287347772" sldId="104996"/>
        </pc:sldMkLst>
      </pc:sldChg>
      <pc:sldChg chg="modSp mod">
        <pc:chgData name="Mondragon, Desiree - DEN" userId="cddb16d0-b6f9-4161-a1a6-91a003280c7c" providerId="ADAL" clId="{ACE5C941-1102-423D-A941-7FAF7C27251B}" dt="2025-02-10T16:45:18.375" v="637" actId="962"/>
        <pc:sldMkLst>
          <pc:docMk/>
          <pc:sldMk cId="2178806321" sldId="104997"/>
        </pc:sldMkLst>
      </pc:sldChg>
      <pc:sldChg chg="modSp mod">
        <pc:chgData name="Mondragon, Desiree - DEN" userId="cddb16d0-b6f9-4161-a1a6-91a003280c7c" providerId="ADAL" clId="{ACE5C941-1102-423D-A941-7FAF7C27251B}" dt="2025-02-10T16:45:34.150" v="647" actId="962"/>
        <pc:sldMkLst>
          <pc:docMk/>
          <pc:sldMk cId="4092177147" sldId="104998"/>
        </pc:sldMkLst>
      </pc:sldChg>
      <pc:sldChg chg="modSp mod">
        <pc:chgData name="Mondragon, Desiree - DEN" userId="cddb16d0-b6f9-4161-a1a6-91a003280c7c" providerId="ADAL" clId="{ACE5C941-1102-423D-A941-7FAF7C27251B}" dt="2025-02-10T16:36:05.563" v="477" actId="962"/>
        <pc:sldMkLst>
          <pc:docMk/>
          <pc:sldMk cId="1213173365" sldId="104999"/>
        </pc:sldMkLst>
      </pc:sldChg>
      <pc:sldChg chg="modSp mod">
        <pc:chgData name="Mondragon, Desiree - DEN" userId="cddb16d0-b6f9-4161-a1a6-91a003280c7c" providerId="ADAL" clId="{ACE5C941-1102-423D-A941-7FAF7C27251B}" dt="2025-02-10T16:39:10.575" v="575" actId="962"/>
        <pc:sldMkLst>
          <pc:docMk/>
          <pc:sldMk cId="2524720615" sldId="105000"/>
        </pc:sldMkLst>
      </pc:sldChg>
      <pc:sldChg chg="modSp mod">
        <pc:chgData name="Mondragon, Desiree - DEN" userId="cddb16d0-b6f9-4161-a1a6-91a003280c7c" providerId="ADAL" clId="{ACE5C941-1102-423D-A941-7FAF7C27251B}" dt="2025-02-10T16:38:08.098" v="537" actId="962"/>
        <pc:sldMkLst>
          <pc:docMk/>
          <pc:sldMk cId="2620443658" sldId="105005"/>
        </pc:sldMkLst>
      </pc:sldChg>
      <pc:sldChg chg="modSp mod">
        <pc:chgData name="Mondragon, Desiree - DEN" userId="cddb16d0-b6f9-4161-a1a6-91a003280c7c" providerId="ADAL" clId="{ACE5C941-1102-423D-A941-7FAF7C27251B}" dt="2025-02-10T16:38:20.472" v="545" actId="962"/>
        <pc:sldMkLst>
          <pc:docMk/>
          <pc:sldMk cId="501188086" sldId="105006"/>
        </pc:sldMkLst>
      </pc:sldChg>
      <pc:sldChg chg="modSp mod">
        <pc:chgData name="Mondragon, Desiree - DEN" userId="cddb16d0-b6f9-4161-a1a6-91a003280c7c" providerId="ADAL" clId="{ACE5C941-1102-423D-A941-7FAF7C27251B}" dt="2025-02-10T16:38:25.572" v="547" actId="962"/>
        <pc:sldMkLst>
          <pc:docMk/>
          <pc:sldMk cId="1085335035" sldId="105007"/>
        </pc:sldMkLst>
      </pc:sldChg>
      <pc:sldChg chg="modSp mod">
        <pc:chgData name="Mondragon, Desiree - DEN" userId="cddb16d0-b6f9-4161-a1a6-91a003280c7c" providerId="ADAL" clId="{ACE5C941-1102-423D-A941-7FAF7C27251B}" dt="2025-02-10T16:38:54.533" v="569" actId="962"/>
        <pc:sldMkLst>
          <pc:docMk/>
          <pc:sldMk cId="1292398166" sldId="105008"/>
        </pc:sldMkLst>
      </pc:sldChg>
      <pc:sldChg chg="modSp mod">
        <pc:chgData name="Mondragon, Desiree - DEN" userId="cddb16d0-b6f9-4161-a1a6-91a003280c7c" providerId="ADAL" clId="{ACE5C941-1102-423D-A941-7FAF7C27251B}" dt="2025-02-10T16:37:46.625" v="525" actId="962"/>
        <pc:sldMkLst>
          <pc:docMk/>
          <pc:sldMk cId="1905970345" sldId="105009"/>
        </pc:sldMkLst>
      </pc:sldChg>
      <pc:sldChg chg="modSp mod">
        <pc:chgData name="Mondragon, Desiree - DEN" userId="cddb16d0-b6f9-4161-a1a6-91a003280c7c" providerId="ADAL" clId="{ACE5C941-1102-423D-A941-7FAF7C27251B}" dt="2025-02-10T16:38:03.541" v="535" actId="962"/>
        <pc:sldMkLst>
          <pc:docMk/>
          <pc:sldMk cId="1379504565" sldId="105010"/>
        </pc:sldMkLst>
      </pc:sldChg>
      <pc:sldChg chg="modSp mod">
        <pc:chgData name="Mondragon, Desiree - DEN" userId="cddb16d0-b6f9-4161-a1a6-91a003280c7c" providerId="ADAL" clId="{ACE5C941-1102-423D-A941-7FAF7C27251B}" dt="2025-02-10T18:27:04.664" v="1002" actId="13244"/>
        <pc:sldMkLst>
          <pc:docMk/>
          <pc:sldMk cId="0" sldId="105012"/>
        </pc:sldMkLst>
      </pc:sldChg>
      <pc:sldChg chg="modSp mod">
        <pc:chgData name="Mondragon, Desiree - DEN" userId="cddb16d0-b6f9-4161-a1a6-91a003280c7c" providerId="ADAL" clId="{ACE5C941-1102-423D-A941-7FAF7C27251B}" dt="2025-02-10T16:50:15.927" v="711" actId="20577"/>
        <pc:sldMkLst>
          <pc:docMk/>
          <pc:sldMk cId="3119948113" sldId="105013"/>
        </pc:sldMkLst>
      </pc:sldChg>
      <pc:sldChg chg="modSp mod">
        <pc:chgData name="Mondragon, Desiree - DEN" userId="cddb16d0-b6f9-4161-a1a6-91a003280c7c" providerId="ADAL" clId="{ACE5C941-1102-423D-A941-7FAF7C27251B}" dt="2025-02-10T16:58:02.135" v="757" actId="33524"/>
        <pc:sldMkLst>
          <pc:docMk/>
          <pc:sldMk cId="2628026929" sldId="105014"/>
        </pc:sldMkLst>
      </pc:sldChg>
      <pc:sldChg chg="modSp mod">
        <pc:chgData name="Mondragon, Desiree - DEN" userId="cddb16d0-b6f9-4161-a1a6-91a003280c7c" providerId="ADAL" clId="{ACE5C941-1102-423D-A941-7FAF7C27251B}" dt="2025-02-10T16:37:20.407" v="513" actId="962"/>
        <pc:sldMkLst>
          <pc:docMk/>
          <pc:sldMk cId="4211215236" sldId="105015"/>
        </pc:sldMkLst>
      </pc:sldChg>
      <pc:sldChg chg="modSp mod">
        <pc:chgData name="Mondragon, Desiree - DEN" userId="cddb16d0-b6f9-4161-a1a6-91a003280c7c" providerId="ADAL" clId="{ACE5C941-1102-423D-A941-7FAF7C27251B}" dt="2025-02-10T16:37:36.206" v="523" actId="962"/>
        <pc:sldMkLst>
          <pc:docMk/>
          <pc:sldMk cId="1773374345" sldId="105016"/>
        </pc:sldMkLst>
      </pc:sldChg>
      <pc:sldChg chg="modSp mod">
        <pc:chgData name="Mondragon, Desiree - DEN" userId="cddb16d0-b6f9-4161-a1a6-91a003280c7c" providerId="ADAL" clId="{ACE5C941-1102-423D-A941-7FAF7C27251B}" dt="2025-02-10T16:36:33.737" v="487" actId="962"/>
        <pc:sldMkLst>
          <pc:docMk/>
          <pc:sldMk cId="3500373422" sldId="105019"/>
        </pc:sldMkLst>
      </pc:sldChg>
      <pc:sldChg chg="modSp mod">
        <pc:chgData name="Mondragon, Desiree - DEN" userId="cddb16d0-b6f9-4161-a1a6-91a003280c7c" providerId="ADAL" clId="{ACE5C941-1102-423D-A941-7FAF7C27251B}" dt="2025-02-10T16:36:55.797" v="499" actId="962"/>
        <pc:sldMkLst>
          <pc:docMk/>
          <pc:sldMk cId="2325006807" sldId="105020"/>
        </pc:sldMkLst>
      </pc:sldChg>
      <pc:sldChg chg="modSp mod">
        <pc:chgData name="Mondragon, Desiree - DEN" userId="cddb16d0-b6f9-4161-a1a6-91a003280c7c" providerId="ADAL" clId="{ACE5C941-1102-423D-A941-7FAF7C27251B}" dt="2025-02-10T16:37:00.897" v="501" actId="962"/>
        <pc:sldMkLst>
          <pc:docMk/>
          <pc:sldMk cId="1654905" sldId="105021"/>
        </pc:sldMkLst>
      </pc:sldChg>
      <pc:sldChg chg="modSp mod">
        <pc:chgData name="Mondragon, Desiree - DEN" userId="cddb16d0-b6f9-4161-a1a6-91a003280c7c" providerId="ADAL" clId="{ACE5C941-1102-423D-A941-7FAF7C27251B}" dt="2025-02-10T16:37:14.766" v="511" actId="962"/>
        <pc:sldMkLst>
          <pc:docMk/>
          <pc:sldMk cId="671689317" sldId="105022"/>
        </pc:sldMkLst>
      </pc:sldChg>
      <pc:sldChg chg="modSp mod">
        <pc:chgData name="Mondragon, Desiree - DEN" userId="cddb16d0-b6f9-4161-a1a6-91a003280c7c" providerId="ADAL" clId="{ACE5C941-1102-423D-A941-7FAF7C27251B}" dt="2025-02-10T16:28:27.902" v="6" actId="20577"/>
        <pc:sldMkLst>
          <pc:docMk/>
          <pc:sldMk cId="1029416268" sldId="105024"/>
        </pc:sldMkLst>
      </pc:sldChg>
      <pc:sldChg chg="modSp mod">
        <pc:chgData name="Mondragon, Desiree - DEN" userId="cddb16d0-b6f9-4161-a1a6-91a003280c7c" providerId="ADAL" clId="{ACE5C941-1102-423D-A941-7FAF7C27251B}" dt="2025-02-10T16:36:20.997" v="485" actId="962"/>
        <pc:sldMkLst>
          <pc:docMk/>
          <pc:sldMk cId="3271085709" sldId="105025"/>
        </pc:sldMkLst>
      </pc:sldChg>
      <pc:sldChg chg="modSp mod">
        <pc:chgData name="Mondragon, Desiree - DEN" userId="cddb16d0-b6f9-4161-a1a6-91a003280c7c" providerId="ADAL" clId="{ACE5C941-1102-423D-A941-7FAF7C27251B}" dt="2025-02-10T16:31:49.649" v="271" actId="962"/>
        <pc:sldMkLst>
          <pc:docMk/>
          <pc:sldMk cId="2260674282" sldId="105026"/>
        </pc:sldMkLst>
      </pc:sldChg>
      <pc:sldChg chg="new del">
        <pc:chgData name="Mondragon, Desiree - DEN" userId="cddb16d0-b6f9-4161-a1a6-91a003280c7c" providerId="ADAL" clId="{ACE5C941-1102-423D-A941-7FAF7C27251B}" dt="2025-02-07T22:48:58.262" v="2" actId="680"/>
        <pc:sldMkLst>
          <pc:docMk/>
          <pc:sldMk cId="3218276219" sldId="105027"/>
        </pc:sldMkLst>
      </pc:sldChg>
      <pc:sldChg chg="modSp mod">
        <pc:chgData name="Mondragon, Desiree - DEN" userId="cddb16d0-b6f9-4161-a1a6-91a003280c7c" providerId="ADAL" clId="{ACE5C941-1102-423D-A941-7FAF7C27251B}" dt="2025-02-10T16:47:06.038" v="682" actId="962"/>
        <pc:sldMkLst>
          <pc:docMk/>
          <pc:sldMk cId="3270954031" sldId="105027"/>
        </pc:sldMkLst>
      </pc:sldChg>
      <pc:sldChg chg="modSp mod">
        <pc:chgData name="Mondragon, Desiree - DEN" userId="cddb16d0-b6f9-4161-a1a6-91a003280c7c" providerId="ADAL" clId="{ACE5C941-1102-423D-A941-7FAF7C27251B}" dt="2025-02-10T16:45:49.563" v="657" actId="962"/>
        <pc:sldMkLst>
          <pc:docMk/>
          <pc:sldMk cId="141347532" sldId="105029"/>
        </pc:sldMkLst>
      </pc:sldChg>
      <pc:sldChg chg="modSp mod">
        <pc:chgData name="Mondragon, Desiree - DEN" userId="cddb16d0-b6f9-4161-a1a6-91a003280c7c" providerId="ADAL" clId="{ACE5C941-1102-423D-A941-7FAF7C27251B}" dt="2025-02-10T16:46:27.100" v="671" actId="2711"/>
        <pc:sldMkLst>
          <pc:docMk/>
          <pc:sldMk cId="2360375060" sldId="105030"/>
        </pc:sldMkLst>
      </pc:sldChg>
      <pc:sldChg chg="modSp mod">
        <pc:chgData name="Mondragon, Desiree - DEN" userId="cddb16d0-b6f9-4161-a1a6-91a003280c7c" providerId="ADAL" clId="{ACE5C941-1102-423D-A941-7FAF7C27251B}" dt="2025-02-10T16:45:54.397" v="659" actId="962"/>
        <pc:sldMkLst>
          <pc:docMk/>
          <pc:sldMk cId="3842212640" sldId="105032"/>
        </pc:sldMkLst>
      </pc:sldChg>
      <pc:sldChg chg="new del">
        <pc:chgData name="Mondragon, Desiree - DEN" userId="cddb16d0-b6f9-4161-a1a6-91a003280c7c" providerId="ADAL" clId="{ACE5C941-1102-423D-A941-7FAF7C27251B}" dt="2025-02-10T22:08:56.743" v="1032" actId="2696"/>
        <pc:sldMkLst>
          <pc:docMk/>
          <pc:sldMk cId="2118973338" sldId="105033"/>
        </pc:sldMkLst>
      </pc:sldChg>
    </pc:docChg>
  </pc:docChgLst>
  <pc:docChgLst>
    <pc:chgData name="Reichert, Pam - DEN" userId="S::pam.reichert@flydenver.com::656692cc-3d51-4432-93a2-57771d49d7ab" providerId="AD" clId="Web-{D1B6A407-DD2C-4C25-27DE-CDB506458CBB}"/>
    <pc:docChg chg="sldOrd">
      <pc:chgData name="Reichert, Pam - DEN" userId="S::pam.reichert@flydenver.com::656692cc-3d51-4432-93a2-57771d49d7ab" providerId="AD" clId="Web-{D1B6A407-DD2C-4C25-27DE-CDB506458CBB}" dt="2024-12-06T22:53:11.848" v="1"/>
      <pc:docMkLst>
        <pc:docMk/>
      </pc:docMkLst>
      <pc:sldChg chg="ord">
        <pc:chgData name="Reichert, Pam - DEN" userId="S::pam.reichert@flydenver.com::656692cc-3d51-4432-93a2-57771d49d7ab" providerId="AD" clId="Web-{D1B6A407-DD2C-4C25-27DE-CDB506458CBB}" dt="2024-12-06T22:52:42.958" v="0"/>
        <pc:sldMkLst>
          <pc:docMk/>
          <pc:sldMk cId="3247762073" sldId="104957"/>
        </pc:sldMkLst>
      </pc:sldChg>
      <pc:sldChg chg="ord">
        <pc:chgData name="Reichert, Pam - DEN" userId="S::pam.reichert@flydenver.com::656692cc-3d51-4432-93a2-57771d49d7ab" providerId="AD" clId="Web-{D1B6A407-DD2C-4C25-27DE-CDB506458CBB}" dt="2024-12-06T22:53:11.848" v="1"/>
        <pc:sldMkLst>
          <pc:docMk/>
          <pc:sldMk cId="627815752" sldId="104965"/>
        </pc:sldMkLst>
      </pc:sldChg>
    </pc:docChg>
  </pc:docChgLst>
  <pc:docChgLst>
    <pc:chgData name="Mondragon, Desiree - DEN" userId="S::desiree.mondragon@flydenver.com::cddb16d0-b6f9-4161-a1a6-91a003280c7c" providerId="AD" clId="Web-{190B7013-9BAB-1095-03FB-913CAEA194A5}"/>
    <pc:docChg chg="delSld modSld modSection">
      <pc:chgData name="Mondragon, Desiree - DEN" userId="S::desiree.mondragon@flydenver.com::cddb16d0-b6f9-4161-a1a6-91a003280c7c" providerId="AD" clId="Web-{190B7013-9BAB-1095-03FB-913CAEA194A5}" dt="2025-02-14T18:49:43.969" v="27" actId="20577"/>
      <pc:docMkLst>
        <pc:docMk/>
      </pc:docMkLst>
      <pc:sldChg chg="modSp">
        <pc:chgData name="Mondragon, Desiree - DEN" userId="S::desiree.mondragon@flydenver.com::cddb16d0-b6f9-4161-a1a6-91a003280c7c" providerId="AD" clId="Web-{190B7013-9BAB-1095-03FB-913CAEA194A5}" dt="2025-02-14T18:45:56.371" v="10" actId="20577"/>
        <pc:sldMkLst>
          <pc:docMk/>
          <pc:sldMk cId="811872395" sldId="104944"/>
        </pc:sldMkLst>
      </pc:sldChg>
      <pc:sldChg chg="del">
        <pc:chgData name="Mondragon, Desiree - DEN" userId="S::desiree.mondragon@flydenver.com::cddb16d0-b6f9-4161-a1a6-91a003280c7c" providerId="AD" clId="Web-{190B7013-9BAB-1095-03FB-913CAEA194A5}" dt="2025-02-14T18:46:12.371" v="12"/>
        <pc:sldMkLst>
          <pc:docMk/>
          <pc:sldMk cId="1273773083" sldId="104993"/>
        </pc:sldMkLst>
      </pc:sldChg>
      <pc:sldChg chg="del">
        <pc:chgData name="Mondragon, Desiree - DEN" userId="S::desiree.mondragon@flydenver.com::cddb16d0-b6f9-4161-a1a6-91a003280c7c" providerId="AD" clId="Web-{190B7013-9BAB-1095-03FB-913CAEA194A5}" dt="2025-02-14T18:46:12.371" v="11"/>
        <pc:sldMkLst>
          <pc:docMk/>
          <pc:sldMk cId="3251887184" sldId="104994"/>
        </pc:sldMkLst>
      </pc:sldChg>
      <pc:sldChg chg="modSp">
        <pc:chgData name="Mondragon, Desiree - DEN" userId="S::desiree.mondragon@flydenver.com::cddb16d0-b6f9-4161-a1a6-91a003280c7c" providerId="AD" clId="Web-{190B7013-9BAB-1095-03FB-913CAEA194A5}" dt="2025-02-14T18:48:16.295" v="24" actId="20577"/>
        <pc:sldMkLst>
          <pc:docMk/>
          <pc:sldMk cId="717657605" sldId="105001"/>
        </pc:sldMkLst>
      </pc:sldChg>
      <pc:sldChg chg="modSp">
        <pc:chgData name="Mondragon, Desiree - DEN" userId="S::desiree.mondragon@flydenver.com::cddb16d0-b6f9-4161-a1a6-91a003280c7c" providerId="AD" clId="Web-{190B7013-9BAB-1095-03FB-913CAEA194A5}" dt="2025-02-14T18:47:50.873" v="22" actId="20577"/>
        <pc:sldMkLst>
          <pc:docMk/>
          <pc:sldMk cId="1905970345" sldId="105009"/>
        </pc:sldMkLst>
      </pc:sldChg>
      <pc:sldChg chg="modSp">
        <pc:chgData name="Mondragon, Desiree - DEN" userId="S::desiree.mondragon@flydenver.com::cddb16d0-b6f9-4161-a1a6-91a003280c7c" providerId="AD" clId="Web-{190B7013-9BAB-1095-03FB-913CAEA194A5}" dt="2025-02-14T18:47:31.763" v="20" actId="20577"/>
        <pc:sldMkLst>
          <pc:docMk/>
          <pc:sldMk cId="4211215236" sldId="105015"/>
        </pc:sldMkLst>
      </pc:sldChg>
      <pc:sldChg chg="modSp">
        <pc:chgData name="Mondragon, Desiree - DEN" userId="S::desiree.mondragon@flydenver.com::cddb16d0-b6f9-4161-a1a6-91a003280c7c" providerId="AD" clId="Web-{190B7013-9BAB-1095-03FB-913CAEA194A5}" dt="2025-02-14T18:46:31.387" v="16" actId="20577"/>
        <pc:sldMkLst>
          <pc:docMk/>
          <pc:sldMk cId="1638479602" sldId="105017"/>
        </pc:sldMkLst>
      </pc:sldChg>
      <pc:sldChg chg="modSp">
        <pc:chgData name="Mondragon, Desiree - DEN" userId="S::desiree.mondragon@flydenver.com::cddb16d0-b6f9-4161-a1a6-91a003280c7c" providerId="AD" clId="Web-{190B7013-9BAB-1095-03FB-913CAEA194A5}" dt="2025-02-14T18:47:13.404" v="18" actId="20577"/>
        <pc:sldMkLst>
          <pc:docMk/>
          <pc:sldMk cId="1654905" sldId="105021"/>
        </pc:sldMkLst>
      </pc:sldChg>
    </pc:docChg>
  </pc:docChgLst>
  <pc:docChgLst>
    <pc:chgData name="Wilson, Jacqueline - DEN" userId="S::jacqueline.wilson@flydenver.com::5f28639e-e6e2-4f52-bca5-5752d2892216" providerId="AD" clId="Web-{F4DA3216-130A-EBBE-1AA6-4C4B9BE06F80}"/>
    <pc:docChg chg="modSld">
      <pc:chgData name="Wilson, Jacqueline - DEN" userId="S::jacqueline.wilson@flydenver.com::5f28639e-e6e2-4f52-bca5-5752d2892216" providerId="AD" clId="Web-{F4DA3216-130A-EBBE-1AA6-4C4B9BE06F80}" dt="2025-03-14T19:04:16.508" v="38" actId="20577"/>
      <pc:docMkLst>
        <pc:docMk/>
      </pc:docMkLst>
      <pc:sldChg chg="modSp">
        <pc:chgData name="Wilson, Jacqueline - DEN" userId="S::jacqueline.wilson@flydenver.com::5f28639e-e6e2-4f52-bca5-5752d2892216" providerId="AD" clId="Web-{F4DA3216-130A-EBBE-1AA6-4C4B9BE06F80}" dt="2025-03-14T19:02:52.362" v="31" actId="20577"/>
        <pc:sldMkLst>
          <pc:docMk/>
          <pc:sldMk cId="2184838611" sldId="104962"/>
        </pc:sldMkLst>
      </pc:sldChg>
      <pc:sldChg chg="modSp">
        <pc:chgData name="Wilson, Jacqueline - DEN" userId="S::jacqueline.wilson@flydenver.com::5f28639e-e6e2-4f52-bca5-5752d2892216" providerId="AD" clId="Web-{F4DA3216-130A-EBBE-1AA6-4C4B9BE06F80}" dt="2025-03-14T19:04:16.508" v="38" actId="20577"/>
        <pc:sldMkLst>
          <pc:docMk/>
          <pc:sldMk cId="635646545" sldId="105042"/>
        </pc:sldMkLst>
      </pc:sldChg>
      <pc:sldChg chg="modSp">
        <pc:chgData name="Wilson, Jacqueline - DEN" userId="S::jacqueline.wilson@flydenver.com::5f28639e-e6e2-4f52-bca5-5752d2892216" providerId="AD" clId="Web-{F4DA3216-130A-EBBE-1AA6-4C4B9BE06F80}" dt="2025-03-14T19:03:54.003" v="36" actId="20577"/>
        <pc:sldMkLst>
          <pc:docMk/>
          <pc:sldMk cId="3880939034" sldId="105045"/>
        </pc:sldMkLst>
      </pc:sldChg>
    </pc:docChg>
  </pc:docChgLst>
  <pc:docChgLst>
    <pc:chgData name="Schneider, Michael - DEN" userId="bb2e6162-51ac-4194-9949-3fba930e630f" providerId="ADAL" clId="{AD6C6B06-0F6D-494E-8A96-A1A6CF88AACC}"/>
    <pc:docChg chg="undo custSel addSld delSld modSld sldOrd modSection">
      <pc:chgData name="Schneider, Michael - DEN" userId="bb2e6162-51ac-4194-9949-3fba930e630f" providerId="ADAL" clId="{AD6C6B06-0F6D-494E-8A96-A1A6CF88AACC}" dt="2025-04-07T14:28:56.998" v="375" actId="20577"/>
      <pc:docMkLst>
        <pc:docMk/>
      </pc:docMkLst>
      <pc:sldChg chg="addSp delSp modSp add mod">
        <pc:chgData name="Schneider, Michael - DEN" userId="bb2e6162-51ac-4194-9949-3fba930e630f" providerId="ADAL" clId="{AD6C6B06-0F6D-494E-8A96-A1A6CF88AACC}" dt="2025-04-07T14:20:16.699" v="23" actId="14100"/>
        <pc:sldMkLst>
          <pc:docMk/>
          <pc:sldMk cId="759105236" sldId="105062"/>
        </pc:sldMkLst>
      </pc:sldChg>
      <pc:sldChg chg="delSp modSp new del mod">
        <pc:chgData name="Schneider, Michael - DEN" userId="bb2e6162-51ac-4194-9949-3fba930e630f" providerId="ADAL" clId="{AD6C6B06-0F6D-494E-8A96-A1A6CF88AACC}" dt="2025-04-07T14:16:59.532" v="8" actId="2696"/>
        <pc:sldMkLst>
          <pc:docMk/>
          <pc:sldMk cId="3248795407" sldId="105062"/>
        </pc:sldMkLst>
      </pc:sldChg>
      <pc:sldChg chg="modSp add mod">
        <pc:chgData name="Schneider, Michael - DEN" userId="bb2e6162-51ac-4194-9949-3fba930e630f" providerId="ADAL" clId="{AD6C6B06-0F6D-494E-8A96-A1A6CF88AACC}" dt="2025-04-07T14:27:54.321" v="327" actId="14"/>
        <pc:sldMkLst>
          <pc:docMk/>
          <pc:sldMk cId="2487329411" sldId="105063"/>
        </pc:sldMkLst>
      </pc:sldChg>
      <pc:sldChg chg="modSp add mod">
        <pc:chgData name="Schneider, Michael - DEN" userId="bb2e6162-51ac-4194-9949-3fba930e630f" providerId="ADAL" clId="{AD6C6B06-0F6D-494E-8A96-A1A6CF88AACC}" dt="2025-04-07T14:22:52.414" v="95" actId="12"/>
        <pc:sldMkLst>
          <pc:docMk/>
          <pc:sldMk cId="3371397965" sldId="105064"/>
        </pc:sldMkLst>
      </pc:sldChg>
      <pc:sldChg chg="modSp add mod">
        <pc:chgData name="Schneider, Michael - DEN" userId="bb2e6162-51ac-4194-9949-3fba930e630f" providerId="ADAL" clId="{AD6C6B06-0F6D-494E-8A96-A1A6CF88AACC}" dt="2025-04-07T14:27:14.207" v="323" actId="20577"/>
        <pc:sldMkLst>
          <pc:docMk/>
          <pc:sldMk cId="9734671" sldId="105065"/>
        </pc:sldMkLst>
      </pc:sldChg>
      <pc:sldChg chg="modSp add mod">
        <pc:chgData name="Schneider, Michael - DEN" userId="bb2e6162-51ac-4194-9949-3fba930e630f" providerId="ADAL" clId="{AD6C6B06-0F6D-494E-8A96-A1A6CF88AACC}" dt="2025-04-07T14:28:56.998" v="375" actId="20577"/>
        <pc:sldMkLst>
          <pc:docMk/>
          <pc:sldMk cId="1149909497" sldId="105066"/>
        </pc:sldMkLst>
      </pc:sldChg>
      <pc:sldChg chg="modSp add mod ord">
        <pc:chgData name="Schneider, Michael - DEN" userId="bb2e6162-51ac-4194-9949-3fba930e630f" providerId="ADAL" clId="{AD6C6B06-0F6D-494E-8A96-A1A6CF88AACC}" dt="2025-04-07T14:23:00.199" v="96" actId="14"/>
        <pc:sldMkLst>
          <pc:docMk/>
          <pc:sldMk cId="39747109" sldId="105067"/>
        </pc:sldMkLst>
      </pc:sldChg>
      <pc:sldChg chg="add del">
        <pc:chgData name="Schneider, Michael - DEN" userId="bb2e6162-51ac-4194-9949-3fba930e630f" providerId="ADAL" clId="{AD6C6B06-0F6D-494E-8A96-A1A6CF88AACC}" dt="2025-04-07T14:25:10.080" v="159" actId="47"/>
        <pc:sldMkLst>
          <pc:docMk/>
          <pc:sldMk cId="254066779" sldId="105068"/>
        </pc:sldMkLst>
      </pc:sldChg>
    </pc:docChg>
  </pc:docChgLst>
  <pc:docChgLst>
    <pc:chgData name="Wilson, Jacqueline - DEN" userId="S::jacqueline.wilson@flydenver.com::5f28639e-e6e2-4f52-bca5-5752d2892216" providerId="AD" clId="Web-{0C33060A-B853-3458-CCDC-2B48A7A232E2}"/>
    <pc:docChg chg="addSld modSld sldOrd">
      <pc:chgData name="Wilson, Jacqueline - DEN" userId="S::jacqueline.wilson@flydenver.com::5f28639e-e6e2-4f52-bca5-5752d2892216" providerId="AD" clId="Web-{0C33060A-B853-3458-CCDC-2B48A7A232E2}" dt="2024-11-14T16:30:21.571" v="327" actId="20577"/>
      <pc:docMkLst>
        <pc:docMk/>
      </pc:docMkLst>
      <pc:sldChg chg="modSp">
        <pc:chgData name="Wilson, Jacqueline - DEN" userId="S::jacqueline.wilson@flydenver.com::5f28639e-e6e2-4f52-bca5-5752d2892216" providerId="AD" clId="Web-{0C33060A-B853-3458-CCDC-2B48A7A232E2}" dt="2024-11-14T16:30:21.571" v="327" actId="20577"/>
        <pc:sldMkLst>
          <pc:docMk/>
          <pc:sldMk cId="3736485398" sldId="11082"/>
        </pc:sldMkLst>
      </pc:sldChg>
      <pc:sldChg chg="modSp add replId">
        <pc:chgData name="Wilson, Jacqueline - DEN" userId="S::jacqueline.wilson@flydenver.com::5f28639e-e6e2-4f52-bca5-5752d2892216" providerId="AD" clId="Web-{0C33060A-B853-3458-CCDC-2B48A7A232E2}" dt="2024-11-14T16:30:02.101" v="321" actId="20577"/>
        <pc:sldMkLst>
          <pc:docMk/>
          <pc:sldMk cId="3358678051" sldId="104944"/>
        </pc:sldMkLst>
      </pc:sldChg>
      <pc:sldChg chg="modSp add replId">
        <pc:chgData name="Wilson, Jacqueline - DEN" userId="S::jacqueline.wilson@flydenver.com::5f28639e-e6e2-4f52-bca5-5752d2892216" providerId="AD" clId="Web-{0C33060A-B853-3458-CCDC-2B48A7A232E2}" dt="2024-11-14T16:30:08.601" v="323" actId="20577"/>
        <pc:sldMkLst>
          <pc:docMk/>
          <pc:sldMk cId="234106297" sldId="104945"/>
        </pc:sldMkLst>
      </pc:sldChg>
      <pc:sldChg chg="modSp add ord replId">
        <pc:chgData name="Wilson, Jacqueline - DEN" userId="S::jacqueline.wilson@flydenver.com::5f28639e-e6e2-4f52-bca5-5752d2892216" providerId="AD" clId="Web-{0C33060A-B853-3458-CCDC-2B48A7A232E2}" dt="2024-11-14T16:26:49.633" v="229"/>
        <pc:sldMkLst>
          <pc:docMk/>
          <pc:sldMk cId="2612396373" sldId="104946"/>
        </pc:sldMkLst>
      </pc:sldChg>
      <pc:sldChg chg="modSp add ord replId">
        <pc:chgData name="Wilson, Jacqueline - DEN" userId="S::jacqueline.wilson@flydenver.com::5f28639e-e6e2-4f52-bca5-5752d2892216" providerId="AD" clId="Web-{0C33060A-B853-3458-CCDC-2B48A7A232E2}" dt="2024-11-14T16:28:54.002" v="311"/>
        <pc:sldMkLst>
          <pc:docMk/>
          <pc:sldMk cId="3623350622" sldId="104947"/>
        </pc:sldMkLst>
      </pc:sldChg>
    </pc:docChg>
  </pc:docChgLst>
  <pc:docChgLst>
    <pc:chgData name="Maxfield, Neil - DEN" userId="S::neil.maxfield@flydenver.com::0e044260-91dc-45d5-a0e9-c513770cadad" providerId="AD" clId="Web-{E809EC95-C527-DFB7-8045-1ED49915F089}"/>
    <pc:docChg chg="modSld">
      <pc:chgData name="Maxfield, Neil - DEN" userId="S::neil.maxfield@flydenver.com::0e044260-91dc-45d5-a0e9-c513770cadad" providerId="AD" clId="Web-{E809EC95-C527-DFB7-8045-1ED49915F089}" dt="2024-10-03T15:34:51.175" v="6" actId="20577"/>
      <pc:docMkLst>
        <pc:docMk/>
      </pc:docMkLst>
      <pc:sldChg chg="modSp">
        <pc:chgData name="Maxfield, Neil - DEN" userId="S::neil.maxfield@flydenver.com::0e044260-91dc-45d5-a0e9-c513770cadad" providerId="AD" clId="Web-{E809EC95-C527-DFB7-8045-1ED49915F089}" dt="2024-10-03T15:34:51.175" v="6" actId="20577"/>
        <pc:sldMkLst>
          <pc:docMk/>
          <pc:sldMk cId="1520934569" sldId="11145"/>
        </pc:sldMkLst>
      </pc:sldChg>
    </pc:docChg>
  </pc:docChgLst>
  <pc:docChgLst>
    <pc:chgData name="Mondragon, Desiree - DEN" userId="cddb16d0-b6f9-4161-a1a6-91a003280c7c" providerId="ADAL" clId="{A5B90A1E-125D-443F-8569-E0C17B418A26}"/>
    <pc:docChg chg="undo custSel addSld delSld modSld sldOrd modSection">
      <pc:chgData name="Mondragon, Desiree - DEN" userId="cddb16d0-b6f9-4161-a1a6-91a003280c7c" providerId="ADAL" clId="{A5B90A1E-125D-443F-8569-E0C17B418A26}" dt="2025-06-13T15:09:04.848" v="231" actId="20577"/>
      <pc:docMkLst>
        <pc:docMk/>
      </pc:docMkLst>
      <pc:sldChg chg="delSp modSp mod">
        <pc:chgData name="Mondragon, Desiree - DEN" userId="cddb16d0-b6f9-4161-a1a6-91a003280c7c" providerId="ADAL" clId="{A5B90A1E-125D-443F-8569-E0C17B418A26}" dt="2025-06-13T14:53:01.607" v="229"/>
        <pc:sldMkLst>
          <pc:docMk/>
          <pc:sldMk cId="1080092684" sldId="268"/>
        </pc:sldMkLst>
      </pc:sldChg>
      <pc:sldChg chg="modSp mod">
        <pc:chgData name="Mondragon, Desiree - DEN" userId="cddb16d0-b6f9-4161-a1a6-91a003280c7c" providerId="ADAL" clId="{A5B90A1E-125D-443F-8569-E0C17B418A26}" dt="2025-06-13T14:22:54.251" v="3" actId="6549"/>
        <pc:sldMkLst>
          <pc:docMk/>
          <pc:sldMk cId="1421917509" sldId="105087"/>
        </pc:sldMkLst>
      </pc:sldChg>
      <pc:sldChg chg="modSp mod">
        <pc:chgData name="Mondragon, Desiree - DEN" userId="cddb16d0-b6f9-4161-a1a6-91a003280c7c" providerId="ADAL" clId="{A5B90A1E-125D-443F-8569-E0C17B418A26}" dt="2025-06-13T14:22:51.092" v="2" actId="6549"/>
        <pc:sldMkLst>
          <pc:docMk/>
          <pc:sldMk cId="1891852220" sldId="105093"/>
        </pc:sldMkLst>
      </pc:sldChg>
      <pc:sldChg chg="del">
        <pc:chgData name="Mondragon, Desiree - DEN" userId="cddb16d0-b6f9-4161-a1a6-91a003280c7c" providerId="ADAL" clId="{A5B90A1E-125D-443F-8569-E0C17B418A26}" dt="2025-06-13T14:23:10.275" v="6" actId="2696"/>
        <pc:sldMkLst>
          <pc:docMk/>
          <pc:sldMk cId="2806594376" sldId="105114"/>
        </pc:sldMkLst>
      </pc:sldChg>
      <pc:sldChg chg="modSp mod">
        <pc:chgData name="Mondragon, Desiree - DEN" userId="cddb16d0-b6f9-4161-a1a6-91a003280c7c" providerId="ADAL" clId="{A5B90A1E-125D-443F-8569-E0C17B418A26}" dt="2025-06-13T14:46:54.324" v="175" actId="255"/>
        <pc:sldMkLst>
          <pc:docMk/>
          <pc:sldMk cId="3701062803" sldId="105128"/>
        </pc:sldMkLst>
      </pc:sldChg>
      <pc:sldChg chg="mod modShow">
        <pc:chgData name="Mondragon, Desiree - DEN" userId="cddb16d0-b6f9-4161-a1a6-91a003280c7c" providerId="ADAL" clId="{A5B90A1E-125D-443F-8569-E0C17B418A26}" dt="2025-06-13T14:30:31.608" v="9" actId="729"/>
        <pc:sldMkLst>
          <pc:docMk/>
          <pc:sldMk cId="2361025969" sldId="105133"/>
        </pc:sldMkLst>
      </pc:sldChg>
      <pc:sldChg chg="new del">
        <pc:chgData name="Mondragon, Desiree - DEN" userId="cddb16d0-b6f9-4161-a1a6-91a003280c7c" providerId="ADAL" clId="{A5B90A1E-125D-443F-8569-E0C17B418A26}" dt="2025-06-13T14:47:39.311" v="178" actId="680"/>
        <pc:sldMkLst>
          <pc:docMk/>
          <pc:sldMk cId="1041319954" sldId="105160"/>
        </pc:sldMkLst>
      </pc:sldChg>
      <pc:sldChg chg="add">
        <pc:chgData name="Mondragon, Desiree - DEN" userId="cddb16d0-b6f9-4161-a1a6-91a003280c7c" providerId="ADAL" clId="{A5B90A1E-125D-443F-8569-E0C17B418A26}" dt="2025-06-13T14:47:43.315" v="179" actId="2890"/>
        <pc:sldMkLst>
          <pc:docMk/>
          <pc:sldMk cId="4252643788" sldId="105160"/>
        </pc:sldMkLst>
      </pc:sldChg>
    </pc:docChg>
  </pc:docChgLst>
  <pc:docChgLst>
    <pc:chgData name="Miller, Cole - DEN" userId="S::cole.miller@flydenver.com::d6a7d67d-9caa-4a60-9b9e-0303418b5d09" providerId="AD" clId="Web-{016F254A-C30E-16F0-5B89-6A429CE5B5E0}"/>
    <pc:docChg chg="addSld modSld">
      <pc:chgData name="Miller, Cole - DEN" userId="S::cole.miller@flydenver.com::d6a7d67d-9caa-4a60-9b9e-0303418b5d09" providerId="AD" clId="Web-{016F254A-C30E-16F0-5B89-6A429CE5B5E0}" dt="2024-07-15T22:10:46.056" v="437" actId="20577"/>
      <pc:docMkLst>
        <pc:docMk/>
      </pc:docMkLst>
      <pc:sldChg chg="addSp delSp modSp add replId">
        <pc:chgData name="Miller, Cole - DEN" userId="S::cole.miller@flydenver.com::d6a7d67d-9caa-4a60-9b9e-0303418b5d09" providerId="AD" clId="Web-{016F254A-C30E-16F0-5B89-6A429CE5B5E0}" dt="2024-07-15T22:10:46.056" v="437" actId="20577"/>
        <pc:sldMkLst>
          <pc:docMk/>
          <pc:sldMk cId="147602828" sldId="11148"/>
        </pc:sldMkLst>
      </pc:sldChg>
    </pc:docChg>
  </pc:docChgLst>
  <pc:docChgLst>
    <pc:chgData name="Hackett, Ronette D. - DEN" userId="S::ronette.hackett@flydenver.com::2f210692-697e-4a8a-b580-3c2e6eedf899" providerId="AD" clId="Web-{32996883-F73A-31B6-B768-5F15AE4647CC}"/>
    <pc:docChg chg="sldOrd">
      <pc:chgData name="Hackett, Ronette D. - DEN" userId="S::ronette.hackett@flydenver.com::2f210692-697e-4a8a-b580-3c2e6eedf899" providerId="AD" clId="Web-{32996883-F73A-31B6-B768-5F15AE4647CC}" dt="2025-02-12T17:02:05.900" v="0"/>
      <pc:docMkLst>
        <pc:docMk/>
      </pc:docMkLst>
      <pc:sldChg chg="ord">
        <pc:chgData name="Hackett, Ronette D. - DEN" userId="S::ronette.hackett@flydenver.com::2f210692-697e-4a8a-b580-3c2e6eedf899" providerId="AD" clId="Web-{32996883-F73A-31B6-B768-5F15AE4647CC}" dt="2025-02-12T17:02:05.900" v="0"/>
        <pc:sldMkLst>
          <pc:docMk/>
          <pc:sldMk cId="3780156167" sldId="104964"/>
        </pc:sldMkLst>
      </pc:sldChg>
    </pc:docChg>
  </pc:docChgLst>
  <pc:docChgLst>
    <pc:chgData name="Sarnecki, Maribeth - DEN Contingent Worker" userId="e8bd5f45-1a91-4119-9bee-2b1ee6fa3324" providerId="ADAL" clId="{9A175B4F-F9E5-4DEC-A3E8-7077B456CD10}"/>
    <pc:docChg chg="custSel addSld modSld">
      <pc:chgData name="Sarnecki, Maribeth - DEN Contingent Worker" userId="e8bd5f45-1a91-4119-9bee-2b1ee6fa3324" providerId="ADAL" clId="{9A175B4F-F9E5-4DEC-A3E8-7077B456CD10}" dt="2024-11-04T17:58:53.507" v="526" actId="1076"/>
      <pc:docMkLst>
        <pc:docMk/>
      </pc:docMkLst>
      <pc:sldChg chg="modSp mod">
        <pc:chgData name="Sarnecki, Maribeth - DEN Contingent Worker" userId="e8bd5f45-1a91-4119-9bee-2b1ee6fa3324" providerId="ADAL" clId="{9A175B4F-F9E5-4DEC-A3E8-7077B456CD10}" dt="2024-10-29T14:23:21.344" v="20" actId="207"/>
        <pc:sldMkLst>
          <pc:docMk/>
          <pc:sldMk cId="2339383494" sldId="11246"/>
        </pc:sldMkLst>
      </pc:sldChg>
      <pc:sldChg chg="addSp delSp modSp add mod">
        <pc:chgData name="Sarnecki, Maribeth - DEN Contingent Worker" userId="e8bd5f45-1a91-4119-9bee-2b1ee6fa3324" providerId="ADAL" clId="{9A175B4F-F9E5-4DEC-A3E8-7077B456CD10}" dt="2024-11-04T17:58:53.507" v="526" actId="1076"/>
        <pc:sldMkLst>
          <pc:docMk/>
          <pc:sldMk cId="1764207322" sldId="104932"/>
        </pc:sldMkLst>
      </pc:sldChg>
    </pc:docChg>
  </pc:docChgLst>
  <pc:docChgLst>
    <pc:chgData name="Martin, Nicholas - DEN" userId="S::nicholas.martin@flydenver.com::6568c032-83e7-427e-98ee-e89191e6d8b6" providerId="AD" clId="Web-{C704815B-7231-144A-9C5A-301E78F69F71}"/>
    <pc:docChg chg="modSld">
      <pc:chgData name="Martin, Nicholas - DEN" userId="S::nicholas.martin@flydenver.com::6568c032-83e7-427e-98ee-e89191e6d8b6" providerId="AD" clId="Web-{C704815B-7231-144A-9C5A-301E78F69F71}" dt="2025-05-29T22:06:26.500" v="88" actId="20577"/>
      <pc:docMkLst>
        <pc:docMk/>
      </pc:docMkLst>
      <pc:sldChg chg="modSp">
        <pc:chgData name="Martin, Nicholas - DEN" userId="S::nicholas.martin@flydenver.com::6568c032-83e7-427e-98ee-e89191e6d8b6" providerId="AD" clId="Web-{C704815B-7231-144A-9C5A-301E78F69F71}" dt="2025-05-29T22:06:26.500" v="88" actId="20577"/>
        <pc:sldMkLst>
          <pc:docMk/>
          <pc:sldMk cId="2100173544" sldId="104955"/>
        </pc:sldMkLst>
      </pc:sldChg>
      <pc:sldChg chg="modSp">
        <pc:chgData name="Martin, Nicholas - DEN" userId="S::nicholas.martin@flydenver.com::6568c032-83e7-427e-98ee-e89191e6d8b6" providerId="AD" clId="Web-{C704815B-7231-144A-9C5A-301E78F69F71}" dt="2025-05-29T22:02:03.951" v="2" actId="20577"/>
        <pc:sldMkLst>
          <pc:docMk/>
          <pc:sldMk cId="1213173365" sldId="104999"/>
        </pc:sldMkLst>
      </pc:sldChg>
    </pc:docChg>
  </pc:docChgLst>
  <pc:docChgLst>
    <pc:chgData name="Wieczorek, Alec - DEN" userId="S::alec.wieczorek@flydenver.com::049d5cba-0eb7-4924-b733-9f662b9bbd26" providerId="AD" clId="Web-{6BB0A2B8-35C5-ADAA-D5A4-CD3370A6798F}"/>
    <pc:docChg chg="addSld modSld modSection">
      <pc:chgData name="Wieczorek, Alec - DEN" userId="S::alec.wieczorek@flydenver.com::049d5cba-0eb7-4924-b733-9f662b9bbd26" providerId="AD" clId="Web-{6BB0A2B8-35C5-ADAA-D5A4-CD3370A6798F}" dt="2024-12-05T16:37:12.809" v="10" actId="20577"/>
      <pc:docMkLst>
        <pc:docMk/>
      </pc:docMkLst>
      <pc:sldChg chg="addSp delSp modSp add replId">
        <pc:chgData name="Wieczorek, Alec - DEN" userId="S::alec.wieczorek@flydenver.com::049d5cba-0eb7-4924-b733-9f662b9bbd26" providerId="AD" clId="Web-{6BB0A2B8-35C5-ADAA-D5A4-CD3370A6798F}" dt="2024-12-05T16:33:44.133" v="6" actId="1076"/>
        <pc:sldMkLst>
          <pc:docMk/>
          <pc:sldMk cId="1178326056" sldId="104956"/>
        </pc:sldMkLst>
      </pc:sldChg>
    </pc:docChg>
  </pc:docChgLst>
  <pc:docChgLst>
    <pc:chgData name="Anduaga Bocanegra, Omar Antonio - DEN" userId="S::antonio.anduaga@flydenver.com::a02ccc7b-8ed7-4105-95fa-546fb49e3972" providerId="AD" clId="Web-{4BB73B21-8521-6547-5001-0CDCEE8A746D}"/>
    <pc:docChg chg="modSld">
      <pc:chgData name="Anduaga Bocanegra, Omar Antonio - DEN" userId="S::antonio.anduaga@flydenver.com::a02ccc7b-8ed7-4105-95fa-546fb49e3972" providerId="AD" clId="Web-{4BB73B21-8521-6547-5001-0CDCEE8A746D}" dt="2024-12-05T21:02:12.064" v="26" actId="20577"/>
      <pc:docMkLst>
        <pc:docMk/>
      </pc:docMkLst>
    </pc:docChg>
  </pc:docChgLst>
  <pc:docChgLst>
    <pc:chgData name="Lujan, Corinna - DEN" userId="S::corinna.lujan@flydenver.com::d50e7b76-e3a7-453a-a7e5-4b64ecea9496" providerId="AD" clId="Web-{5527673A-DC7B-F10F-3BCF-35D1DF7BB908}"/>
    <pc:docChg chg="sldOrd">
      <pc:chgData name="Lujan, Corinna - DEN" userId="S::corinna.lujan@flydenver.com::d50e7b76-e3a7-453a-a7e5-4b64ecea9496" providerId="AD" clId="Web-{5527673A-DC7B-F10F-3BCF-35D1DF7BB908}" dt="2025-03-13T19:05:18.254" v="0"/>
      <pc:docMkLst>
        <pc:docMk/>
      </pc:docMkLst>
    </pc:docChg>
  </pc:docChgLst>
  <pc:docChgLst>
    <pc:chgData name="Mondragon, Desiree - DEN" userId="cddb16d0-b6f9-4161-a1a6-91a003280c7c" providerId="ADAL" clId="{605757E8-8360-44A4-AFC9-139B0E6342DB}"/>
    <pc:docChg chg="undo custSel delSld modSld modSection">
      <pc:chgData name="Mondragon, Desiree - DEN" userId="cddb16d0-b6f9-4161-a1a6-91a003280c7c" providerId="ADAL" clId="{605757E8-8360-44A4-AFC9-139B0E6342DB}" dt="2025-02-13T22:02:11.579" v="551" actId="113"/>
      <pc:docMkLst>
        <pc:docMk/>
      </pc:docMkLst>
      <pc:sldChg chg="modSp mod">
        <pc:chgData name="Mondragon, Desiree - DEN" userId="cddb16d0-b6f9-4161-a1a6-91a003280c7c" providerId="ADAL" clId="{605757E8-8360-44A4-AFC9-139B0E6342DB}" dt="2025-02-13T20:48:43.821" v="264" actId="20577"/>
        <pc:sldMkLst>
          <pc:docMk/>
          <pc:sldMk cId="304383958" sldId="11126"/>
        </pc:sldMkLst>
      </pc:sldChg>
      <pc:sldChg chg="modSp mod">
        <pc:chgData name="Mondragon, Desiree - DEN" userId="cddb16d0-b6f9-4161-a1a6-91a003280c7c" providerId="ADAL" clId="{605757E8-8360-44A4-AFC9-139B0E6342DB}" dt="2025-02-13T17:49:59.494" v="48" actId="20577"/>
        <pc:sldMkLst>
          <pc:docMk/>
          <pc:sldMk cId="1605585881" sldId="11220"/>
        </pc:sldMkLst>
      </pc:sldChg>
      <pc:sldChg chg="modSp mod">
        <pc:chgData name="Mondragon, Desiree - DEN" userId="cddb16d0-b6f9-4161-a1a6-91a003280c7c" providerId="ADAL" clId="{605757E8-8360-44A4-AFC9-139B0E6342DB}" dt="2025-02-13T20:22:26.509" v="256" actId="113"/>
        <pc:sldMkLst>
          <pc:docMk/>
          <pc:sldMk cId="442236958" sldId="104927"/>
        </pc:sldMkLst>
      </pc:sldChg>
      <pc:sldChg chg="modSp mod">
        <pc:chgData name="Mondragon, Desiree - DEN" userId="cddb16d0-b6f9-4161-a1a6-91a003280c7c" providerId="ADAL" clId="{605757E8-8360-44A4-AFC9-139B0E6342DB}" dt="2025-02-13T18:13:13.060" v="196" actId="207"/>
        <pc:sldMkLst>
          <pc:docMk/>
          <pc:sldMk cId="1850554880" sldId="104960"/>
        </pc:sldMkLst>
      </pc:sldChg>
      <pc:sldChg chg="modSp mod">
        <pc:chgData name="Mondragon, Desiree - DEN" userId="cddb16d0-b6f9-4161-a1a6-91a003280c7c" providerId="ADAL" clId="{605757E8-8360-44A4-AFC9-139B0E6342DB}" dt="2025-02-13T18:12:14.284" v="109" actId="207"/>
        <pc:sldMkLst>
          <pc:docMk/>
          <pc:sldMk cId="2682477811" sldId="104963"/>
        </pc:sldMkLst>
      </pc:sldChg>
      <pc:sldChg chg="modSp mod">
        <pc:chgData name="Mondragon, Desiree - DEN" userId="cddb16d0-b6f9-4161-a1a6-91a003280c7c" providerId="ADAL" clId="{605757E8-8360-44A4-AFC9-139B0E6342DB}" dt="2025-02-13T18:14:06.235" v="207" actId="20577"/>
        <pc:sldMkLst>
          <pc:docMk/>
          <pc:sldMk cId="3251887184" sldId="104994"/>
        </pc:sldMkLst>
      </pc:sldChg>
      <pc:sldChg chg="modSp mod">
        <pc:chgData name="Mondragon, Desiree - DEN" userId="cddb16d0-b6f9-4161-a1a6-91a003280c7c" providerId="ADAL" clId="{605757E8-8360-44A4-AFC9-139B0E6342DB}" dt="2025-02-13T18:13:18.068" v="197" actId="207"/>
        <pc:sldMkLst>
          <pc:docMk/>
          <pc:sldMk cId="2524720615" sldId="105000"/>
        </pc:sldMkLst>
      </pc:sldChg>
      <pc:sldChg chg="modSp mod">
        <pc:chgData name="Mondragon, Desiree - DEN" userId="cddb16d0-b6f9-4161-a1a6-91a003280c7c" providerId="ADAL" clId="{605757E8-8360-44A4-AFC9-139B0E6342DB}" dt="2025-02-13T18:13:24.546" v="199" actId="20577"/>
        <pc:sldMkLst>
          <pc:docMk/>
          <pc:sldMk cId="501188086" sldId="105006"/>
        </pc:sldMkLst>
      </pc:sldChg>
      <pc:sldChg chg="modSp mod">
        <pc:chgData name="Mondragon, Desiree - DEN" userId="cddb16d0-b6f9-4161-a1a6-91a003280c7c" providerId="ADAL" clId="{605757E8-8360-44A4-AFC9-139B0E6342DB}" dt="2025-02-13T18:13:21.363" v="198" actId="20577"/>
        <pc:sldMkLst>
          <pc:docMk/>
          <pc:sldMk cId="1292398166" sldId="105008"/>
        </pc:sldMkLst>
      </pc:sldChg>
      <pc:sldChg chg="modSp mod">
        <pc:chgData name="Mondragon, Desiree - DEN" userId="cddb16d0-b6f9-4161-a1a6-91a003280c7c" providerId="ADAL" clId="{605757E8-8360-44A4-AFC9-139B0E6342DB}" dt="2025-02-13T18:13:27.301" v="200" actId="20577"/>
        <pc:sldMkLst>
          <pc:docMk/>
          <pc:sldMk cId="1379504565" sldId="105010"/>
        </pc:sldMkLst>
      </pc:sldChg>
      <pc:sldChg chg="modSp mod">
        <pc:chgData name="Mondragon, Desiree - DEN" userId="cddb16d0-b6f9-4161-a1a6-91a003280c7c" providerId="ADAL" clId="{605757E8-8360-44A4-AFC9-139B0E6342DB}" dt="2025-02-13T18:13:44.728" v="204" actId="14100"/>
        <pc:sldMkLst>
          <pc:docMk/>
          <pc:sldMk cId="1773374345" sldId="105016"/>
        </pc:sldMkLst>
      </pc:sldChg>
      <pc:sldChg chg="modSp mod">
        <pc:chgData name="Mondragon, Desiree - DEN" userId="cddb16d0-b6f9-4161-a1a6-91a003280c7c" providerId="ADAL" clId="{605757E8-8360-44A4-AFC9-139B0E6342DB}" dt="2025-02-13T18:13:48.885" v="205" actId="20577"/>
        <pc:sldMkLst>
          <pc:docMk/>
          <pc:sldMk cId="671689317" sldId="105022"/>
        </pc:sldMkLst>
      </pc:sldChg>
      <pc:sldChg chg="modSp mod">
        <pc:chgData name="Mondragon, Desiree - DEN" userId="cddb16d0-b6f9-4161-a1a6-91a003280c7c" providerId="ADAL" clId="{605757E8-8360-44A4-AFC9-139B0E6342DB}" dt="2025-02-13T17:53:00.468" v="100" actId="20577"/>
        <pc:sldMkLst>
          <pc:docMk/>
          <pc:sldMk cId="2183761944" sldId="105028"/>
        </pc:sldMkLst>
      </pc:sldChg>
      <pc:sldChg chg="modSp mod">
        <pc:chgData name="Mondragon, Desiree - DEN" userId="cddb16d0-b6f9-4161-a1a6-91a003280c7c" providerId="ADAL" clId="{605757E8-8360-44A4-AFC9-139B0E6342DB}" dt="2025-02-13T19:37:13.724" v="208" actId="20577"/>
        <pc:sldMkLst>
          <pc:docMk/>
          <pc:sldMk cId="141347532" sldId="105029"/>
        </pc:sldMkLst>
      </pc:sldChg>
      <pc:sldChg chg="modSp mod">
        <pc:chgData name="Mondragon, Desiree - DEN" userId="cddb16d0-b6f9-4161-a1a6-91a003280c7c" providerId="ADAL" clId="{605757E8-8360-44A4-AFC9-139B0E6342DB}" dt="2025-02-13T18:11:57.149" v="107" actId="20577"/>
        <pc:sldMkLst>
          <pc:docMk/>
          <pc:sldMk cId="2360375060" sldId="105030"/>
        </pc:sldMkLst>
      </pc:sldChg>
      <pc:sldChg chg="modSp mod">
        <pc:chgData name="Mondragon, Desiree - DEN" userId="cddb16d0-b6f9-4161-a1a6-91a003280c7c" providerId="ADAL" clId="{605757E8-8360-44A4-AFC9-139B0E6342DB}" dt="2025-02-13T17:52:56.445" v="99" actId="20577"/>
        <pc:sldMkLst>
          <pc:docMk/>
          <pc:sldMk cId="3842212640" sldId="105032"/>
        </pc:sldMkLst>
      </pc:sldChg>
      <pc:sldChg chg="modSp mod">
        <pc:chgData name="Mondragon, Desiree - DEN" userId="cddb16d0-b6f9-4161-a1a6-91a003280c7c" providerId="ADAL" clId="{605757E8-8360-44A4-AFC9-139B0E6342DB}" dt="2025-02-13T17:52:50.153" v="95" actId="20577"/>
        <pc:sldMkLst>
          <pc:docMk/>
          <pc:sldMk cId="2705575128" sldId="105035"/>
        </pc:sldMkLst>
      </pc:sldChg>
      <pc:sldChg chg="modSp mod">
        <pc:chgData name="Mondragon, Desiree - DEN" userId="cddb16d0-b6f9-4161-a1a6-91a003280c7c" providerId="ADAL" clId="{605757E8-8360-44A4-AFC9-139B0E6342DB}" dt="2025-02-13T17:52:44.794" v="94" actId="20577"/>
        <pc:sldMkLst>
          <pc:docMk/>
          <pc:sldMk cId="933444533" sldId="105037"/>
        </pc:sldMkLst>
      </pc:sldChg>
      <pc:sldChg chg="modSp mod">
        <pc:chgData name="Mondragon, Desiree - DEN" userId="cddb16d0-b6f9-4161-a1a6-91a003280c7c" providerId="ADAL" clId="{605757E8-8360-44A4-AFC9-139B0E6342DB}" dt="2025-02-13T18:12:17.996" v="110" actId="207"/>
        <pc:sldMkLst>
          <pc:docMk/>
          <pc:sldMk cId="3800954433" sldId="105038"/>
        </pc:sldMkLst>
      </pc:sldChg>
      <pc:sldChg chg="modSp mod">
        <pc:chgData name="Mondragon, Desiree - DEN" userId="cddb16d0-b6f9-4161-a1a6-91a003280c7c" providerId="ADAL" clId="{605757E8-8360-44A4-AFC9-139B0E6342DB}" dt="2025-02-13T17:52:40.652" v="93" actId="20577"/>
        <pc:sldMkLst>
          <pc:docMk/>
          <pc:sldMk cId="4231972157" sldId="105039"/>
        </pc:sldMkLst>
      </pc:sldChg>
      <pc:sldChg chg="modSp mod">
        <pc:chgData name="Mondragon, Desiree - DEN" userId="cddb16d0-b6f9-4161-a1a6-91a003280c7c" providerId="ADAL" clId="{605757E8-8360-44A4-AFC9-139B0E6342DB}" dt="2025-02-13T18:12:30.964" v="113"/>
        <pc:sldMkLst>
          <pc:docMk/>
          <pc:sldMk cId="4281499094" sldId="105040"/>
        </pc:sldMkLst>
      </pc:sldChg>
      <pc:sldChg chg="modSp mod">
        <pc:chgData name="Mondragon, Desiree - DEN" userId="cddb16d0-b6f9-4161-a1a6-91a003280c7c" providerId="ADAL" clId="{605757E8-8360-44A4-AFC9-139B0E6342DB}" dt="2025-02-13T17:52:35.155" v="92" actId="20577"/>
        <pc:sldMkLst>
          <pc:docMk/>
          <pc:sldMk cId="2315938437" sldId="105041"/>
        </pc:sldMkLst>
      </pc:sldChg>
      <pc:sldChg chg="modSp mod">
        <pc:chgData name="Mondragon, Desiree - DEN" userId="cddb16d0-b6f9-4161-a1a6-91a003280c7c" providerId="ADAL" clId="{605757E8-8360-44A4-AFC9-139B0E6342DB}" dt="2025-02-13T20:47:38.715" v="260" actId="255"/>
        <pc:sldMkLst>
          <pc:docMk/>
          <pc:sldMk cId="3880939034" sldId="105045"/>
        </pc:sldMkLst>
      </pc:sldChg>
      <pc:sldChg chg="del">
        <pc:chgData name="Mondragon, Desiree - DEN" userId="cddb16d0-b6f9-4161-a1a6-91a003280c7c" providerId="ADAL" clId="{605757E8-8360-44A4-AFC9-139B0E6342DB}" dt="2025-02-13T20:10:15.698" v="209" actId="2696"/>
        <pc:sldMkLst>
          <pc:docMk/>
          <pc:sldMk cId="2458965149" sldId="105047"/>
        </pc:sldMkLst>
      </pc:sldChg>
    </pc:docChg>
  </pc:docChgLst>
  <pc:docChgLst>
    <pc:chgData name="Brenninkmeyer, Elise - DEN" userId="S::elise.brenninkmeyer@flydenver.com::35b16894-8ddd-41a4-858d-3aacba4dccdc" providerId="AD" clId="Web-{DC5C81C2-D648-4A38-3D68-DC4AF22A8FBD}"/>
    <pc:docChg chg="addSld modSld modSection">
      <pc:chgData name="Brenninkmeyer, Elise - DEN" userId="S::elise.brenninkmeyer@flydenver.com::35b16894-8ddd-41a4-858d-3aacba4dccdc" providerId="AD" clId="Web-{DC5C81C2-D648-4A38-3D68-DC4AF22A8FBD}" dt="2025-04-28T20:03:53.062" v="4" actId="14100"/>
      <pc:docMkLst>
        <pc:docMk/>
      </pc:docMkLst>
      <pc:sldChg chg="modSp new">
        <pc:chgData name="Brenninkmeyer, Elise - DEN" userId="S::elise.brenninkmeyer@flydenver.com::35b16894-8ddd-41a4-858d-3aacba4dccdc" providerId="AD" clId="Web-{DC5C81C2-D648-4A38-3D68-DC4AF22A8FBD}" dt="2025-04-28T20:03:53.062" v="4" actId="14100"/>
        <pc:sldMkLst>
          <pc:docMk/>
          <pc:sldMk cId="1452831167" sldId="105086"/>
        </pc:sldMkLst>
      </pc:sldChg>
    </pc:docChg>
  </pc:docChgLst>
  <pc:docChgLst>
    <pc:chgData name="Parker, Anne - DEDO Certification Supervisor" userId="S::anne.parker_denvergov.org#ext#@flyden.onmicrosoft.com::ee51206b-dadc-4b29-b160-ce77571b5295" providerId="AD" clId="Web-{443796D6-926C-1AE9-BE19-87A456B3CF0D}"/>
    <pc:docChg chg="addSld delSld modSld">
      <pc:chgData name="Parker, Anne - DEDO Certification Supervisor" userId="S::anne.parker_denvergov.org#ext#@flyden.onmicrosoft.com::ee51206b-dadc-4b29-b160-ce77571b5295" providerId="AD" clId="Web-{443796D6-926C-1AE9-BE19-87A456B3CF0D}" dt="2024-09-10T14:30:45.602" v="23" actId="14100"/>
      <pc:docMkLst>
        <pc:docMk/>
      </pc:docMkLst>
      <pc:sldChg chg="addSp delSp modSp add del">
        <pc:chgData name="Parker, Anne - DEDO Certification Supervisor" userId="S::anne.parker_denvergov.org#ext#@flyden.onmicrosoft.com::ee51206b-dadc-4b29-b160-ce77571b5295" providerId="AD" clId="Web-{443796D6-926C-1AE9-BE19-87A456B3CF0D}" dt="2024-09-10T14:28:18.381" v="9" actId="14100"/>
        <pc:sldMkLst>
          <pc:docMk/>
          <pc:sldMk cId="2889696399" sldId="11095"/>
        </pc:sldMkLst>
      </pc:sldChg>
      <pc:sldChg chg="addSp delSp modSp add del">
        <pc:chgData name="Parker, Anne - DEDO Certification Supervisor" userId="S::anne.parker_denvergov.org#ext#@flyden.onmicrosoft.com::ee51206b-dadc-4b29-b160-ce77571b5295" providerId="AD" clId="Web-{443796D6-926C-1AE9-BE19-87A456B3CF0D}" dt="2024-09-10T14:29:13.632" v="15" actId="14100"/>
        <pc:sldMkLst>
          <pc:docMk/>
          <pc:sldMk cId="1808317534" sldId="11096"/>
        </pc:sldMkLst>
      </pc:sldChg>
      <pc:sldChg chg="addSp modSp add replId">
        <pc:chgData name="Parker, Anne - DEDO Certification Supervisor" userId="S::anne.parker_denvergov.org#ext#@flyden.onmicrosoft.com::ee51206b-dadc-4b29-b160-ce77571b5295" providerId="AD" clId="Web-{443796D6-926C-1AE9-BE19-87A456B3CF0D}" dt="2024-09-10T14:29:56.117" v="18" actId="14100"/>
        <pc:sldMkLst>
          <pc:docMk/>
          <pc:sldMk cId="3823344193" sldId="11211"/>
        </pc:sldMkLst>
      </pc:sldChg>
      <pc:sldChg chg="addSp modSp add replId">
        <pc:chgData name="Parker, Anne - DEDO Certification Supervisor" userId="S::anne.parker_denvergov.org#ext#@flyden.onmicrosoft.com::ee51206b-dadc-4b29-b160-ce77571b5295" providerId="AD" clId="Web-{443796D6-926C-1AE9-BE19-87A456B3CF0D}" dt="2024-09-10T14:30:45.602" v="23" actId="14100"/>
        <pc:sldMkLst>
          <pc:docMk/>
          <pc:sldMk cId="2914450625" sldId="11212"/>
        </pc:sldMkLst>
      </pc:sldChg>
    </pc:docChg>
  </pc:docChgLst>
  <pc:docChgLst>
    <pc:chgData name="Brenninkmeyer, Elise - DEN" userId="S::elise.brenninkmeyer@flydenver.com::35b16894-8ddd-41a4-858d-3aacba4dccdc" providerId="AD" clId="Web-{4D0B133A-232A-3733-FF21-F703606D1EB0}"/>
    <pc:docChg chg="modSld">
      <pc:chgData name="Brenninkmeyer, Elise - DEN" userId="S::elise.brenninkmeyer@flydenver.com::35b16894-8ddd-41a4-858d-3aacba4dccdc" providerId="AD" clId="Web-{4D0B133A-232A-3733-FF21-F703606D1EB0}" dt="2025-05-08T19:29:47.691" v="17" actId="20577"/>
      <pc:docMkLst>
        <pc:docMk/>
      </pc:docMkLst>
      <pc:sldChg chg="modSp">
        <pc:chgData name="Brenninkmeyer, Elise - DEN" userId="S::elise.brenninkmeyer@flydenver.com::35b16894-8ddd-41a4-858d-3aacba4dccdc" providerId="AD" clId="Web-{4D0B133A-232A-3733-FF21-F703606D1EB0}" dt="2025-05-08T19:29:47.691" v="17" actId="20577"/>
        <pc:sldMkLst>
          <pc:docMk/>
          <pc:sldMk cId="3392866080" sldId="105092"/>
        </pc:sldMkLst>
      </pc:sldChg>
    </pc:docChg>
  </pc:docChgLst>
  <pc:docChgLst>
    <pc:chgData name="Krabbenhoft, Travis - DEN" userId="S::travis.krabbenhoft@flydenver.com::5c158b13-5d3d-4c0a-ba44-fbc0413dac0b" providerId="AD" clId="Web-{29782814-7015-179F-3F46-2AC6F47308E3}"/>
    <pc:docChg chg="delSld modSection">
      <pc:chgData name="Krabbenhoft, Travis - DEN" userId="S::travis.krabbenhoft@flydenver.com::5c158b13-5d3d-4c0a-ba44-fbc0413dac0b" providerId="AD" clId="Web-{29782814-7015-179F-3F46-2AC6F47308E3}" dt="2025-06-25T16:36:25.398" v="1"/>
      <pc:docMkLst>
        <pc:docMk/>
      </pc:docMkLst>
      <pc:sldChg chg="del">
        <pc:chgData name="Krabbenhoft, Travis - DEN" userId="S::travis.krabbenhoft@flydenver.com::5c158b13-5d3d-4c0a-ba44-fbc0413dac0b" providerId="AD" clId="Web-{29782814-7015-179F-3F46-2AC6F47308E3}" dt="2025-06-25T16:36:22.382" v="0"/>
        <pc:sldMkLst>
          <pc:docMk/>
          <pc:sldMk cId="4231972157" sldId="105039"/>
        </pc:sldMkLst>
      </pc:sldChg>
      <pc:sldChg chg="del">
        <pc:chgData name="Krabbenhoft, Travis - DEN" userId="S::travis.krabbenhoft@flydenver.com::5c158b13-5d3d-4c0a-ba44-fbc0413dac0b" providerId="AD" clId="Web-{29782814-7015-179F-3F46-2AC6F47308E3}" dt="2025-06-25T16:36:25.398" v="1"/>
        <pc:sldMkLst>
          <pc:docMk/>
          <pc:sldMk cId="4281499094" sldId="105040"/>
        </pc:sldMkLst>
      </pc:sldChg>
    </pc:docChg>
  </pc:docChgLst>
  <pc:docChgLst>
    <pc:chgData name="Ybarra, Sol - GS CA2307 Administrator I" userId="S::sol.ybarra_denvergov.org#ext#@flyden.onmicrosoft.com::c2c845fc-5c9f-4a04-81a7-38fa8671f91f" providerId="AD" clId="Web-{B48E9EBD-92F0-FD3C-7E38-438AEF2C9C08}"/>
    <pc:docChg chg="modSld">
      <pc:chgData name="Ybarra, Sol - GS CA2307 Administrator I" userId="S::sol.ybarra_denvergov.org#ext#@flyden.onmicrosoft.com::c2c845fc-5c9f-4a04-81a7-38fa8671f91f" providerId="AD" clId="Web-{B48E9EBD-92F0-FD3C-7E38-438AEF2C9C08}" dt="2024-12-06T22:36:49.877" v="9" actId="1076"/>
      <pc:docMkLst>
        <pc:docMk/>
      </pc:docMkLst>
      <pc:sldChg chg="modSp">
        <pc:chgData name="Ybarra, Sol - GS CA2307 Administrator I" userId="S::sol.ybarra_denvergov.org#ext#@flyden.onmicrosoft.com::c2c845fc-5c9f-4a04-81a7-38fa8671f91f" providerId="AD" clId="Web-{B48E9EBD-92F0-FD3C-7E38-438AEF2C9C08}" dt="2024-12-06T22:36:49.877" v="9" actId="1076"/>
        <pc:sldMkLst>
          <pc:docMk/>
          <pc:sldMk cId="938472897" sldId="11100"/>
        </pc:sldMkLst>
      </pc:sldChg>
    </pc:docChg>
  </pc:docChgLst>
  <pc:docChgLst>
    <pc:chgData name="Mondragon, Desiree - DEN" userId="S::desiree.mondragon@flydenver.com::cddb16d0-b6f9-4161-a1a6-91a003280c7c" providerId="AD" clId="Web-{A1034F35-7B5D-99FA-790B-A6434BAC60F5}"/>
    <pc:docChg chg="delSld modSld modSection">
      <pc:chgData name="Mondragon, Desiree - DEN" userId="S::desiree.mondragon@flydenver.com::cddb16d0-b6f9-4161-a1a6-91a003280c7c" providerId="AD" clId="Web-{A1034F35-7B5D-99FA-790B-A6434BAC60F5}" dt="2025-04-09T14:38:32.591" v="63" actId="20577"/>
      <pc:docMkLst>
        <pc:docMk/>
      </pc:docMkLst>
      <pc:sldChg chg="mod modShow">
        <pc:chgData name="Mondragon, Desiree - DEN" userId="S::desiree.mondragon@flydenver.com::cddb16d0-b6f9-4161-a1a6-91a003280c7c" providerId="AD" clId="Web-{A1034F35-7B5D-99FA-790B-A6434BAC60F5}" dt="2025-04-09T14:31:14.206" v="52"/>
        <pc:sldMkLst>
          <pc:docMk/>
          <pc:sldMk cId="159681356" sldId="263"/>
        </pc:sldMkLst>
      </pc:sldChg>
      <pc:sldChg chg="del mod modShow">
        <pc:chgData name="Mondragon, Desiree - DEN" userId="S::desiree.mondragon@flydenver.com::cddb16d0-b6f9-4161-a1a6-91a003280c7c" providerId="AD" clId="Web-{A1034F35-7B5D-99FA-790B-A6434BAC60F5}" dt="2025-04-09T14:31:00.471" v="40"/>
        <pc:sldMkLst>
          <pc:docMk/>
          <pc:sldMk cId="1989396266" sldId="267"/>
        </pc:sldMkLst>
      </pc:sldChg>
      <pc:sldChg chg="del mod modShow">
        <pc:chgData name="Mondragon, Desiree - DEN" userId="S::desiree.mondragon@flydenver.com::cddb16d0-b6f9-4161-a1a6-91a003280c7c" providerId="AD" clId="Web-{A1034F35-7B5D-99FA-790B-A6434BAC60F5}" dt="2025-04-09T14:31:00.190" v="38"/>
        <pc:sldMkLst>
          <pc:docMk/>
          <pc:sldMk cId="3766306681" sldId="268"/>
        </pc:sldMkLst>
      </pc:sldChg>
      <pc:sldChg chg="del mod modShow">
        <pc:chgData name="Mondragon, Desiree - DEN" userId="S::desiree.mondragon@flydenver.com::cddb16d0-b6f9-4161-a1a6-91a003280c7c" providerId="AD" clId="Web-{A1034F35-7B5D-99FA-790B-A6434BAC60F5}" dt="2025-04-09T14:31:00.362" v="39"/>
        <pc:sldMkLst>
          <pc:docMk/>
          <pc:sldMk cId="3141244015" sldId="269"/>
        </pc:sldMkLst>
      </pc:sldChg>
      <pc:sldChg chg="mod modShow">
        <pc:chgData name="Mondragon, Desiree - DEN" userId="S::desiree.mondragon@flydenver.com::cddb16d0-b6f9-4161-a1a6-91a003280c7c" providerId="AD" clId="Web-{A1034F35-7B5D-99FA-790B-A6434BAC60F5}" dt="2025-04-09T14:31:22.815" v="58"/>
        <pc:sldMkLst>
          <pc:docMk/>
          <pc:sldMk cId="2136127173" sldId="271"/>
        </pc:sldMkLst>
      </pc:sldChg>
      <pc:sldChg chg="del">
        <pc:chgData name="Mondragon, Desiree - DEN" userId="S::desiree.mondragon@flydenver.com::cddb16d0-b6f9-4161-a1a6-91a003280c7c" providerId="AD" clId="Web-{A1034F35-7B5D-99FA-790B-A6434BAC60F5}" dt="2025-04-09T14:29:32.922" v="34"/>
        <pc:sldMkLst>
          <pc:docMk/>
          <pc:sldMk cId="2606072334" sldId="272"/>
        </pc:sldMkLst>
      </pc:sldChg>
      <pc:sldChg chg="del">
        <pc:chgData name="Mondragon, Desiree - DEN" userId="S::desiree.mondragon@flydenver.com::cddb16d0-b6f9-4161-a1a6-91a003280c7c" providerId="AD" clId="Web-{A1034F35-7B5D-99FA-790B-A6434BAC60F5}" dt="2025-04-09T14:29:32.907" v="33"/>
        <pc:sldMkLst>
          <pc:docMk/>
          <pc:sldMk cId="3587604535" sldId="273"/>
        </pc:sldMkLst>
      </pc:sldChg>
      <pc:sldChg chg="mod modShow">
        <pc:chgData name="Mondragon, Desiree - DEN" userId="S::desiree.mondragon@flydenver.com::cddb16d0-b6f9-4161-a1a6-91a003280c7c" providerId="AD" clId="Web-{A1034F35-7B5D-99FA-790B-A6434BAC60F5}" dt="2025-04-09T14:31:14.253" v="53"/>
        <pc:sldMkLst>
          <pc:docMk/>
          <pc:sldMk cId="501333188" sldId="274"/>
        </pc:sldMkLst>
      </pc:sldChg>
      <pc:sldChg chg="mod modShow">
        <pc:chgData name="Mondragon, Desiree - DEN" userId="S::desiree.mondragon@flydenver.com::cddb16d0-b6f9-4161-a1a6-91a003280c7c" providerId="AD" clId="Web-{A1034F35-7B5D-99FA-790B-A6434BAC60F5}" dt="2025-04-09T14:31:14.143" v="51"/>
        <pc:sldMkLst>
          <pc:docMk/>
          <pc:sldMk cId="868613216" sldId="287"/>
        </pc:sldMkLst>
      </pc:sldChg>
      <pc:sldChg chg="mod modShow">
        <pc:chgData name="Mondragon, Desiree - DEN" userId="S::desiree.mondragon@flydenver.com::cddb16d0-b6f9-4161-a1a6-91a003280c7c" providerId="AD" clId="Web-{A1034F35-7B5D-99FA-790B-A6434BAC60F5}" dt="2025-04-09T14:31:14.112" v="50"/>
        <pc:sldMkLst>
          <pc:docMk/>
          <pc:sldMk cId="640101126" sldId="291"/>
        </pc:sldMkLst>
      </pc:sldChg>
      <pc:sldChg chg="mod modShow">
        <pc:chgData name="Mondragon, Desiree - DEN" userId="S::desiree.mondragon@flydenver.com::cddb16d0-b6f9-4161-a1a6-91a003280c7c" providerId="AD" clId="Web-{A1034F35-7B5D-99FA-790B-A6434BAC60F5}" dt="2025-04-09T14:31:22.894" v="59"/>
        <pc:sldMkLst>
          <pc:docMk/>
          <pc:sldMk cId="446503946" sldId="1070"/>
        </pc:sldMkLst>
      </pc:sldChg>
      <pc:sldChg chg="mod modShow">
        <pc:chgData name="Mondragon, Desiree - DEN" userId="S::desiree.mondragon@flydenver.com::cddb16d0-b6f9-4161-a1a6-91a003280c7c" providerId="AD" clId="Web-{A1034F35-7B5D-99FA-790B-A6434BAC60F5}" dt="2025-04-09T14:31:22.612" v="56"/>
        <pc:sldMkLst>
          <pc:docMk/>
          <pc:sldMk cId="3585023571" sldId="1073"/>
        </pc:sldMkLst>
      </pc:sldChg>
      <pc:sldChg chg="mod modShow">
        <pc:chgData name="Mondragon, Desiree - DEN" userId="S::desiree.mondragon@flydenver.com::cddb16d0-b6f9-4161-a1a6-91a003280c7c" providerId="AD" clId="Web-{A1034F35-7B5D-99FA-790B-A6434BAC60F5}" dt="2025-04-09T14:31:22.690" v="57"/>
        <pc:sldMkLst>
          <pc:docMk/>
          <pc:sldMk cId="886952747" sldId="1074"/>
        </pc:sldMkLst>
      </pc:sldChg>
      <pc:sldChg chg="mod modShow">
        <pc:chgData name="Mondragon, Desiree - DEN" userId="S::desiree.mondragon@flydenver.com::cddb16d0-b6f9-4161-a1a6-91a003280c7c" providerId="AD" clId="Web-{A1034F35-7B5D-99FA-790B-A6434BAC60F5}" dt="2025-04-09T14:31:03.893" v="43"/>
        <pc:sldMkLst>
          <pc:docMk/>
          <pc:sldMk cId="3755693697" sldId="11097"/>
        </pc:sldMkLst>
      </pc:sldChg>
      <pc:sldChg chg="mod modShow">
        <pc:chgData name="Mondragon, Desiree - DEN" userId="S::desiree.mondragon@flydenver.com::cddb16d0-b6f9-4161-a1a6-91a003280c7c" providerId="AD" clId="Web-{A1034F35-7B5D-99FA-790B-A6434BAC60F5}" dt="2025-04-09T14:31:03.846" v="42"/>
        <pc:sldMkLst>
          <pc:docMk/>
          <pc:sldMk cId="215590715" sldId="11098"/>
        </pc:sldMkLst>
      </pc:sldChg>
      <pc:sldChg chg="mod modShow">
        <pc:chgData name="Mondragon, Desiree - DEN" userId="S::desiree.mondragon@flydenver.com::cddb16d0-b6f9-4161-a1a6-91a003280c7c" providerId="AD" clId="Web-{A1034F35-7B5D-99FA-790B-A6434BAC60F5}" dt="2025-04-09T14:31:17.628" v="55"/>
        <pc:sldMkLst>
          <pc:docMk/>
          <pc:sldMk cId="938472897" sldId="11100"/>
        </pc:sldMkLst>
      </pc:sldChg>
      <pc:sldChg chg="mod modShow">
        <pc:chgData name="Mondragon, Desiree - DEN" userId="S::desiree.mondragon@flydenver.com::cddb16d0-b6f9-4161-a1a6-91a003280c7c" providerId="AD" clId="Web-{A1034F35-7B5D-99FA-790B-A6434BAC60F5}" dt="2025-04-09T14:31:26.206" v="60"/>
        <pc:sldMkLst>
          <pc:docMk/>
          <pc:sldMk cId="46628132" sldId="11111"/>
        </pc:sldMkLst>
      </pc:sldChg>
      <pc:sldChg chg="mod modShow">
        <pc:chgData name="Mondragon, Desiree - DEN" userId="S::desiree.mondragon@flydenver.com::cddb16d0-b6f9-4161-a1a6-91a003280c7c" providerId="AD" clId="Web-{A1034F35-7B5D-99FA-790B-A6434BAC60F5}" dt="2025-04-09T14:28:43.359" v="7"/>
        <pc:sldMkLst>
          <pc:docMk/>
          <pc:sldMk cId="1363167926" sldId="11136"/>
        </pc:sldMkLst>
      </pc:sldChg>
      <pc:sldChg chg="mod modShow">
        <pc:chgData name="Mondragon, Desiree - DEN" userId="S::desiree.mondragon@flydenver.com::cddb16d0-b6f9-4161-a1a6-91a003280c7c" providerId="AD" clId="Web-{A1034F35-7B5D-99FA-790B-A6434BAC60F5}" dt="2025-04-09T14:31:03.940" v="44"/>
        <pc:sldMkLst>
          <pc:docMk/>
          <pc:sldMk cId="888247115" sldId="11147"/>
        </pc:sldMkLst>
      </pc:sldChg>
      <pc:sldChg chg="mod modShow">
        <pc:chgData name="Mondragon, Desiree - DEN" userId="S::desiree.mondragon@flydenver.com::cddb16d0-b6f9-4161-a1a6-91a003280c7c" providerId="AD" clId="Web-{A1034F35-7B5D-99FA-790B-A6434BAC60F5}" dt="2025-04-09T14:31:09.471" v="45"/>
        <pc:sldMkLst>
          <pc:docMk/>
          <pc:sldMk cId="3346811780" sldId="11162"/>
        </pc:sldMkLst>
      </pc:sldChg>
      <pc:sldChg chg="mod modShow">
        <pc:chgData name="Mondragon, Desiree - DEN" userId="S::desiree.mondragon@flydenver.com::cddb16d0-b6f9-4161-a1a6-91a003280c7c" providerId="AD" clId="Web-{A1034F35-7B5D-99FA-790B-A6434BAC60F5}" dt="2025-04-09T14:31:09.518" v="46"/>
        <pc:sldMkLst>
          <pc:docMk/>
          <pc:sldMk cId="1001245026" sldId="11170"/>
        </pc:sldMkLst>
      </pc:sldChg>
      <pc:sldChg chg="mod modShow">
        <pc:chgData name="Mondragon, Desiree - DEN" userId="S::desiree.mondragon@flydenver.com::cddb16d0-b6f9-4161-a1a6-91a003280c7c" providerId="AD" clId="Web-{A1034F35-7B5D-99FA-790B-A6434BAC60F5}" dt="2025-04-09T14:28:43.718" v="12"/>
        <pc:sldMkLst>
          <pc:docMk/>
          <pc:sldMk cId="2917361468" sldId="11192"/>
        </pc:sldMkLst>
      </pc:sldChg>
      <pc:sldChg chg="mod modShow">
        <pc:chgData name="Mondragon, Desiree - DEN" userId="S::desiree.mondragon@flydenver.com::cddb16d0-b6f9-4161-a1a6-91a003280c7c" providerId="AD" clId="Web-{A1034F35-7B5D-99FA-790B-A6434BAC60F5}" dt="2025-04-09T14:28:43.796" v="13"/>
        <pc:sldMkLst>
          <pc:docMk/>
          <pc:sldMk cId="170341230" sldId="11200"/>
        </pc:sldMkLst>
      </pc:sldChg>
      <pc:sldChg chg="mod modShow">
        <pc:chgData name="Mondragon, Desiree - DEN" userId="S::desiree.mondragon@flydenver.com::cddb16d0-b6f9-4161-a1a6-91a003280c7c" providerId="AD" clId="Web-{A1034F35-7B5D-99FA-790B-A6434BAC60F5}" dt="2025-04-09T14:28:43.671" v="11"/>
        <pc:sldMkLst>
          <pc:docMk/>
          <pc:sldMk cId="0" sldId="11236"/>
        </pc:sldMkLst>
      </pc:sldChg>
      <pc:sldChg chg="mod modShow">
        <pc:chgData name="Mondragon, Desiree - DEN" userId="S::desiree.mondragon@flydenver.com::cddb16d0-b6f9-4161-a1a6-91a003280c7c" providerId="AD" clId="Web-{A1034F35-7B5D-99FA-790B-A6434BAC60F5}" dt="2025-04-09T14:28:42.702" v="3"/>
        <pc:sldMkLst>
          <pc:docMk/>
          <pc:sldMk cId="3513850668" sldId="11237"/>
        </pc:sldMkLst>
      </pc:sldChg>
      <pc:sldChg chg="mod modShow">
        <pc:chgData name="Mondragon, Desiree - DEN" userId="S::desiree.mondragon@flydenver.com::cddb16d0-b6f9-4161-a1a6-91a003280c7c" providerId="AD" clId="Web-{A1034F35-7B5D-99FA-790B-A6434BAC60F5}" dt="2025-04-09T14:28:43.218" v="5"/>
        <pc:sldMkLst>
          <pc:docMk/>
          <pc:sldMk cId="616483224" sldId="104938"/>
        </pc:sldMkLst>
      </pc:sldChg>
      <pc:sldChg chg="mod modShow">
        <pc:chgData name="Mondragon, Desiree - DEN" userId="S::desiree.mondragon@flydenver.com::cddb16d0-b6f9-4161-a1a6-91a003280c7c" providerId="AD" clId="Web-{A1034F35-7B5D-99FA-790B-A6434BAC60F5}" dt="2025-04-09T14:28:42.671" v="2"/>
        <pc:sldMkLst>
          <pc:docMk/>
          <pc:sldMk cId="1962487920" sldId="104969"/>
        </pc:sldMkLst>
      </pc:sldChg>
      <pc:sldChg chg="mod modShow">
        <pc:chgData name="Mondragon, Desiree - DEN" userId="S::desiree.mondragon@flydenver.com::cddb16d0-b6f9-4161-a1a6-91a003280c7c" providerId="AD" clId="Web-{A1034F35-7B5D-99FA-790B-A6434BAC60F5}" dt="2025-04-09T14:31:26.253" v="61"/>
        <pc:sldMkLst>
          <pc:docMk/>
          <pc:sldMk cId="167018346" sldId="104977"/>
        </pc:sldMkLst>
      </pc:sldChg>
      <pc:sldChg chg="mod modShow">
        <pc:chgData name="Mondragon, Desiree - DEN" userId="S::desiree.mondragon@flydenver.com::cddb16d0-b6f9-4161-a1a6-91a003280c7c" providerId="AD" clId="Web-{A1034F35-7B5D-99FA-790B-A6434BAC60F5}" dt="2025-04-09T14:28:43.593" v="10"/>
        <pc:sldMkLst>
          <pc:docMk/>
          <pc:sldMk cId="2944146199" sldId="104991"/>
        </pc:sldMkLst>
      </pc:sldChg>
      <pc:sldChg chg="mod modShow">
        <pc:chgData name="Mondragon, Desiree - DEN" userId="S::desiree.mondragon@flydenver.com::cddb16d0-b6f9-4161-a1a6-91a003280c7c" providerId="AD" clId="Web-{A1034F35-7B5D-99FA-790B-A6434BAC60F5}" dt="2025-04-09T14:28:43.109" v="4"/>
        <pc:sldMkLst>
          <pc:docMk/>
          <pc:sldMk cId="0" sldId="105012"/>
        </pc:sldMkLst>
      </pc:sldChg>
      <pc:sldChg chg="mod modShow">
        <pc:chgData name="Mondragon, Desiree - DEN" userId="S::desiree.mondragon@flydenver.com::cddb16d0-b6f9-4161-a1a6-91a003280c7c" providerId="AD" clId="Web-{A1034F35-7B5D-99FA-790B-A6434BAC60F5}" dt="2025-04-09T14:28:49.921" v="14"/>
        <pc:sldMkLst>
          <pc:docMk/>
          <pc:sldMk cId="2628026929" sldId="105014"/>
        </pc:sldMkLst>
      </pc:sldChg>
      <pc:sldChg chg="mod modShow">
        <pc:chgData name="Mondragon, Desiree - DEN" userId="S::desiree.mondragon@flydenver.com::cddb16d0-b6f9-4161-a1a6-91a003280c7c" providerId="AD" clId="Web-{A1034F35-7B5D-99FA-790B-A6434BAC60F5}" dt="2025-04-09T14:29:03.843" v="23"/>
        <pc:sldMkLst>
          <pc:docMk/>
          <pc:sldMk cId="2325006807" sldId="105020"/>
        </pc:sldMkLst>
      </pc:sldChg>
      <pc:sldChg chg="mod modShow">
        <pc:chgData name="Mondragon, Desiree - DEN" userId="S::desiree.mondragon@flydenver.com::cddb16d0-b6f9-4161-a1a6-91a003280c7c" providerId="AD" clId="Web-{A1034F35-7B5D-99FA-790B-A6434BAC60F5}" dt="2025-04-09T14:28:43.530" v="9"/>
        <pc:sldMkLst>
          <pc:docMk/>
          <pc:sldMk cId="2260674282" sldId="105026"/>
        </pc:sldMkLst>
      </pc:sldChg>
      <pc:sldChg chg="mod modShow">
        <pc:chgData name="Mondragon, Desiree - DEN" userId="S::desiree.mondragon@flydenver.com::cddb16d0-b6f9-4161-a1a6-91a003280c7c" providerId="AD" clId="Web-{A1034F35-7B5D-99FA-790B-A6434BAC60F5}" dt="2025-04-09T14:31:09.675" v="49"/>
        <pc:sldMkLst>
          <pc:docMk/>
          <pc:sldMk cId="712996924" sldId="105034"/>
        </pc:sldMkLst>
      </pc:sldChg>
      <pc:sldChg chg="mod modShow">
        <pc:chgData name="Mondragon, Desiree - DEN" userId="S::desiree.mondragon@flydenver.com::cddb16d0-b6f9-4161-a1a6-91a003280c7c" providerId="AD" clId="Web-{A1034F35-7B5D-99FA-790B-A6434BAC60F5}" dt="2025-04-09T14:29:21.781" v="30"/>
        <pc:sldMkLst>
          <pc:docMk/>
          <pc:sldMk cId="4281499094" sldId="105040"/>
        </pc:sldMkLst>
      </pc:sldChg>
      <pc:sldChg chg="mod modShow">
        <pc:chgData name="Mondragon, Desiree - DEN" userId="S::desiree.mondragon@flydenver.com::cddb16d0-b6f9-4161-a1a6-91a003280c7c" providerId="AD" clId="Web-{A1034F35-7B5D-99FA-790B-A6434BAC60F5}" dt="2025-04-09T14:29:18.953" v="29"/>
        <pc:sldMkLst>
          <pc:docMk/>
          <pc:sldMk cId="635646545" sldId="105042"/>
        </pc:sldMkLst>
      </pc:sldChg>
      <pc:sldChg chg="mod modShow">
        <pc:chgData name="Mondragon, Desiree - DEN" userId="S::desiree.mondragon@flydenver.com::cddb16d0-b6f9-4161-a1a6-91a003280c7c" providerId="AD" clId="Web-{A1034F35-7B5D-99FA-790B-A6434BAC60F5}" dt="2025-04-09T14:29:00.828" v="22"/>
        <pc:sldMkLst>
          <pc:docMk/>
          <pc:sldMk cId="2815093843" sldId="105047"/>
        </pc:sldMkLst>
      </pc:sldChg>
      <pc:sldChg chg="mod modShow">
        <pc:chgData name="Mondragon, Desiree - DEN" userId="S::desiree.mondragon@flydenver.com::cddb16d0-b6f9-4161-a1a6-91a003280c7c" providerId="AD" clId="Web-{A1034F35-7B5D-99FA-790B-A6434BAC60F5}" dt="2025-04-09T14:28:56.609" v="20"/>
        <pc:sldMkLst>
          <pc:docMk/>
          <pc:sldMk cId="1288692813" sldId="105054"/>
        </pc:sldMkLst>
      </pc:sldChg>
      <pc:sldChg chg="mod modShow">
        <pc:chgData name="Mondragon, Desiree - DEN" userId="S::desiree.mondragon@flydenver.com::cddb16d0-b6f9-4161-a1a6-91a003280c7c" providerId="AD" clId="Web-{A1034F35-7B5D-99FA-790B-A6434BAC60F5}" dt="2025-04-09T14:31:09.612" v="48"/>
        <pc:sldMkLst>
          <pc:docMk/>
          <pc:sldMk cId="411078601" sldId="105061"/>
        </pc:sldMkLst>
      </pc:sldChg>
      <pc:sldChg chg="mod modShow">
        <pc:chgData name="Mondragon, Desiree - DEN" userId="S::desiree.mondragon@flydenver.com::cddb16d0-b6f9-4161-a1a6-91a003280c7c" providerId="AD" clId="Web-{A1034F35-7B5D-99FA-790B-A6434BAC60F5}" dt="2025-04-09T14:28:56.453" v="16"/>
        <pc:sldMkLst>
          <pc:docMk/>
          <pc:sldMk cId="759105236" sldId="105062"/>
        </pc:sldMkLst>
      </pc:sldChg>
      <pc:sldChg chg="mod modShow">
        <pc:chgData name="Mondragon, Desiree - DEN" userId="S::desiree.mondragon@flydenver.com::cddb16d0-b6f9-4161-a1a6-91a003280c7c" providerId="AD" clId="Web-{A1034F35-7B5D-99FA-790B-A6434BAC60F5}" dt="2025-04-09T14:28:56.406" v="15"/>
        <pc:sldMkLst>
          <pc:docMk/>
          <pc:sldMk cId="2487329411" sldId="105063"/>
        </pc:sldMkLst>
      </pc:sldChg>
      <pc:sldChg chg="mod modShow">
        <pc:chgData name="Mondragon, Desiree - DEN" userId="S::desiree.mondragon@flydenver.com::cddb16d0-b6f9-4161-a1a6-91a003280c7c" providerId="AD" clId="Web-{A1034F35-7B5D-99FA-790B-A6434BAC60F5}" dt="2025-04-09T14:28:56.484" v="17"/>
        <pc:sldMkLst>
          <pc:docMk/>
          <pc:sldMk cId="3371397965" sldId="105064"/>
        </pc:sldMkLst>
      </pc:sldChg>
      <pc:sldChg chg="mod modShow">
        <pc:chgData name="Mondragon, Desiree - DEN" userId="S::desiree.mondragon@flydenver.com::cddb16d0-b6f9-4161-a1a6-91a003280c7c" providerId="AD" clId="Web-{A1034F35-7B5D-99FA-790B-A6434BAC60F5}" dt="2025-04-09T14:28:56.562" v="19"/>
        <pc:sldMkLst>
          <pc:docMk/>
          <pc:sldMk cId="9734671" sldId="105065"/>
        </pc:sldMkLst>
      </pc:sldChg>
      <pc:sldChg chg="mod modShow">
        <pc:chgData name="Mondragon, Desiree - DEN" userId="S::desiree.mondragon@flydenver.com::cddb16d0-b6f9-4161-a1a6-91a003280c7c" providerId="AD" clId="Web-{A1034F35-7B5D-99FA-790B-A6434BAC60F5}" dt="2025-04-09T14:28:56.656" v="21"/>
        <pc:sldMkLst>
          <pc:docMk/>
          <pc:sldMk cId="1149909497" sldId="105066"/>
        </pc:sldMkLst>
      </pc:sldChg>
      <pc:sldChg chg="mod modShow">
        <pc:chgData name="Mondragon, Desiree - DEN" userId="S::desiree.mondragon@flydenver.com::cddb16d0-b6f9-4161-a1a6-91a003280c7c" providerId="AD" clId="Web-{A1034F35-7B5D-99FA-790B-A6434BAC60F5}" dt="2025-04-09T14:28:56.531" v="18"/>
        <pc:sldMkLst>
          <pc:docMk/>
          <pc:sldMk cId="39747109" sldId="105067"/>
        </pc:sldMkLst>
      </pc:sldChg>
      <pc:sldChg chg="mod modShow">
        <pc:chgData name="Mondragon, Desiree - DEN" userId="S::desiree.mondragon@flydenver.com::cddb16d0-b6f9-4161-a1a6-91a003280c7c" providerId="AD" clId="Web-{A1034F35-7B5D-99FA-790B-A6434BAC60F5}" dt="2025-04-09T14:31:09.565" v="47"/>
        <pc:sldMkLst>
          <pc:docMk/>
          <pc:sldMk cId="62645071" sldId="105068"/>
        </pc:sldMkLst>
      </pc:sldChg>
      <pc:sldChg chg="del">
        <pc:chgData name="Mondragon, Desiree - DEN" userId="S::desiree.mondragon@flydenver.com::cddb16d0-b6f9-4161-a1a6-91a003280c7c" providerId="AD" clId="Web-{A1034F35-7B5D-99FA-790B-A6434BAC60F5}" dt="2025-04-09T14:29:32.907" v="32"/>
        <pc:sldMkLst>
          <pc:docMk/>
          <pc:sldMk cId="1281054651" sldId="105069"/>
        </pc:sldMkLst>
      </pc:sldChg>
      <pc:sldChg chg="mod modShow">
        <pc:chgData name="Mondragon, Desiree - DEN" userId="S::desiree.mondragon@flydenver.com::cddb16d0-b6f9-4161-a1a6-91a003280c7c" providerId="AD" clId="Web-{A1034F35-7B5D-99FA-790B-A6434BAC60F5}" dt="2025-04-09T14:29:09.344" v="25"/>
        <pc:sldMkLst>
          <pc:docMk/>
          <pc:sldMk cId="1378173061" sldId="105072"/>
        </pc:sldMkLst>
      </pc:sldChg>
      <pc:sldChg chg="mod modShow">
        <pc:chgData name="Mondragon, Desiree - DEN" userId="S::desiree.mondragon@flydenver.com::cddb16d0-b6f9-4161-a1a6-91a003280c7c" providerId="AD" clId="Web-{A1034F35-7B5D-99FA-790B-A6434BAC60F5}" dt="2025-04-09T14:29:25.344" v="31"/>
        <pc:sldMkLst>
          <pc:docMk/>
          <pc:sldMk cId="3519811202" sldId="105073"/>
        </pc:sldMkLst>
      </pc:sldChg>
      <pc:sldChg chg="modSp">
        <pc:chgData name="Mondragon, Desiree - DEN" userId="S::desiree.mondragon@flydenver.com::cddb16d0-b6f9-4161-a1a6-91a003280c7c" providerId="AD" clId="Web-{A1034F35-7B5D-99FA-790B-A6434BAC60F5}" dt="2025-04-09T14:38:32.591" v="63" actId="20577"/>
        <pc:sldMkLst>
          <pc:docMk/>
          <pc:sldMk cId="3337215160" sldId="105074"/>
        </pc:sldMkLst>
      </pc:sldChg>
      <pc:sldChg chg="mod modShow">
        <pc:chgData name="Mondragon, Desiree - DEN" userId="S::desiree.mondragon@flydenver.com::cddb16d0-b6f9-4161-a1a6-91a003280c7c" providerId="AD" clId="Web-{A1034F35-7B5D-99FA-790B-A6434BAC60F5}" dt="2025-04-09T14:29:06.250" v="24"/>
        <pc:sldMkLst>
          <pc:docMk/>
          <pc:sldMk cId="3237581883" sldId="105076"/>
        </pc:sldMkLst>
      </pc:sldChg>
      <pc:sldChg chg="mod modShow">
        <pc:chgData name="Mondragon, Desiree - DEN" userId="S::desiree.mondragon@flydenver.com::cddb16d0-b6f9-4161-a1a6-91a003280c7c" providerId="AD" clId="Web-{A1034F35-7B5D-99FA-790B-A6434BAC60F5}" dt="2025-04-09T14:31:00.581" v="41"/>
        <pc:sldMkLst>
          <pc:docMk/>
          <pc:sldMk cId="1281054651" sldId="105077"/>
        </pc:sldMkLst>
      </pc:sldChg>
    </pc:docChg>
  </pc:docChgLst>
  <pc:docChgLst>
    <pc:chgData name="Walinchus, Lee - DEN" userId="7d734347-0c64-4d39-9181-707b19401afd" providerId="ADAL" clId="{DFA61433-72CF-418D-86B8-68FA8BED82ED}"/>
    <pc:docChg chg="sldOrd">
      <pc:chgData name="Walinchus, Lee - DEN" userId="7d734347-0c64-4d39-9181-707b19401afd" providerId="ADAL" clId="{DFA61433-72CF-418D-86B8-68FA8BED82ED}" dt="2025-05-08T17:48:00.770" v="0" actId="20578"/>
      <pc:docMkLst>
        <pc:docMk/>
      </pc:docMkLst>
    </pc:docChg>
  </pc:docChgLst>
  <pc:docChgLst>
    <pc:chgData clId="Web-{4B87B822-5189-6802-F4CD-72C694075128}"/>
    <pc:docChg chg="sldOrd">
      <pc:chgData name="" userId="" providerId="" clId="Web-{4B87B822-5189-6802-F4CD-72C694075128}" dt="2025-02-10T23:32:52.988" v="0"/>
      <pc:docMkLst>
        <pc:docMk/>
      </pc:docMkLst>
    </pc:docChg>
  </pc:docChgLst>
  <pc:docChgLst>
    <pc:chgData name="Sandoval, Michelle - DEN" userId="f0650d86-7cc7-4460-9b70-7b2d35e24aab" providerId="ADAL" clId="{FCE27035-2409-4C6B-AC25-BAACA65CD936}"/>
    <pc:docChg chg="undo custSel addSld delSld modSld">
      <pc:chgData name="Sandoval, Michelle - DEN" userId="f0650d86-7cc7-4460-9b70-7b2d35e24aab" providerId="ADAL" clId="{FCE27035-2409-4C6B-AC25-BAACA65CD936}" dt="2024-06-13T19:30:57.616" v="329" actId="207"/>
      <pc:docMkLst>
        <pc:docMk/>
      </pc:docMkLst>
      <pc:sldChg chg="modNotesTx">
        <pc:chgData name="Sandoval, Michelle - DEN" userId="f0650d86-7cc7-4460-9b70-7b2d35e24aab" providerId="ADAL" clId="{FCE27035-2409-4C6B-AC25-BAACA65CD936}" dt="2024-06-13T17:45:09.615" v="18" actId="6549"/>
        <pc:sldMkLst>
          <pc:docMk/>
          <pc:sldMk cId="3053472938" sldId="279"/>
        </pc:sldMkLst>
      </pc:sldChg>
      <pc:sldChg chg="addSp delSp modSp mod modNotesTx">
        <pc:chgData name="Sandoval, Michelle - DEN" userId="f0650d86-7cc7-4460-9b70-7b2d35e24aab" providerId="ADAL" clId="{FCE27035-2409-4C6B-AC25-BAACA65CD936}" dt="2024-06-13T18:22:11.769" v="284" actId="6549"/>
        <pc:sldMkLst>
          <pc:docMk/>
          <pc:sldMk cId="1149856924" sldId="1186"/>
        </pc:sldMkLst>
      </pc:sldChg>
      <pc:sldChg chg="addSp delSp modSp mod modClrScheme chgLayout">
        <pc:chgData name="Sandoval, Michelle - DEN" userId="f0650d86-7cc7-4460-9b70-7b2d35e24aab" providerId="ADAL" clId="{FCE27035-2409-4C6B-AC25-BAACA65CD936}" dt="2024-06-13T18:13:14.030" v="201"/>
        <pc:sldMkLst>
          <pc:docMk/>
          <pc:sldMk cId="0" sldId="10771"/>
        </pc:sldMkLst>
      </pc:sldChg>
      <pc:sldChg chg="addSp delSp modSp mod modClrScheme chgLayout">
        <pc:chgData name="Sandoval, Michelle - DEN" userId="f0650d86-7cc7-4460-9b70-7b2d35e24aab" providerId="ADAL" clId="{FCE27035-2409-4C6B-AC25-BAACA65CD936}" dt="2024-06-13T17:59:41.277" v="188" actId="1076"/>
        <pc:sldMkLst>
          <pc:docMk/>
          <pc:sldMk cId="3296810433" sldId="11070"/>
        </pc:sldMkLst>
      </pc:sldChg>
      <pc:sldChg chg="modSp mod">
        <pc:chgData name="Sandoval, Michelle - DEN" userId="f0650d86-7cc7-4460-9b70-7b2d35e24aab" providerId="ADAL" clId="{FCE27035-2409-4C6B-AC25-BAACA65CD936}" dt="2024-06-13T19:30:57.616" v="329" actId="207"/>
        <pc:sldMkLst>
          <pc:docMk/>
          <pc:sldMk cId="1517900467" sldId="11103"/>
        </pc:sldMkLst>
      </pc:sldChg>
      <pc:sldChg chg="addSp delSp modSp new del mod modClrScheme chgLayout">
        <pc:chgData name="Sandoval, Michelle - DEN" userId="f0650d86-7cc7-4460-9b70-7b2d35e24aab" providerId="ADAL" clId="{FCE27035-2409-4C6B-AC25-BAACA65CD936}" dt="2024-06-13T18:18:37.546" v="238" actId="47"/>
        <pc:sldMkLst>
          <pc:docMk/>
          <pc:sldMk cId="798222194" sldId="11131"/>
        </pc:sldMkLst>
      </pc:sldChg>
      <pc:sldChg chg="add modNotesTx">
        <pc:chgData name="Sandoval, Michelle - DEN" userId="f0650d86-7cc7-4460-9b70-7b2d35e24aab" providerId="ADAL" clId="{FCE27035-2409-4C6B-AC25-BAACA65CD936}" dt="2024-06-13T18:22:32.866" v="285" actId="6549"/>
        <pc:sldMkLst>
          <pc:docMk/>
          <pc:sldMk cId="2147555840" sldId="11131"/>
        </pc:sldMkLst>
      </pc:sldChg>
    </pc:docChg>
  </pc:docChgLst>
  <pc:docChgLst>
    <pc:chgData name="Gomez-Peterson, Matthew - DEN" userId="S::matthew.gomez-peterson@flydenver.com::eb7662e1-90d0-4de7-91a1-5505aba9a3a8" providerId="AD" clId="Web-{ABA58C7E-5561-1165-FA24-2F5040F59E04}"/>
    <pc:docChg chg="modSld">
      <pc:chgData name="Gomez-Peterson, Matthew - DEN" userId="S::matthew.gomez-peterson@flydenver.com::eb7662e1-90d0-4de7-91a1-5505aba9a3a8" providerId="AD" clId="Web-{ABA58C7E-5561-1165-FA24-2F5040F59E04}" dt="2025-06-24T20:18:19.765" v="1" actId="20577"/>
      <pc:docMkLst>
        <pc:docMk/>
      </pc:docMkLst>
      <pc:sldChg chg="modSp">
        <pc:chgData name="Gomez-Peterson, Matthew - DEN" userId="S::matthew.gomez-peterson@flydenver.com::eb7662e1-90d0-4de7-91a1-5505aba9a3a8" providerId="AD" clId="Web-{ABA58C7E-5561-1165-FA24-2F5040F59E04}" dt="2025-06-24T20:18:19.765" v="1" actId="20577"/>
        <pc:sldMkLst>
          <pc:docMk/>
          <pc:sldMk cId="66050245" sldId="105102"/>
        </pc:sldMkLst>
      </pc:sldChg>
    </pc:docChg>
  </pc:docChgLst>
  <pc:docChgLst>
    <pc:chgData name="Halbert, Katie - DEN" userId="S::katie.halbert@flydenver.com::74252bd8-abf2-4bee-a5bf-d725efdf2b1f" providerId="AD" clId="Web-{0518130E-E9C4-B6C1-819B-9A2671E2616A}"/>
    <pc:docChg chg="modSld">
      <pc:chgData name="Halbert, Katie - DEN" userId="S::katie.halbert@flydenver.com::74252bd8-abf2-4bee-a5bf-d725efdf2b1f" providerId="AD" clId="Web-{0518130E-E9C4-B6C1-819B-9A2671E2616A}" dt="2024-11-14T18:39:31.424" v="14" actId="20577"/>
      <pc:docMkLst>
        <pc:docMk/>
      </pc:docMkLst>
      <pc:sldChg chg="modSp">
        <pc:chgData name="Halbert, Katie - DEN" userId="S::katie.halbert@flydenver.com::74252bd8-abf2-4bee-a5bf-d725efdf2b1f" providerId="AD" clId="Web-{0518130E-E9C4-B6C1-819B-9A2671E2616A}" dt="2024-11-14T18:39:31.424" v="14" actId="20577"/>
        <pc:sldMkLst>
          <pc:docMk/>
          <pc:sldMk cId="264350020" sldId="11227"/>
        </pc:sldMkLst>
      </pc:sldChg>
    </pc:docChg>
  </pc:docChgLst>
  <pc:docChgLst>
    <pc:chgData name="Mondragon, Desiree - DEN" userId="S::desiree.mondragon@flydenver.com::cddb16d0-b6f9-4161-a1a6-91a003280c7c" providerId="AD" clId="Web-{2214D7FE-9C7E-6B06-3255-0251B2F29B4C}"/>
    <pc:docChg chg="modSld">
      <pc:chgData name="Mondragon, Desiree - DEN" userId="S::desiree.mondragon@flydenver.com::cddb16d0-b6f9-4161-a1a6-91a003280c7c" providerId="AD" clId="Web-{2214D7FE-9C7E-6B06-3255-0251B2F29B4C}" dt="2025-02-12T17:37:07.576" v="28"/>
      <pc:docMkLst>
        <pc:docMk/>
      </pc:docMkLst>
      <pc:sldChg chg="modSp">
        <pc:chgData name="Mondragon, Desiree - DEN" userId="S::desiree.mondragon@flydenver.com::cddb16d0-b6f9-4161-a1a6-91a003280c7c" providerId="AD" clId="Web-{2214D7FE-9C7E-6B06-3255-0251B2F29B4C}" dt="2025-02-12T17:36:37.154" v="21" actId="20577"/>
        <pc:sldMkLst>
          <pc:docMk/>
          <pc:sldMk cId="1126909354" sldId="11124"/>
        </pc:sldMkLst>
      </pc:sldChg>
      <pc:sldChg chg="modSp">
        <pc:chgData name="Mondragon, Desiree - DEN" userId="S::desiree.mondragon@flydenver.com::cddb16d0-b6f9-4161-a1a6-91a003280c7c" providerId="AD" clId="Web-{2214D7FE-9C7E-6B06-3255-0251B2F29B4C}" dt="2025-02-12T17:36:42.576" v="22" actId="20577"/>
        <pc:sldMkLst>
          <pc:docMk/>
          <pc:sldMk cId="3751132723" sldId="11125"/>
        </pc:sldMkLst>
      </pc:sldChg>
      <pc:sldChg chg="modSp">
        <pc:chgData name="Mondragon, Desiree - DEN" userId="S::desiree.mondragon@flydenver.com::cddb16d0-b6f9-4161-a1a6-91a003280c7c" providerId="AD" clId="Web-{2214D7FE-9C7E-6B06-3255-0251B2F29B4C}" dt="2025-02-12T17:36:44.967" v="24" actId="20577"/>
        <pc:sldMkLst>
          <pc:docMk/>
          <pc:sldMk cId="304383958" sldId="11126"/>
        </pc:sldMkLst>
      </pc:sldChg>
      <pc:sldChg chg="modSp">
        <pc:chgData name="Mondragon, Desiree - DEN" userId="S::desiree.mondragon@flydenver.com::cddb16d0-b6f9-4161-a1a6-91a003280c7c" providerId="AD" clId="Web-{2214D7FE-9C7E-6B06-3255-0251B2F29B4C}" dt="2025-02-12T17:36:56.748" v="27" actId="20577"/>
        <pc:sldMkLst>
          <pc:docMk/>
          <pc:sldMk cId="2125040398" sldId="11127"/>
        </pc:sldMkLst>
      </pc:sldChg>
      <pc:sldChg chg="delSp">
        <pc:chgData name="Mondragon, Desiree - DEN" userId="S::desiree.mondragon@flydenver.com::cddb16d0-b6f9-4161-a1a6-91a003280c7c" providerId="AD" clId="Web-{2214D7FE-9C7E-6B06-3255-0251B2F29B4C}" dt="2025-02-12T17:37:07.576" v="28"/>
        <pc:sldMkLst>
          <pc:docMk/>
          <pc:sldMk cId="167018346" sldId="104977"/>
        </pc:sldMkLst>
      </pc:sldChg>
      <pc:sldChg chg="modSp">
        <pc:chgData name="Mondragon, Desiree - DEN" userId="S::desiree.mondragon@flydenver.com::cddb16d0-b6f9-4161-a1a6-91a003280c7c" providerId="AD" clId="Web-{2214D7FE-9C7E-6B06-3255-0251B2F29B4C}" dt="2025-02-12T17:34:22.230" v="4" actId="20577"/>
        <pc:sldMkLst>
          <pc:docMk/>
          <pc:sldMk cId="3500373422" sldId="105019"/>
        </pc:sldMkLst>
      </pc:sldChg>
      <pc:sldChg chg="modSp">
        <pc:chgData name="Mondragon, Desiree - DEN" userId="S::desiree.mondragon@flydenver.com::cddb16d0-b6f9-4161-a1a6-91a003280c7c" providerId="AD" clId="Web-{2214D7FE-9C7E-6B06-3255-0251B2F29B4C}" dt="2025-02-12T17:36:31.716" v="19" actId="20577"/>
        <pc:sldMkLst>
          <pc:docMk/>
          <pc:sldMk cId="2183761944" sldId="105028"/>
        </pc:sldMkLst>
      </pc:sldChg>
      <pc:sldChg chg="modSp">
        <pc:chgData name="Mondragon, Desiree - DEN" userId="S::desiree.mondragon@flydenver.com::cddb16d0-b6f9-4161-a1a6-91a003280c7c" providerId="AD" clId="Web-{2214D7FE-9C7E-6B06-3255-0251B2F29B4C}" dt="2025-02-12T17:36:26.591" v="17" actId="20577"/>
        <pc:sldMkLst>
          <pc:docMk/>
          <pc:sldMk cId="3842212640" sldId="105032"/>
        </pc:sldMkLst>
      </pc:sldChg>
      <pc:sldChg chg="modSp">
        <pc:chgData name="Mondragon, Desiree - DEN" userId="S::desiree.mondragon@flydenver.com::cddb16d0-b6f9-4161-a1a6-91a003280c7c" providerId="AD" clId="Web-{2214D7FE-9C7E-6B06-3255-0251B2F29B4C}" dt="2025-02-12T17:36:20.826" v="13" actId="20577"/>
        <pc:sldMkLst>
          <pc:docMk/>
          <pc:sldMk cId="2705575128" sldId="105035"/>
        </pc:sldMkLst>
      </pc:sldChg>
      <pc:sldChg chg="modSp">
        <pc:chgData name="Mondragon, Desiree - DEN" userId="S::desiree.mondragon@flydenver.com::cddb16d0-b6f9-4161-a1a6-91a003280c7c" providerId="AD" clId="Web-{2214D7FE-9C7E-6B06-3255-0251B2F29B4C}" dt="2025-02-12T17:35:09.199" v="8" actId="20577"/>
        <pc:sldMkLst>
          <pc:docMk/>
          <pc:sldMk cId="2315938437" sldId="105041"/>
        </pc:sldMkLst>
      </pc:sldChg>
    </pc:docChg>
  </pc:docChgLst>
  <pc:docChgLst>
    <pc:chgData name="Mondragon, Desiree - DEN" userId="cddb16d0-b6f9-4161-a1a6-91a003280c7c" providerId="ADAL" clId="{EA6E1087-7E96-4CF6-9C05-7844A4587A81}"/>
    <pc:docChg chg="undo custSel addSld delSld modSld sldOrd modSection">
      <pc:chgData name="Mondragon, Desiree - DEN" userId="cddb16d0-b6f9-4161-a1a6-91a003280c7c" providerId="ADAL" clId="{EA6E1087-7E96-4CF6-9C05-7844A4587A81}" dt="2025-05-14T17:32:38.507" v="80" actId="113"/>
      <pc:docMkLst>
        <pc:docMk/>
      </pc:docMkLst>
      <pc:sldChg chg="modSp mod ord">
        <pc:chgData name="Mondragon, Desiree - DEN" userId="cddb16d0-b6f9-4161-a1a6-91a003280c7c" providerId="ADAL" clId="{EA6E1087-7E96-4CF6-9C05-7844A4587A81}" dt="2025-05-14T17:16:12.141" v="5" actId="6549"/>
        <pc:sldMkLst>
          <pc:docMk/>
          <pc:sldMk cId="2483259160" sldId="104961"/>
        </pc:sldMkLst>
      </pc:sldChg>
      <pc:sldChg chg="addSp">
        <pc:chgData name="Mondragon, Desiree - DEN" userId="cddb16d0-b6f9-4161-a1a6-91a003280c7c" providerId="ADAL" clId="{EA6E1087-7E96-4CF6-9C05-7844A4587A81}" dt="2025-05-14T17:16:26.646" v="7"/>
        <pc:sldMkLst>
          <pc:docMk/>
          <pc:sldMk cId="2184838611" sldId="104962"/>
        </pc:sldMkLst>
      </pc:sldChg>
      <pc:sldChg chg="add del">
        <pc:chgData name="Mondragon, Desiree - DEN" userId="cddb16d0-b6f9-4161-a1a6-91a003280c7c" providerId="ADAL" clId="{EA6E1087-7E96-4CF6-9C05-7844A4587A81}" dt="2025-05-14T17:15:56.516" v="2" actId="2696"/>
        <pc:sldMkLst>
          <pc:docMk/>
          <pc:sldMk cId="464695270" sldId="105113"/>
        </pc:sldMkLst>
      </pc:sldChg>
      <pc:sldChg chg="add replId">
        <pc:chgData name="Mondragon, Desiree - DEN" userId="cddb16d0-b6f9-4161-a1a6-91a003280c7c" providerId="ADAL" clId="{EA6E1087-7E96-4CF6-9C05-7844A4587A81}" dt="2025-05-14T17:15:41.977" v="1" actId="2890"/>
        <pc:sldMkLst>
          <pc:docMk/>
          <pc:sldMk cId="2806594376" sldId="105114"/>
        </pc:sldMkLst>
      </pc:sldChg>
      <pc:sldChg chg="modSp add mod modNotesTx">
        <pc:chgData name="Mondragon, Desiree - DEN" userId="cddb16d0-b6f9-4161-a1a6-91a003280c7c" providerId="ADAL" clId="{EA6E1087-7E96-4CF6-9C05-7844A4587A81}" dt="2025-05-14T17:32:38.507" v="80" actId="113"/>
        <pc:sldMkLst>
          <pc:docMk/>
          <pc:sldMk cId="788518841" sldId="105115"/>
        </pc:sldMkLst>
      </pc:sldChg>
    </pc:docChg>
  </pc:docChgLst>
  <pc:docChgLst>
    <pc:chgData name="Wilson, Jacqueline - DEN" userId="S::jacqueline.wilson@flydenver.com::5f28639e-e6e2-4f52-bca5-5752d2892216" providerId="AD" clId="Web-{A053D3F9-7216-1248-6C6E-A1BA271AA8AC}"/>
    <pc:docChg chg="delSld modSection">
      <pc:chgData name="Wilson, Jacqueline - DEN" userId="S::jacqueline.wilson@flydenver.com::5f28639e-e6e2-4f52-bca5-5752d2892216" providerId="AD" clId="Web-{A053D3F9-7216-1248-6C6E-A1BA271AA8AC}" dt="2025-01-13T18:36:42.395" v="1"/>
      <pc:docMkLst>
        <pc:docMk/>
      </pc:docMkLst>
      <pc:sldChg chg="del">
        <pc:chgData name="Wilson, Jacqueline - DEN" userId="S::jacqueline.wilson@flydenver.com::5f28639e-e6e2-4f52-bca5-5752d2892216" providerId="AD" clId="Web-{A053D3F9-7216-1248-6C6E-A1BA271AA8AC}" dt="2025-01-13T18:36:42.395" v="1"/>
        <pc:sldMkLst>
          <pc:docMk/>
          <pc:sldMk cId="3060206424" sldId="11119"/>
        </pc:sldMkLst>
      </pc:sldChg>
      <pc:sldChg chg="del">
        <pc:chgData name="Wilson, Jacqueline - DEN" userId="S::jacqueline.wilson@flydenver.com::5f28639e-e6e2-4f52-bca5-5752d2892216" providerId="AD" clId="Web-{A053D3F9-7216-1248-6C6E-A1BA271AA8AC}" dt="2025-01-13T18:36:38.864" v="0"/>
        <pc:sldMkLst>
          <pc:docMk/>
          <pc:sldMk cId="3358678051" sldId="104944"/>
        </pc:sldMkLst>
      </pc:sldChg>
    </pc:docChg>
  </pc:docChgLst>
  <pc:docChgLst>
    <pc:chgData name="Wilson, Jacqueline - DEN" userId="S::jacqueline.wilson@flydenver.com::5f28639e-e6e2-4f52-bca5-5752d2892216" providerId="AD" clId="Web-{BC96760F-F7E1-A20F-CAC3-9E605781F16E}"/>
    <pc:docChg chg="modSld">
      <pc:chgData name="Wilson, Jacqueline - DEN" userId="S::jacqueline.wilson@flydenver.com::5f28639e-e6e2-4f52-bca5-5752d2892216" providerId="AD" clId="Web-{BC96760F-F7E1-A20F-CAC3-9E605781F16E}" dt="2024-09-12T18:54:17.069" v="1" actId="1076"/>
      <pc:docMkLst>
        <pc:docMk/>
      </pc:docMkLst>
      <pc:sldChg chg="modSp">
        <pc:chgData name="Wilson, Jacqueline - DEN" userId="S::jacqueline.wilson@flydenver.com::5f28639e-e6e2-4f52-bca5-5752d2892216" providerId="AD" clId="Web-{BC96760F-F7E1-A20F-CAC3-9E605781F16E}" dt="2024-09-12T18:54:17.069" v="1" actId="1076"/>
        <pc:sldMkLst>
          <pc:docMk/>
          <pc:sldMk cId="3736485398" sldId="11082"/>
        </pc:sldMkLst>
      </pc:sldChg>
      <pc:sldChg chg="modSp">
        <pc:chgData name="Wilson, Jacqueline - DEN" userId="S::jacqueline.wilson@flydenver.com::5f28639e-e6e2-4f52-bca5-5752d2892216" providerId="AD" clId="Web-{BC96760F-F7E1-A20F-CAC3-9E605781F16E}" dt="2024-09-12T18:52:33.098" v="0" actId="1076"/>
        <pc:sldMkLst>
          <pc:docMk/>
          <pc:sldMk cId="4001596926" sldId="11186"/>
        </pc:sldMkLst>
      </pc:sldChg>
    </pc:docChg>
  </pc:docChgLst>
  <pc:docChgLst>
    <pc:chgData name="Mondragon, Desiree - DEN" userId="cddb16d0-b6f9-4161-a1a6-91a003280c7c" providerId="ADAL" clId="{F1D71EF4-A91F-416E-982D-75E9F0840F10}"/>
    <pc:docChg chg="undo custSel addSld modSld modSection">
      <pc:chgData name="Mondragon, Desiree - DEN" userId="cddb16d0-b6f9-4161-a1a6-91a003280c7c" providerId="ADAL" clId="{F1D71EF4-A91F-416E-982D-75E9F0840F10}" dt="2025-06-25T14:24:37.936" v="46" actId="20577"/>
      <pc:docMkLst>
        <pc:docMk/>
      </pc:docMkLst>
      <pc:sldChg chg="add">
        <pc:chgData name="Mondragon, Desiree - DEN" userId="cddb16d0-b6f9-4161-a1a6-91a003280c7c" providerId="ADAL" clId="{F1D71EF4-A91F-416E-982D-75E9F0840F10}" dt="2025-06-25T14:19:35.231" v="0" actId="2890"/>
        <pc:sldMkLst>
          <pc:docMk/>
          <pc:sldMk cId="2210502913" sldId="105162"/>
        </pc:sldMkLst>
      </pc:sldChg>
    </pc:docChg>
  </pc:docChgLst>
  <pc:docChgLst>
    <pc:chgData name="Tabaldo, Nicolas - DEN" userId="S::nicolas.tabaldo@flydenver.com::e5eba24a-887a-47d8-80dc-31b6e6f5928b" providerId="AD" clId="Web-{98B11463-BB22-AAD9-68E3-E784D280C948}"/>
    <pc:docChg chg="modSld">
      <pc:chgData name="Tabaldo, Nicolas - DEN" userId="S::nicolas.tabaldo@flydenver.com::e5eba24a-887a-47d8-80dc-31b6e6f5928b" providerId="AD" clId="Web-{98B11463-BB22-AAD9-68E3-E784D280C948}" dt="2024-09-12T16:13:20.869" v="9" actId="20577"/>
      <pc:docMkLst>
        <pc:docMk/>
      </pc:docMkLst>
      <pc:sldChg chg="modSp">
        <pc:chgData name="Tabaldo, Nicolas - DEN" userId="S::nicolas.tabaldo@flydenver.com::e5eba24a-887a-47d8-80dc-31b6e6f5928b" providerId="AD" clId="Web-{98B11463-BB22-AAD9-68E3-E784D280C948}" dt="2024-09-12T16:13:20.869" v="9" actId="20577"/>
        <pc:sldMkLst>
          <pc:docMk/>
          <pc:sldMk cId="4081752704" sldId="11207"/>
        </pc:sldMkLst>
      </pc:sldChg>
    </pc:docChg>
  </pc:docChgLst>
  <pc:docChgLst>
    <pc:chgData name="Warga, Brittney - DEN" userId="S::brittney.warga@flydenver.com::e2dd6053-0c3c-41af-bbd4-cc68c7fe2dd2" providerId="AD" clId="Web-{9E9D30B9-8C99-1046-4589-83CFEE0455DB}"/>
    <pc:docChg chg="modSld">
      <pc:chgData name="Warga, Brittney - DEN" userId="S::brittney.warga@flydenver.com::e2dd6053-0c3c-41af-bbd4-cc68c7fe2dd2" providerId="AD" clId="Web-{9E9D30B9-8C99-1046-4589-83CFEE0455DB}" dt="2024-11-14T19:32:02.168" v="3" actId="20577"/>
      <pc:docMkLst>
        <pc:docMk/>
      </pc:docMkLst>
      <pc:sldChg chg="modSp">
        <pc:chgData name="Warga, Brittney - DEN" userId="S::brittney.warga@flydenver.com::e2dd6053-0c3c-41af-bbd4-cc68c7fe2dd2" providerId="AD" clId="Web-{9E9D30B9-8C99-1046-4589-83CFEE0455DB}" dt="2024-11-14T19:32:02.168" v="3" actId="20577"/>
        <pc:sldMkLst>
          <pc:docMk/>
          <pc:sldMk cId="3314886664" sldId="104942"/>
        </pc:sldMkLst>
      </pc:sldChg>
    </pc:docChg>
  </pc:docChgLst>
  <pc:docChgLst>
    <pc:chgData name="Tabaldo, Nicolas - DEN" userId="e5eba24a-887a-47d8-80dc-31b6e6f5928b" providerId="ADAL" clId="{A42444EE-4348-4C80-9B62-17B278A7750D}"/>
    <pc:docChg chg="modSld">
      <pc:chgData name="Tabaldo, Nicolas - DEN" userId="e5eba24a-887a-47d8-80dc-31b6e6f5928b" providerId="ADAL" clId="{A42444EE-4348-4C80-9B62-17B278A7750D}" dt="2024-10-02T16:49:05.883" v="38" actId="20577"/>
      <pc:docMkLst>
        <pc:docMk/>
      </pc:docMkLst>
      <pc:sldChg chg="modSp mod">
        <pc:chgData name="Tabaldo, Nicolas - DEN" userId="e5eba24a-887a-47d8-80dc-31b6e6f5928b" providerId="ADAL" clId="{A42444EE-4348-4C80-9B62-17B278A7750D}" dt="2024-10-02T16:49:05.883" v="38" actId="20577"/>
        <pc:sldMkLst>
          <pc:docMk/>
          <pc:sldMk cId="4081752704" sldId="11207"/>
        </pc:sldMkLst>
      </pc:sldChg>
    </pc:docChg>
  </pc:docChgLst>
  <pc:docChgLst>
    <pc:chgData name="Mondragon, Desiree - DEN" userId="S::desiree.mondragon@flydenver.com::cddb16d0-b6f9-4161-a1a6-91a003280c7c" providerId="AD" clId="Web-{76C24139-5003-F865-224F-E59DF0C7B5C6}"/>
    <pc:docChg chg="modSld">
      <pc:chgData name="Mondragon, Desiree - DEN" userId="S::desiree.mondragon@flydenver.com::cddb16d0-b6f9-4161-a1a6-91a003280c7c" providerId="AD" clId="Web-{76C24139-5003-F865-224F-E59DF0C7B5C6}" dt="2025-04-09T14:46:57.266" v="3" actId="20577"/>
      <pc:docMkLst>
        <pc:docMk/>
      </pc:docMkLst>
      <pc:sldChg chg="modSp">
        <pc:chgData name="Mondragon, Desiree - DEN" userId="S::desiree.mondragon@flydenver.com::cddb16d0-b6f9-4161-a1a6-91a003280c7c" providerId="AD" clId="Web-{76C24139-5003-F865-224F-E59DF0C7B5C6}" dt="2025-04-09T14:43:36.387" v="1" actId="20577"/>
        <pc:sldMkLst>
          <pc:docMk/>
          <pc:sldMk cId="3337215160" sldId="105074"/>
        </pc:sldMkLst>
      </pc:sldChg>
    </pc:docChg>
  </pc:docChgLst>
  <pc:docChgLst>
    <pc:chgData name="Gomez-Peterson, Matthew - DEN" userId="S::matthew.gomez-peterson@flydenver.com::eb7662e1-90d0-4de7-91a1-5505aba9a3a8" providerId="AD" clId="Web-{9C4D9F51-F441-3647-26D6-52A54C550170}"/>
    <pc:docChg chg="modSld">
      <pc:chgData name="Gomez-Peterson, Matthew - DEN" userId="S::matthew.gomez-peterson@flydenver.com::eb7662e1-90d0-4de7-91a1-5505aba9a3a8" providerId="AD" clId="Web-{9C4D9F51-F441-3647-26D6-52A54C550170}" dt="2025-02-12T18:54:46.933" v="3" actId="20577"/>
      <pc:docMkLst>
        <pc:docMk/>
      </pc:docMkLst>
    </pc:docChg>
  </pc:docChgLst>
  <pc:docChgLst>
    <pc:chgData name="Wilson, Jacqueline - DEN" userId="S::jacqueline.wilson@flydenver.com::5f28639e-e6e2-4f52-bca5-5752d2892216" providerId="AD" clId="Web-{7814FC19-D32C-F7A3-09E0-74B186711F9C}"/>
    <pc:docChg chg="addSld modSld modSection">
      <pc:chgData name="Wilson, Jacqueline - DEN" userId="S::jacqueline.wilson@flydenver.com::5f28639e-e6e2-4f52-bca5-5752d2892216" providerId="AD" clId="Web-{7814FC19-D32C-F7A3-09E0-74B186711F9C}" dt="2025-02-13T18:00:27.668" v="101" actId="20577"/>
      <pc:docMkLst>
        <pc:docMk/>
      </pc:docMkLst>
      <pc:sldChg chg="modSp">
        <pc:chgData name="Wilson, Jacqueline - DEN" userId="S::jacqueline.wilson@flydenver.com::5f28639e-e6e2-4f52-bca5-5752d2892216" providerId="AD" clId="Web-{7814FC19-D32C-F7A3-09E0-74B186711F9C}" dt="2025-02-13T18:00:27.668" v="101" actId="20577"/>
        <pc:sldMkLst>
          <pc:docMk/>
          <pc:sldMk cId="2315938437" sldId="105041"/>
        </pc:sldMkLst>
      </pc:sldChg>
      <pc:sldChg chg="modSp add replId">
        <pc:chgData name="Wilson, Jacqueline - DEN" userId="S::jacqueline.wilson@flydenver.com::5f28639e-e6e2-4f52-bca5-5752d2892216" providerId="AD" clId="Web-{7814FC19-D32C-F7A3-09E0-74B186711F9C}" dt="2025-02-13T17:58:50.024" v="79" actId="20577"/>
        <pc:sldMkLst>
          <pc:docMk/>
          <pc:sldMk cId="3880939034" sldId="105045"/>
        </pc:sldMkLst>
      </pc:sldChg>
    </pc:docChg>
  </pc:docChgLst>
  <pc:docChgLst>
    <pc:chgData name="Mercier, Lindsay - DEN" userId="S::lindsay.mercier@flydenver.com::6c034bef-34e9-480e-ba53-e158c8a659e7" providerId="AD" clId="Web-{BDBF3F7C-A58A-C431-C9A8-760D22DEA874}"/>
    <pc:docChg chg="delSld modSld sldOrd modSection">
      <pc:chgData name="Mercier, Lindsay - DEN" userId="S::lindsay.mercier@flydenver.com::6c034bef-34e9-480e-ba53-e158c8a659e7" providerId="AD" clId="Web-{BDBF3F7C-A58A-C431-C9A8-760D22DEA874}" dt="2025-06-11T21:13:56.437" v="4" actId="20577"/>
      <pc:docMkLst>
        <pc:docMk/>
      </pc:docMkLst>
      <pc:sldChg chg="del">
        <pc:chgData name="Mercier, Lindsay - DEN" userId="S::lindsay.mercier@flydenver.com::6c034bef-34e9-480e-ba53-e158c8a659e7" providerId="AD" clId="Web-{BDBF3F7C-A58A-C431-C9A8-760D22DEA874}" dt="2025-06-11T21:11:07.197" v="0"/>
        <pc:sldMkLst>
          <pc:docMk/>
          <pc:sldMk cId="3838893043" sldId="104952"/>
        </pc:sldMkLst>
      </pc:sldChg>
      <pc:sldChg chg="modSp ord">
        <pc:chgData name="Mercier, Lindsay - DEN" userId="S::lindsay.mercier@flydenver.com::6c034bef-34e9-480e-ba53-e158c8a659e7" providerId="AD" clId="Web-{BDBF3F7C-A58A-C431-C9A8-760D22DEA874}" dt="2025-06-11T21:13:56.437" v="4" actId="20577"/>
        <pc:sldMkLst>
          <pc:docMk/>
          <pc:sldMk cId="3021926575" sldId="105132"/>
        </pc:sldMkLst>
      </pc:sldChg>
    </pc:docChg>
  </pc:docChgLst>
  <pc:docChgLst>
    <pc:chgData name="Mondragon, Desiree - DEN" userId="cddb16d0-b6f9-4161-a1a6-91a003280c7c" providerId="ADAL" clId="{CBAC8246-D99C-453A-9928-76AB69B0D1E8}"/>
    <pc:docChg chg="undo custSel addSld delSld modSld sldOrd addSection modSection">
      <pc:chgData name="Mondragon, Desiree - DEN" userId="cddb16d0-b6f9-4161-a1a6-91a003280c7c" providerId="ADAL" clId="{CBAC8246-D99C-453A-9928-76AB69B0D1E8}" dt="2024-11-14T17:29:57.487" v="497" actId="20577"/>
      <pc:docMkLst>
        <pc:docMk/>
      </pc:docMkLst>
      <pc:sldChg chg="modSp mod">
        <pc:chgData name="Mondragon, Desiree - DEN" userId="cddb16d0-b6f9-4161-a1a6-91a003280c7c" providerId="ADAL" clId="{CBAC8246-D99C-453A-9928-76AB69B0D1E8}" dt="2024-11-14T17:28:27.783" v="496" actId="207"/>
        <pc:sldMkLst>
          <pc:docMk/>
          <pc:sldMk cId="3585023571" sldId="1073"/>
        </pc:sldMkLst>
      </pc:sldChg>
      <pc:sldChg chg="ord">
        <pc:chgData name="Mondragon, Desiree - DEN" userId="cddb16d0-b6f9-4161-a1a6-91a003280c7c" providerId="ADAL" clId="{CBAC8246-D99C-453A-9928-76AB69B0D1E8}" dt="2024-11-13T22:18:39.462" v="3"/>
        <pc:sldMkLst>
          <pc:docMk/>
          <pc:sldMk cId="3736485398" sldId="11082"/>
        </pc:sldMkLst>
      </pc:sldChg>
      <pc:sldChg chg="addSp modSp mod">
        <pc:chgData name="Mondragon, Desiree - DEN" userId="cddb16d0-b6f9-4161-a1a6-91a003280c7c" providerId="ADAL" clId="{CBAC8246-D99C-453A-9928-76AB69B0D1E8}" dt="2024-11-14T17:23:22.463" v="457" actId="962"/>
        <pc:sldMkLst>
          <pc:docMk/>
          <pc:sldMk cId="2089279026" sldId="11099"/>
        </pc:sldMkLst>
      </pc:sldChg>
      <pc:sldChg chg="addSp modSp mod">
        <pc:chgData name="Mondragon, Desiree - DEN" userId="cddb16d0-b6f9-4161-a1a6-91a003280c7c" providerId="ADAL" clId="{CBAC8246-D99C-453A-9928-76AB69B0D1E8}" dt="2024-11-14T17:27:06.734" v="492" actId="962"/>
        <pc:sldMkLst>
          <pc:docMk/>
          <pc:sldMk cId="938472897" sldId="11100"/>
        </pc:sldMkLst>
      </pc:sldChg>
      <pc:sldChg chg="ord">
        <pc:chgData name="Mondragon, Desiree - DEN" userId="cddb16d0-b6f9-4161-a1a6-91a003280c7c" providerId="ADAL" clId="{CBAC8246-D99C-453A-9928-76AB69B0D1E8}" dt="2024-11-13T22:18:39.462" v="3"/>
        <pc:sldMkLst>
          <pc:docMk/>
          <pc:sldMk cId="3060206424" sldId="11119"/>
        </pc:sldMkLst>
      </pc:sldChg>
      <pc:sldChg chg="del">
        <pc:chgData name="Mondragon, Desiree - DEN" userId="cddb16d0-b6f9-4161-a1a6-91a003280c7c" providerId="ADAL" clId="{CBAC8246-D99C-453A-9928-76AB69B0D1E8}" dt="2024-11-13T22:14:54.044" v="1" actId="2696"/>
        <pc:sldMkLst>
          <pc:docMk/>
          <pc:sldMk cId="1298934604" sldId="11141"/>
        </pc:sldMkLst>
      </pc:sldChg>
      <pc:sldChg chg="del ord">
        <pc:chgData name="Mondragon, Desiree - DEN" userId="cddb16d0-b6f9-4161-a1a6-91a003280c7c" providerId="ADAL" clId="{CBAC8246-D99C-453A-9928-76AB69B0D1E8}" dt="2024-11-14T17:19:33.792" v="266" actId="2696"/>
        <pc:sldMkLst>
          <pc:docMk/>
          <pc:sldMk cId="2524106480" sldId="11146"/>
        </pc:sldMkLst>
      </pc:sldChg>
      <pc:sldChg chg="del">
        <pc:chgData name="Mondragon, Desiree - DEN" userId="cddb16d0-b6f9-4161-a1a6-91a003280c7c" providerId="ADAL" clId="{CBAC8246-D99C-453A-9928-76AB69B0D1E8}" dt="2024-11-13T22:14:54.044" v="1" actId="2696"/>
        <pc:sldMkLst>
          <pc:docMk/>
          <pc:sldMk cId="1637588952" sldId="11189"/>
        </pc:sldMkLst>
      </pc:sldChg>
      <pc:sldChg chg="del">
        <pc:chgData name="Mondragon, Desiree - DEN" userId="cddb16d0-b6f9-4161-a1a6-91a003280c7c" providerId="ADAL" clId="{CBAC8246-D99C-453A-9928-76AB69B0D1E8}" dt="2024-11-13T22:14:54.044" v="1" actId="2696"/>
        <pc:sldMkLst>
          <pc:docMk/>
          <pc:sldMk cId="83807410" sldId="11190"/>
        </pc:sldMkLst>
      </pc:sldChg>
      <pc:sldChg chg="modSp mod ord">
        <pc:chgData name="Mondragon, Desiree - DEN" userId="cddb16d0-b6f9-4161-a1a6-91a003280c7c" providerId="ADAL" clId="{CBAC8246-D99C-453A-9928-76AB69B0D1E8}" dt="2024-11-14T16:53:06.587" v="199" actId="255"/>
        <pc:sldMkLst>
          <pc:docMk/>
          <pc:sldMk cId="2228811327" sldId="11193"/>
        </pc:sldMkLst>
      </pc:sldChg>
      <pc:sldChg chg="modSp mod">
        <pc:chgData name="Mondragon, Desiree - DEN" userId="cddb16d0-b6f9-4161-a1a6-91a003280c7c" providerId="ADAL" clId="{CBAC8246-D99C-453A-9928-76AB69B0D1E8}" dt="2024-11-14T16:58:49.319" v="256" actId="20577"/>
        <pc:sldMkLst>
          <pc:docMk/>
          <pc:sldMk cId="1387675843" sldId="11206"/>
        </pc:sldMkLst>
      </pc:sldChg>
      <pc:sldChg chg="ord">
        <pc:chgData name="Mondragon, Desiree - DEN" userId="cddb16d0-b6f9-4161-a1a6-91a003280c7c" providerId="ADAL" clId="{CBAC8246-D99C-453A-9928-76AB69B0D1E8}" dt="2024-11-14T16:52:40.370" v="198"/>
        <pc:sldMkLst>
          <pc:docMk/>
          <pc:sldMk cId="3664679856" sldId="11212"/>
        </pc:sldMkLst>
      </pc:sldChg>
      <pc:sldChg chg="ord">
        <pc:chgData name="Mondragon, Desiree - DEN" userId="cddb16d0-b6f9-4161-a1a6-91a003280c7c" providerId="ADAL" clId="{CBAC8246-D99C-453A-9928-76AB69B0D1E8}" dt="2024-11-14T16:52:40.370" v="198"/>
        <pc:sldMkLst>
          <pc:docMk/>
          <pc:sldMk cId="1685021762" sldId="11213"/>
        </pc:sldMkLst>
      </pc:sldChg>
      <pc:sldChg chg="modSp mod">
        <pc:chgData name="Mondragon, Desiree - DEN" userId="cddb16d0-b6f9-4161-a1a6-91a003280c7c" providerId="ADAL" clId="{CBAC8246-D99C-453A-9928-76AB69B0D1E8}" dt="2024-11-13T22:19:36.193" v="7" actId="403"/>
        <pc:sldMkLst>
          <pc:docMk/>
          <pc:sldMk cId="936721277" sldId="11229"/>
        </pc:sldMkLst>
      </pc:sldChg>
      <pc:sldChg chg="modSp mod">
        <pc:chgData name="Mondragon, Desiree - DEN" userId="cddb16d0-b6f9-4161-a1a6-91a003280c7c" providerId="ADAL" clId="{CBAC8246-D99C-453A-9928-76AB69B0D1E8}" dt="2024-11-13T22:19:41.075" v="8" actId="404"/>
        <pc:sldMkLst>
          <pc:docMk/>
          <pc:sldMk cId="4067118518" sldId="11231"/>
        </pc:sldMkLst>
      </pc:sldChg>
      <pc:sldChg chg="ord">
        <pc:chgData name="Mondragon, Desiree - DEN" userId="cddb16d0-b6f9-4161-a1a6-91a003280c7c" providerId="ADAL" clId="{CBAC8246-D99C-453A-9928-76AB69B0D1E8}" dt="2024-11-14T16:56:19.781" v="212"/>
        <pc:sldMkLst>
          <pc:docMk/>
          <pc:sldMk cId="3324740720" sldId="104930"/>
        </pc:sldMkLst>
      </pc:sldChg>
      <pc:sldChg chg="ord">
        <pc:chgData name="Mondragon, Desiree - DEN" userId="cddb16d0-b6f9-4161-a1a6-91a003280c7c" providerId="ADAL" clId="{CBAC8246-D99C-453A-9928-76AB69B0D1E8}" dt="2024-11-14T16:56:19.781" v="212"/>
        <pc:sldMkLst>
          <pc:docMk/>
          <pc:sldMk cId="1875687675" sldId="104931"/>
        </pc:sldMkLst>
      </pc:sldChg>
      <pc:sldChg chg="modSp mod">
        <pc:chgData name="Mondragon, Desiree - DEN" userId="cddb16d0-b6f9-4161-a1a6-91a003280c7c" providerId="ADAL" clId="{CBAC8246-D99C-453A-9928-76AB69B0D1E8}" dt="2024-11-14T16:53:53.122" v="204" actId="14100"/>
        <pc:sldMkLst>
          <pc:docMk/>
          <pc:sldMk cId="1764207322" sldId="104932"/>
        </pc:sldMkLst>
      </pc:sldChg>
      <pc:sldChg chg="modSp mod ord">
        <pc:chgData name="Mondragon, Desiree - DEN" userId="cddb16d0-b6f9-4161-a1a6-91a003280c7c" providerId="ADAL" clId="{CBAC8246-D99C-453A-9928-76AB69B0D1E8}" dt="2024-11-14T16:52:15.552" v="196" actId="20577"/>
        <pc:sldMkLst>
          <pc:docMk/>
          <pc:sldMk cId="280516186" sldId="104933"/>
        </pc:sldMkLst>
      </pc:sldChg>
      <pc:sldChg chg="modSp mod ord">
        <pc:chgData name="Mondragon, Desiree - DEN" userId="cddb16d0-b6f9-4161-a1a6-91a003280c7c" providerId="ADAL" clId="{CBAC8246-D99C-453A-9928-76AB69B0D1E8}" dt="2024-11-14T16:58:22.566" v="248"/>
        <pc:sldMkLst>
          <pc:docMk/>
          <pc:sldMk cId="3394981455" sldId="104934"/>
        </pc:sldMkLst>
      </pc:sldChg>
      <pc:sldChg chg="modNotesTx">
        <pc:chgData name="Mondragon, Desiree - DEN" userId="cddb16d0-b6f9-4161-a1a6-91a003280c7c" providerId="ADAL" clId="{CBAC8246-D99C-453A-9928-76AB69B0D1E8}" dt="2024-11-14T17:29:57.487" v="497" actId="20577"/>
        <pc:sldMkLst>
          <pc:docMk/>
          <pc:sldMk cId="616483224" sldId="104938"/>
        </pc:sldMkLst>
      </pc:sldChg>
      <pc:sldChg chg="modSp mod">
        <pc:chgData name="Mondragon, Desiree - DEN" userId="cddb16d0-b6f9-4161-a1a6-91a003280c7c" providerId="ADAL" clId="{CBAC8246-D99C-453A-9928-76AB69B0D1E8}" dt="2024-11-14T16:56:02.630" v="210" actId="14100"/>
        <pc:sldMkLst>
          <pc:docMk/>
          <pc:sldMk cId="455818096" sldId="104941"/>
        </pc:sldMkLst>
      </pc:sldChg>
      <pc:sldChg chg="modSp mod ord">
        <pc:chgData name="Mondragon, Desiree - DEN" userId="cddb16d0-b6f9-4161-a1a6-91a003280c7c" providerId="ADAL" clId="{CBAC8246-D99C-453A-9928-76AB69B0D1E8}" dt="2024-11-14T16:58:28.755" v="249"/>
        <pc:sldMkLst>
          <pc:docMk/>
          <pc:sldMk cId="3314886664" sldId="104942"/>
        </pc:sldMkLst>
      </pc:sldChg>
      <pc:sldChg chg="modSp mod ord">
        <pc:chgData name="Mondragon, Desiree - DEN" userId="cddb16d0-b6f9-4161-a1a6-91a003280c7c" providerId="ADAL" clId="{CBAC8246-D99C-453A-9928-76AB69B0D1E8}" dt="2024-11-14T16:58:39.871" v="252" actId="403"/>
        <pc:sldMkLst>
          <pc:docMk/>
          <pc:sldMk cId="3228836951" sldId="104943"/>
        </pc:sldMkLst>
      </pc:sldChg>
      <pc:sldChg chg="modSp mod">
        <pc:chgData name="Mondragon, Desiree - DEN" userId="cddb16d0-b6f9-4161-a1a6-91a003280c7c" providerId="ADAL" clId="{CBAC8246-D99C-453A-9928-76AB69B0D1E8}" dt="2024-11-14T16:53:12.394" v="200" actId="404"/>
        <pc:sldMkLst>
          <pc:docMk/>
          <pc:sldMk cId="3358678051" sldId="104944"/>
        </pc:sldMkLst>
      </pc:sldChg>
      <pc:sldChg chg="modSp mod">
        <pc:chgData name="Mondragon, Desiree - DEN" userId="cddb16d0-b6f9-4161-a1a6-91a003280c7c" providerId="ADAL" clId="{CBAC8246-D99C-453A-9928-76AB69B0D1E8}" dt="2024-11-14T16:53:20.559" v="202" actId="404"/>
        <pc:sldMkLst>
          <pc:docMk/>
          <pc:sldMk cId="234106297" sldId="104945"/>
        </pc:sldMkLst>
      </pc:sldChg>
      <pc:sldChg chg="modSp mod">
        <pc:chgData name="Mondragon, Desiree - DEN" userId="cddb16d0-b6f9-4161-a1a6-91a003280c7c" providerId="ADAL" clId="{CBAC8246-D99C-453A-9928-76AB69B0D1E8}" dt="2024-11-14T16:53:16.802" v="201" actId="404"/>
        <pc:sldMkLst>
          <pc:docMk/>
          <pc:sldMk cId="2612396373" sldId="104946"/>
        </pc:sldMkLst>
      </pc:sldChg>
    </pc:docChg>
  </pc:docChgLst>
  <pc:docChgLst>
    <pc:chgData name="Motley, Sheila - DEN" userId="S::sheila.motley@flydenver.com::e47f4aa8-eac1-4659-838e-f0ecd4442c4f" providerId="AD" clId="Web-{3759C9FE-20D1-A2CE-0E2F-8EAF0D43885A}"/>
    <pc:docChg chg="modSld">
      <pc:chgData name="Motley, Sheila - DEN" userId="S::sheila.motley@flydenver.com::e47f4aa8-eac1-4659-838e-f0ecd4442c4f" providerId="AD" clId="Web-{3759C9FE-20D1-A2CE-0E2F-8EAF0D43885A}" dt="2025-06-12T20:19:35.259" v="0" actId="14100"/>
      <pc:docMkLst>
        <pc:docMk/>
      </pc:docMkLst>
      <pc:sldChg chg="modSp">
        <pc:chgData name="Motley, Sheila - DEN" userId="S::sheila.motley@flydenver.com::e47f4aa8-eac1-4659-838e-f0ecd4442c4f" providerId="AD" clId="Web-{3759C9FE-20D1-A2CE-0E2F-8EAF0D43885A}" dt="2025-06-12T20:19:35.259" v="0" actId="14100"/>
        <pc:sldMkLst>
          <pc:docMk/>
          <pc:sldMk cId="3701062803" sldId="105128"/>
        </pc:sldMkLst>
      </pc:sldChg>
    </pc:docChg>
  </pc:docChgLst>
  <pc:docChgLst>
    <pc:chgData name="Liang, Ro-Tien - DEN" userId="S::ro-tien.liang@flydenver.com::e7c98e97-d74d-424e-9719-4566498bc133" providerId="AD" clId="Web-{7AAB0EC2-1696-F1BA-B529-102250B15BB6}"/>
    <pc:docChg chg="modSld">
      <pc:chgData name="Liang, Ro-Tien - DEN" userId="S::ro-tien.liang@flydenver.com::e7c98e97-d74d-424e-9719-4566498bc133" providerId="AD" clId="Web-{7AAB0EC2-1696-F1BA-B529-102250B15BB6}" dt="2025-01-16T15:23:45.214" v="4" actId="20577"/>
      <pc:docMkLst>
        <pc:docMk/>
      </pc:docMkLst>
    </pc:docChg>
  </pc:docChgLst>
  <pc:docChgLst>
    <pc:chgData name="Mondragon, Desiree - DEN" userId="cddb16d0-b6f9-4161-a1a6-91a003280c7c" providerId="ADAL" clId="{051A44A4-A09B-4523-A533-4E95BCEABE25}"/>
    <pc:docChg chg="undo custSel modSld">
      <pc:chgData name="Mondragon, Desiree - DEN" userId="cddb16d0-b6f9-4161-a1a6-91a003280c7c" providerId="ADAL" clId="{051A44A4-A09B-4523-A533-4E95BCEABE25}" dt="2024-08-01T20:15:41.397" v="164"/>
      <pc:docMkLst>
        <pc:docMk/>
      </pc:docMkLst>
      <pc:sldChg chg="modSp mod">
        <pc:chgData name="Mondragon, Desiree - DEN" userId="cddb16d0-b6f9-4161-a1a6-91a003280c7c" providerId="ADAL" clId="{051A44A4-A09B-4523-A533-4E95BCEABE25}" dt="2024-08-01T19:54:45.536" v="66" actId="962"/>
        <pc:sldMkLst>
          <pc:docMk/>
          <pc:sldMk cId="1149856924" sldId="1186"/>
        </pc:sldMkLst>
      </pc:sldChg>
      <pc:sldChg chg="modSp mod">
        <pc:chgData name="Mondragon, Desiree - DEN" userId="cddb16d0-b6f9-4161-a1a6-91a003280c7c" providerId="ADAL" clId="{051A44A4-A09B-4523-A533-4E95BCEABE25}" dt="2024-08-01T19:53:17.468" v="44" actId="962"/>
        <pc:sldMkLst>
          <pc:docMk/>
          <pc:sldMk cId="430740818" sldId="11071"/>
        </pc:sldMkLst>
      </pc:sldChg>
      <pc:sldChg chg="modSp mod">
        <pc:chgData name="Mondragon, Desiree - DEN" userId="cddb16d0-b6f9-4161-a1a6-91a003280c7c" providerId="ADAL" clId="{051A44A4-A09B-4523-A533-4E95BCEABE25}" dt="2024-08-01T20:15:36.702" v="163"/>
        <pc:sldMkLst>
          <pc:docMk/>
          <pc:sldMk cId="4103528895" sldId="11072"/>
        </pc:sldMkLst>
      </pc:sldChg>
      <pc:sldChg chg="modSp mod">
        <pc:chgData name="Mondragon, Desiree - DEN" userId="cddb16d0-b6f9-4161-a1a6-91a003280c7c" providerId="ADAL" clId="{051A44A4-A09B-4523-A533-4E95BCEABE25}" dt="2024-08-01T19:56:21.246" v="92" actId="962"/>
        <pc:sldMkLst>
          <pc:docMk/>
          <pc:sldMk cId="4221093669" sldId="11073"/>
        </pc:sldMkLst>
      </pc:sldChg>
      <pc:sldChg chg="modSp mod">
        <pc:chgData name="Mondragon, Desiree - DEN" userId="cddb16d0-b6f9-4161-a1a6-91a003280c7c" providerId="ADAL" clId="{051A44A4-A09B-4523-A533-4E95BCEABE25}" dt="2024-08-01T19:56:15.090" v="91" actId="962"/>
        <pc:sldMkLst>
          <pc:docMk/>
          <pc:sldMk cId="4248998617" sldId="11074"/>
        </pc:sldMkLst>
      </pc:sldChg>
      <pc:sldChg chg="modSp mod">
        <pc:chgData name="Mondragon, Desiree - DEN" userId="cddb16d0-b6f9-4161-a1a6-91a003280c7c" providerId="ADAL" clId="{051A44A4-A09B-4523-A533-4E95BCEABE25}" dt="2024-08-01T19:56:24.883" v="93" actId="962"/>
        <pc:sldMkLst>
          <pc:docMk/>
          <pc:sldMk cId="3981395270" sldId="11075"/>
        </pc:sldMkLst>
      </pc:sldChg>
      <pc:sldChg chg="modSp mod">
        <pc:chgData name="Mondragon, Desiree - DEN" userId="cddb16d0-b6f9-4161-a1a6-91a003280c7c" providerId="ADAL" clId="{051A44A4-A09B-4523-A533-4E95BCEABE25}" dt="2024-08-01T19:56:36.629" v="95" actId="962"/>
        <pc:sldMkLst>
          <pc:docMk/>
          <pc:sldMk cId="2969805811" sldId="11076"/>
        </pc:sldMkLst>
      </pc:sldChg>
      <pc:sldChg chg="modSp mod">
        <pc:chgData name="Mondragon, Desiree - DEN" userId="cddb16d0-b6f9-4161-a1a6-91a003280c7c" providerId="ADAL" clId="{051A44A4-A09B-4523-A533-4E95BCEABE25}" dt="2024-08-01T19:55:38.912" v="84" actId="962"/>
        <pc:sldMkLst>
          <pc:docMk/>
          <pc:sldMk cId="2444930698" sldId="11077"/>
        </pc:sldMkLst>
      </pc:sldChg>
      <pc:sldChg chg="modSp mod">
        <pc:chgData name="Mondragon, Desiree - DEN" userId="cddb16d0-b6f9-4161-a1a6-91a003280c7c" providerId="ADAL" clId="{051A44A4-A09B-4523-A533-4E95BCEABE25}" dt="2024-08-01T19:56:29.014" v="94" actId="962"/>
        <pc:sldMkLst>
          <pc:docMk/>
          <pc:sldMk cId="49989696" sldId="11080"/>
        </pc:sldMkLst>
      </pc:sldChg>
      <pc:sldChg chg="modSp mod">
        <pc:chgData name="Mondragon, Desiree - DEN" userId="cddb16d0-b6f9-4161-a1a6-91a003280c7c" providerId="ADAL" clId="{051A44A4-A09B-4523-A533-4E95BCEABE25}" dt="2024-08-01T19:56:40.345" v="96" actId="962"/>
        <pc:sldMkLst>
          <pc:docMk/>
          <pc:sldMk cId="4166334292" sldId="11081"/>
        </pc:sldMkLst>
      </pc:sldChg>
      <pc:sldChg chg="modSp mod">
        <pc:chgData name="Mondragon, Desiree - DEN" userId="cddb16d0-b6f9-4161-a1a6-91a003280c7c" providerId="ADAL" clId="{051A44A4-A09B-4523-A533-4E95BCEABE25}" dt="2024-08-01T19:56:42.552" v="97" actId="962"/>
        <pc:sldMkLst>
          <pc:docMk/>
          <pc:sldMk cId="3736485398" sldId="11082"/>
        </pc:sldMkLst>
      </pc:sldChg>
      <pc:sldChg chg="modSp mod">
        <pc:chgData name="Mondragon, Desiree - DEN" userId="cddb16d0-b6f9-4161-a1a6-91a003280c7c" providerId="ADAL" clId="{051A44A4-A09B-4523-A533-4E95BCEABE25}" dt="2024-08-01T19:56:45.641" v="98" actId="962"/>
        <pc:sldMkLst>
          <pc:docMk/>
          <pc:sldMk cId="620797630" sldId="11083"/>
        </pc:sldMkLst>
      </pc:sldChg>
      <pc:sldChg chg="modSp mod">
        <pc:chgData name="Mondragon, Desiree - DEN" userId="cddb16d0-b6f9-4161-a1a6-91a003280c7c" providerId="ADAL" clId="{051A44A4-A09B-4523-A533-4E95BCEABE25}" dt="2024-08-01T19:56:49.697" v="99" actId="962"/>
        <pc:sldMkLst>
          <pc:docMk/>
          <pc:sldMk cId="2561711928" sldId="11084"/>
        </pc:sldMkLst>
      </pc:sldChg>
      <pc:sldChg chg="modSp mod">
        <pc:chgData name="Mondragon, Desiree - DEN" userId="cddb16d0-b6f9-4161-a1a6-91a003280c7c" providerId="ADAL" clId="{051A44A4-A09B-4523-A533-4E95BCEABE25}" dt="2024-08-01T19:56:52.370" v="100" actId="962"/>
        <pc:sldMkLst>
          <pc:docMk/>
          <pc:sldMk cId="1591334633" sldId="11085"/>
        </pc:sldMkLst>
      </pc:sldChg>
      <pc:sldChg chg="modSp mod">
        <pc:chgData name="Mondragon, Desiree - DEN" userId="cddb16d0-b6f9-4161-a1a6-91a003280c7c" providerId="ADAL" clId="{051A44A4-A09B-4523-A533-4E95BCEABE25}" dt="2024-08-01T19:49:17.553" v="4" actId="962"/>
        <pc:sldMkLst>
          <pc:docMk/>
          <pc:sldMk cId="1890452430" sldId="11112"/>
        </pc:sldMkLst>
      </pc:sldChg>
      <pc:sldChg chg="modSp mod">
        <pc:chgData name="Mondragon, Desiree - DEN" userId="cddb16d0-b6f9-4161-a1a6-91a003280c7c" providerId="ADAL" clId="{051A44A4-A09B-4523-A533-4E95BCEABE25}" dt="2024-08-01T19:50:16.331" v="14" actId="962"/>
        <pc:sldMkLst>
          <pc:docMk/>
          <pc:sldMk cId="735330980" sldId="11113"/>
        </pc:sldMkLst>
      </pc:sldChg>
      <pc:sldChg chg="modSp mod">
        <pc:chgData name="Mondragon, Desiree - DEN" userId="cddb16d0-b6f9-4161-a1a6-91a003280c7c" providerId="ADAL" clId="{051A44A4-A09B-4523-A533-4E95BCEABE25}" dt="2024-08-01T19:55:04.816" v="68" actId="962"/>
        <pc:sldMkLst>
          <pc:docMk/>
          <pc:sldMk cId="1762901178" sldId="11116"/>
        </pc:sldMkLst>
      </pc:sldChg>
      <pc:sldChg chg="modSp mod">
        <pc:chgData name="Mondragon, Desiree - DEN" userId="cddb16d0-b6f9-4161-a1a6-91a003280c7c" providerId="ADAL" clId="{051A44A4-A09B-4523-A533-4E95BCEABE25}" dt="2024-08-01T19:50:51.241" v="25" actId="13244"/>
        <pc:sldMkLst>
          <pc:docMk/>
          <pc:sldMk cId="1363167926" sldId="11136"/>
        </pc:sldMkLst>
      </pc:sldChg>
      <pc:sldChg chg="modSp mod">
        <pc:chgData name="Mondragon, Desiree - DEN" userId="cddb16d0-b6f9-4161-a1a6-91a003280c7c" providerId="ADAL" clId="{051A44A4-A09B-4523-A533-4E95BCEABE25}" dt="2024-08-01T19:51:03.584" v="31" actId="962"/>
        <pc:sldMkLst>
          <pc:docMk/>
          <pc:sldMk cId="1363623318" sldId="11137"/>
        </pc:sldMkLst>
      </pc:sldChg>
      <pc:sldChg chg="modSp mod">
        <pc:chgData name="Mondragon, Desiree - DEN" userId="cddb16d0-b6f9-4161-a1a6-91a003280c7c" providerId="ADAL" clId="{051A44A4-A09B-4523-A533-4E95BCEABE25}" dt="2024-08-01T19:53:56.743" v="49" actId="962"/>
        <pc:sldMkLst>
          <pc:docMk/>
          <pc:sldMk cId="2627390745" sldId="11138"/>
        </pc:sldMkLst>
      </pc:sldChg>
      <pc:sldChg chg="modSp mod">
        <pc:chgData name="Mondragon, Desiree - DEN" userId="cddb16d0-b6f9-4161-a1a6-91a003280c7c" providerId="ADAL" clId="{051A44A4-A09B-4523-A533-4E95BCEABE25}" dt="2024-08-01T20:15:41.397" v="164"/>
        <pc:sldMkLst>
          <pc:docMk/>
          <pc:sldMk cId="3635339707" sldId="11144"/>
        </pc:sldMkLst>
      </pc:sldChg>
      <pc:sldChg chg="modSp mod">
        <pc:chgData name="Mondragon, Desiree - DEN" userId="cddb16d0-b6f9-4161-a1a6-91a003280c7c" providerId="ADAL" clId="{051A44A4-A09B-4523-A533-4E95BCEABE25}" dt="2024-08-01T19:55:15.572" v="73" actId="962"/>
        <pc:sldMkLst>
          <pc:docMk/>
          <pc:sldMk cId="1520934569" sldId="11145"/>
        </pc:sldMkLst>
      </pc:sldChg>
      <pc:sldChg chg="modSp mod">
        <pc:chgData name="Mondragon, Desiree - DEN" userId="cddb16d0-b6f9-4161-a1a6-91a003280c7c" providerId="ADAL" clId="{051A44A4-A09B-4523-A533-4E95BCEABE25}" dt="2024-08-01T19:55:43.050" v="85" actId="962"/>
        <pc:sldMkLst>
          <pc:docMk/>
          <pc:sldMk cId="3496095271" sldId="11150"/>
        </pc:sldMkLst>
      </pc:sldChg>
      <pc:sldChg chg="modSp mod">
        <pc:chgData name="Mondragon, Desiree - DEN" userId="cddb16d0-b6f9-4161-a1a6-91a003280c7c" providerId="ADAL" clId="{051A44A4-A09B-4523-A533-4E95BCEABE25}" dt="2024-08-01T19:56:10.821" v="90" actId="962"/>
        <pc:sldMkLst>
          <pc:docMk/>
          <pc:sldMk cId="3010537312" sldId="11151"/>
        </pc:sldMkLst>
      </pc:sldChg>
      <pc:sldChg chg="modSp mod">
        <pc:chgData name="Mondragon, Desiree - DEN" userId="cddb16d0-b6f9-4161-a1a6-91a003280c7c" providerId="ADAL" clId="{051A44A4-A09B-4523-A533-4E95BCEABE25}" dt="2024-08-01T19:54:21.639" v="56" actId="962"/>
        <pc:sldMkLst>
          <pc:docMk/>
          <pc:sldMk cId="1095214164" sldId="11153"/>
        </pc:sldMkLst>
      </pc:sldChg>
      <pc:sldChg chg="modSp mod">
        <pc:chgData name="Mondragon, Desiree - DEN" userId="cddb16d0-b6f9-4161-a1a6-91a003280c7c" providerId="ADAL" clId="{051A44A4-A09B-4523-A533-4E95BCEABE25}" dt="2024-08-01T19:54:34.712" v="64" actId="13244"/>
        <pc:sldMkLst>
          <pc:docMk/>
          <pc:sldMk cId="0" sldId="11154"/>
        </pc:sldMkLst>
      </pc:sldChg>
      <pc:sldChg chg="modSp mod">
        <pc:chgData name="Mondragon, Desiree - DEN" userId="cddb16d0-b6f9-4161-a1a6-91a003280c7c" providerId="ADAL" clId="{051A44A4-A09B-4523-A533-4E95BCEABE25}" dt="2024-08-01T19:51:14.351" v="37" actId="962"/>
        <pc:sldMkLst>
          <pc:docMk/>
          <pc:sldMk cId="2750082507" sldId="11155"/>
        </pc:sldMkLst>
      </pc:sldChg>
      <pc:sldChg chg="modSp mod">
        <pc:chgData name="Mondragon, Desiree - DEN" userId="cddb16d0-b6f9-4161-a1a6-91a003280c7c" providerId="ADAL" clId="{051A44A4-A09B-4523-A533-4E95BCEABE25}" dt="2024-08-01T20:04:23.189" v="103" actId="962"/>
        <pc:sldMkLst>
          <pc:docMk/>
          <pc:sldMk cId="2241696709" sldId="11163"/>
        </pc:sldMkLst>
      </pc:sldChg>
      <pc:sldChg chg="modSp mod">
        <pc:chgData name="Mondragon, Desiree - DEN" userId="cddb16d0-b6f9-4161-a1a6-91a003280c7c" providerId="ADAL" clId="{051A44A4-A09B-4523-A533-4E95BCEABE25}" dt="2024-08-01T19:55:35.462" v="83" actId="962"/>
        <pc:sldMkLst>
          <pc:docMk/>
          <pc:sldMk cId="2324707015" sldId="11164"/>
        </pc:sldMkLst>
      </pc:sldChg>
    </pc:docChg>
  </pc:docChgLst>
  <pc:docChgLst>
    <pc:chgData name="Tischler Ward, Maddison - DEN" userId="S::maddison.tischlerward@flydenver.com::c048689f-911e-4e1d-9dc4-24b4ff1c7c64" providerId="AD" clId="Web-{A88BBC14-0F53-EA84-D63C-60991C062C81}"/>
    <pc:docChg chg="modSld">
      <pc:chgData name="Tischler Ward, Maddison - DEN" userId="S::maddison.tischlerward@flydenver.com::c048689f-911e-4e1d-9dc4-24b4ff1c7c64" providerId="AD" clId="Web-{A88BBC14-0F53-EA84-D63C-60991C062C81}" dt="2025-02-13T19:40:37.588" v="49" actId="20577"/>
      <pc:docMkLst>
        <pc:docMk/>
      </pc:docMkLst>
      <pc:sldChg chg="modSp">
        <pc:chgData name="Tischler Ward, Maddison - DEN" userId="S::maddison.tischlerward@flydenver.com::c048689f-911e-4e1d-9dc4-24b4ff1c7c64" providerId="AD" clId="Web-{A88BBC14-0F53-EA84-D63C-60991C062C81}" dt="2025-02-13T19:40:37.588" v="49" actId="20577"/>
        <pc:sldMkLst>
          <pc:docMk/>
          <pc:sldMk cId="4092177147" sldId="104998"/>
        </pc:sldMkLst>
      </pc:sldChg>
      <pc:sldChg chg="modSp">
        <pc:chgData name="Tischler Ward, Maddison - DEN" userId="S::maddison.tischlerward@flydenver.com::c048689f-911e-4e1d-9dc4-24b4ff1c7c64" providerId="AD" clId="Web-{A88BBC14-0F53-EA84-D63C-60991C062C81}" dt="2025-02-13T19:38:09.135" v="46" actId="20577"/>
        <pc:sldMkLst>
          <pc:docMk/>
          <pc:sldMk cId="2360375060" sldId="105030"/>
        </pc:sldMkLst>
      </pc:sldChg>
    </pc:docChg>
  </pc:docChgLst>
  <pc:docChgLst>
    <pc:chgData name="Sadkhi, Anas - DEN" userId="S::anas.sadkhi@flydenver.com::d20243c2-2a5c-474c-9c07-cfb3bc577e6d" providerId="AD" clId="Web-{6DFAD623-E713-3DEC-FA26-C3E7B0240212}"/>
    <pc:docChg chg="modSld">
      <pc:chgData name="Sadkhi, Anas - DEN" userId="S::anas.sadkhi@flydenver.com::d20243c2-2a5c-474c-9c07-cfb3bc577e6d" providerId="AD" clId="Web-{6DFAD623-E713-3DEC-FA26-C3E7B0240212}" dt="2025-01-22T17:19:22.153" v="16" actId="20577"/>
      <pc:docMkLst>
        <pc:docMk/>
      </pc:docMkLst>
      <pc:sldChg chg="modSp">
        <pc:chgData name="Sadkhi, Anas - DEN" userId="S::anas.sadkhi@flydenver.com::d20243c2-2a5c-474c-9c07-cfb3bc577e6d" providerId="AD" clId="Web-{6DFAD623-E713-3DEC-FA26-C3E7B0240212}" dt="2025-01-22T17:19:22.153" v="16" actId="20577"/>
        <pc:sldMkLst>
          <pc:docMk/>
          <pc:sldMk cId="4092177147" sldId="104998"/>
        </pc:sldMkLst>
      </pc:sldChg>
    </pc:docChg>
  </pc:docChgLst>
  <pc:docChgLst>
    <pc:chgData name="Gruber, Rachel - DEN" userId="S::rachel.gruber@flydenver.com::4f8c4169-eac6-40af-b1da-0a9cfebc811a" providerId="AD" clId="Web-{96FA2D5C-FCF8-BFCD-BE00-DAA4A9AA170E}"/>
    <pc:docChg chg="modSld">
      <pc:chgData name="Gruber, Rachel - DEN" userId="S::rachel.gruber@flydenver.com::4f8c4169-eac6-40af-b1da-0a9cfebc811a" providerId="AD" clId="Web-{96FA2D5C-FCF8-BFCD-BE00-DAA4A9AA170E}" dt="2024-06-26T19:08:19.924" v="1" actId="20577"/>
      <pc:docMkLst>
        <pc:docMk/>
      </pc:docMkLst>
      <pc:sldChg chg="modSp">
        <pc:chgData name="Gruber, Rachel - DEN" userId="S::rachel.gruber@flydenver.com::4f8c4169-eac6-40af-b1da-0a9cfebc811a" providerId="AD" clId="Web-{96FA2D5C-FCF8-BFCD-BE00-DAA4A9AA170E}" dt="2024-06-26T19:08:19.924" v="1" actId="20577"/>
        <pc:sldMkLst>
          <pc:docMk/>
          <pc:sldMk cId="4103528895" sldId="11072"/>
        </pc:sldMkLst>
      </pc:sldChg>
    </pc:docChg>
  </pc:docChgLst>
  <pc:docChgLst>
    <pc:chgData name="Halbert, Katie - DEN" userId="S::katie.halbert@flydenver.com::74252bd8-abf2-4bee-a5bf-d725efdf2b1f" providerId="AD" clId="Web-{858DF1EC-CAEA-00F9-82D3-AE9294405E5C}"/>
    <pc:docChg chg="addSld modSld">
      <pc:chgData name="Halbert, Katie - DEN" userId="S::katie.halbert@flydenver.com::74252bd8-abf2-4bee-a5bf-d725efdf2b1f" providerId="AD" clId="Web-{858DF1EC-CAEA-00F9-82D3-AE9294405E5C}" dt="2024-11-07T22:10:45.944" v="320" actId="20577"/>
      <pc:docMkLst>
        <pc:docMk/>
      </pc:docMkLst>
      <pc:sldChg chg="modSp">
        <pc:chgData name="Halbert, Katie - DEN" userId="S::katie.halbert@flydenver.com::74252bd8-abf2-4bee-a5bf-d725efdf2b1f" providerId="AD" clId="Web-{858DF1EC-CAEA-00F9-82D3-AE9294405E5C}" dt="2024-11-07T22:01:39.986" v="211" actId="14100"/>
        <pc:sldMkLst>
          <pc:docMk/>
          <pc:sldMk cId="264350020" sldId="11227"/>
        </pc:sldMkLst>
      </pc:sldChg>
      <pc:sldChg chg="modSp">
        <pc:chgData name="Halbert, Katie - DEN" userId="S::katie.halbert@flydenver.com::74252bd8-abf2-4bee-a5bf-d725efdf2b1f" providerId="AD" clId="Web-{858DF1EC-CAEA-00F9-82D3-AE9294405E5C}" dt="2024-11-07T22:02:11.815" v="235"/>
        <pc:sldMkLst>
          <pc:docMk/>
          <pc:sldMk cId="936721277" sldId="11229"/>
        </pc:sldMkLst>
      </pc:sldChg>
      <pc:sldChg chg="modSp">
        <pc:chgData name="Halbert, Katie - DEN" userId="S::katie.halbert@flydenver.com::74252bd8-abf2-4bee-a5bf-d725efdf2b1f" providerId="AD" clId="Web-{858DF1EC-CAEA-00F9-82D3-AE9294405E5C}" dt="2024-11-07T22:10:45.944" v="320" actId="20577"/>
        <pc:sldMkLst>
          <pc:docMk/>
          <pc:sldMk cId="4067118518" sldId="11231"/>
        </pc:sldMkLst>
      </pc:sldChg>
      <pc:sldChg chg="addSp delSp modSp add">
        <pc:chgData name="Halbert, Katie - DEN" userId="S::katie.halbert@flydenver.com::74252bd8-abf2-4bee-a5bf-d725efdf2b1f" providerId="AD" clId="Web-{858DF1EC-CAEA-00F9-82D3-AE9294405E5C}" dt="2024-11-07T21:57:16.820" v="110" actId="1076"/>
        <pc:sldMkLst>
          <pc:docMk/>
          <pc:sldMk cId="455818096" sldId="104941"/>
        </pc:sldMkLst>
      </pc:sldChg>
    </pc:docChg>
  </pc:docChgLst>
  <pc:docChgLst>
    <pc:chgData name="St. Martin, Irene - DEN" userId="861097aa-c1ef-4b8b-a040-0428e3834a04" providerId="ADAL" clId="{E73D4AA1-480B-43DE-9710-3425DFDF1DE7}"/>
    <pc:docChg chg="modSld">
      <pc:chgData name="St. Martin, Irene - DEN" userId="861097aa-c1ef-4b8b-a040-0428e3834a04" providerId="ADAL" clId="{E73D4AA1-480B-43DE-9710-3425DFDF1DE7}" dt="2025-05-06T21:02:44.954" v="2" actId="20577"/>
      <pc:docMkLst>
        <pc:docMk/>
      </pc:docMkLst>
      <pc:sldChg chg="modSp mod">
        <pc:chgData name="St. Martin, Irene - DEN" userId="861097aa-c1ef-4b8b-a040-0428e3834a04" providerId="ADAL" clId="{E73D4AA1-480B-43DE-9710-3425DFDF1DE7}" dt="2025-05-06T21:02:44.954" v="2" actId="20577"/>
        <pc:sldMkLst>
          <pc:docMk/>
          <pc:sldMk cId="1378173061" sldId="105072"/>
        </pc:sldMkLst>
      </pc:sldChg>
    </pc:docChg>
  </pc:docChgLst>
  <pc:docChgLst>
    <pc:chgData name="Murray, James - DEN" userId="S::james.murray@flydenver.com::a8146027-a084-4cf3-b917-86071c997e85" providerId="AD" clId="Web-{5DF92FCE-2CD6-28C0-ACB5-62ADCB236087}"/>
    <pc:docChg chg="modSld">
      <pc:chgData name="Murray, James - DEN" userId="S::james.murray@flydenver.com::a8146027-a084-4cf3-b917-86071c997e85" providerId="AD" clId="Web-{5DF92FCE-2CD6-28C0-ACB5-62ADCB236087}" dt="2024-07-05T16:12:27.965" v="17" actId="20577"/>
      <pc:docMkLst>
        <pc:docMk/>
      </pc:docMkLst>
      <pc:sldChg chg="modSp">
        <pc:chgData name="Murray, James - DEN" userId="S::james.murray@flydenver.com::a8146027-a084-4cf3-b917-86071c997e85" providerId="AD" clId="Web-{5DF92FCE-2CD6-28C0-ACB5-62ADCB236087}" dt="2024-07-05T16:12:27.965" v="17" actId="20577"/>
        <pc:sldMkLst>
          <pc:docMk/>
          <pc:sldMk cId="703172498" sldId="11024"/>
        </pc:sldMkLst>
      </pc:sldChg>
    </pc:docChg>
  </pc:docChgLst>
  <pc:docChgLst>
    <pc:chgData clId="Web-{F0EB0DA8-BEBF-3204-2A56-13C51DAE405A}"/>
    <pc:docChg chg="modSld">
      <pc:chgData name="" userId="" providerId="" clId="Web-{F0EB0DA8-BEBF-3204-2A56-13C51DAE405A}" dt="2024-11-14T21:50:09.333" v="2" actId="20577"/>
      <pc:docMkLst>
        <pc:docMk/>
      </pc:docMkLst>
    </pc:docChg>
  </pc:docChgLst>
  <pc:docChgLst>
    <pc:chgData name="Mondragon, Desiree - DEN" userId="cddb16d0-b6f9-4161-a1a6-91a003280c7c" providerId="ADAL" clId="{5BF023B5-4FD3-4227-93DF-5BBA23CD8D09}"/>
    <pc:docChg chg="undo custSel modSld sldOrd">
      <pc:chgData name="Mondragon, Desiree - DEN" userId="cddb16d0-b6f9-4161-a1a6-91a003280c7c" providerId="ADAL" clId="{5BF023B5-4FD3-4227-93DF-5BBA23CD8D09}" dt="2025-06-26T12:54:05.110" v="446" actId="6549"/>
      <pc:docMkLst>
        <pc:docMk/>
      </pc:docMkLst>
      <pc:sldChg chg="modNotesTx">
        <pc:chgData name="Mondragon, Desiree - DEN" userId="cddb16d0-b6f9-4161-a1a6-91a003280c7c" providerId="ADAL" clId="{5BF023B5-4FD3-4227-93DF-5BBA23CD8D09}" dt="2025-06-26T12:54:05.110" v="446" actId="6549"/>
        <pc:sldMkLst>
          <pc:docMk/>
          <pc:sldMk cId="2148155628" sldId="105088"/>
        </pc:sldMkLst>
      </pc:sldChg>
      <pc:sldChg chg="modNotesTx">
        <pc:chgData name="Mondragon, Desiree - DEN" userId="cddb16d0-b6f9-4161-a1a6-91a003280c7c" providerId="ADAL" clId="{5BF023B5-4FD3-4227-93DF-5BBA23CD8D09}" dt="2025-06-26T12:52:39.437" v="346" actId="6549"/>
        <pc:sldMkLst>
          <pc:docMk/>
          <pc:sldMk cId="1725429381" sldId="105100"/>
        </pc:sldMkLst>
      </pc:sldChg>
      <pc:sldChg chg="ord">
        <pc:chgData name="Mondragon, Desiree - DEN" userId="cddb16d0-b6f9-4161-a1a6-91a003280c7c" providerId="ADAL" clId="{5BF023B5-4FD3-4227-93DF-5BBA23CD8D09}" dt="2025-06-26T12:22:56.205" v="1"/>
        <pc:sldMkLst>
          <pc:docMk/>
          <pc:sldMk cId="3508204244" sldId="105108"/>
        </pc:sldMkLst>
      </pc:sldChg>
      <pc:sldChg chg="modNotesTx">
        <pc:chgData name="Mondragon, Desiree - DEN" userId="cddb16d0-b6f9-4161-a1a6-91a003280c7c" providerId="ADAL" clId="{5BF023B5-4FD3-4227-93DF-5BBA23CD8D09}" dt="2025-06-26T12:53:56.324" v="444" actId="20577"/>
        <pc:sldMkLst>
          <pc:docMk/>
          <pc:sldMk cId="3233280924" sldId="105111"/>
        </pc:sldMkLst>
      </pc:sldChg>
      <pc:sldChg chg="modNotesTx">
        <pc:chgData name="Mondragon, Desiree - DEN" userId="cddb16d0-b6f9-4161-a1a6-91a003280c7c" providerId="ADAL" clId="{5BF023B5-4FD3-4227-93DF-5BBA23CD8D09}" dt="2025-06-26T12:52:45.651" v="348" actId="20577"/>
        <pc:sldMkLst>
          <pc:docMk/>
          <pc:sldMk cId="2838886473" sldId="105117"/>
        </pc:sldMkLst>
      </pc:sldChg>
      <pc:sldChg chg="modNotesTx">
        <pc:chgData name="Mondragon, Desiree - DEN" userId="cddb16d0-b6f9-4161-a1a6-91a003280c7c" providerId="ADAL" clId="{5BF023B5-4FD3-4227-93DF-5BBA23CD8D09}" dt="2025-06-26T12:47:49.049" v="321"/>
        <pc:sldMkLst>
          <pc:docMk/>
          <pc:sldMk cId="4281111932" sldId="105118"/>
        </pc:sldMkLst>
      </pc:sldChg>
      <pc:sldChg chg="modNotesTx">
        <pc:chgData name="Mondragon, Desiree - DEN" userId="cddb16d0-b6f9-4161-a1a6-91a003280c7c" providerId="ADAL" clId="{5BF023B5-4FD3-4227-93DF-5BBA23CD8D09}" dt="2025-06-26T12:49:29.783" v="330"/>
        <pc:sldMkLst>
          <pc:docMk/>
          <pc:sldMk cId="323676489" sldId="105119"/>
        </pc:sldMkLst>
      </pc:sldChg>
      <pc:sldChg chg="modNotesTx">
        <pc:chgData name="Mondragon, Desiree - DEN" userId="cddb16d0-b6f9-4161-a1a6-91a003280c7c" providerId="ADAL" clId="{5BF023B5-4FD3-4227-93DF-5BBA23CD8D09}" dt="2025-06-26T12:50:03.892" v="335" actId="20577"/>
        <pc:sldMkLst>
          <pc:docMk/>
          <pc:sldMk cId="2469104879" sldId="105120"/>
        </pc:sldMkLst>
      </pc:sldChg>
      <pc:sldChg chg="modNotesTx">
        <pc:chgData name="Mondragon, Desiree - DEN" userId="cddb16d0-b6f9-4161-a1a6-91a003280c7c" providerId="ADAL" clId="{5BF023B5-4FD3-4227-93DF-5BBA23CD8D09}" dt="2025-06-26T12:51:55.254" v="341"/>
        <pc:sldMkLst>
          <pc:docMk/>
          <pc:sldMk cId="2772588236" sldId="105121"/>
        </pc:sldMkLst>
      </pc:sldChg>
      <pc:sldChg chg="modNotesTx">
        <pc:chgData name="Mondragon, Desiree - DEN" userId="cddb16d0-b6f9-4161-a1a6-91a003280c7c" providerId="ADAL" clId="{5BF023B5-4FD3-4227-93DF-5BBA23CD8D09}" dt="2025-06-26T12:52:27.496" v="345" actId="20577"/>
        <pc:sldMkLst>
          <pc:docMk/>
          <pc:sldMk cId="915324390" sldId="105122"/>
        </pc:sldMkLst>
      </pc:sldChg>
      <pc:sldChg chg="modNotesTx">
        <pc:chgData name="Mondragon, Desiree - DEN" userId="cddb16d0-b6f9-4161-a1a6-91a003280c7c" providerId="ADAL" clId="{5BF023B5-4FD3-4227-93DF-5BBA23CD8D09}" dt="2025-06-26T12:46:37.086" v="319" actId="6549"/>
        <pc:sldMkLst>
          <pc:docMk/>
          <pc:sldMk cId="2195604597" sldId="105138"/>
        </pc:sldMkLst>
      </pc:sldChg>
      <pc:sldChg chg="modNotesTx">
        <pc:chgData name="Mondragon, Desiree - DEN" userId="cddb16d0-b6f9-4161-a1a6-91a003280c7c" providerId="ADAL" clId="{5BF023B5-4FD3-4227-93DF-5BBA23CD8D09}" dt="2025-06-26T12:40:40.149" v="305" actId="6549"/>
        <pc:sldMkLst>
          <pc:docMk/>
          <pc:sldMk cId="1168517807" sldId="105141"/>
        </pc:sldMkLst>
      </pc:sldChg>
      <pc:sldChg chg="modNotesTx">
        <pc:chgData name="Mondragon, Desiree - DEN" userId="cddb16d0-b6f9-4161-a1a6-91a003280c7c" providerId="ADAL" clId="{5BF023B5-4FD3-4227-93DF-5BBA23CD8D09}" dt="2025-06-26T12:40:32.658" v="303" actId="6549"/>
        <pc:sldMkLst>
          <pc:docMk/>
          <pc:sldMk cId="2399694725" sldId="105142"/>
        </pc:sldMkLst>
      </pc:sldChg>
      <pc:sldChg chg="modNotesTx">
        <pc:chgData name="Mondragon, Desiree - DEN" userId="cddb16d0-b6f9-4161-a1a6-91a003280c7c" providerId="ADAL" clId="{5BF023B5-4FD3-4227-93DF-5BBA23CD8D09}" dt="2025-06-26T12:40:36.637" v="304" actId="6549"/>
        <pc:sldMkLst>
          <pc:docMk/>
          <pc:sldMk cId="2036122929" sldId="105143"/>
        </pc:sldMkLst>
      </pc:sldChg>
    </pc:docChg>
  </pc:docChgLst>
  <pc:docChgLst>
    <pc:chgData name="Mondragon, Desiree - DEN" userId="cddb16d0-b6f9-4161-a1a6-91a003280c7c" providerId="ADAL" clId="{7038BDD8-7429-4E2D-B1C6-A414119BA178}"/>
    <pc:docChg chg="custSel addSld delSld modSld modSection">
      <pc:chgData name="Mondragon, Desiree - DEN" userId="cddb16d0-b6f9-4161-a1a6-91a003280c7c" providerId="ADAL" clId="{7038BDD8-7429-4E2D-B1C6-A414119BA178}" dt="2025-04-01T20:30:06.793" v="17" actId="700"/>
      <pc:docMkLst>
        <pc:docMk/>
      </pc:docMkLst>
      <pc:sldChg chg="del">
        <pc:chgData name="Mondragon, Desiree - DEN" userId="cddb16d0-b6f9-4161-a1a6-91a003280c7c" providerId="ADAL" clId="{7038BDD8-7429-4E2D-B1C6-A414119BA178}" dt="2025-04-01T20:08:21.568" v="2" actId="2696"/>
        <pc:sldMkLst>
          <pc:docMk/>
          <pc:sldMk cId="811872395" sldId="104944"/>
        </pc:sldMkLst>
      </pc:sldChg>
      <pc:sldChg chg="addSp delSp modSp new mod modClrScheme chgLayout">
        <pc:chgData name="Mondragon, Desiree - DEN" userId="cddb16d0-b6f9-4161-a1a6-91a003280c7c" providerId="ADAL" clId="{7038BDD8-7429-4E2D-B1C6-A414119BA178}" dt="2025-04-01T20:30:06.793" v="17" actId="700"/>
        <pc:sldMkLst>
          <pc:docMk/>
          <pc:sldMk cId="2383522274" sldId="105060"/>
        </pc:sldMkLst>
      </pc:sldChg>
    </pc:docChg>
  </pc:docChgLst>
  <pc:docChgLst>
    <pc:chgData name="Ybarra, Sol - GS CA2307 Administrator I" userId="S::sol.ybarra_denvergov.org#ext#@flyden.onmicrosoft.com::c2c845fc-5c9f-4a04-81a7-38fa8671f91f" providerId="AD" clId="Web-{0D13EABD-8203-1044-F6B1-56C054E76857}"/>
    <pc:docChg chg="modSld">
      <pc:chgData name="Ybarra, Sol - GS CA2307 Administrator I" userId="S::sol.ybarra_denvergov.org#ext#@flyden.onmicrosoft.com::c2c845fc-5c9f-4a04-81a7-38fa8671f91f" providerId="AD" clId="Web-{0D13EABD-8203-1044-F6B1-56C054E76857}" dt="2024-10-03T21:38:17.337" v="6" actId="1076"/>
      <pc:docMkLst>
        <pc:docMk/>
      </pc:docMkLst>
    </pc:docChg>
  </pc:docChgLst>
  <pc:docChgLst>
    <pc:chgData name="Tabaldo, Nicolas - DEN" userId="e5eba24a-887a-47d8-80dc-31b6e6f5928b" providerId="ADAL" clId="{17D3899D-C635-4C80-98DD-E12290053293}"/>
    <pc:docChg chg="custSel addSld delSld modSld sldOrd">
      <pc:chgData name="Tabaldo, Nicolas - DEN" userId="e5eba24a-887a-47d8-80dc-31b6e6f5928b" providerId="ADAL" clId="{17D3899D-C635-4C80-98DD-E12290053293}" dt="2024-09-10T13:58:14.340" v="391" actId="20577"/>
      <pc:docMkLst>
        <pc:docMk/>
      </pc:docMkLst>
      <pc:sldChg chg="modSp mod">
        <pc:chgData name="Tabaldo, Nicolas - DEN" userId="e5eba24a-887a-47d8-80dc-31b6e6f5928b" providerId="ADAL" clId="{17D3899D-C635-4C80-98DD-E12290053293}" dt="2024-09-10T13:55:06.359" v="167" actId="20577"/>
        <pc:sldMkLst>
          <pc:docMk/>
          <pc:sldMk cId="534479468" sldId="11197"/>
        </pc:sldMkLst>
      </pc:sldChg>
      <pc:sldChg chg="modSp mod ord">
        <pc:chgData name="Tabaldo, Nicolas - DEN" userId="e5eba24a-887a-47d8-80dc-31b6e6f5928b" providerId="ADAL" clId="{17D3899D-C635-4C80-98DD-E12290053293}" dt="2024-09-10T13:58:14.340" v="391" actId="20577"/>
        <pc:sldMkLst>
          <pc:docMk/>
          <pc:sldMk cId="4081752704" sldId="11207"/>
        </pc:sldMkLst>
      </pc:sldChg>
      <pc:sldChg chg="new del ord">
        <pc:chgData name="Tabaldo, Nicolas - DEN" userId="e5eba24a-887a-47d8-80dc-31b6e6f5928b" providerId="ADAL" clId="{17D3899D-C635-4C80-98DD-E12290053293}" dt="2024-09-10T13:52:09.651" v="5" actId="2696"/>
        <pc:sldMkLst>
          <pc:docMk/>
          <pc:sldMk cId="164503877" sldId="11210"/>
        </pc:sldMkLst>
      </pc:sldChg>
      <pc:sldChg chg="new del">
        <pc:chgData name="Tabaldo, Nicolas - DEN" userId="e5eba24a-887a-47d8-80dc-31b6e6f5928b" providerId="ADAL" clId="{17D3899D-C635-4C80-98DD-E12290053293}" dt="2024-09-10T13:51:07.628" v="1" actId="2696"/>
        <pc:sldMkLst>
          <pc:docMk/>
          <pc:sldMk cId="2363586995" sldId="11210"/>
        </pc:sldMkLst>
      </pc:sldChg>
      <pc:sldChg chg="add">
        <pc:chgData name="Tabaldo, Nicolas - DEN" userId="e5eba24a-887a-47d8-80dc-31b6e6f5928b" providerId="ADAL" clId="{17D3899D-C635-4C80-98DD-E12290053293}" dt="2024-09-10T13:52:17.245" v="6" actId="2890"/>
        <pc:sldMkLst>
          <pc:docMk/>
          <pc:sldMk cId="2576658171" sldId="11210"/>
        </pc:sldMkLst>
      </pc:sldChg>
    </pc:docChg>
  </pc:docChgLst>
  <pc:docChgLst>
    <pc:chgData clId="Web-{093AA75D-EDEA-4442-5865-07D35A78D873}"/>
    <pc:docChg chg="sldOrd">
      <pc:chgData name="" userId="" providerId="" clId="Web-{093AA75D-EDEA-4442-5865-07D35A78D873}" dt="2024-12-12T19:54:32.639" v="0"/>
      <pc:docMkLst>
        <pc:docMk/>
      </pc:docMkLst>
      <pc:sldChg chg="ord">
        <pc:chgData name="" userId="" providerId="" clId="Web-{093AA75D-EDEA-4442-5865-07D35A78D873}" dt="2024-12-12T19:54:32.639" v="0"/>
        <pc:sldMkLst>
          <pc:docMk/>
          <pc:sldMk cId="1890452430" sldId="11112"/>
        </pc:sldMkLst>
      </pc:sldChg>
    </pc:docChg>
  </pc:docChgLst>
  <pc:docChgLst>
    <pc:chgData name="Feekes, Matthew - DEN" userId="S::matthew.feekes@flydenver.com::1a2b0ad2-109f-446d-8017-d19d89f03200" providerId="AD" clId="Web-{D9180672-0C43-2198-0351-FE0EEE7F4663}"/>
    <pc:docChg chg="modSld sldOrd">
      <pc:chgData name="Feekes, Matthew - DEN" userId="S::matthew.feekes@flydenver.com::1a2b0ad2-109f-446d-8017-d19d89f03200" providerId="AD" clId="Web-{D9180672-0C43-2198-0351-FE0EEE7F4663}" dt="2025-03-12T23:14:09.866" v="63" actId="20577"/>
      <pc:docMkLst>
        <pc:docMk/>
      </pc:docMkLst>
      <pc:sldChg chg="modSp ord">
        <pc:chgData name="Feekes, Matthew - DEN" userId="S::matthew.feekes@flydenver.com::1a2b0ad2-109f-446d-8017-d19d89f03200" providerId="AD" clId="Web-{D9180672-0C43-2198-0351-FE0EEE7F4663}" dt="2025-03-12T22:56:22.162" v="27" actId="20577"/>
        <pc:sldMkLst>
          <pc:docMk/>
          <pc:sldMk cId="3271085709" sldId="105025"/>
        </pc:sldMkLst>
      </pc:sldChg>
      <pc:sldChg chg="modSp">
        <pc:chgData name="Feekes, Matthew - DEN" userId="S::matthew.feekes@flydenver.com::1a2b0ad2-109f-446d-8017-d19d89f03200" providerId="AD" clId="Web-{D9180672-0C43-2198-0351-FE0EEE7F4663}" dt="2025-03-12T23:10:50.707" v="53" actId="20577"/>
        <pc:sldMkLst>
          <pc:docMk/>
          <pc:sldMk cId="141347532" sldId="105029"/>
        </pc:sldMkLst>
      </pc:sldChg>
      <pc:sldChg chg="modSp">
        <pc:chgData name="Feekes, Matthew - DEN" userId="S::matthew.feekes@flydenver.com::1a2b0ad2-109f-446d-8017-d19d89f03200" providerId="AD" clId="Web-{D9180672-0C43-2198-0351-FE0EEE7F4663}" dt="2025-03-12T23:14:09.866" v="63" actId="20577"/>
        <pc:sldMkLst>
          <pc:docMk/>
          <pc:sldMk cId="2360375060" sldId="105030"/>
        </pc:sldMkLst>
      </pc:sldChg>
      <pc:sldChg chg="modSp">
        <pc:chgData name="Feekes, Matthew - DEN" userId="S::matthew.feekes@flydenver.com::1a2b0ad2-109f-446d-8017-d19d89f03200" providerId="AD" clId="Web-{D9180672-0C43-2198-0351-FE0EEE7F4663}" dt="2025-03-12T22:51:01.781" v="23" actId="20577"/>
        <pc:sldMkLst>
          <pc:docMk/>
          <pc:sldMk cId="2811352494" sldId="105051"/>
        </pc:sldMkLst>
      </pc:sldChg>
    </pc:docChg>
  </pc:docChgLst>
  <pc:docChgLst>
    <pc:chgData name="Stevens, Kathryn - DEN Contingent Worker" userId="S::kathryn.stevens@flydenver.com::002f0a7d-49c8-4374-93cc-d7ebcb98ced9" providerId="AD" clId="Web-{1B61AD3D-18A5-93A8-E95C-F67BAB6D795B}"/>
    <pc:docChg chg="modSld">
      <pc:chgData name="Stevens, Kathryn - DEN Contingent Worker" userId="S::kathryn.stevens@flydenver.com::002f0a7d-49c8-4374-93cc-d7ebcb98ced9" providerId="AD" clId="Web-{1B61AD3D-18A5-93A8-E95C-F67BAB6D795B}" dt="2025-02-10T15:48:42.491" v="14"/>
      <pc:docMkLst>
        <pc:docMk/>
      </pc:docMkLst>
      <pc:sldChg chg="modSp">
        <pc:chgData name="Stevens, Kathryn - DEN Contingent Worker" userId="S::kathryn.stevens@flydenver.com::002f0a7d-49c8-4374-93cc-d7ebcb98ced9" providerId="AD" clId="Web-{1B61AD3D-18A5-93A8-E95C-F67BAB6D795B}" dt="2025-02-10T15:48:42.491" v="14"/>
        <pc:sldMkLst>
          <pc:docMk/>
          <pc:sldMk cId="1029416268" sldId="105024"/>
        </pc:sldMkLst>
      </pc:sldChg>
    </pc:docChg>
  </pc:docChgLst>
  <pc:docChgLst>
    <pc:chgData name="Mondragon, Desiree - DEN" userId="S::desiree.mondragon@flydenver.com::cddb16d0-b6f9-4161-a1a6-91a003280c7c" providerId="AD" clId="Web-{D4F90022-CFC0-4C85-A5E6-641C76871A6B}"/>
    <pc:docChg chg="delSld modSld">
      <pc:chgData name="Mondragon, Desiree - DEN" userId="S::desiree.mondragon@flydenver.com::cddb16d0-b6f9-4161-a1a6-91a003280c7c" providerId="AD" clId="Web-{D4F90022-CFC0-4C85-A5E6-641C76871A6B}" dt="2024-08-16T13:13:20.760" v="15"/>
      <pc:docMkLst>
        <pc:docMk/>
      </pc:docMkLst>
      <pc:sldChg chg="modSp">
        <pc:chgData name="Mondragon, Desiree - DEN" userId="S::desiree.mondragon@flydenver.com::cddb16d0-b6f9-4161-a1a6-91a003280c7c" providerId="AD" clId="Web-{D4F90022-CFC0-4C85-A5E6-641C76871A6B}" dt="2024-08-16T13:10:46.787" v="6" actId="14100"/>
        <pc:sldMkLst>
          <pc:docMk/>
          <pc:sldMk cId="3371077155" sldId="259"/>
        </pc:sldMkLst>
      </pc:sldChg>
      <pc:sldChg chg="del">
        <pc:chgData name="Mondragon, Desiree - DEN" userId="S::desiree.mondragon@flydenver.com::cddb16d0-b6f9-4161-a1a6-91a003280c7c" providerId="AD" clId="Web-{D4F90022-CFC0-4C85-A5E6-641C76871A6B}" dt="2024-08-16T13:13:20.760" v="15"/>
        <pc:sldMkLst>
          <pc:docMk/>
          <pc:sldMk cId="3053472938" sldId="279"/>
        </pc:sldMkLst>
      </pc:sldChg>
      <pc:sldChg chg="del">
        <pc:chgData name="Mondragon, Desiree - DEN" userId="S::desiree.mondragon@flydenver.com::cddb16d0-b6f9-4161-a1a6-91a003280c7c" providerId="AD" clId="Web-{D4F90022-CFC0-4C85-A5E6-641C76871A6B}" dt="2024-08-16T13:13:20.760" v="14"/>
        <pc:sldMkLst>
          <pc:docMk/>
          <pc:sldMk cId="4279377983" sldId="11068"/>
        </pc:sldMkLst>
      </pc:sldChg>
      <pc:sldChg chg="del">
        <pc:chgData name="Mondragon, Desiree - DEN" userId="S::desiree.mondragon@flydenver.com::cddb16d0-b6f9-4161-a1a6-91a003280c7c" providerId="AD" clId="Web-{D4F90022-CFC0-4C85-A5E6-641C76871A6B}" dt="2024-08-16T13:13:20.744" v="10"/>
        <pc:sldMkLst>
          <pc:docMk/>
          <pc:sldMk cId="430740818" sldId="11071"/>
        </pc:sldMkLst>
      </pc:sldChg>
      <pc:sldChg chg="del">
        <pc:chgData name="Mondragon, Desiree - DEN" userId="S::desiree.mondragon@flydenver.com::cddb16d0-b6f9-4161-a1a6-91a003280c7c" providerId="AD" clId="Web-{D4F90022-CFC0-4C85-A5E6-641C76871A6B}" dt="2024-08-16T13:13:20.760" v="12"/>
        <pc:sldMkLst>
          <pc:docMk/>
          <pc:sldMk cId="1363623318" sldId="11137"/>
        </pc:sldMkLst>
      </pc:sldChg>
      <pc:sldChg chg="del">
        <pc:chgData name="Mondragon, Desiree - DEN" userId="S::desiree.mondragon@flydenver.com::cddb16d0-b6f9-4161-a1a6-91a003280c7c" providerId="AD" clId="Web-{D4F90022-CFC0-4C85-A5E6-641C76871A6B}" dt="2024-08-16T13:13:20.744" v="9"/>
        <pc:sldMkLst>
          <pc:docMk/>
          <pc:sldMk cId="2627390745" sldId="11138"/>
        </pc:sldMkLst>
      </pc:sldChg>
      <pc:sldChg chg="del">
        <pc:chgData name="Mondragon, Desiree - DEN" userId="S::desiree.mondragon@flydenver.com::cddb16d0-b6f9-4161-a1a6-91a003280c7c" providerId="AD" clId="Web-{D4F90022-CFC0-4C85-A5E6-641C76871A6B}" dt="2024-08-16T13:13:20.744" v="8"/>
        <pc:sldMkLst>
          <pc:docMk/>
          <pc:sldMk cId="1095214164" sldId="11153"/>
        </pc:sldMkLst>
      </pc:sldChg>
      <pc:sldChg chg="del">
        <pc:chgData name="Mondragon, Desiree - DEN" userId="S::desiree.mondragon@flydenver.com::cddb16d0-b6f9-4161-a1a6-91a003280c7c" providerId="AD" clId="Web-{D4F90022-CFC0-4C85-A5E6-641C76871A6B}" dt="2024-08-16T13:13:20.744" v="7"/>
        <pc:sldMkLst>
          <pc:docMk/>
          <pc:sldMk cId="0" sldId="11154"/>
        </pc:sldMkLst>
      </pc:sldChg>
      <pc:sldChg chg="del">
        <pc:chgData name="Mondragon, Desiree - DEN" userId="S::desiree.mondragon@flydenver.com::cddb16d0-b6f9-4161-a1a6-91a003280c7c" providerId="AD" clId="Web-{D4F90022-CFC0-4C85-A5E6-641C76871A6B}" dt="2024-08-16T13:13:20.744" v="11"/>
        <pc:sldMkLst>
          <pc:docMk/>
          <pc:sldMk cId="2750082507" sldId="11155"/>
        </pc:sldMkLst>
      </pc:sldChg>
    </pc:docChg>
  </pc:docChgLst>
  <pc:docChgLst>
    <pc:chgData name="Mondragon, Desiree - DEN" userId="cddb16d0-b6f9-4161-a1a6-91a003280c7c" providerId="ADAL" clId="{A0971B0B-29FE-4E78-9664-2C63A0AF5435}"/>
    <pc:docChg chg="undo custSel addSld delSld modSld sldOrd">
      <pc:chgData name="Mondragon, Desiree - DEN" userId="cddb16d0-b6f9-4161-a1a6-91a003280c7c" providerId="ADAL" clId="{A0971B0B-29FE-4E78-9664-2C63A0AF5435}" dt="2024-08-02T16:15:48.967" v="769" actId="20577"/>
      <pc:docMkLst>
        <pc:docMk/>
      </pc:docMkLst>
      <pc:sldChg chg="del">
        <pc:chgData name="Mondragon, Desiree - DEN" userId="cddb16d0-b6f9-4161-a1a6-91a003280c7c" providerId="ADAL" clId="{A0971B0B-29FE-4E78-9664-2C63A0AF5435}" dt="2024-08-02T15:59:00.853" v="555" actId="2696"/>
        <pc:sldMkLst>
          <pc:docMk/>
          <pc:sldMk cId="4166334292" sldId="11081"/>
        </pc:sldMkLst>
      </pc:sldChg>
      <pc:sldChg chg="del">
        <pc:chgData name="Mondragon, Desiree - DEN" userId="cddb16d0-b6f9-4161-a1a6-91a003280c7c" providerId="ADAL" clId="{A0971B0B-29FE-4E78-9664-2C63A0AF5435}" dt="2024-08-02T15:58:56.601" v="554" actId="2696"/>
        <pc:sldMkLst>
          <pc:docMk/>
          <pc:sldMk cId="620797630" sldId="11083"/>
        </pc:sldMkLst>
      </pc:sldChg>
      <pc:sldChg chg="modSp add del mod">
        <pc:chgData name="Mondragon, Desiree - DEN" userId="cddb16d0-b6f9-4161-a1a6-91a003280c7c" providerId="ADAL" clId="{A0971B0B-29FE-4E78-9664-2C63A0AF5435}" dt="2024-08-02T16:15:11.621" v="699" actId="20577"/>
        <pc:sldMkLst>
          <pc:docMk/>
          <pc:sldMk cId="156898169" sldId="11094"/>
        </pc:sldMkLst>
      </pc:sldChg>
      <pc:sldChg chg="modSp">
        <pc:chgData name="Mondragon, Desiree - DEN" userId="cddb16d0-b6f9-4161-a1a6-91a003280c7c" providerId="ADAL" clId="{A0971B0B-29FE-4E78-9664-2C63A0AF5435}" dt="2024-08-02T16:15:48.967" v="769" actId="20577"/>
        <pc:sldMkLst>
          <pc:docMk/>
          <pc:sldMk cId="215590715" sldId="11098"/>
        </pc:sldMkLst>
      </pc:sldChg>
      <pc:sldChg chg="del">
        <pc:chgData name="Mondragon, Desiree - DEN" userId="cddb16d0-b6f9-4161-a1a6-91a003280c7c" providerId="ADAL" clId="{A0971B0B-29FE-4E78-9664-2C63A0AF5435}" dt="2024-08-02T16:14:00.607" v="649" actId="2696"/>
        <pc:sldMkLst>
          <pc:docMk/>
          <pc:sldMk cId="217077955" sldId="11101"/>
        </pc:sldMkLst>
      </pc:sldChg>
      <pc:sldChg chg="del">
        <pc:chgData name="Mondragon, Desiree - DEN" userId="cddb16d0-b6f9-4161-a1a6-91a003280c7c" providerId="ADAL" clId="{A0971B0B-29FE-4E78-9664-2C63A0AF5435}" dt="2024-08-02T16:14:00.607" v="649" actId="2696"/>
        <pc:sldMkLst>
          <pc:docMk/>
          <pc:sldMk cId="1739419069" sldId="11102"/>
        </pc:sldMkLst>
      </pc:sldChg>
      <pc:sldChg chg="del">
        <pc:chgData name="Mondragon, Desiree - DEN" userId="cddb16d0-b6f9-4161-a1a6-91a003280c7c" providerId="ADAL" clId="{A0971B0B-29FE-4E78-9664-2C63A0AF5435}" dt="2024-08-02T16:14:08.250" v="650" actId="2696"/>
        <pc:sldMkLst>
          <pc:docMk/>
          <pc:sldMk cId="926823826" sldId="11109"/>
        </pc:sldMkLst>
      </pc:sldChg>
      <pc:sldChg chg="del">
        <pc:chgData name="Mondragon, Desiree - DEN" userId="cddb16d0-b6f9-4161-a1a6-91a003280c7c" providerId="ADAL" clId="{A0971B0B-29FE-4E78-9664-2C63A0AF5435}" dt="2024-08-02T16:14:12.447" v="651" actId="2696"/>
        <pc:sldMkLst>
          <pc:docMk/>
          <pc:sldMk cId="1567306953" sldId="11130"/>
        </pc:sldMkLst>
      </pc:sldChg>
      <pc:sldChg chg="ord">
        <pc:chgData name="Mondragon, Desiree - DEN" userId="cddb16d0-b6f9-4161-a1a6-91a003280c7c" providerId="ADAL" clId="{A0971B0B-29FE-4E78-9664-2C63A0AF5435}" dt="2024-08-02T15:59:50.448" v="557"/>
        <pc:sldMkLst>
          <pc:docMk/>
          <pc:sldMk cId="3164075328" sldId="11135"/>
        </pc:sldMkLst>
      </pc:sldChg>
      <pc:sldChg chg="ord">
        <pc:chgData name="Mondragon, Desiree - DEN" userId="cddb16d0-b6f9-4161-a1a6-91a003280c7c" providerId="ADAL" clId="{A0971B0B-29FE-4E78-9664-2C63A0AF5435}" dt="2024-08-02T15:59:50.448" v="557"/>
        <pc:sldMkLst>
          <pc:docMk/>
          <pc:sldMk cId="3416400939" sldId="11139"/>
        </pc:sldMkLst>
      </pc:sldChg>
      <pc:sldChg chg="ord">
        <pc:chgData name="Mondragon, Desiree - DEN" userId="cddb16d0-b6f9-4161-a1a6-91a003280c7c" providerId="ADAL" clId="{A0971B0B-29FE-4E78-9664-2C63A0AF5435}" dt="2024-08-02T15:59:50.448" v="557"/>
        <pc:sldMkLst>
          <pc:docMk/>
          <pc:sldMk cId="3440017825" sldId="11140"/>
        </pc:sldMkLst>
      </pc:sldChg>
      <pc:sldChg chg="modSp">
        <pc:chgData name="Mondragon, Desiree - DEN" userId="cddb16d0-b6f9-4161-a1a6-91a003280c7c" providerId="ADAL" clId="{A0971B0B-29FE-4E78-9664-2C63A0AF5435}" dt="2024-08-02T16:15:19.589" v="708" actId="20577"/>
        <pc:sldMkLst>
          <pc:docMk/>
          <pc:sldMk cId="147602828" sldId="11148"/>
        </pc:sldMkLst>
      </pc:sldChg>
      <pc:sldChg chg="del">
        <pc:chgData name="Mondragon, Desiree - DEN" userId="cddb16d0-b6f9-4161-a1a6-91a003280c7c" providerId="ADAL" clId="{A0971B0B-29FE-4E78-9664-2C63A0AF5435}" dt="2024-08-02T16:14:16.685" v="652" actId="2696"/>
        <pc:sldMkLst>
          <pc:docMk/>
          <pc:sldMk cId="437552280" sldId="11156"/>
        </pc:sldMkLst>
      </pc:sldChg>
      <pc:sldChg chg="modSp mod">
        <pc:chgData name="Mondragon, Desiree - DEN" userId="cddb16d0-b6f9-4161-a1a6-91a003280c7c" providerId="ADAL" clId="{A0971B0B-29FE-4E78-9664-2C63A0AF5435}" dt="2024-08-02T15:41:48.781" v="206" actId="20577"/>
        <pc:sldMkLst>
          <pc:docMk/>
          <pc:sldMk cId="3385099855" sldId="11159"/>
        </pc:sldMkLst>
      </pc:sldChg>
      <pc:sldChg chg="modSp">
        <pc:chgData name="Mondragon, Desiree - DEN" userId="cddb16d0-b6f9-4161-a1a6-91a003280c7c" providerId="ADAL" clId="{A0971B0B-29FE-4E78-9664-2C63A0AF5435}" dt="2024-08-02T16:15:35.470" v="732" actId="20577"/>
        <pc:sldMkLst>
          <pc:docMk/>
          <pc:sldMk cId="653361387" sldId="11160"/>
        </pc:sldMkLst>
      </pc:sldChg>
      <pc:sldChg chg="add ord">
        <pc:chgData name="Mondragon, Desiree - DEN" userId="cddb16d0-b6f9-4161-a1a6-91a003280c7c" providerId="ADAL" clId="{A0971B0B-29FE-4E78-9664-2C63A0AF5435}" dt="2024-08-02T15:18:16.824" v="202"/>
        <pc:sldMkLst>
          <pc:docMk/>
          <pc:sldMk cId="4128948748" sldId="11166"/>
        </pc:sldMkLst>
      </pc:sldChg>
      <pc:sldChg chg="modSp add ord replId">
        <pc:chgData name="Mondragon, Desiree - DEN" userId="cddb16d0-b6f9-4161-a1a6-91a003280c7c" providerId="ADAL" clId="{A0971B0B-29FE-4E78-9664-2C63A0AF5435}" dt="2024-08-02T16:15:28.184" v="723" actId="20577"/>
        <pc:sldMkLst>
          <pc:docMk/>
          <pc:sldMk cId="3100568756" sldId="11167"/>
        </pc:sldMkLst>
      </pc:sldChg>
      <pc:sldChg chg="modSp add del mod">
        <pc:chgData name="Mondragon, Desiree - DEN" userId="cddb16d0-b6f9-4161-a1a6-91a003280c7c" providerId="ADAL" clId="{A0971B0B-29FE-4E78-9664-2C63A0AF5435}" dt="2024-08-02T12:25:11.864" v="171" actId="2696"/>
        <pc:sldMkLst>
          <pc:docMk/>
          <pc:sldMk cId="471413351" sldId="11168"/>
        </pc:sldMkLst>
      </pc:sldChg>
      <pc:sldChg chg="add">
        <pc:chgData name="Mondragon, Desiree - DEN" userId="cddb16d0-b6f9-4161-a1a6-91a003280c7c" providerId="ADAL" clId="{A0971B0B-29FE-4E78-9664-2C63A0AF5435}" dt="2024-08-02T12:25:31.696" v="175" actId="2890"/>
        <pc:sldMkLst>
          <pc:docMk/>
          <pc:sldMk cId="1859912748" sldId="11169"/>
        </pc:sldMkLst>
      </pc:sldChg>
      <pc:sldChg chg="new del">
        <pc:chgData name="Mondragon, Desiree - DEN" userId="cddb16d0-b6f9-4161-a1a6-91a003280c7c" providerId="ADAL" clId="{A0971B0B-29FE-4E78-9664-2C63A0AF5435}" dt="2024-08-02T12:25:15.173" v="173" actId="680"/>
        <pc:sldMkLst>
          <pc:docMk/>
          <pc:sldMk cId="3574747095" sldId="11169"/>
        </pc:sldMkLst>
      </pc:sldChg>
      <pc:sldChg chg="modSp add mod">
        <pc:chgData name="Mondragon, Desiree - DEN" userId="cddb16d0-b6f9-4161-a1a6-91a003280c7c" providerId="ADAL" clId="{A0971B0B-29FE-4E78-9664-2C63A0AF5435}" dt="2024-08-02T15:16:06.211" v="180"/>
        <pc:sldMkLst>
          <pc:docMk/>
          <pc:sldMk cId="2229617392" sldId="11170"/>
        </pc:sldMkLst>
      </pc:sldChg>
      <pc:sldChg chg="modSp add mod replId">
        <pc:chgData name="Mondragon, Desiree - DEN" userId="cddb16d0-b6f9-4161-a1a6-91a003280c7c" providerId="ADAL" clId="{A0971B0B-29FE-4E78-9664-2C63A0AF5435}" dt="2024-08-02T15:17:10.999" v="195" actId="20577"/>
        <pc:sldMkLst>
          <pc:docMk/>
          <pc:sldMk cId="4183876085" sldId="11171"/>
        </pc:sldMkLst>
      </pc:sldChg>
      <pc:sldChg chg="add">
        <pc:chgData name="Mondragon, Desiree - DEN" userId="cddb16d0-b6f9-4161-a1a6-91a003280c7c" providerId="ADAL" clId="{A0971B0B-29FE-4E78-9664-2C63A0AF5435}" dt="2024-08-02T15:41:29.718" v="203" actId="2890"/>
        <pc:sldMkLst>
          <pc:docMk/>
          <pc:sldMk cId="1381450083" sldId="11173"/>
        </pc:sldMkLst>
      </pc:sldChg>
      <pc:sldChg chg="addSp delSp modSp new del mod modClrScheme chgLayout">
        <pc:chgData name="Mondragon, Desiree - DEN" userId="cddb16d0-b6f9-4161-a1a6-91a003280c7c" providerId="ADAL" clId="{A0971B0B-29FE-4E78-9664-2C63A0AF5435}" dt="2024-08-02T15:43:22.389" v="230" actId="2696"/>
        <pc:sldMkLst>
          <pc:docMk/>
          <pc:sldMk cId="1380870465" sldId="11174"/>
        </pc:sldMkLst>
      </pc:sldChg>
      <pc:sldChg chg="add del">
        <pc:chgData name="Mondragon, Desiree - DEN" userId="cddb16d0-b6f9-4161-a1a6-91a003280c7c" providerId="ADAL" clId="{A0971B0B-29FE-4E78-9664-2C63A0AF5435}" dt="2024-08-02T15:42:50.402" v="222" actId="2696"/>
        <pc:sldMkLst>
          <pc:docMk/>
          <pc:sldMk cId="177093928" sldId="11175"/>
        </pc:sldMkLst>
      </pc:sldChg>
      <pc:sldChg chg="modSp add mod ord">
        <pc:chgData name="Mondragon, Desiree - DEN" userId="cddb16d0-b6f9-4161-a1a6-91a003280c7c" providerId="ADAL" clId="{A0971B0B-29FE-4E78-9664-2C63A0AF5435}" dt="2024-08-02T15:46:05.017" v="323" actId="20577"/>
        <pc:sldMkLst>
          <pc:docMk/>
          <pc:sldMk cId="2522249108" sldId="11175"/>
        </pc:sldMkLst>
      </pc:sldChg>
      <pc:sldChg chg="modSp add mod">
        <pc:chgData name="Mondragon, Desiree - DEN" userId="cddb16d0-b6f9-4161-a1a6-91a003280c7c" providerId="ADAL" clId="{A0971B0B-29FE-4E78-9664-2C63A0AF5435}" dt="2024-08-02T15:45:56.064" v="321" actId="20577"/>
        <pc:sldMkLst>
          <pc:docMk/>
          <pc:sldMk cId="2168706652" sldId="11176"/>
        </pc:sldMkLst>
      </pc:sldChg>
      <pc:sldChg chg="modSp">
        <pc:chgData name="Mondragon, Desiree - DEN" userId="cddb16d0-b6f9-4161-a1a6-91a003280c7c" providerId="ADAL" clId="{A0971B0B-29FE-4E78-9664-2C63A0AF5435}" dt="2024-08-02T16:15:00.574" v="691" actId="20577"/>
        <pc:sldMkLst>
          <pc:docMk/>
          <pc:sldMk cId="2584360031" sldId="11177"/>
        </pc:sldMkLst>
      </pc:sldChg>
      <pc:sldChg chg="modSp">
        <pc:chgData name="Mondragon, Desiree - DEN" userId="cddb16d0-b6f9-4161-a1a6-91a003280c7c" providerId="ADAL" clId="{A0971B0B-29FE-4E78-9664-2C63A0AF5435}" dt="2024-08-02T16:14:41.348" v="668" actId="20577"/>
        <pc:sldMkLst>
          <pc:docMk/>
          <pc:sldMk cId="1458633099" sldId="11178"/>
        </pc:sldMkLst>
      </pc:sldChg>
    </pc:docChg>
  </pc:docChgLst>
  <pc:docChgLst>
    <pc:chgData name="Halbert, Katie - DEN" userId="S::katie.halbert@flydenver.com::74252bd8-abf2-4bee-a5bf-d725efdf2b1f" providerId="AD" clId="Web-{D2778663-5FEF-937F-B5D3-ADFB6C4631FD}"/>
    <pc:docChg chg="modSld">
      <pc:chgData name="Halbert, Katie - DEN" userId="S::katie.halbert@flydenver.com::74252bd8-abf2-4bee-a5bf-d725efdf2b1f" providerId="AD" clId="Web-{D2778663-5FEF-937F-B5D3-ADFB6C4631FD}" dt="2024-10-02T19:39:27.386" v="402" actId="1076"/>
      <pc:docMkLst>
        <pc:docMk/>
      </pc:docMkLst>
      <pc:sldChg chg="addSp modSp">
        <pc:chgData name="Halbert, Katie - DEN" userId="S::katie.halbert@flydenver.com::74252bd8-abf2-4bee-a5bf-d725efdf2b1f" providerId="AD" clId="Web-{D2778663-5FEF-937F-B5D3-ADFB6C4631FD}" dt="2024-10-02T19:39:27.386" v="402" actId="1076"/>
        <pc:sldMkLst>
          <pc:docMk/>
          <pc:sldMk cId="264350020" sldId="11227"/>
        </pc:sldMkLst>
      </pc:sldChg>
      <pc:sldChg chg="addSp modSp">
        <pc:chgData name="Halbert, Katie - DEN" userId="S::katie.halbert@flydenver.com::74252bd8-abf2-4bee-a5bf-d725efdf2b1f" providerId="AD" clId="Web-{D2778663-5FEF-937F-B5D3-ADFB6C4631FD}" dt="2024-10-02T19:38:58.339" v="396" actId="1076"/>
        <pc:sldMkLst>
          <pc:docMk/>
          <pc:sldMk cId="936721277" sldId="11229"/>
        </pc:sldMkLst>
      </pc:sldChg>
      <pc:sldChg chg="addSp modSp">
        <pc:chgData name="Halbert, Katie - DEN" userId="S::katie.halbert@flydenver.com::74252bd8-abf2-4bee-a5bf-d725efdf2b1f" providerId="AD" clId="Web-{D2778663-5FEF-937F-B5D3-ADFB6C4631FD}" dt="2024-10-02T19:39:11.058" v="399" actId="1076"/>
        <pc:sldMkLst>
          <pc:docMk/>
          <pc:sldMk cId="4067118518" sldId="11231"/>
        </pc:sldMkLst>
      </pc:sldChg>
    </pc:docChg>
  </pc:docChgLst>
  <pc:docChgLst>
    <pc:chgData name="Ortwein, Berit - DEN" userId="S::berit.ortwein@flydenver.com::1b3ed115-5997-46dd-a3dc-fc6f9d0342f9" providerId="AD" clId="Web-{F4B28894-8C6B-CEB7-3886-BC26B01E0305}"/>
    <pc:docChg chg="modSld">
      <pc:chgData name="Ortwein, Berit - DEN" userId="S::berit.ortwein@flydenver.com::1b3ed115-5997-46dd-a3dc-fc6f9d0342f9" providerId="AD" clId="Web-{F4B28894-8C6B-CEB7-3886-BC26B01E0305}" dt="2024-12-12T20:21:03.889" v="9" actId="20577"/>
      <pc:docMkLst>
        <pc:docMk/>
      </pc:docMkLst>
    </pc:docChg>
  </pc:docChgLst>
  <pc:docChgLst>
    <pc:chgData name="Rooks, LaKristy - DEN" userId="S::lakristy.rooks@flydenver.com::26649d3a-abc9-4c32-8274-51d5991eab49" providerId="AD" clId="Web-{D25EC0F4-F807-02FF-C569-B181A89DBC2C}"/>
    <pc:docChg chg="modSld">
      <pc:chgData name="Rooks, LaKristy - DEN" userId="S::lakristy.rooks@flydenver.com::26649d3a-abc9-4c32-8274-51d5991eab49" providerId="AD" clId="Web-{D25EC0F4-F807-02FF-C569-B181A89DBC2C}" dt="2025-06-03T18:33:11.493" v="4"/>
      <pc:docMkLst>
        <pc:docMk/>
      </pc:docMkLst>
      <pc:sldChg chg="mod modShow">
        <pc:chgData name="Rooks, LaKristy - DEN" userId="S::lakristy.rooks@flydenver.com::26649d3a-abc9-4c32-8274-51d5991eab49" providerId="AD" clId="Web-{D25EC0F4-F807-02FF-C569-B181A89DBC2C}" dt="2025-06-03T18:32:56.962" v="1"/>
        <pc:sldMkLst>
          <pc:docMk/>
          <pc:sldMk cId="3346811780" sldId="11162"/>
        </pc:sldMkLst>
      </pc:sldChg>
      <pc:sldChg chg="mod modShow">
        <pc:chgData name="Rooks, LaKristy - DEN" userId="S::lakristy.rooks@flydenver.com::26649d3a-abc9-4c32-8274-51d5991eab49" providerId="AD" clId="Web-{D25EC0F4-F807-02FF-C569-B181A89DBC2C}" dt="2025-06-03T18:33:00.884" v="2"/>
        <pc:sldMkLst>
          <pc:docMk/>
          <pc:sldMk cId="1001245026" sldId="11170"/>
        </pc:sldMkLst>
      </pc:sldChg>
      <pc:sldChg chg="mod modShow">
        <pc:chgData name="Rooks, LaKristy - DEN" userId="S::lakristy.rooks@flydenver.com::26649d3a-abc9-4c32-8274-51d5991eab49" providerId="AD" clId="Web-{D25EC0F4-F807-02FF-C569-B181A89DBC2C}" dt="2025-06-03T18:33:11.493" v="4"/>
        <pc:sldMkLst>
          <pc:docMk/>
          <pc:sldMk cId="712996924" sldId="105034"/>
        </pc:sldMkLst>
      </pc:sldChg>
      <pc:sldChg chg="mod modShow">
        <pc:chgData name="Rooks, LaKristy - DEN" userId="S::lakristy.rooks@flydenver.com::26649d3a-abc9-4c32-8274-51d5991eab49" providerId="AD" clId="Web-{D25EC0F4-F807-02FF-C569-B181A89DBC2C}" dt="2025-06-03T18:33:07.650" v="3"/>
        <pc:sldMkLst>
          <pc:docMk/>
          <pc:sldMk cId="62645071" sldId="105068"/>
        </pc:sldMkLst>
      </pc:sldChg>
      <pc:sldChg chg="mod modShow">
        <pc:chgData name="Rooks, LaKristy - DEN" userId="S::lakristy.rooks@flydenver.com::26649d3a-abc9-4c32-8274-51d5991eab49" providerId="AD" clId="Web-{D25EC0F4-F807-02FF-C569-B181A89DBC2C}" dt="2025-06-03T18:32:52.212" v="0"/>
        <pc:sldMkLst>
          <pc:docMk/>
          <pc:sldMk cId="122449365" sldId="105122"/>
        </pc:sldMkLst>
      </pc:sldChg>
    </pc:docChg>
  </pc:docChgLst>
  <pc:docChgLst>
    <pc:chgData name="Mondragon, Desiree - DEN" userId="cddb16d0-b6f9-4161-a1a6-91a003280c7c" providerId="ADAL" clId="{65EB23F5-EE86-40A8-BB6A-02BB3D4B97A9}"/>
    <pc:docChg chg="custSel modSld">
      <pc:chgData name="Mondragon, Desiree - DEN" userId="cddb16d0-b6f9-4161-a1a6-91a003280c7c" providerId="ADAL" clId="{65EB23F5-EE86-40A8-BB6A-02BB3D4B97A9}" dt="2025-03-07T19:54:10.955" v="198" actId="13244"/>
      <pc:docMkLst>
        <pc:docMk/>
      </pc:docMkLst>
      <pc:sldChg chg="modSp">
        <pc:chgData name="Mondragon, Desiree - DEN" userId="cddb16d0-b6f9-4161-a1a6-91a003280c7c" providerId="ADAL" clId="{65EB23F5-EE86-40A8-BB6A-02BB3D4B97A9}" dt="2025-03-07T19:53:57.500" v="195" actId="962"/>
        <pc:sldMkLst>
          <pc:docMk/>
          <pc:sldMk cId="167018346" sldId="104977"/>
        </pc:sldMkLst>
      </pc:sldChg>
      <pc:sldChg chg="modSp mod">
        <pc:chgData name="Mondragon, Desiree - DEN" userId="cddb16d0-b6f9-4161-a1a6-91a003280c7c" providerId="ADAL" clId="{65EB23F5-EE86-40A8-BB6A-02BB3D4B97A9}" dt="2025-03-07T19:53:29.689" v="193" actId="6549"/>
        <pc:sldMkLst>
          <pc:docMk/>
          <pc:sldMk cId="1085335035" sldId="105007"/>
        </pc:sldMkLst>
      </pc:sldChg>
      <pc:sldChg chg="modSp mod">
        <pc:chgData name="Mondragon, Desiree - DEN" userId="cddb16d0-b6f9-4161-a1a6-91a003280c7c" providerId="ADAL" clId="{65EB23F5-EE86-40A8-BB6A-02BB3D4B97A9}" dt="2025-03-07T19:50:48.014" v="145" actId="962"/>
        <pc:sldMkLst>
          <pc:docMk/>
          <pc:sldMk cId="3814010869" sldId="105011"/>
        </pc:sldMkLst>
      </pc:sldChg>
      <pc:sldChg chg="modSp mod">
        <pc:chgData name="Mondragon, Desiree - DEN" userId="cddb16d0-b6f9-4161-a1a6-91a003280c7c" providerId="ADAL" clId="{65EB23F5-EE86-40A8-BB6A-02BB3D4B97A9}" dt="2025-03-07T19:52:37.093" v="153" actId="20577"/>
        <pc:sldMkLst>
          <pc:docMk/>
          <pc:sldMk cId="2183761944" sldId="105028"/>
        </pc:sldMkLst>
      </pc:sldChg>
      <pc:sldChg chg="modSp mod">
        <pc:chgData name="Mondragon, Desiree - DEN" userId="cddb16d0-b6f9-4161-a1a6-91a003280c7c" providerId="ADAL" clId="{65EB23F5-EE86-40A8-BB6A-02BB3D4B97A9}" dt="2025-03-07T19:52:44.837" v="154"/>
        <pc:sldMkLst>
          <pc:docMk/>
          <pc:sldMk cId="3842212640" sldId="105032"/>
        </pc:sldMkLst>
      </pc:sldChg>
      <pc:sldChg chg="modSp mod">
        <pc:chgData name="Mondragon, Desiree - DEN" userId="cddb16d0-b6f9-4161-a1a6-91a003280c7c" providerId="ADAL" clId="{65EB23F5-EE86-40A8-BB6A-02BB3D4B97A9}" dt="2025-03-07T19:52:50.417" v="157"/>
        <pc:sldMkLst>
          <pc:docMk/>
          <pc:sldMk cId="2705575128" sldId="105035"/>
        </pc:sldMkLst>
      </pc:sldChg>
      <pc:sldChg chg="modSp mod">
        <pc:chgData name="Mondragon, Desiree - DEN" userId="cddb16d0-b6f9-4161-a1a6-91a003280c7c" providerId="ADAL" clId="{65EB23F5-EE86-40A8-BB6A-02BB3D4B97A9}" dt="2025-03-07T19:52:54.011" v="158"/>
        <pc:sldMkLst>
          <pc:docMk/>
          <pc:sldMk cId="4231972157" sldId="105039"/>
        </pc:sldMkLst>
      </pc:sldChg>
      <pc:sldChg chg="modSp mod">
        <pc:chgData name="Mondragon, Desiree - DEN" userId="cddb16d0-b6f9-4161-a1a6-91a003280c7c" providerId="ADAL" clId="{65EB23F5-EE86-40A8-BB6A-02BB3D4B97A9}" dt="2025-03-07T19:53:05.842" v="175" actId="20577"/>
        <pc:sldMkLst>
          <pc:docMk/>
          <pc:sldMk cId="2315938437" sldId="105041"/>
        </pc:sldMkLst>
      </pc:sldChg>
      <pc:sldChg chg="modSp mod">
        <pc:chgData name="Mondragon, Desiree - DEN" userId="cddb16d0-b6f9-4161-a1a6-91a003280c7c" providerId="ADAL" clId="{65EB23F5-EE86-40A8-BB6A-02BB3D4B97A9}" dt="2025-03-07T19:50:19.519" v="15" actId="962"/>
        <pc:sldMkLst>
          <pc:docMk/>
          <pc:sldMk cId="1591417992" sldId="105043"/>
        </pc:sldMkLst>
      </pc:sldChg>
      <pc:sldChg chg="modSp mod">
        <pc:chgData name="Mondragon, Desiree - DEN" userId="cddb16d0-b6f9-4161-a1a6-91a003280c7c" providerId="ADAL" clId="{65EB23F5-EE86-40A8-BB6A-02BB3D4B97A9}" dt="2025-03-07T19:50:13.857" v="13" actId="962"/>
        <pc:sldMkLst>
          <pc:docMk/>
          <pc:sldMk cId="394912774" sldId="105044"/>
        </pc:sldMkLst>
      </pc:sldChg>
      <pc:sldChg chg="modSp mod">
        <pc:chgData name="Mondragon, Desiree - DEN" userId="cddb16d0-b6f9-4161-a1a6-91a003280c7c" providerId="ADAL" clId="{65EB23F5-EE86-40A8-BB6A-02BB3D4B97A9}" dt="2025-03-07T19:49:54.924" v="9" actId="20577"/>
        <pc:sldMkLst>
          <pc:docMk/>
          <pc:sldMk cId="1784600457" sldId="105046"/>
        </pc:sldMkLst>
      </pc:sldChg>
      <pc:sldChg chg="modSp mod">
        <pc:chgData name="Mondragon, Desiree - DEN" userId="cddb16d0-b6f9-4161-a1a6-91a003280c7c" providerId="ADAL" clId="{65EB23F5-EE86-40A8-BB6A-02BB3D4B97A9}" dt="2025-03-07T19:49:19.945" v="7" actId="20577"/>
        <pc:sldMkLst>
          <pc:docMk/>
          <pc:sldMk cId="2815093843" sldId="105047"/>
        </pc:sldMkLst>
      </pc:sldChg>
      <pc:sldChg chg="modSp mod">
        <pc:chgData name="Mondragon, Desiree - DEN" userId="cddb16d0-b6f9-4161-a1a6-91a003280c7c" providerId="ADAL" clId="{65EB23F5-EE86-40A8-BB6A-02BB3D4B97A9}" dt="2025-03-07T19:54:10.955" v="198" actId="13244"/>
        <pc:sldMkLst>
          <pc:docMk/>
          <pc:sldMk cId="585299912" sldId="105049"/>
        </pc:sldMkLst>
      </pc:sldChg>
    </pc:docChg>
  </pc:docChgLst>
  <pc:docChgLst>
    <pc:chgData name="Gruber, Rachel - DEN" userId="S::rachel.gruber@flydenver.com::4f8c4169-eac6-40af-b1da-0a9cfebc811a" providerId="AD" clId="Web-{5D570690-991F-773E-D705-1063F7E96F38}"/>
    <pc:docChg chg="modSld">
      <pc:chgData name="Gruber, Rachel - DEN" userId="S::rachel.gruber@flydenver.com::4f8c4169-eac6-40af-b1da-0a9cfebc811a" providerId="AD" clId="Web-{5D570690-991F-773E-D705-1063F7E96F38}" dt="2024-08-08T17:57:50.360" v="1" actId="20577"/>
      <pc:docMkLst>
        <pc:docMk/>
      </pc:docMkLst>
      <pc:sldChg chg="modSp">
        <pc:chgData name="Gruber, Rachel - DEN" userId="S::rachel.gruber@flydenver.com::4f8c4169-eac6-40af-b1da-0a9cfebc811a" providerId="AD" clId="Web-{5D570690-991F-773E-D705-1063F7E96F38}" dt="2024-08-08T17:57:50.360" v="1" actId="20577"/>
        <pc:sldMkLst>
          <pc:docMk/>
          <pc:sldMk cId="2324707015" sldId="11164"/>
        </pc:sldMkLst>
      </pc:sldChg>
    </pc:docChg>
  </pc:docChgLst>
  <pc:docChgLst>
    <pc:chgData name="Martin, Nicholas - DEN" userId="S::nicholas.martin@flydenver.com::6568c032-83e7-427e-98ee-e89191e6d8b6" providerId="AD" clId="Web-{D8E55A72-DF84-4CE0-2798-9E69A690003C}"/>
    <pc:docChg chg="modSld">
      <pc:chgData name="Martin, Nicholas - DEN" userId="S::nicholas.martin@flydenver.com::6568c032-83e7-427e-98ee-e89191e6d8b6" providerId="AD" clId="Web-{D8E55A72-DF84-4CE0-2798-9E69A690003C}" dt="2025-06-05T21:56:59.818" v="9" actId="20577"/>
      <pc:docMkLst>
        <pc:docMk/>
      </pc:docMkLst>
      <pc:sldChg chg="modSp">
        <pc:chgData name="Martin, Nicholas - DEN" userId="S::nicholas.martin@flydenver.com::6568c032-83e7-427e-98ee-e89191e6d8b6" providerId="AD" clId="Web-{D8E55A72-DF84-4CE0-2798-9E69A690003C}" dt="2025-06-05T21:56:59.818" v="9" actId="20577"/>
        <pc:sldMkLst>
          <pc:docMk/>
          <pc:sldMk cId="1213173365" sldId="104999"/>
        </pc:sldMkLst>
      </pc:sldChg>
    </pc:docChg>
  </pc:docChgLst>
  <pc:docChgLst>
    <pc:chgData name="Mondragon, Desiree - DEN" userId="cddb16d0-b6f9-4161-a1a6-91a003280c7c" providerId="ADAL" clId="{F30D4421-82E3-42E3-A503-84E3970B6575}"/>
    <pc:docChg chg="modSld">
      <pc:chgData name="Mondragon, Desiree - DEN" userId="cddb16d0-b6f9-4161-a1a6-91a003280c7c" providerId="ADAL" clId="{F30D4421-82E3-42E3-A503-84E3970B6575}" dt="2025-05-07T15:38:39.843" v="64" actId="20577"/>
      <pc:docMkLst>
        <pc:docMk/>
      </pc:docMkLst>
      <pc:sldChg chg="modSp mod modNotesTx">
        <pc:chgData name="Mondragon, Desiree - DEN" userId="cddb16d0-b6f9-4161-a1a6-91a003280c7c" providerId="ADAL" clId="{F30D4421-82E3-42E3-A503-84E3970B6575}" dt="2025-05-07T15:38:39.843" v="64" actId="20577"/>
        <pc:sldMkLst>
          <pc:docMk/>
          <pc:sldMk cId="1405147649" sldId="105083"/>
        </pc:sldMkLst>
      </pc:sldChg>
    </pc:docChg>
  </pc:docChgLst>
  <pc:docChgLst>
    <pc:chgData name="Ybarra, Sol - GS CA2307 Administrator I" userId="S::sol.ybarra_denvergov.org#ext#@flyden.onmicrosoft.com::c2c845fc-5c9f-4a04-81a7-38fa8671f91f" providerId="AD" clId="Web-{89CCD730-1907-C627-3A37-32099841C05A}"/>
    <pc:docChg chg="modSld">
      <pc:chgData name="Ybarra, Sol - GS CA2307 Administrator I" userId="S::sol.ybarra_denvergov.org#ext#@flyden.onmicrosoft.com::c2c845fc-5c9f-4a04-81a7-38fa8671f91f" providerId="AD" clId="Web-{89CCD730-1907-C627-3A37-32099841C05A}" dt="2025-02-11T20:26:15.993" v="208" actId="20577"/>
      <pc:docMkLst>
        <pc:docMk/>
      </pc:docMkLst>
      <pc:sldChg chg="addSp delSp modSp">
        <pc:chgData name="Ybarra, Sol - GS CA2307 Administrator I" userId="S::sol.ybarra_denvergov.org#ext#@flyden.onmicrosoft.com::c2c845fc-5c9f-4a04-81a7-38fa8671f91f" providerId="AD" clId="Web-{89CCD730-1907-C627-3A37-32099841C05A}" dt="2025-02-11T20:26:15.993" v="208" actId="20577"/>
        <pc:sldMkLst>
          <pc:docMk/>
          <pc:sldMk cId="938472897" sldId="11100"/>
        </pc:sldMkLst>
      </pc:sldChg>
    </pc:docChg>
  </pc:docChgLst>
  <pc:docChgLst>
    <pc:chgData name="Mondragon, Desiree - DEN" userId="cddb16d0-b6f9-4161-a1a6-91a003280c7c" providerId="ADAL" clId="{2300B73F-B781-4A73-81AA-FAE33A0C78D0}"/>
    <pc:docChg chg="undo custSel addSld delSld modSld sldOrd">
      <pc:chgData name="Mondragon, Desiree - DEN" userId="cddb16d0-b6f9-4161-a1a6-91a003280c7c" providerId="ADAL" clId="{2300B73F-B781-4A73-81AA-FAE33A0C78D0}" dt="2024-09-05T20:08:02.373" v="56" actId="20577"/>
      <pc:docMkLst>
        <pc:docMk/>
      </pc:docMkLst>
      <pc:sldChg chg="modSp mod ord">
        <pc:chgData name="Mondragon, Desiree - DEN" userId="cddb16d0-b6f9-4161-a1a6-91a003280c7c" providerId="ADAL" clId="{2300B73F-B781-4A73-81AA-FAE33A0C78D0}" dt="2024-09-05T20:04:05.894" v="17"/>
        <pc:sldMkLst>
          <pc:docMk/>
          <pc:sldMk cId="534479468" sldId="11197"/>
        </pc:sldMkLst>
      </pc:sldChg>
      <pc:sldChg chg="new del">
        <pc:chgData name="Mondragon, Desiree - DEN" userId="cddb16d0-b6f9-4161-a1a6-91a003280c7c" providerId="ADAL" clId="{2300B73F-B781-4A73-81AA-FAE33A0C78D0}" dt="2024-09-05T20:02:48.309" v="7" actId="2696"/>
        <pc:sldMkLst>
          <pc:docMk/>
          <pc:sldMk cId="2051618279" sldId="11205"/>
        </pc:sldMkLst>
      </pc:sldChg>
      <pc:sldChg chg="add">
        <pc:chgData name="Mondragon, Desiree - DEN" userId="cddb16d0-b6f9-4161-a1a6-91a003280c7c" providerId="ADAL" clId="{2300B73F-B781-4A73-81AA-FAE33A0C78D0}" dt="2024-09-05T20:02:29.303" v="1" actId="2890"/>
        <pc:sldMkLst>
          <pc:docMk/>
          <pc:sldMk cId="1387675843" sldId="11206"/>
        </pc:sldMkLst>
      </pc:sldChg>
      <pc:sldChg chg="modSp add mod ord">
        <pc:chgData name="Mondragon, Desiree - DEN" userId="cddb16d0-b6f9-4161-a1a6-91a003280c7c" providerId="ADAL" clId="{2300B73F-B781-4A73-81AA-FAE33A0C78D0}" dt="2024-09-05T20:08:02.373" v="56" actId="20577"/>
        <pc:sldMkLst>
          <pc:docMk/>
          <pc:sldMk cId="4081752704" sldId="11207"/>
        </pc:sldMkLst>
      </pc:sldChg>
      <pc:sldChg chg="modSp add mod">
        <pc:chgData name="Mondragon, Desiree - DEN" userId="cddb16d0-b6f9-4161-a1a6-91a003280c7c" providerId="ADAL" clId="{2300B73F-B781-4A73-81AA-FAE33A0C78D0}" dt="2024-09-05T20:06:44.472" v="35"/>
        <pc:sldMkLst>
          <pc:docMk/>
          <pc:sldMk cId="3461955299" sldId="11208"/>
        </pc:sldMkLst>
      </pc:sldChg>
      <pc:sldChg chg="add replId">
        <pc:chgData name="Mondragon, Desiree - DEN" userId="cddb16d0-b6f9-4161-a1a6-91a003280c7c" providerId="ADAL" clId="{2300B73F-B781-4A73-81AA-FAE33A0C78D0}" dt="2024-09-05T20:03:09.464" v="8" actId="2890"/>
        <pc:sldMkLst>
          <pc:docMk/>
          <pc:sldMk cId="1025254001" sldId="11209"/>
        </pc:sldMkLst>
      </pc:sldChg>
    </pc:docChg>
  </pc:docChgLst>
  <pc:docChgLst>
    <pc:chgData name="Anduaga Bocanegra, Omar Antonio - DEN" userId="S::antonio.anduaga@flydenver.com::a02ccc7b-8ed7-4105-95fa-546fb49e3972" providerId="AD" clId="Web-{B6C34815-4D55-6EE1-40C1-33B811A87BCD}"/>
    <pc:docChg chg="modSld sldOrd">
      <pc:chgData name="Anduaga Bocanegra, Omar Antonio - DEN" userId="S::antonio.anduaga@flydenver.com::a02ccc7b-8ed7-4105-95fa-546fb49e3972" providerId="AD" clId="Web-{B6C34815-4D55-6EE1-40C1-33B811A87BCD}" dt="2024-12-12T19:21:29.481" v="10"/>
      <pc:docMkLst>
        <pc:docMk/>
      </pc:docMkLst>
      <pc:sldChg chg="modSp">
        <pc:chgData name="Anduaga Bocanegra, Omar Antonio - DEN" userId="S::antonio.anduaga@flydenver.com::a02ccc7b-8ed7-4105-95fa-546fb49e3972" providerId="AD" clId="Web-{B6C34815-4D55-6EE1-40C1-33B811A87BCD}" dt="2024-12-12T19:20:36.950" v="5" actId="20577"/>
        <pc:sldMkLst>
          <pc:docMk/>
          <pc:sldMk cId="2094560819" sldId="104975"/>
        </pc:sldMkLst>
      </pc:sldChg>
      <pc:sldChg chg="modSp">
        <pc:chgData name="Anduaga Bocanegra, Omar Antonio - DEN" userId="S::antonio.anduaga@flydenver.com::a02ccc7b-8ed7-4105-95fa-546fb49e3972" providerId="AD" clId="Web-{B6C34815-4D55-6EE1-40C1-33B811A87BCD}" dt="2024-12-12T19:21:01.825" v="9" actId="20577"/>
        <pc:sldMkLst>
          <pc:docMk/>
          <pc:sldMk cId="1705867888" sldId="104976"/>
        </pc:sldMkLst>
      </pc:sldChg>
    </pc:docChg>
  </pc:docChgLst>
  <pc:docChgLst>
    <pc:chgData name="Mondragon, Desiree - DEN" userId="cddb16d0-b6f9-4161-a1a6-91a003280c7c" providerId="ADAL" clId="{06D40728-DE7D-43F8-8893-B88C90977B19}"/>
    <pc:docChg chg="undo custSel addSld delSld modSld sldOrd modMainMaster delSection modSection">
      <pc:chgData name="Mondragon, Desiree - DEN" userId="cddb16d0-b6f9-4161-a1a6-91a003280c7c" providerId="ADAL" clId="{06D40728-DE7D-43F8-8893-B88C90977B19}" dt="2025-06-06T22:33:35.713" v="2391" actId="113"/>
      <pc:docMkLst>
        <pc:docMk/>
      </pc:docMkLst>
      <pc:sldChg chg="del">
        <pc:chgData name="Mondragon, Desiree - DEN" userId="cddb16d0-b6f9-4161-a1a6-91a003280c7c" providerId="ADAL" clId="{06D40728-DE7D-43F8-8893-B88C90977B19}" dt="2025-06-06T22:19:44.914" v="2260" actId="2696"/>
        <pc:sldMkLst>
          <pc:docMk/>
          <pc:sldMk cId="2136127173" sldId="271"/>
        </pc:sldMkLst>
      </pc:sldChg>
      <pc:sldChg chg="del">
        <pc:chgData name="Mondragon, Desiree - DEN" userId="cddb16d0-b6f9-4161-a1a6-91a003280c7c" providerId="ADAL" clId="{06D40728-DE7D-43F8-8893-B88C90977B19}" dt="2025-06-06T22:19:32.431" v="2259" actId="47"/>
        <pc:sldMkLst>
          <pc:docMk/>
          <pc:sldMk cId="446503946" sldId="1070"/>
        </pc:sldMkLst>
      </pc:sldChg>
      <pc:sldChg chg="del">
        <pc:chgData name="Mondragon, Desiree - DEN" userId="cddb16d0-b6f9-4161-a1a6-91a003280c7c" providerId="ADAL" clId="{06D40728-DE7D-43F8-8893-B88C90977B19}" dt="2025-06-06T22:19:32.431" v="2259" actId="47"/>
        <pc:sldMkLst>
          <pc:docMk/>
          <pc:sldMk cId="3585023571" sldId="1073"/>
        </pc:sldMkLst>
      </pc:sldChg>
      <pc:sldChg chg="del">
        <pc:chgData name="Mondragon, Desiree - DEN" userId="cddb16d0-b6f9-4161-a1a6-91a003280c7c" providerId="ADAL" clId="{06D40728-DE7D-43F8-8893-B88C90977B19}" dt="2025-06-06T22:19:32.431" v="2259" actId="47"/>
        <pc:sldMkLst>
          <pc:docMk/>
          <pc:sldMk cId="886952747" sldId="1074"/>
        </pc:sldMkLst>
      </pc:sldChg>
      <pc:sldChg chg="modSp mod">
        <pc:chgData name="Mondragon, Desiree - DEN" userId="cddb16d0-b6f9-4161-a1a6-91a003280c7c" providerId="ADAL" clId="{06D40728-DE7D-43F8-8893-B88C90977B19}" dt="2025-06-02T18:37:02.517" v="540" actId="108"/>
        <pc:sldMkLst>
          <pc:docMk/>
          <pc:sldMk cId="4279377983" sldId="11068"/>
        </pc:sldMkLst>
        <pc:spChg chg="mod">
          <ac:chgData name="Mondragon, Desiree - DEN" userId="cddb16d0-b6f9-4161-a1a6-91a003280c7c" providerId="ADAL" clId="{06D40728-DE7D-43F8-8893-B88C90977B19}" dt="2025-06-02T18:37:02.517" v="540" actId="108"/>
          <ac:spMkLst>
            <pc:docMk/>
            <pc:sldMk cId="4279377983" sldId="11068"/>
            <ac:spMk id="9" creationId="{33E76785-83AF-EDB4-F909-25B4EBEBB89B}"/>
          </ac:spMkLst>
        </pc:spChg>
      </pc:sldChg>
      <pc:sldChg chg="addSp delSp modSp mod modNotesTx">
        <pc:chgData name="Mondragon, Desiree - DEN" userId="cddb16d0-b6f9-4161-a1a6-91a003280c7c" providerId="ADAL" clId="{06D40728-DE7D-43F8-8893-B88C90977B19}" dt="2025-06-06T22:19:00.546" v="2257" actId="962"/>
        <pc:sldMkLst>
          <pc:docMk/>
          <pc:sldMk cId="2089279026" sldId="11099"/>
        </pc:sldMkLst>
      </pc:sldChg>
      <pc:sldChg chg="add del mod modShow">
        <pc:chgData name="Mondragon, Desiree - DEN" userId="cddb16d0-b6f9-4161-a1a6-91a003280c7c" providerId="ADAL" clId="{06D40728-DE7D-43F8-8893-B88C90977B19}" dt="2025-06-03T16:47:41.864" v="1836" actId="729"/>
        <pc:sldMkLst>
          <pc:docMk/>
          <pc:sldMk cId="938472897" sldId="11100"/>
        </pc:sldMkLst>
      </pc:sldChg>
      <pc:sldChg chg="add del mod modShow">
        <pc:chgData name="Mondragon, Desiree - DEN" userId="cddb16d0-b6f9-4161-a1a6-91a003280c7c" providerId="ADAL" clId="{06D40728-DE7D-43F8-8893-B88C90977B19}" dt="2025-06-06T22:18:24.442" v="2255" actId="2696"/>
        <pc:sldMkLst>
          <pc:docMk/>
          <pc:sldMk cId="3346811780" sldId="11162"/>
        </pc:sldMkLst>
      </pc:sldChg>
      <pc:sldChg chg="add del mod modShow">
        <pc:chgData name="Mondragon, Desiree - DEN" userId="cddb16d0-b6f9-4161-a1a6-91a003280c7c" providerId="ADAL" clId="{06D40728-DE7D-43F8-8893-B88C90977B19}" dt="2025-06-06T22:18:24.442" v="2255" actId="2696"/>
        <pc:sldMkLst>
          <pc:docMk/>
          <pc:sldMk cId="1001245026" sldId="11170"/>
        </pc:sldMkLst>
      </pc:sldChg>
      <pc:sldChg chg="modSp mod">
        <pc:chgData name="Mondragon, Desiree - DEN" userId="cddb16d0-b6f9-4161-a1a6-91a003280c7c" providerId="ADAL" clId="{06D40728-DE7D-43F8-8893-B88C90977B19}" dt="2025-06-02T17:24:33.929" v="408" actId="962"/>
        <pc:sldMkLst>
          <pc:docMk/>
          <pc:sldMk cId="0" sldId="11236"/>
        </pc:sldMkLst>
        <pc:picChg chg="mod">
          <ac:chgData name="Mondragon, Desiree - DEN" userId="cddb16d0-b6f9-4161-a1a6-91a003280c7c" providerId="ADAL" clId="{06D40728-DE7D-43F8-8893-B88C90977B19}" dt="2025-06-02T17:24:16.866" v="336" actId="962"/>
          <ac:picMkLst>
            <pc:docMk/>
            <pc:sldMk cId="0" sldId="11236"/>
            <ac:picMk id="12" creationId="{FB8F6921-F9F6-2F5A-9B44-46AF9E5282E5}"/>
          </ac:picMkLst>
        </pc:picChg>
        <pc:picChg chg="mod">
          <ac:chgData name="Mondragon, Desiree - DEN" userId="cddb16d0-b6f9-4161-a1a6-91a003280c7c" providerId="ADAL" clId="{06D40728-DE7D-43F8-8893-B88C90977B19}" dt="2025-06-02T17:24:33.929" v="408" actId="962"/>
          <ac:picMkLst>
            <pc:docMk/>
            <pc:sldMk cId="0" sldId="11236"/>
            <ac:picMk id="19" creationId="{07F94893-36B9-B67A-5BD6-1943E4229425}"/>
          </ac:picMkLst>
        </pc:picChg>
      </pc:sldChg>
      <pc:sldChg chg="addSp delSp modSp mod">
        <pc:chgData name="Mondragon, Desiree - DEN" userId="cddb16d0-b6f9-4161-a1a6-91a003280c7c" providerId="ADAL" clId="{06D40728-DE7D-43F8-8893-B88C90977B19}" dt="2025-06-02T18:55:39.783" v="623" actId="962"/>
        <pc:sldMkLst>
          <pc:docMk/>
          <pc:sldMk cId="2944146199" sldId="104991"/>
        </pc:sldMkLst>
        <pc:spChg chg="mod">
          <ac:chgData name="Mondragon, Desiree - DEN" userId="cddb16d0-b6f9-4161-a1a6-91a003280c7c" providerId="ADAL" clId="{06D40728-DE7D-43F8-8893-B88C90977B19}" dt="2025-06-02T18:40:33.398" v="584" actId="14100"/>
          <ac:spMkLst>
            <pc:docMk/>
            <pc:sldMk cId="2944146199" sldId="104991"/>
            <ac:spMk id="2" creationId="{F92AE997-D06C-30EF-0BC6-0F3793CEA7C6}"/>
          </ac:spMkLst>
        </pc:spChg>
        <pc:spChg chg="add mod">
          <ac:chgData name="Mondragon, Desiree - DEN" userId="cddb16d0-b6f9-4161-a1a6-91a003280c7c" providerId="ADAL" clId="{06D40728-DE7D-43F8-8893-B88C90977B19}" dt="2025-06-02T18:55:39.783" v="623" actId="962"/>
          <ac:spMkLst>
            <pc:docMk/>
            <pc:sldMk cId="2944146199" sldId="104991"/>
            <ac:spMk id="16" creationId="{86130450-77D2-7F5A-B266-EF9FFF57563C}"/>
          </ac:spMkLst>
        </pc:spChg>
        <pc:picChg chg="mod">
          <ac:chgData name="Mondragon, Desiree - DEN" userId="cddb16d0-b6f9-4161-a1a6-91a003280c7c" providerId="ADAL" clId="{06D40728-DE7D-43F8-8893-B88C90977B19}" dt="2025-06-02T18:42:04.808" v="611" actId="14100"/>
          <ac:picMkLst>
            <pc:docMk/>
            <pc:sldMk cId="2944146199" sldId="104991"/>
            <ac:picMk id="10" creationId="{71AB00A9-5923-1080-4559-48F3A4C90CBB}"/>
          </ac:picMkLst>
        </pc:picChg>
        <pc:picChg chg="mod">
          <ac:chgData name="Mondragon, Desiree - DEN" userId="cddb16d0-b6f9-4161-a1a6-91a003280c7c" providerId="ADAL" clId="{06D40728-DE7D-43F8-8893-B88C90977B19}" dt="2025-06-02T18:42:13.254" v="613" actId="14100"/>
          <ac:picMkLst>
            <pc:docMk/>
            <pc:sldMk cId="2944146199" sldId="104991"/>
            <ac:picMk id="14" creationId="{B09DCA5F-F02F-B906-2811-609A5863B0B2}"/>
          </ac:picMkLst>
        </pc:picChg>
      </pc:sldChg>
      <pc:sldChg chg="del">
        <pc:chgData name="Mondragon, Desiree - DEN" userId="cddb16d0-b6f9-4161-a1a6-91a003280c7c" providerId="ADAL" clId="{06D40728-DE7D-43F8-8893-B88C90977B19}" dt="2025-06-02T16:41:50.378" v="0" actId="2696"/>
        <pc:sldMkLst>
          <pc:docMk/>
          <pc:sldMk cId="2628026929" sldId="105014"/>
        </pc:sldMkLst>
      </pc:sldChg>
      <pc:sldChg chg="add del mod modShow">
        <pc:chgData name="Mondragon, Desiree - DEN" userId="cddb16d0-b6f9-4161-a1a6-91a003280c7c" providerId="ADAL" clId="{06D40728-DE7D-43F8-8893-B88C90977B19}" dt="2025-06-06T22:18:24.442" v="2255" actId="2696"/>
        <pc:sldMkLst>
          <pc:docMk/>
          <pc:sldMk cId="712996924" sldId="105034"/>
        </pc:sldMkLst>
      </pc:sldChg>
      <pc:sldChg chg="add del mod modShow">
        <pc:chgData name="Mondragon, Desiree - DEN" userId="cddb16d0-b6f9-4161-a1a6-91a003280c7c" providerId="ADAL" clId="{06D40728-DE7D-43F8-8893-B88C90977B19}" dt="2025-06-06T22:18:24.442" v="2255" actId="2696"/>
        <pc:sldMkLst>
          <pc:docMk/>
          <pc:sldMk cId="62645071" sldId="105068"/>
        </pc:sldMkLst>
      </pc:sldChg>
      <pc:sldChg chg="modSp mod ord">
        <pc:chgData name="Mondragon, Desiree - DEN" userId="cddb16d0-b6f9-4161-a1a6-91a003280c7c" providerId="ADAL" clId="{06D40728-DE7D-43F8-8893-B88C90977B19}" dt="2025-06-02T16:45:42.165" v="92" actId="20577"/>
        <pc:sldMkLst>
          <pc:docMk/>
          <pc:sldMk cId="1050461221" sldId="105075"/>
        </pc:sldMkLst>
      </pc:sldChg>
      <pc:sldChg chg="modSp mod ord modNotesTx">
        <pc:chgData name="Mondragon, Desiree - DEN" userId="cddb16d0-b6f9-4161-a1a6-91a003280c7c" providerId="ADAL" clId="{06D40728-DE7D-43F8-8893-B88C90977B19}" dt="2025-06-02T16:48:45.237" v="125" actId="962"/>
        <pc:sldMkLst>
          <pc:docMk/>
          <pc:sldMk cId="3237581883" sldId="105076"/>
        </pc:sldMkLst>
      </pc:sldChg>
      <pc:sldChg chg="del">
        <pc:chgData name="Mondragon, Desiree - DEN" userId="cddb16d0-b6f9-4161-a1a6-91a003280c7c" providerId="ADAL" clId="{06D40728-DE7D-43F8-8893-B88C90977B19}" dt="2025-06-03T17:41:03.684" v="2148" actId="2696"/>
        <pc:sldMkLst>
          <pc:docMk/>
          <pc:sldMk cId="129885282" sldId="105079"/>
        </pc:sldMkLst>
      </pc:sldChg>
      <pc:sldChg chg="addSp delSp modSp mod modShow">
        <pc:chgData name="Mondragon, Desiree - DEN" userId="cddb16d0-b6f9-4161-a1a6-91a003280c7c" providerId="ADAL" clId="{06D40728-DE7D-43F8-8893-B88C90977B19}" dt="2025-06-03T17:40:46.596" v="2147" actId="403"/>
        <pc:sldMkLst>
          <pc:docMk/>
          <pc:sldMk cId="4087513519" sldId="105080"/>
        </pc:sldMkLst>
      </pc:sldChg>
      <pc:sldChg chg="del">
        <pc:chgData name="Mondragon, Desiree - DEN" userId="cddb16d0-b6f9-4161-a1a6-91a003280c7c" providerId="ADAL" clId="{06D40728-DE7D-43F8-8893-B88C90977B19}" dt="2025-06-03T15:01:49.449" v="891" actId="2696"/>
        <pc:sldMkLst>
          <pc:docMk/>
          <pc:sldMk cId="3131270346" sldId="105081"/>
        </pc:sldMkLst>
      </pc:sldChg>
      <pc:sldChg chg="del">
        <pc:chgData name="Mondragon, Desiree - DEN" userId="cddb16d0-b6f9-4161-a1a6-91a003280c7c" providerId="ADAL" clId="{06D40728-DE7D-43F8-8893-B88C90977B19}" dt="2025-06-02T18:36:53.853" v="539" actId="2696"/>
        <pc:sldMkLst>
          <pc:docMk/>
          <pc:sldMk cId="2523549572" sldId="105090"/>
        </pc:sldMkLst>
      </pc:sldChg>
      <pc:sldChg chg="del">
        <pc:chgData name="Mondragon, Desiree - DEN" userId="cddb16d0-b6f9-4161-a1a6-91a003280c7c" providerId="ADAL" clId="{06D40728-DE7D-43F8-8893-B88C90977B19}" dt="2025-06-02T16:41:50.378" v="0" actId="2696"/>
        <pc:sldMkLst>
          <pc:docMk/>
          <pc:sldMk cId="3392866080" sldId="105092"/>
        </pc:sldMkLst>
      </pc:sldChg>
      <pc:sldChg chg="modSp mod">
        <pc:chgData name="Mondragon, Desiree - DEN" userId="cddb16d0-b6f9-4161-a1a6-91a003280c7c" providerId="ADAL" clId="{06D40728-DE7D-43F8-8893-B88C90977B19}" dt="2025-06-03T16:42:31.739" v="1693" actId="1076"/>
        <pc:sldMkLst>
          <pc:docMk/>
          <pc:sldMk cId="3508204244" sldId="105108"/>
        </pc:sldMkLst>
      </pc:sldChg>
      <pc:sldChg chg="modSp del mod">
        <pc:chgData name="Mondragon, Desiree - DEN" userId="cddb16d0-b6f9-4161-a1a6-91a003280c7c" providerId="ADAL" clId="{06D40728-DE7D-43F8-8893-B88C90977B19}" dt="2025-06-03T15:01:49.449" v="891" actId="2696"/>
        <pc:sldMkLst>
          <pc:docMk/>
          <pc:sldMk cId="867405063" sldId="105110"/>
        </pc:sldMkLst>
      </pc:sldChg>
      <pc:sldChg chg="addSp delSp modSp del mod modNotesTx">
        <pc:chgData name="Mondragon, Desiree - DEN" userId="cddb16d0-b6f9-4161-a1a6-91a003280c7c" providerId="ADAL" clId="{06D40728-DE7D-43F8-8893-B88C90977B19}" dt="2025-06-06T22:19:15.035" v="2258" actId="2696"/>
        <pc:sldMkLst>
          <pc:docMk/>
          <pc:sldMk cId="2653344423" sldId="105112"/>
        </pc:sldMkLst>
      </pc:sldChg>
      <pc:sldChg chg="modSp mod">
        <pc:chgData name="Mondragon, Desiree - DEN" userId="cddb16d0-b6f9-4161-a1a6-91a003280c7c" providerId="ADAL" clId="{06D40728-DE7D-43F8-8893-B88C90977B19}" dt="2025-06-02T16:56:50.154" v="214" actId="20577"/>
        <pc:sldMkLst>
          <pc:docMk/>
          <pc:sldMk cId="2806594376" sldId="105114"/>
        </pc:sldMkLst>
      </pc:sldChg>
      <pc:sldChg chg="add">
        <pc:chgData name="Mondragon, Desiree - DEN" userId="cddb16d0-b6f9-4161-a1a6-91a003280c7c" providerId="ADAL" clId="{06D40728-DE7D-43F8-8893-B88C90977B19}" dt="2025-06-02T16:42:06.937" v="1" actId="2890"/>
        <pc:sldMkLst>
          <pc:docMk/>
          <pc:sldMk cId="3080939363" sldId="105116"/>
        </pc:sldMkLst>
      </pc:sldChg>
      <pc:sldChg chg="add replId">
        <pc:chgData name="Mondragon, Desiree - DEN" userId="cddb16d0-b6f9-4161-a1a6-91a003280c7c" providerId="ADAL" clId="{06D40728-DE7D-43F8-8893-B88C90977B19}" dt="2025-06-02T16:42:06.937" v="1" actId="2890"/>
        <pc:sldMkLst>
          <pc:docMk/>
          <pc:sldMk cId="2838886473" sldId="105117"/>
        </pc:sldMkLst>
      </pc:sldChg>
      <pc:sldChg chg="modSp add mod modNotesTx">
        <pc:chgData name="Mondragon, Desiree - DEN" userId="cddb16d0-b6f9-4161-a1a6-91a003280c7c" providerId="ADAL" clId="{06D40728-DE7D-43F8-8893-B88C90977B19}" dt="2025-06-02T16:48:53.561" v="130" actId="962"/>
        <pc:sldMkLst>
          <pc:docMk/>
          <pc:sldMk cId="4281111932" sldId="105118"/>
        </pc:sldMkLst>
      </pc:sldChg>
      <pc:sldChg chg="modSp add mod modNotesTx">
        <pc:chgData name="Mondragon, Desiree - DEN" userId="cddb16d0-b6f9-4161-a1a6-91a003280c7c" providerId="ADAL" clId="{06D40728-DE7D-43F8-8893-B88C90977B19}" dt="2025-06-02T16:49:02.767" v="135" actId="962"/>
        <pc:sldMkLst>
          <pc:docMk/>
          <pc:sldMk cId="323676489" sldId="105119"/>
        </pc:sldMkLst>
      </pc:sldChg>
      <pc:sldChg chg="modSp add mod modNotesTx">
        <pc:chgData name="Mondragon, Desiree - DEN" userId="cddb16d0-b6f9-4161-a1a6-91a003280c7c" providerId="ADAL" clId="{06D40728-DE7D-43F8-8893-B88C90977B19}" dt="2025-06-02T16:49:10.703" v="140" actId="962"/>
        <pc:sldMkLst>
          <pc:docMk/>
          <pc:sldMk cId="2469104879" sldId="105120"/>
        </pc:sldMkLst>
      </pc:sldChg>
      <pc:sldChg chg="add">
        <pc:chgData name="Mondragon, Desiree - DEN" userId="cddb16d0-b6f9-4161-a1a6-91a003280c7c" providerId="ADAL" clId="{06D40728-DE7D-43F8-8893-B88C90977B19}" dt="2025-06-02T16:50:24.048" v="189" actId="2890"/>
        <pc:sldMkLst>
          <pc:docMk/>
          <pc:sldMk cId="1803338652" sldId="105121"/>
        </pc:sldMkLst>
      </pc:sldChg>
      <pc:sldChg chg="add del">
        <pc:chgData name="Mondragon, Desiree - DEN" userId="cddb16d0-b6f9-4161-a1a6-91a003280c7c" providerId="ADAL" clId="{06D40728-DE7D-43F8-8893-B88C90977B19}" dt="2025-06-06T22:18:24.442" v="2255" actId="2696"/>
        <pc:sldMkLst>
          <pc:docMk/>
          <pc:sldMk cId="122449365" sldId="105122"/>
        </pc:sldMkLst>
      </pc:sldChg>
      <pc:sldChg chg="new del">
        <pc:chgData name="Mondragon, Desiree - DEN" userId="cddb16d0-b6f9-4161-a1a6-91a003280c7c" providerId="ADAL" clId="{06D40728-DE7D-43F8-8893-B88C90977B19}" dt="2025-06-02T19:04:58.318" v="696" actId="680"/>
        <pc:sldMkLst>
          <pc:docMk/>
          <pc:sldMk cId="2259763928" sldId="105122"/>
        </pc:sldMkLst>
      </pc:sldChg>
      <pc:sldChg chg="new del">
        <pc:chgData name="Mondragon, Desiree - DEN" userId="cddb16d0-b6f9-4161-a1a6-91a003280c7c" providerId="ADAL" clId="{06D40728-DE7D-43F8-8893-B88C90977B19}" dt="2025-06-03T15:20:12.378" v="975" actId="680"/>
        <pc:sldMkLst>
          <pc:docMk/>
          <pc:sldMk cId="2603813901" sldId="105122"/>
        </pc:sldMkLst>
      </pc:sldChg>
      <pc:sldChg chg="add del">
        <pc:chgData name="Mondragon, Desiree - DEN" userId="cddb16d0-b6f9-4161-a1a6-91a003280c7c" providerId="ADAL" clId="{06D40728-DE7D-43F8-8893-B88C90977B19}" dt="2025-06-03T15:01:49.449" v="891" actId="2696"/>
        <pc:sldMkLst>
          <pc:docMk/>
          <pc:sldMk cId="3433800271" sldId="105122"/>
        </pc:sldMkLst>
      </pc:sldChg>
      <pc:sldChg chg="add del mod modShow">
        <pc:chgData name="Mondragon, Desiree - DEN" userId="cddb16d0-b6f9-4161-a1a6-91a003280c7c" providerId="ADAL" clId="{06D40728-DE7D-43F8-8893-B88C90977B19}" dt="2025-06-03T16:29:32.133" v="1679" actId="2696"/>
        <pc:sldMkLst>
          <pc:docMk/>
          <pc:sldMk cId="4268214166" sldId="105122"/>
        </pc:sldMkLst>
      </pc:sldChg>
      <pc:sldChg chg="addSp delSp modSp add del mod">
        <pc:chgData name="Mondragon, Desiree - DEN" userId="cddb16d0-b6f9-4161-a1a6-91a003280c7c" providerId="ADAL" clId="{06D40728-DE7D-43F8-8893-B88C90977B19}" dt="2025-06-03T15:01:49.449" v="891" actId="2696"/>
        <pc:sldMkLst>
          <pc:docMk/>
          <pc:sldMk cId="3620256358" sldId="105123"/>
        </pc:sldMkLst>
      </pc:sldChg>
      <pc:sldChg chg="add mod modShow">
        <pc:chgData name="Mondragon, Desiree - DEN" userId="cddb16d0-b6f9-4161-a1a6-91a003280c7c" providerId="ADAL" clId="{06D40728-DE7D-43F8-8893-B88C90977B19}" dt="2025-06-03T16:47:41.864" v="1836" actId="729"/>
        <pc:sldMkLst>
          <pc:docMk/>
          <pc:sldMk cId="3844591390" sldId="105123"/>
        </pc:sldMkLst>
      </pc:sldChg>
      <pc:sldChg chg="addSp delSp modSp new del mod ord">
        <pc:chgData name="Mondragon, Desiree - DEN" userId="cddb16d0-b6f9-4161-a1a6-91a003280c7c" providerId="ADAL" clId="{06D40728-DE7D-43F8-8893-B88C90977B19}" dt="2025-06-03T16:49:54.564" v="1852" actId="2696"/>
        <pc:sldMkLst>
          <pc:docMk/>
          <pc:sldMk cId="1514493824" sldId="105124"/>
        </pc:sldMkLst>
      </pc:sldChg>
      <pc:sldChg chg="new del">
        <pc:chgData name="Mondragon, Desiree - DEN" userId="cddb16d0-b6f9-4161-a1a6-91a003280c7c" providerId="ADAL" clId="{06D40728-DE7D-43F8-8893-B88C90977B19}" dt="2025-06-03T16:48:36.045" v="1838" actId="680"/>
        <pc:sldMkLst>
          <pc:docMk/>
          <pc:sldMk cId="1685724423" sldId="105124"/>
        </pc:sldMkLst>
      </pc:sldChg>
      <pc:sldChg chg="addSp delSp modSp add mod ord">
        <pc:chgData name="Mondragon, Desiree - DEN" userId="cddb16d0-b6f9-4161-a1a6-91a003280c7c" providerId="ADAL" clId="{06D40728-DE7D-43F8-8893-B88C90977B19}" dt="2025-06-03T17:42:29.252" v="2160" actId="404"/>
        <pc:sldMkLst>
          <pc:docMk/>
          <pc:sldMk cId="2347430253" sldId="105124"/>
        </pc:sldMkLst>
      </pc:sldChg>
      <pc:sldChg chg="addSp modSp add del mod">
        <pc:chgData name="Mondragon, Desiree - DEN" userId="cddb16d0-b6f9-4161-a1a6-91a003280c7c" providerId="ADAL" clId="{06D40728-DE7D-43F8-8893-B88C90977B19}" dt="2025-06-03T16:58:34.414" v="1942" actId="2696"/>
        <pc:sldMkLst>
          <pc:docMk/>
          <pc:sldMk cId="3922857716" sldId="105124"/>
        </pc:sldMkLst>
      </pc:sldChg>
      <pc:sldChg chg="addSp delSp modSp add mod">
        <pc:chgData name="Mondragon, Desiree - DEN" userId="cddb16d0-b6f9-4161-a1a6-91a003280c7c" providerId="ADAL" clId="{06D40728-DE7D-43F8-8893-B88C90977B19}" dt="2025-06-06T22:33:35.713" v="2391" actId="113"/>
        <pc:sldMkLst>
          <pc:docMk/>
          <pc:sldMk cId="2699545164" sldId="105125"/>
        </pc:sldMkLst>
      </pc:sldChg>
      <pc:sldMasterChg chg="delSldLayout modSldLayout">
        <pc:chgData name="Mondragon, Desiree - DEN" userId="cddb16d0-b6f9-4161-a1a6-91a003280c7c" providerId="ADAL" clId="{06D40728-DE7D-43F8-8893-B88C90977B19}" dt="2025-06-06T22:18:24.442" v="2255" actId="2696"/>
        <pc:sldMasterMkLst>
          <pc:docMk/>
          <pc:sldMasterMk cId="1513061211" sldId="2147483689"/>
        </pc:sldMasterMkLst>
        <pc:sldLayoutChg chg="addSp modSp mod">
          <pc:chgData name="Mondragon, Desiree - DEN" userId="cddb16d0-b6f9-4161-a1a6-91a003280c7c" providerId="ADAL" clId="{06D40728-DE7D-43F8-8893-B88C90977B19}" dt="2025-06-02T18:30:12.369" v="414" actId="14100"/>
          <pc:sldLayoutMkLst>
            <pc:docMk/>
            <pc:sldMasterMk cId="1513061211" sldId="2147483689"/>
            <pc:sldLayoutMk cId="4038046316" sldId="2147483712"/>
          </pc:sldLayoutMkLst>
          <pc:spChg chg="add mod">
            <ac:chgData name="Mondragon, Desiree - DEN" userId="cddb16d0-b6f9-4161-a1a6-91a003280c7c" providerId="ADAL" clId="{06D40728-DE7D-43F8-8893-B88C90977B19}" dt="2025-06-02T18:30:12.369" v="414" actId="14100"/>
            <ac:spMkLst>
              <pc:docMk/>
              <pc:sldMasterMk cId="1513061211" sldId="2147483689"/>
              <pc:sldLayoutMk cId="4038046316" sldId="2147483712"/>
              <ac:spMk id="5" creationId="{F66607FF-C232-823B-85A1-4CE4869A5EF1}"/>
            </ac:spMkLst>
          </pc:spChg>
        </pc:sldLayoutChg>
        <pc:sldLayoutChg chg="del">
          <pc:chgData name="Mondragon, Desiree - DEN" userId="cddb16d0-b6f9-4161-a1a6-91a003280c7c" providerId="ADAL" clId="{06D40728-DE7D-43F8-8893-B88C90977B19}" dt="2025-06-06T22:18:24.442" v="2255" actId="2696"/>
          <pc:sldLayoutMkLst>
            <pc:docMk/>
            <pc:sldMasterMk cId="1513061211" sldId="2147483689"/>
            <pc:sldLayoutMk cId="1173812929" sldId="2147483713"/>
          </pc:sldLayoutMkLst>
        </pc:sldLayoutChg>
        <pc:sldLayoutChg chg="del">
          <pc:chgData name="Mondragon, Desiree - DEN" userId="cddb16d0-b6f9-4161-a1a6-91a003280c7c" providerId="ADAL" clId="{06D40728-DE7D-43F8-8893-B88C90977B19}" dt="2025-06-06T22:18:24.442" v="2255" actId="2696"/>
          <pc:sldLayoutMkLst>
            <pc:docMk/>
            <pc:sldMasterMk cId="1513061211" sldId="2147483689"/>
            <pc:sldLayoutMk cId="3353125173" sldId="2147483761"/>
          </pc:sldLayoutMkLst>
        </pc:sldLayoutChg>
        <pc:sldLayoutChg chg="del">
          <pc:chgData name="Mondragon, Desiree - DEN" userId="cddb16d0-b6f9-4161-a1a6-91a003280c7c" providerId="ADAL" clId="{06D40728-DE7D-43F8-8893-B88C90977B19}" dt="2025-06-06T22:18:24.442" v="2255" actId="2696"/>
          <pc:sldLayoutMkLst>
            <pc:docMk/>
            <pc:sldMasterMk cId="1513061211" sldId="2147483689"/>
            <pc:sldLayoutMk cId="3575682773" sldId="2147483765"/>
          </pc:sldLayoutMkLst>
        </pc:sldLayoutChg>
      </pc:sldMasterChg>
    </pc:docChg>
  </pc:docChgLst>
  <pc:docChgLst>
    <pc:chgData name="Mondragon, Desiree - DEN" userId="cddb16d0-b6f9-4161-a1a6-91a003280c7c" providerId="ADAL" clId="{BEFBC96C-EE4F-44A2-A0D1-48B67EBB3D69}"/>
    <pc:docChg chg="custSel modSld">
      <pc:chgData name="Mondragon, Desiree - DEN" userId="cddb16d0-b6f9-4161-a1a6-91a003280c7c" providerId="ADAL" clId="{BEFBC96C-EE4F-44A2-A0D1-48B67EBB3D69}" dt="2024-11-14T21:40:00.398" v="171" actId="729"/>
      <pc:docMkLst>
        <pc:docMk/>
      </pc:docMkLst>
      <pc:sldChg chg="mod modShow">
        <pc:chgData name="Mondragon, Desiree - DEN" userId="cddb16d0-b6f9-4161-a1a6-91a003280c7c" providerId="ADAL" clId="{BEFBC96C-EE4F-44A2-A0D1-48B67EBB3D69}" dt="2024-11-14T21:40:00.398" v="171" actId="729"/>
        <pc:sldMkLst>
          <pc:docMk/>
          <pc:sldMk cId="3501729453" sldId="11144"/>
        </pc:sldMkLst>
      </pc:sldChg>
    </pc:docChg>
  </pc:docChgLst>
  <pc:docChgLst>
    <pc:chgData name="Mondragon, Desiree - DEN" userId="cddb16d0-b6f9-4161-a1a6-91a003280c7c" providerId="ADAL" clId="{5B3D7694-D1EB-4C8B-A693-DBE686163E3E}"/>
    <pc:docChg chg="delSld modSection">
      <pc:chgData name="Mondragon, Desiree - DEN" userId="cddb16d0-b6f9-4161-a1a6-91a003280c7c" providerId="ADAL" clId="{5B3D7694-D1EB-4C8B-A693-DBE686163E3E}" dt="2025-03-21T16:30:29.808" v="0" actId="2696"/>
      <pc:docMkLst>
        <pc:docMk/>
      </pc:docMkLst>
      <pc:sldChg chg="del">
        <pc:chgData name="Mondragon, Desiree - DEN" userId="cddb16d0-b6f9-4161-a1a6-91a003280c7c" providerId="ADAL" clId="{5B3D7694-D1EB-4C8B-A693-DBE686163E3E}" dt="2025-03-21T16:30:29.808" v="0" actId="2696"/>
        <pc:sldMkLst>
          <pc:docMk/>
          <pc:sldMk cId="1638479602" sldId="105017"/>
        </pc:sldMkLst>
      </pc:sldChg>
      <pc:sldChg chg="del">
        <pc:chgData name="Mondragon, Desiree - DEN" userId="cddb16d0-b6f9-4161-a1a6-91a003280c7c" providerId="ADAL" clId="{5B3D7694-D1EB-4C8B-A693-DBE686163E3E}" dt="2025-03-21T16:30:29.808" v="0" actId="2696"/>
        <pc:sldMkLst>
          <pc:docMk/>
          <pc:sldMk cId="1029416268" sldId="105024"/>
        </pc:sldMkLst>
      </pc:sldChg>
      <pc:sldChg chg="del">
        <pc:chgData name="Mondragon, Desiree - DEN" userId="cddb16d0-b6f9-4161-a1a6-91a003280c7c" providerId="ADAL" clId="{5B3D7694-D1EB-4C8B-A693-DBE686163E3E}" dt="2025-03-21T16:30:29.808" v="0" actId="2696"/>
        <pc:sldMkLst>
          <pc:docMk/>
          <pc:sldMk cId="3271085709" sldId="105025"/>
        </pc:sldMkLst>
      </pc:sldChg>
    </pc:docChg>
  </pc:docChgLst>
  <pc:docChgLst>
    <pc:chgData name="Warga, Brittney - DEN" userId="e2dd6053-0c3c-41af-bbd4-cc68c7fe2dd2" providerId="ADAL" clId="{34A98C50-1D1C-4594-9C5F-B1C020900942}"/>
    <pc:docChg chg="modSld sldOrd">
      <pc:chgData name="Warga, Brittney - DEN" userId="e2dd6053-0c3c-41af-bbd4-cc68c7fe2dd2" providerId="ADAL" clId="{34A98C50-1D1C-4594-9C5F-B1C020900942}" dt="2025-01-23T17:08:55.832" v="1"/>
      <pc:docMkLst>
        <pc:docMk/>
      </pc:docMkLst>
      <pc:sldChg chg="ord">
        <pc:chgData name="Warga, Brittney - DEN" userId="e2dd6053-0c3c-41af-bbd4-cc68c7fe2dd2" providerId="ADAL" clId="{34A98C50-1D1C-4594-9C5F-B1C020900942}" dt="2025-01-23T17:08:55.832" v="1"/>
        <pc:sldMkLst>
          <pc:docMk/>
          <pc:sldMk cId="1273773083" sldId="104993"/>
        </pc:sldMkLst>
      </pc:sldChg>
    </pc:docChg>
  </pc:docChgLst>
  <pc:docChgLst>
    <pc:chgData name="Benvenuto, Gabriel - DEN" userId="dbaf66ca-2c1e-4a81-a1d5-793361ef80de" providerId="ADAL" clId="{4080F42B-2FE9-4795-8E83-7E9D3BE304A4}"/>
    <pc:docChg chg="modSld">
      <pc:chgData name="Benvenuto, Gabriel - DEN" userId="dbaf66ca-2c1e-4a81-a1d5-793361ef80de" providerId="ADAL" clId="{4080F42B-2FE9-4795-8E83-7E9D3BE304A4}" dt="2024-11-14T20:41:26.118" v="1" actId="20578"/>
      <pc:docMkLst>
        <pc:docMk/>
      </pc:docMkLst>
      <pc:sldChg chg="modSp">
        <pc:chgData name="Benvenuto, Gabriel - DEN" userId="dbaf66ca-2c1e-4a81-a1d5-793361ef80de" providerId="ADAL" clId="{4080F42B-2FE9-4795-8E83-7E9D3BE304A4}" dt="2024-11-14T20:41:26.118" v="1" actId="20578"/>
        <pc:sldMkLst>
          <pc:docMk/>
          <pc:sldMk cId="2612396373" sldId="104946"/>
        </pc:sldMkLst>
      </pc:sldChg>
    </pc:docChg>
  </pc:docChgLst>
  <pc:docChgLst>
    <pc:chgData name="Mondragon, Desiree - DEN" userId="cddb16d0-b6f9-4161-a1a6-91a003280c7c" providerId="ADAL" clId="{035E1E65-5A65-4305-8CD1-39CEAD1B7FAF}"/>
    <pc:docChg chg="custSel addSld delSld modSld sldOrd">
      <pc:chgData name="Mondragon, Desiree - DEN" userId="cddb16d0-b6f9-4161-a1a6-91a003280c7c" providerId="ADAL" clId="{035E1E65-5A65-4305-8CD1-39CEAD1B7FAF}" dt="2024-09-12T20:25:06.636" v="86" actId="400"/>
      <pc:docMkLst>
        <pc:docMk/>
      </pc:docMkLst>
      <pc:sldChg chg="modSp mod">
        <pc:chgData name="Mondragon, Desiree - DEN" userId="cddb16d0-b6f9-4161-a1a6-91a003280c7c" providerId="ADAL" clId="{035E1E65-5A65-4305-8CD1-39CEAD1B7FAF}" dt="2024-09-12T19:12:32.324" v="18" actId="962"/>
        <pc:sldMkLst>
          <pc:docMk/>
          <pc:sldMk cId="159681356" sldId="263"/>
        </pc:sldMkLst>
      </pc:sldChg>
      <pc:sldChg chg="ord">
        <pc:chgData name="Mondragon, Desiree - DEN" userId="cddb16d0-b6f9-4161-a1a6-91a003280c7c" providerId="ADAL" clId="{035E1E65-5A65-4305-8CD1-39CEAD1B7FAF}" dt="2024-09-12T19:37:03.526" v="27"/>
        <pc:sldMkLst>
          <pc:docMk/>
          <pc:sldMk cId="2136127173" sldId="271"/>
        </pc:sldMkLst>
      </pc:sldChg>
      <pc:sldChg chg="ord">
        <pc:chgData name="Mondragon, Desiree - DEN" userId="cddb16d0-b6f9-4161-a1a6-91a003280c7c" providerId="ADAL" clId="{035E1E65-5A65-4305-8CD1-39CEAD1B7FAF}" dt="2024-09-12T19:37:03.526" v="27"/>
        <pc:sldMkLst>
          <pc:docMk/>
          <pc:sldMk cId="446503946" sldId="1070"/>
        </pc:sldMkLst>
      </pc:sldChg>
      <pc:sldChg chg="addSp modSp mod">
        <pc:chgData name="Mondragon, Desiree - DEN" userId="cddb16d0-b6f9-4161-a1a6-91a003280c7c" providerId="ADAL" clId="{035E1E65-5A65-4305-8CD1-39CEAD1B7FAF}" dt="2024-09-12T20:25:06.636" v="86" actId="400"/>
        <pc:sldMkLst>
          <pc:docMk/>
          <pc:sldMk cId="2524106480" sldId="11146"/>
        </pc:sldMkLst>
      </pc:sldChg>
      <pc:sldChg chg="modSp add del mod modClrScheme chgLayout">
        <pc:chgData name="Mondragon, Desiree - DEN" userId="cddb16d0-b6f9-4161-a1a6-91a003280c7c" providerId="ADAL" clId="{035E1E65-5A65-4305-8CD1-39CEAD1B7FAF}" dt="2024-09-12T17:11:21.954" v="3" actId="2696"/>
        <pc:sldMkLst>
          <pc:docMk/>
          <pc:sldMk cId="4128948748" sldId="11166"/>
        </pc:sldMkLst>
      </pc:sldChg>
      <pc:sldChg chg="add">
        <pc:chgData name="Mondragon, Desiree - DEN" userId="cddb16d0-b6f9-4161-a1a6-91a003280c7c" providerId="ADAL" clId="{035E1E65-5A65-4305-8CD1-39CEAD1B7FAF}" dt="2024-09-12T17:10:54.376" v="0"/>
        <pc:sldMkLst>
          <pc:docMk/>
          <pc:sldMk cId="3100568756" sldId="11167"/>
        </pc:sldMkLst>
      </pc:sldChg>
      <pc:sldChg chg="modSp add mod">
        <pc:chgData name="Mondragon, Desiree - DEN" userId="cddb16d0-b6f9-4161-a1a6-91a003280c7c" providerId="ADAL" clId="{035E1E65-5A65-4305-8CD1-39CEAD1B7FAF}" dt="2024-09-12T19:12:44.468" v="22" actId="962"/>
        <pc:sldMkLst>
          <pc:docMk/>
          <pc:sldMk cId="2419338990" sldId="11179"/>
        </pc:sldMkLst>
      </pc:sldChg>
      <pc:sldChg chg="add">
        <pc:chgData name="Mondragon, Desiree - DEN" userId="cddb16d0-b6f9-4161-a1a6-91a003280c7c" providerId="ADAL" clId="{035E1E65-5A65-4305-8CD1-39CEAD1B7FAF}" dt="2024-09-12T17:11:18.142" v="2"/>
        <pc:sldMkLst>
          <pc:docMk/>
          <pc:sldMk cId="2765266663" sldId="11211"/>
        </pc:sldMkLst>
      </pc:sldChg>
    </pc:docChg>
  </pc:docChgLst>
  <pc:docChgLst>
    <pc:chgData name="Choi, Cullen - DEN (he/him/his)" userId="55b6ba64-e371-4e10-b48f-94fa90183478" providerId="ADAL" clId="{2CBCD37B-46E7-4C45-BFF2-8E5088AAB89D}"/>
    <pc:docChg chg="undo custSel modSld delMainMaster modMainMaster">
      <pc:chgData name="Choi, Cullen - DEN (he/him/his)" userId="55b6ba64-e371-4e10-b48f-94fa90183478" providerId="ADAL" clId="{2CBCD37B-46E7-4C45-BFF2-8E5088AAB89D}" dt="2025-04-30T18:00:12.610" v="32" actId="20577"/>
      <pc:docMkLst>
        <pc:docMk/>
      </pc:docMkLst>
      <pc:sldChg chg="modSp mod modClrScheme chgLayout">
        <pc:chgData name="Choi, Cullen - DEN (he/him/his)" userId="55b6ba64-e371-4e10-b48f-94fa90183478" providerId="ADAL" clId="{2CBCD37B-46E7-4C45-BFF2-8E5088AAB89D}" dt="2025-04-30T17:58:19.202" v="5"/>
        <pc:sldMkLst>
          <pc:docMk/>
          <pc:sldMk cId="3346811780" sldId="11162"/>
        </pc:sldMkLst>
      </pc:sldChg>
      <pc:sldChg chg="modSp mod modClrScheme chgLayout">
        <pc:chgData name="Choi, Cullen - DEN (he/him/his)" userId="55b6ba64-e371-4e10-b48f-94fa90183478" providerId="ADAL" clId="{2CBCD37B-46E7-4C45-BFF2-8E5088AAB89D}" dt="2025-04-30T17:58:19.202" v="5"/>
        <pc:sldMkLst>
          <pc:docMk/>
          <pc:sldMk cId="1001245026" sldId="11170"/>
        </pc:sldMkLst>
      </pc:sldChg>
      <pc:sldChg chg="modSp mod modClrScheme chgLayout">
        <pc:chgData name="Choi, Cullen - DEN (he/him/his)" userId="55b6ba64-e371-4e10-b48f-94fa90183478" providerId="ADAL" clId="{2CBCD37B-46E7-4C45-BFF2-8E5088AAB89D}" dt="2025-04-30T17:58:19.202" v="5"/>
        <pc:sldMkLst>
          <pc:docMk/>
          <pc:sldMk cId="2917361468" sldId="11192"/>
        </pc:sldMkLst>
        <pc:spChg chg="mod ord">
          <ac:chgData name="Choi, Cullen - DEN (he/him/his)" userId="55b6ba64-e371-4e10-b48f-94fa90183478" providerId="ADAL" clId="{2CBCD37B-46E7-4C45-BFF2-8E5088AAB89D}" dt="2025-04-30T17:58:19.202" v="5"/>
          <ac:spMkLst>
            <pc:docMk/>
            <pc:sldMk cId="2917361468" sldId="11192"/>
            <ac:spMk id="5" creationId="{E31A49D9-D488-963E-D252-8840B6E0167D}"/>
          </ac:spMkLst>
        </pc:spChg>
      </pc:sldChg>
      <pc:sldChg chg="modSp mod modClrScheme chgLayout">
        <pc:chgData name="Choi, Cullen - DEN (he/him/his)" userId="55b6ba64-e371-4e10-b48f-94fa90183478" providerId="ADAL" clId="{2CBCD37B-46E7-4C45-BFF2-8E5088AAB89D}" dt="2025-04-30T17:58:19.202" v="5"/>
        <pc:sldMkLst>
          <pc:docMk/>
          <pc:sldMk cId="1962487920" sldId="104969"/>
        </pc:sldMkLst>
      </pc:sldChg>
      <pc:sldChg chg="modSp mod">
        <pc:chgData name="Choi, Cullen - DEN (he/him/his)" userId="55b6ba64-e371-4e10-b48f-94fa90183478" providerId="ADAL" clId="{2CBCD37B-46E7-4C45-BFF2-8E5088AAB89D}" dt="2025-04-30T17:58:11.323" v="1" actId="6549"/>
        <pc:sldMkLst>
          <pc:docMk/>
          <pc:sldMk cId="2148155628" sldId="105088"/>
        </pc:sldMkLst>
      </pc:sldChg>
      <pc:sldChg chg="modSp mod">
        <pc:chgData name="Choi, Cullen - DEN (he/him/his)" userId="55b6ba64-e371-4e10-b48f-94fa90183478" providerId="ADAL" clId="{2CBCD37B-46E7-4C45-BFF2-8E5088AAB89D}" dt="2025-04-30T18:00:12.610" v="32" actId="20577"/>
        <pc:sldMkLst>
          <pc:docMk/>
          <pc:sldMk cId="3422709237" sldId="105094"/>
        </pc:sldMkLst>
      </pc:sldChg>
      <pc:sldMasterChg chg="modSldLayout sldLayoutOrd">
        <pc:chgData name="Choi, Cullen - DEN (he/him/his)" userId="55b6ba64-e371-4e10-b48f-94fa90183478" providerId="ADAL" clId="{2CBCD37B-46E7-4C45-BFF2-8E5088AAB89D}" dt="2025-04-30T17:58:19.147" v="3"/>
        <pc:sldMasterMkLst>
          <pc:docMk/>
          <pc:sldMasterMk cId="3298091761" sldId="2147483739"/>
        </pc:sldMasterMkLst>
        <pc:sldLayoutChg chg="modSp mod ord">
          <pc:chgData name="Choi, Cullen - DEN (he/him/his)" userId="55b6ba64-e371-4e10-b48f-94fa90183478" providerId="ADAL" clId="{2CBCD37B-46E7-4C45-BFF2-8E5088AAB89D}" dt="2025-04-30T17:58:19.147" v="3"/>
          <pc:sldLayoutMkLst>
            <pc:docMk/>
            <pc:sldMasterMk cId="3298091761" sldId="2147483739"/>
            <pc:sldLayoutMk cId="2401554769" sldId="2147483752"/>
          </pc:sldLayoutMkLst>
          <pc:spChg chg="mod">
            <ac:chgData name="Choi, Cullen - DEN (he/him/his)" userId="55b6ba64-e371-4e10-b48f-94fa90183478" providerId="ADAL" clId="{2CBCD37B-46E7-4C45-BFF2-8E5088AAB89D}" dt="2025-04-30T17:58:19.147" v="3"/>
            <ac:spMkLst>
              <pc:docMk/>
              <pc:sldMasterMk cId="3298091761" sldId="2147483739"/>
              <pc:sldLayoutMk cId="2401554769" sldId="2147483752"/>
              <ac:spMk id="2" creationId="{ED262956-0B92-2A40-D55F-3B983D3AA9C7}"/>
            </ac:spMkLst>
          </pc:spChg>
          <pc:spChg chg="mod">
            <ac:chgData name="Choi, Cullen - DEN (he/him/his)" userId="55b6ba64-e371-4e10-b48f-94fa90183478" providerId="ADAL" clId="{2CBCD37B-46E7-4C45-BFF2-8E5088AAB89D}" dt="2025-04-30T17:58:19.147" v="3"/>
            <ac:spMkLst>
              <pc:docMk/>
              <pc:sldMasterMk cId="3298091761" sldId="2147483739"/>
              <pc:sldLayoutMk cId="2401554769" sldId="2147483752"/>
              <ac:spMk id="4" creationId="{B71D1601-9E5E-8F74-BA66-8A7103237EEF}"/>
            </ac:spMkLst>
          </pc:spChg>
          <pc:spChg chg="mod">
            <ac:chgData name="Choi, Cullen - DEN (he/him/his)" userId="55b6ba64-e371-4e10-b48f-94fa90183478" providerId="ADAL" clId="{2CBCD37B-46E7-4C45-BFF2-8E5088AAB89D}" dt="2025-04-30T17:58:19.147" v="3"/>
            <ac:spMkLst>
              <pc:docMk/>
              <pc:sldMasterMk cId="3298091761" sldId="2147483739"/>
              <pc:sldLayoutMk cId="2401554769" sldId="2147483752"/>
              <ac:spMk id="8" creationId="{5A47B639-57BE-2522-ED37-5F48FB0DBD02}"/>
            </ac:spMkLst>
          </pc:spChg>
          <pc:spChg chg="mod">
            <ac:chgData name="Choi, Cullen - DEN (he/him/his)" userId="55b6ba64-e371-4e10-b48f-94fa90183478" providerId="ADAL" clId="{2CBCD37B-46E7-4C45-BFF2-8E5088AAB89D}" dt="2025-04-30T17:58:19.147" v="3"/>
            <ac:spMkLst>
              <pc:docMk/>
              <pc:sldMasterMk cId="3298091761" sldId="2147483739"/>
              <pc:sldLayoutMk cId="2401554769" sldId="2147483752"/>
              <ac:spMk id="10" creationId="{DBDEFD74-1457-3760-A948-8FB8E75F5852}"/>
            </ac:spMkLst>
          </pc:spChg>
        </pc:sldLayoutChg>
        <pc:sldLayoutChg chg="modSp mod ord">
          <pc:chgData name="Choi, Cullen - DEN (he/him/his)" userId="55b6ba64-e371-4e10-b48f-94fa90183478" providerId="ADAL" clId="{2CBCD37B-46E7-4C45-BFF2-8E5088AAB89D}" dt="2025-04-30T17:58:19.147" v="3"/>
          <pc:sldLayoutMkLst>
            <pc:docMk/>
            <pc:sldMasterMk cId="3298091761" sldId="2147483739"/>
            <pc:sldLayoutMk cId="563135531" sldId="2147483753"/>
          </pc:sldLayoutMkLst>
          <pc:spChg chg="mod">
            <ac:chgData name="Choi, Cullen - DEN (he/him/his)" userId="55b6ba64-e371-4e10-b48f-94fa90183478" providerId="ADAL" clId="{2CBCD37B-46E7-4C45-BFF2-8E5088AAB89D}" dt="2025-04-30T17:58:19.147" v="3"/>
            <ac:spMkLst>
              <pc:docMk/>
              <pc:sldMasterMk cId="3298091761" sldId="2147483739"/>
              <pc:sldLayoutMk cId="563135531" sldId="2147483753"/>
              <ac:spMk id="2" creationId="{1696E0FB-800F-B9BF-5CA0-6901B6152F7A}"/>
            </ac:spMkLst>
          </pc:spChg>
          <pc:spChg chg="mod">
            <ac:chgData name="Choi, Cullen - DEN (he/him/his)" userId="55b6ba64-e371-4e10-b48f-94fa90183478" providerId="ADAL" clId="{2CBCD37B-46E7-4C45-BFF2-8E5088AAB89D}" dt="2025-04-30T17:58:19.147" v="3"/>
            <ac:spMkLst>
              <pc:docMk/>
              <pc:sldMasterMk cId="3298091761" sldId="2147483739"/>
              <pc:sldLayoutMk cId="563135531" sldId="2147483753"/>
              <ac:spMk id="4" creationId="{B71D1601-9E5E-8F74-BA66-8A7103237EEF}"/>
            </ac:spMkLst>
          </pc:spChg>
          <pc:spChg chg="mod">
            <ac:chgData name="Choi, Cullen - DEN (he/him/his)" userId="55b6ba64-e371-4e10-b48f-94fa90183478" providerId="ADAL" clId="{2CBCD37B-46E7-4C45-BFF2-8E5088AAB89D}" dt="2025-04-30T17:58:19.147" v="3"/>
            <ac:spMkLst>
              <pc:docMk/>
              <pc:sldMasterMk cId="3298091761" sldId="2147483739"/>
              <pc:sldLayoutMk cId="563135531" sldId="2147483753"/>
              <ac:spMk id="5" creationId="{3E430B89-1170-6A74-2685-0A0575EDFD41}"/>
            </ac:spMkLst>
          </pc:spChg>
          <pc:spChg chg="mod">
            <ac:chgData name="Choi, Cullen - DEN (he/him/his)" userId="55b6ba64-e371-4e10-b48f-94fa90183478" providerId="ADAL" clId="{2CBCD37B-46E7-4C45-BFF2-8E5088AAB89D}" dt="2025-04-30T17:58:19.147" v="3"/>
            <ac:spMkLst>
              <pc:docMk/>
              <pc:sldMasterMk cId="3298091761" sldId="2147483739"/>
              <pc:sldLayoutMk cId="563135531" sldId="2147483753"/>
              <ac:spMk id="7" creationId="{5B09A37D-DF69-A09A-6426-2E1355B71656}"/>
            </ac:spMkLst>
          </pc:spChg>
          <pc:spChg chg="mod">
            <ac:chgData name="Choi, Cullen - DEN (he/him/his)" userId="55b6ba64-e371-4e10-b48f-94fa90183478" providerId="ADAL" clId="{2CBCD37B-46E7-4C45-BFF2-8E5088AAB89D}" dt="2025-04-30T17:58:19.147" v="3"/>
            <ac:spMkLst>
              <pc:docMk/>
              <pc:sldMasterMk cId="3298091761" sldId="2147483739"/>
              <pc:sldLayoutMk cId="563135531" sldId="2147483753"/>
              <ac:spMk id="10" creationId="{DBDEFD74-1457-3760-A948-8FB8E75F5852}"/>
            </ac:spMkLst>
          </pc:spChg>
          <pc:spChg chg="mod">
            <ac:chgData name="Choi, Cullen - DEN (he/him/his)" userId="55b6ba64-e371-4e10-b48f-94fa90183478" providerId="ADAL" clId="{2CBCD37B-46E7-4C45-BFF2-8E5088AAB89D}" dt="2025-04-30T17:58:19.147" v="3"/>
            <ac:spMkLst>
              <pc:docMk/>
              <pc:sldMasterMk cId="3298091761" sldId="2147483739"/>
              <pc:sldLayoutMk cId="563135531" sldId="2147483753"/>
              <ac:spMk id="12" creationId="{8CE87C28-21A3-F8F3-D46E-4E250ECE99AA}"/>
            </ac:spMkLst>
          </pc:spChg>
        </pc:sldLayoutChg>
        <pc:sldLayoutChg chg="modSp mod ord">
          <pc:chgData name="Choi, Cullen - DEN (he/him/his)" userId="55b6ba64-e371-4e10-b48f-94fa90183478" providerId="ADAL" clId="{2CBCD37B-46E7-4C45-BFF2-8E5088AAB89D}" dt="2025-04-30T17:58:19.147" v="3"/>
          <pc:sldLayoutMkLst>
            <pc:docMk/>
            <pc:sldMasterMk cId="3298091761" sldId="2147483739"/>
            <pc:sldLayoutMk cId="3636881850" sldId="2147483755"/>
          </pc:sldLayoutMkLst>
          <pc:spChg chg="mod">
            <ac:chgData name="Choi, Cullen - DEN (he/him/his)" userId="55b6ba64-e371-4e10-b48f-94fa90183478" providerId="ADAL" clId="{2CBCD37B-46E7-4C45-BFF2-8E5088AAB89D}" dt="2025-04-30T17:58:19.147" v="3"/>
            <ac:spMkLst>
              <pc:docMk/>
              <pc:sldMasterMk cId="3298091761" sldId="2147483739"/>
              <pc:sldLayoutMk cId="3636881850" sldId="2147483755"/>
              <ac:spMk id="12" creationId="{5D642979-1781-5347-9C27-073ED6AEB4BD}"/>
            </ac:spMkLst>
          </pc:spChg>
          <pc:spChg chg="mod">
            <ac:chgData name="Choi, Cullen - DEN (he/him/his)" userId="55b6ba64-e371-4e10-b48f-94fa90183478" providerId="ADAL" clId="{2CBCD37B-46E7-4C45-BFF2-8E5088AAB89D}" dt="2025-04-30T17:58:19.147" v="3"/>
            <ac:spMkLst>
              <pc:docMk/>
              <pc:sldMasterMk cId="3298091761" sldId="2147483739"/>
              <pc:sldLayoutMk cId="3636881850" sldId="2147483755"/>
              <ac:spMk id="19" creationId="{5BE159E9-5FF8-EB4F-8C8E-AE9CEF220FA2}"/>
            </ac:spMkLst>
          </pc:spChg>
        </pc:sldLayoutChg>
        <pc:sldLayoutChg chg="modSp mod ord">
          <pc:chgData name="Choi, Cullen - DEN (he/him/his)" userId="55b6ba64-e371-4e10-b48f-94fa90183478" providerId="ADAL" clId="{2CBCD37B-46E7-4C45-BFF2-8E5088AAB89D}" dt="2025-04-30T17:58:19.147" v="3"/>
          <pc:sldLayoutMkLst>
            <pc:docMk/>
            <pc:sldMasterMk cId="3298091761" sldId="2147483739"/>
            <pc:sldLayoutMk cId="767737340" sldId="2147483756"/>
          </pc:sldLayoutMkLst>
          <pc:spChg chg="mod">
            <ac:chgData name="Choi, Cullen - DEN (he/him/his)" userId="55b6ba64-e371-4e10-b48f-94fa90183478" providerId="ADAL" clId="{2CBCD37B-46E7-4C45-BFF2-8E5088AAB89D}" dt="2025-04-30T17:58:19.147" v="3"/>
            <ac:spMkLst>
              <pc:docMk/>
              <pc:sldMasterMk cId="3298091761" sldId="2147483739"/>
              <pc:sldLayoutMk cId="767737340" sldId="2147483756"/>
              <ac:spMk id="3" creationId="{E3A906D3-8A54-1DE5-31B0-CCE09DD8E77C}"/>
            </ac:spMkLst>
          </pc:spChg>
          <pc:spChg chg="mod">
            <ac:chgData name="Choi, Cullen - DEN (he/him/his)" userId="55b6ba64-e371-4e10-b48f-94fa90183478" providerId="ADAL" clId="{2CBCD37B-46E7-4C45-BFF2-8E5088AAB89D}" dt="2025-04-30T17:58:19.147" v="3"/>
            <ac:spMkLst>
              <pc:docMk/>
              <pc:sldMasterMk cId="3298091761" sldId="2147483739"/>
              <pc:sldLayoutMk cId="767737340" sldId="2147483756"/>
              <ac:spMk id="4" creationId="{B71D1601-9E5E-8F74-BA66-8A7103237EEF}"/>
            </ac:spMkLst>
          </pc:spChg>
          <pc:spChg chg="mod">
            <ac:chgData name="Choi, Cullen - DEN (he/him/his)" userId="55b6ba64-e371-4e10-b48f-94fa90183478" providerId="ADAL" clId="{2CBCD37B-46E7-4C45-BFF2-8E5088AAB89D}" dt="2025-04-30T17:58:19.147" v="3"/>
            <ac:spMkLst>
              <pc:docMk/>
              <pc:sldMasterMk cId="3298091761" sldId="2147483739"/>
              <pc:sldLayoutMk cId="767737340" sldId="2147483756"/>
              <ac:spMk id="5" creationId="{8BA80A90-EA60-3973-6FB2-9800F42A5C79}"/>
            </ac:spMkLst>
          </pc:spChg>
          <pc:spChg chg="mod">
            <ac:chgData name="Choi, Cullen - DEN (he/him/his)" userId="55b6ba64-e371-4e10-b48f-94fa90183478" providerId="ADAL" clId="{2CBCD37B-46E7-4C45-BFF2-8E5088AAB89D}" dt="2025-04-30T17:58:19.147" v="3"/>
            <ac:spMkLst>
              <pc:docMk/>
              <pc:sldMasterMk cId="3298091761" sldId="2147483739"/>
              <pc:sldLayoutMk cId="767737340" sldId="2147483756"/>
              <ac:spMk id="8" creationId="{5A47B639-57BE-2522-ED37-5F48FB0DBD02}"/>
            </ac:spMkLst>
          </pc:spChg>
          <pc:spChg chg="mod">
            <ac:chgData name="Choi, Cullen - DEN (he/him/his)" userId="55b6ba64-e371-4e10-b48f-94fa90183478" providerId="ADAL" clId="{2CBCD37B-46E7-4C45-BFF2-8E5088AAB89D}" dt="2025-04-30T17:58:19.147" v="3"/>
            <ac:spMkLst>
              <pc:docMk/>
              <pc:sldMasterMk cId="3298091761" sldId="2147483739"/>
              <pc:sldLayoutMk cId="767737340" sldId="2147483756"/>
              <ac:spMk id="10" creationId="{DBDEFD74-1457-3760-A948-8FB8E75F5852}"/>
            </ac:spMkLst>
          </pc:spChg>
        </pc:sldLayoutChg>
        <pc:sldLayoutChg chg="modSp mod ord">
          <pc:chgData name="Choi, Cullen - DEN (he/him/his)" userId="55b6ba64-e371-4e10-b48f-94fa90183478" providerId="ADAL" clId="{2CBCD37B-46E7-4C45-BFF2-8E5088AAB89D}" dt="2025-04-30T17:58:19.147" v="3"/>
          <pc:sldLayoutMkLst>
            <pc:docMk/>
            <pc:sldMasterMk cId="3298091761" sldId="2147483739"/>
            <pc:sldLayoutMk cId="977078370" sldId="2147483757"/>
          </pc:sldLayoutMkLst>
          <pc:spChg chg="mod">
            <ac:chgData name="Choi, Cullen - DEN (he/him/his)" userId="55b6ba64-e371-4e10-b48f-94fa90183478" providerId="ADAL" clId="{2CBCD37B-46E7-4C45-BFF2-8E5088AAB89D}" dt="2025-04-30T17:58:19.147" v="3"/>
            <ac:spMkLst>
              <pc:docMk/>
              <pc:sldMasterMk cId="3298091761" sldId="2147483739"/>
              <pc:sldLayoutMk cId="977078370" sldId="2147483757"/>
              <ac:spMk id="2" creationId="{5C31418A-8F8E-263B-4C17-1F834EBA96AB}"/>
            </ac:spMkLst>
          </pc:spChg>
          <pc:spChg chg="mod">
            <ac:chgData name="Choi, Cullen - DEN (he/him/his)" userId="55b6ba64-e371-4e10-b48f-94fa90183478" providerId="ADAL" clId="{2CBCD37B-46E7-4C45-BFF2-8E5088AAB89D}" dt="2025-04-30T17:58:19.147" v="3"/>
            <ac:spMkLst>
              <pc:docMk/>
              <pc:sldMasterMk cId="3298091761" sldId="2147483739"/>
              <pc:sldLayoutMk cId="977078370" sldId="2147483757"/>
              <ac:spMk id="4" creationId="{B71D1601-9E5E-8F74-BA66-8A7103237EEF}"/>
            </ac:spMkLst>
          </pc:spChg>
          <pc:spChg chg="mod">
            <ac:chgData name="Choi, Cullen - DEN (he/him/his)" userId="55b6ba64-e371-4e10-b48f-94fa90183478" providerId="ADAL" clId="{2CBCD37B-46E7-4C45-BFF2-8E5088AAB89D}" dt="2025-04-30T17:58:19.147" v="3"/>
            <ac:spMkLst>
              <pc:docMk/>
              <pc:sldMasterMk cId="3298091761" sldId="2147483739"/>
              <pc:sldLayoutMk cId="977078370" sldId="2147483757"/>
              <ac:spMk id="8" creationId="{5A47B639-57BE-2522-ED37-5F48FB0DBD02}"/>
            </ac:spMkLst>
          </pc:spChg>
          <pc:spChg chg="mod">
            <ac:chgData name="Choi, Cullen - DEN (he/him/his)" userId="55b6ba64-e371-4e10-b48f-94fa90183478" providerId="ADAL" clId="{2CBCD37B-46E7-4C45-BFF2-8E5088AAB89D}" dt="2025-04-30T17:58:19.147" v="3"/>
            <ac:spMkLst>
              <pc:docMk/>
              <pc:sldMasterMk cId="3298091761" sldId="2147483739"/>
              <pc:sldLayoutMk cId="977078370" sldId="2147483757"/>
              <ac:spMk id="10" creationId="{DBDEFD74-1457-3760-A948-8FB8E75F5852}"/>
            </ac:spMkLst>
          </pc:spChg>
        </pc:sldLayoutChg>
        <pc:sldLayoutChg chg="modSp mod ord">
          <pc:chgData name="Choi, Cullen - DEN (he/him/his)" userId="55b6ba64-e371-4e10-b48f-94fa90183478" providerId="ADAL" clId="{2CBCD37B-46E7-4C45-BFF2-8E5088AAB89D}" dt="2025-04-30T17:58:19.147" v="3"/>
          <pc:sldLayoutMkLst>
            <pc:docMk/>
            <pc:sldMasterMk cId="3298091761" sldId="2147483739"/>
            <pc:sldLayoutMk cId="1533041101" sldId="2147483758"/>
          </pc:sldLayoutMkLst>
          <pc:spChg chg="mod">
            <ac:chgData name="Choi, Cullen - DEN (he/him/his)" userId="55b6ba64-e371-4e10-b48f-94fa90183478" providerId="ADAL" clId="{2CBCD37B-46E7-4C45-BFF2-8E5088AAB89D}" dt="2025-04-30T17:58:19.147" v="3"/>
            <ac:spMkLst>
              <pc:docMk/>
              <pc:sldMasterMk cId="3298091761" sldId="2147483739"/>
              <pc:sldLayoutMk cId="1533041101" sldId="2147483758"/>
              <ac:spMk id="2" creationId="{6240A90C-36DE-9065-E842-293002EF4399}"/>
            </ac:spMkLst>
          </pc:spChg>
          <pc:spChg chg="mod">
            <ac:chgData name="Choi, Cullen - DEN (he/him/his)" userId="55b6ba64-e371-4e10-b48f-94fa90183478" providerId="ADAL" clId="{2CBCD37B-46E7-4C45-BFF2-8E5088AAB89D}" dt="2025-04-30T17:58:19.147" v="3"/>
            <ac:spMkLst>
              <pc:docMk/>
              <pc:sldMasterMk cId="3298091761" sldId="2147483739"/>
              <pc:sldLayoutMk cId="1533041101" sldId="2147483758"/>
              <ac:spMk id="3" creationId="{9EDCDD1E-280C-845E-14BD-8F6416852B61}"/>
            </ac:spMkLst>
          </pc:spChg>
          <pc:spChg chg="mod">
            <ac:chgData name="Choi, Cullen - DEN (he/him/his)" userId="55b6ba64-e371-4e10-b48f-94fa90183478" providerId="ADAL" clId="{2CBCD37B-46E7-4C45-BFF2-8E5088AAB89D}" dt="2025-04-30T17:58:19.147" v="3"/>
            <ac:spMkLst>
              <pc:docMk/>
              <pc:sldMasterMk cId="3298091761" sldId="2147483739"/>
              <pc:sldLayoutMk cId="1533041101" sldId="2147483758"/>
              <ac:spMk id="4" creationId="{B71D1601-9E5E-8F74-BA66-8A7103237EEF}"/>
            </ac:spMkLst>
          </pc:spChg>
          <pc:spChg chg="mod">
            <ac:chgData name="Choi, Cullen - DEN (he/him/his)" userId="55b6ba64-e371-4e10-b48f-94fa90183478" providerId="ADAL" clId="{2CBCD37B-46E7-4C45-BFF2-8E5088AAB89D}" dt="2025-04-30T17:58:19.147" v="3"/>
            <ac:spMkLst>
              <pc:docMk/>
              <pc:sldMasterMk cId="3298091761" sldId="2147483739"/>
              <pc:sldLayoutMk cId="1533041101" sldId="2147483758"/>
              <ac:spMk id="5" creationId="{57789556-7CFA-CCF2-A1A6-87C4744DAE3A}"/>
            </ac:spMkLst>
          </pc:spChg>
          <pc:spChg chg="mod">
            <ac:chgData name="Choi, Cullen - DEN (he/him/his)" userId="55b6ba64-e371-4e10-b48f-94fa90183478" providerId="ADAL" clId="{2CBCD37B-46E7-4C45-BFF2-8E5088AAB89D}" dt="2025-04-30T17:58:19.147" v="3"/>
            <ac:spMkLst>
              <pc:docMk/>
              <pc:sldMasterMk cId="3298091761" sldId="2147483739"/>
              <pc:sldLayoutMk cId="1533041101" sldId="2147483758"/>
              <ac:spMk id="6" creationId="{CC78DFB7-6347-535D-34AE-87AB9F437B51}"/>
            </ac:spMkLst>
          </pc:spChg>
          <pc:spChg chg="mod">
            <ac:chgData name="Choi, Cullen - DEN (he/him/his)" userId="55b6ba64-e371-4e10-b48f-94fa90183478" providerId="ADAL" clId="{2CBCD37B-46E7-4C45-BFF2-8E5088AAB89D}" dt="2025-04-30T17:58:19.147" v="3"/>
            <ac:spMkLst>
              <pc:docMk/>
              <pc:sldMasterMk cId="3298091761" sldId="2147483739"/>
              <pc:sldLayoutMk cId="1533041101" sldId="2147483758"/>
              <ac:spMk id="7" creationId="{B06533FE-59B9-ADBF-4A5D-BA534B11F2D8}"/>
            </ac:spMkLst>
          </pc:spChg>
          <pc:spChg chg="mod">
            <ac:chgData name="Choi, Cullen - DEN (he/him/his)" userId="55b6ba64-e371-4e10-b48f-94fa90183478" providerId="ADAL" clId="{2CBCD37B-46E7-4C45-BFF2-8E5088AAB89D}" dt="2025-04-30T17:58:19.147" v="3"/>
            <ac:spMkLst>
              <pc:docMk/>
              <pc:sldMasterMk cId="3298091761" sldId="2147483739"/>
              <pc:sldLayoutMk cId="1533041101" sldId="2147483758"/>
              <ac:spMk id="9" creationId="{97C949B2-60F4-1BEB-3762-B982746D5F02}"/>
            </ac:spMkLst>
          </pc:spChg>
          <pc:spChg chg="mod">
            <ac:chgData name="Choi, Cullen - DEN (he/him/his)" userId="55b6ba64-e371-4e10-b48f-94fa90183478" providerId="ADAL" clId="{2CBCD37B-46E7-4C45-BFF2-8E5088AAB89D}" dt="2025-04-30T17:58:19.147" v="3"/>
            <ac:spMkLst>
              <pc:docMk/>
              <pc:sldMasterMk cId="3298091761" sldId="2147483739"/>
              <pc:sldLayoutMk cId="1533041101" sldId="2147483758"/>
              <ac:spMk id="10" creationId="{DBDEFD74-1457-3760-A948-8FB8E75F5852}"/>
            </ac:spMkLst>
          </pc:spChg>
          <pc:spChg chg="mod">
            <ac:chgData name="Choi, Cullen - DEN (he/him/his)" userId="55b6ba64-e371-4e10-b48f-94fa90183478" providerId="ADAL" clId="{2CBCD37B-46E7-4C45-BFF2-8E5088AAB89D}" dt="2025-04-30T17:58:19.147" v="3"/>
            <ac:spMkLst>
              <pc:docMk/>
              <pc:sldMasterMk cId="3298091761" sldId="2147483739"/>
              <pc:sldLayoutMk cId="1533041101" sldId="2147483758"/>
              <ac:spMk id="12" creationId="{B0EE2C00-2992-64A0-9E86-52D837091B19}"/>
            </ac:spMkLst>
          </pc:spChg>
          <pc:spChg chg="mod">
            <ac:chgData name="Choi, Cullen - DEN (he/him/his)" userId="55b6ba64-e371-4e10-b48f-94fa90183478" providerId="ADAL" clId="{2CBCD37B-46E7-4C45-BFF2-8E5088AAB89D}" dt="2025-04-30T17:58:19.147" v="3"/>
            <ac:spMkLst>
              <pc:docMk/>
              <pc:sldMasterMk cId="3298091761" sldId="2147483739"/>
              <pc:sldLayoutMk cId="1533041101" sldId="2147483758"/>
              <ac:spMk id="13" creationId="{F572C860-1B06-3C49-FD47-1143FAB2FD53}"/>
            </ac:spMkLst>
          </pc:spChg>
        </pc:sldLayoutChg>
      </pc:sldMasterChg>
      <pc:sldMasterChg chg="del delSldLayout">
        <pc:chgData name="Choi, Cullen - DEN (he/him/his)" userId="55b6ba64-e371-4e10-b48f-94fa90183478" providerId="ADAL" clId="{2CBCD37B-46E7-4C45-BFF2-8E5088AAB89D}" dt="2025-04-30T17:58:19.118" v="2"/>
        <pc:sldMasterMkLst>
          <pc:docMk/>
          <pc:sldMasterMk cId="454495654" sldId="2147483746"/>
        </pc:sldMasterMkLst>
        <pc:sldLayoutChg chg="del">
          <pc:chgData name="Choi, Cullen - DEN (he/him/his)" userId="55b6ba64-e371-4e10-b48f-94fa90183478" providerId="ADAL" clId="{2CBCD37B-46E7-4C45-BFF2-8E5088AAB89D}" dt="2025-04-30T17:58:19.118" v="2"/>
          <pc:sldLayoutMkLst>
            <pc:docMk/>
            <pc:sldMasterMk cId="454495654" sldId="2147483746"/>
            <pc:sldLayoutMk cId="1519154929" sldId="2147483747"/>
          </pc:sldLayoutMkLst>
        </pc:sldLayoutChg>
        <pc:sldLayoutChg chg="del">
          <pc:chgData name="Choi, Cullen - DEN (he/him/his)" userId="55b6ba64-e371-4e10-b48f-94fa90183478" providerId="ADAL" clId="{2CBCD37B-46E7-4C45-BFF2-8E5088AAB89D}" dt="2025-04-30T17:58:19.118" v="2"/>
          <pc:sldLayoutMkLst>
            <pc:docMk/>
            <pc:sldMasterMk cId="454495654" sldId="2147483746"/>
            <pc:sldLayoutMk cId="2125327970" sldId="2147483748"/>
          </pc:sldLayoutMkLst>
        </pc:sldLayoutChg>
        <pc:sldLayoutChg chg="del">
          <pc:chgData name="Choi, Cullen - DEN (he/him/his)" userId="55b6ba64-e371-4e10-b48f-94fa90183478" providerId="ADAL" clId="{2CBCD37B-46E7-4C45-BFF2-8E5088AAB89D}" dt="2025-04-30T17:58:19.118" v="2"/>
          <pc:sldLayoutMkLst>
            <pc:docMk/>
            <pc:sldMasterMk cId="454495654" sldId="2147483746"/>
            <pc:sldLayoutMk cId="341245708" sldId="2147483749"/>
          </pc:sldLayoutMkLst>
        </pc:sldLayoutChg>
        <pc:sldLayoutChg chg="del">
          <pc:chgData name="Choi, Cullen - DEN (he/him/his)" userId="55b6ba64-e371-4e10-b48f-94fa90183478" providerId="ADAL" clId="{2CBCD37B-46E7-4C45-BFF2-8E5088AAB89D}" dt="2025-04-30T17:58:19.118" v="2"/>
          <pc:sldLayoutMkLst>
            <pc:docMk/>
            <pc:sldMasterMk cId="454495654" sldId="2147483746"/>
            <pc:sldLayoutMk cId="1622174516" sldId="2147483750"/>
          </pc:sldLayoutMkLst>
        </pc:sldLayoutChg>
      </pc:sldMasterChg>
      <pc:sldMasterChg chg="del sldLayoutOrd">
        <pc:chgData name="Choi, Cullen - DEN (he/him/his)" userId="55b6ba64-e371-4e10-b48f-94fa90183478" providerId="ADAL" clId="{2CBCD37B-46E7-4C45-BFF2-8E5088AAB89D}" dt="2025-04-30T17:58:19.165" v="4"/>
        <pc:sldMasterMkLst>
          <pc:docMk/>
          <pc:sldMasterMk cId="880529311" sldId="2147483751"/>
        </pc:sldMasterMkLst>
      </pc:sldMasterChg>
      <pc:sldMasterChg chg="del delSldLayout">
        <pc:chgData name="Choi, Cullen - DEN (he/him/his)" userId="55b6ba64-e371-4e10-b48f-94fa90183478" providerId="ADAL" clId="{2CBCD37B-46E7-4C45-BFF2-8E5088AAB89D}" dt="2025-04-30T17:58:19.118" v="2"/>
        <pc:sldMasterMkLst>
          <pc:docMk/>
          <pc:sldMasterMk cId="1580252332" sldId="2147483765"/>
        </pc:sldMasterMkLst>
        <pc:sldLayoutChg chg="del">
          <pc:chgData name="Choi, Cullen - DEN (he/him/his)" userId="55b6ba64-e371-4e10-b48f-94fa90183478" providerId="ADAL" clId="{2CBCD37B-46E7-4C45-BFF2-8E5088AAB89D}" dt="2025-04-30T17:58:19.118" v="2"/>
          <pc:sldLayoutMkLst>
            <pc:docMk/>
            <pc:sldMasterMk cId="1580252332" sldId="2147483765"/>
            <pc:sldLayoutMk cId="3740135810" sldId="2147483766"/>
          </pc:sldLayoutMkLst>
        </pc:sldLayoutChg>
        <pc:sldLayoutChg chg="del">
          <pc:chgData name="Choi, Cullen - DEN (he/him/his)" userId="55b6ba64-e371-4e10-b48f-94fa90183478" providerId="ADAL" clId="{2CBCD37B-46E7-4C45-BFF2-8E5088AAB89D}" dt="2025-04-30T17:58:19.118" v="2"/>
          <pc:sldLayoutMkLst>
            <pc:docMk/>
            <pc:sldMasterMk cId="1580252332" sldId="2147483765"/>
            <pc:sldLayoutMk cId="1864916737" sldId="2147483767"/>
          </pc:sldLayoutMkLst>
        </pc:sldLayoutChg>
        <pc:sldLayoutChg chg="del">
          <pc:chgData name="Choi, Cullen - DEN (he/him/his)" userId="55b6ba64-e371-4e10-b48f-94fa90183478" providerId="ADAL" clId="{2CBCD37B-46E7-4C45-BFF2-8E5088AAB89D}" dt="2025-04-30T17:58:19.118" v="2"/>
          <pc:sldLayoutMkLst>
            <pc:docMk/>
            <pc:sldMasterMk cId="1580252332" sldId="2147483765"/>
            <pc:sldLayoutMk cId="3684341807" sldId="2147483768"/>
          </pc:sldLayoutMkLst>
        </pc:sldLayoutChg>
        <pc:sldLayoutChg chg="del">
          <pc:chgData name="Choi, Cullen - DEN (he/him/his)" userId="55b6ba64-e371-4e10-b48f-94fa90183478" providerId="ADAL" clId="{2CBCD37B-46E7-4C45-BFF2-8E5088AAB89D}" dt="2025-04-30T17:58:19.118" v="2"/>
          <pc:sldLayoutMkLst>
            <pc:docMk/>
            <pc:sldMasterMk cId="1580252332" sldId="2147483765"/>
            <pc:sldLayoutMk cId="157756911" sldId="2147483769"/>
          </pc:sldLayoutMkLst>
        </pc:sldLayoutChg>
        <pc:sldLayoutChg chg="del">
          <pc:chgData name="Choi, Cullen - DEN (he/him/his)" userId="55b6ba64-e371-4e10-b48f-94fa90183478" providerId="ADAL" clId="{2CBCD37B-46E7-4C45-BFF2-8E5088AAB89D}" dt="2025-04-30T17:58:19.118" v="2"/>
          <pc:sldLayoutMkLst>
            <pc:docMk/>
            <pc:sldMasterMk cId="1580252332" sldId="2147483765"/>
            <pc:sldLayoutMk cId="2544663680" sldId="2147483770"/>
          </pc:sldLayoutMkLst>
        </pc:sldLayoutChg>
        <pc:sldLayoutChg chg="del">
          <pc:chgData name="Choi, Cullen - DEN (he/him/his)" userId="55b6ba64-e371-4e10-b48f-94fa90183478" providerId="ADAL" clId="{2CBCD37B-46E7-4C45-BFF2-8E5088AAB89D}" dt="2025-04-30T17:58:19.118" v="2"/>
          <pc:sldLayoutMkLst>
            <pc:docMk/>
            <pc:sldMasterMk cId="1580252332" sldId="2147483765"/>
            <pc:sldLayoutMk cId="3520279831" sldId="2147483771"/>
          </pc:sldLayoutMkLst>
        </pc:sldLayoutChg>
        <pc:sldLayoutChg chg="del">
          <pc:chgData name="Choi, Cullen - DEN (he/him/his)" userId="55b6ba64-e371-4e10-b48f-94fa90183478" providerId="ADAL" clId="{2CBCD37B-46E7-4C45-BFF2-8E5088AAB89D}" dt="2025-04-30T17:58:19.118" v="2"/>
          <pc:sldLayoutMkLst>
            <pc:docMk/>
            <pc:sldMasterMk cId="1580252332" sldId="2147483765"/>
            <pc:sldLayoutMk cId="4112038120" sldId="2147483772"/>
          </pc:sldLayoutMkLst>
        </pc:sldLayoutChg>
        <pc:sldLayoutChg chg="del">
          <pc:chgData name="Choi, Cullen - DEN (he/him/his)" userId="55b6ba64-e371-4e10-b48f-94fa90183478" providerId="ADAL" clId="{2CBCD37B-46E7-4C45-BFF2-8E5088AAB89D}" dt="2025-04-30T17:58:19.118" v="2"/>
          <pc:sldLayoutMkLst>
            <pc:docMk/>
            <pc:sldMasterMk cId="1580252332" sldId="2147483765"/>
            <pc:sldLayoutMk cId="3563365634" sldId="2147483773"/>
          </pc:sldLayoutMkLst>
        </pc:sldLayoutChg>
        <pc:sldLayoutChg chg="del">
          <pc:chgData name="Choi, Cullen - DEN (he/him/his)" userId="55b6ba64-e371-4e10-b48f-94fa90183478" providerId="ADAL" clId="{2CBCD37B-46E7-4C45-BFF2-8E5088AAB89D}" dt="2025-04-30T17:58:19.118" v="2"/>
          <pc:sldLayoutMkLst>
            <pc:docMk/>
            <pc:sldMasterMk cId="1580252332" sldId="2147483765"/>
            <pc:sldLayoutMk cId="2436776887" sldId="2147483774"/>
          </pc:sldLayoutMkLst>
        </pc:sldLayoutChg>
        <pc:sldLayoutChg chg="del">
          <pc:chgData name="Choi, Cullen - DEN (he/him/his)" userId="55b6ba64-e371-4e10-b48f-94fa90183478" providerId="ADAL" clId="{2CBCD37B-46E7-4C45-BFF2-8E5088AAB89D}" dt="2025-04-30T17:58:19.118" v="2"/>
          <pc:sldLayoutMkLst>
            <pc:docMk/>
            <pc:sldMasterMk cId="1580252332" sldId="2147483765"/>
            <pc:sldLayoutMk cId="2508153105" sldId="2147483775"/>
          </pc:sldLayoutMkLst>
        </pc:sldLayoutChg>
        <pc:sldLayoutChg chg="del">
          <pc:chgData name="Choi, Cullen - DEN (he/him/his)" userId="55b6ba64-e371-4e10-b48f-94fa90183478" providerId="ADAL" clId="{2CBCD37B-46E7-4C45-BFF2-8E5088AAB89D}" dt="2025-04-30T17:58:19.118" v="2"/>
          <pc:sldLayoutMkLst>
            <pc:docMk/>
            <pc:sldMasterMk cId="1580252332" sldId="2147483765"/>
            <pc:sldLayoutMk cId="3492550265" sldId="2147483776"/>
          </pc:sldLayoutMkLst>
        </pc:sldLayoutChg>
      </pc:sldMasterChg>
    </pc:docChg>
  </pc:docChgLst>
  <pc:docChgLst>
    <pc:chgData name="Berry, Shelley - DEN" userId="S::shelley.berry@flydenver.com::d0a68758-6f03-4d75-9ed4-84d2a4f02e19" providerId="AD" clId="Web-{1AE432EF-A388-2757-96AC-AC630160A01E}"/>
    <pc:docChg chg="modSld">
      <pc:chgData name="Berry, Shelley - DEN" userId="S::shelley.berry@flydenver.com::d0a68758-6f03-4d75-9ed4-84d2a4f02e19" providerId="AD" clId="Web-{1AE432EF-A388-2757-96AC-AC630160A01E}" dt="2025-02-12T22:20:37.942" v="0" actId="14100"/>
      <pc:docMkLst>
        <pc:docMk/>
      </pc:docMkLst>
      <pc:sldChg chg="modSp">
        <pc:chgData name="Berry, Shelley - DEN" userId="S::shelley.berry@flydenver.com::d0a68758-6f03-4d75-9ed4-84d2a4f02e19" providerId="AD" clId="Web-{1AE432EF-A388-2757-96AC-AC630160A01E}" dt="2025-02-12T22:20:37.942" v="0" actId="14100"/>
        <pc:sldMkLst>
          <pc:docMk/>
          <pc:sldMk cId="888247115" sldId="11147"/>
        </pc:sldMkLst>
      </pc:sldChg>
    </pc:docChg>
  </pc:docChgLst>
  <pc:docChgLst>
    <pc:chgData name="Mondragon, Desiree - DEN" userId="cddb16d0-b6f9-4161-a1a6-91a003280c7c" providerId="ADAL" clId="{14D3C69A-E03F-452D-BB02-C42F5906DC7D}"/>
    <pc:docChg chg="undo redo custSel addSld delSld modSld sldOrd modSection">
      <pc:chgData name="Mondragon, Desiree - DEN" userId="cddb16d0-b6f9-4161-a1a6-91a003280c7c" providerId="ADAL" clId="{14D3C69A-E03F-452D-BB02-C42F5906DC7D}" dt="2025-04-07T19:54:16.862" v="953" actId="20577"/>
      <pc:docMkLst>
        <pc:docMk/>
      </pc:docMkLst>
      <pc:sldChg chg="modSp add mod">
        <pc:chgData name="Mondragon, Desiree - DEN" userId="cddb16d0-b6f9-4161-a1a6-91a003280c7c" providerId="ADAL" clId="{14D3C69A-E03F-452D-BB02-C42F5906DC7D}" dt="2025-04-07T19:33:52.308" v="732" actId="20577"/>
        <pc:sldMkLst>
          <pc:docMk/>
          <pc:sldMk cId="1989396266" sldId="267"/>
        </pc:sldMkLst>
      </pc:sldChg>
      <pc:sldChg chg="modSp add mod">
        <pc:chgData name="Mondragon, Desiree - DEN" userId="cddb16d0-b6f9-4161-a1a6-91a003280c7c" providerId="ADAL" clId="{14D3C69A-E03F-452D-BB02-C42F5906DC7D}" dt="2025-04-07T19:34:00.213" v="736" actId="962"/>
        <pc:sldMkLst>
          <pc:docMk/>
          <pc:sldMk cId="3766306681" sldId="268"/>
        </pc:sldMkLst>
      </pc:sldChg>
      <pc:sldChg chg="modSp add mod">
        <pc:chgData name="Mondragon, Desiree - DEN" userId="cddb16d0-b6f9-4161-a1a6-91a003280c7c" providerId="ADAL" clId="{14D3C69A-E03F-452D-BB02-C42F5906DC7D}" dt="2025-04-07T19:32:55.599" v="697" actId="962"/>
        <pc:sldMkLst>
          <pc:docMk/>
          <pc:sldMk cId="3141244015" sldId="269"/>
        </pc:sldMkLst>
      </pc:sldChg>
      <pc:sldChg chg="modSp add mod">
        <pc:chgData name="Mondragon, Desiree - DEN" userId="cddb16d0-b6f9-4161-a1a6-91a003280c7c" providerId="ADAL" clId="{14D3C69A-E03F-452D-BB02-C42F5906DC7D}" dt="2025-04-07T19:33:11.688" v="711" actId="962"/>
        <pc:sldMkLst>
          <pc:docMk/>
          <pc:sldMk cId="2606072334" sldId="272"/>
        </pc:sldMkLst>
      </pc:sldChg>
      <pc:sldChg chg="modSp add mod">
        <pc:chgData name="Mondragon, Desiree - DEN" userId="cddb16d0-b6f9-4161-a1a6-91a003280c7c" providerId="ADAL" clId="{14D3C69A-E03F-452D-BB02-C42F5906DC7D}" dt="2025-04-07T19:32:04.751" v="649" actId="962"/>
        <pc:sldMkLst>
          <pc:docMk/>
          <pc:sldMk cId="3587604535" sldId="273"/>
        </pc:sldMkLst>
      </pc:sldChg>
      <pc:sldChg chg="modSp mod ord">
        <pc:chgData name="Mondragon, Desiree - DEN" userId="cddb16d0-b6f9-4161-a1a6-91a003280c7c" providerId="ADAL" clId="{14D3C69A-E03F-452D-BB02-C42F5906DC7D}" dt="2025-04-07T19:53:42.532" v="940" actId="20577"/>
        <pc:sldMkLst>
          <pc:docMk/>
          <pc:sldMk cId="105786482" sldId="104995"/>
        </pc:sldMkLst>
      </pc:sldChg>
      <pc:sldChg chg="modSp mod ord">
        <pc:chgData name="Mondragon, Desiree - DEN" userId="cddb16d0-b6f9-4161-a1a6-91a003280c7c" providerId="ADAL" clId="{14D3C69A-E03F-452D-BB02-C42F5906DC7D}" dt="2025-04-07T19:54:07.781" v="951" actId="20577"/>
        <pc:sldMkLst>
          <pc:docMk/>
          <pc:sldMk cId="1213173365" sldId="104999"/>
        </pc:sldMkLst>
      </pc:sldChg>
      <pc:sldChg chg="modSp mod ord">
        <pc:chgData name="Mondragon, Desiree - DEN" userId="cddb16d0-b6f9-4161-a1a6-91a003280c7c" providerId="ADAL" clId="{14D3C69A-E03F-452D-BB02-C42F5906DC7D}" dt="2025-04-07T19:54:01.500" v="949" actId="20577"/>
        <pc:sldMkLst>
          <pc:docMk/>
          <pc:sldMk cId="3500373422" sldId="105019"/>
        </pc:sldMkLst>
      </pc:sldChg>
      <pc:sldChg chg="modSp mod ord">
        <pc:chgData name="Mondragon, Desiree - DEN" userId="cddb16d0-b6f9-4161-a1a6-91a003280c7c" providerId="ADAL" clId="{14D3C69A-E03F-452D-BB02-C42F5906DC7D}" dt="2025-04-07T19:52:39.839" v="935" actId="20578"/>
        <pc:sldMkLst>
          <pc:docMk/>
          <pc:sldMk cId="2325006807" sldId="105020"/>
        </pc:sldMkLst>
      </pc:sldChg>
      <pc:sldChg chg="del">
        <pc:chgData name="Mondragon, Desiree - DEN" userId="cddb16d0-b6f9-4161-a1a6-91a003280c7c" providerId="ADAL" clId="{14D3C69A-E03F-452D-BB02-C42F5906DC7D}" dt="2025-04-07T16:11:35.600" v="395" actId="2696"/>
        <pc:sldMkLst>
          <pc:docMk/>
          <pc:sldMk cId="1591417992" sldId="105043"/>
        </pc:sldMkLst>
      </pc:sldChg>
      <pc:sldChg chg="del">
        <pc:chgData name="Mondragon, Desiree - DEN" userId="cddb16d0-b6f9-4161-a1a6-91a003280c7c" providerId="ADAL" clId="{14D3C69A-E03F-452D-BB02-C42F5906DC7D}" dt="2025-04-07T16:11:35.600" v="395" actId="2696"/>
        <pc:sldMkLst>
          <pc:docMk/>
          <pc:sldMk cId="394912774" sldId="105044"/>
        </pc:sldMkLst>
      </pc:sldChg>
      <pc:sldChg chg="modSp mod ord">
        <pc:chgData name="Mondragon, Desiree - DEN" userId="cddb16d0-b6f9-4161-a1a6-91a003280c7c" providerId="ADAL" clId="{14D3C69A-E03F-452D-BB02-C42F5906DC7D}" dt="2025-04-07T19:53:14.523" v="939"/>
        <pc:sldMkLst>
          <pc:docMk/>
          <pc:sldMk cId="2815093843" sldId="105047"/>
        </pc:sldMkLst>
      </pc:sldChg>
      <pc:sldChg chg="modSp mod ord">
        <pc:chgData name="Mondragon, Desiree - DEN" userId="cddb16d0-b6f9-4161-a1a6-91a003280c7c" providerId="ADAL" clId="{14D3C69A-E03F-452D-BB02-C42F5906DC7D}" dt="2025-04-07T19:53:55.093" v="944" actId="20577"/>
        <pc:sldMkLst>
          <pc:docMk/>
          <pc:sldMk cId="2367299805" sldId="105048"/>
        </pc:sldMkLst>
      </pc:sldChg>
      <pc:sldChg chg="modSp mod">
        <pc:chgData name="Mondragon, Desiree - DEN" userId="cddb16d0-b6f9-4161-a1a6-91a003280c7c" providerId="ADAL" clId="{14D3C69A-E03F-452D-BB02-C42F5906DC7D}" dt="2025-04-07T19:54:11.879" v="952" actId="20577"/>
        <pc:sldMkLst>
          <pc:docMk/>
          <pc:sldMk cId="3094513286" sldId="105052"/>
        </pc:sldMkLst>
      </pc:sldChg>
      <pc:sldChg chg="modSp mod ord">
        <pc:chgData name="Mondragon, Desiree - DEN" userId="cddb16d0-b6f9-4161-a1a6-91a003280c7c" providerId="ADAL" clId="{14D3C69A-E03F-452D-BB02-C42F5906DC7D}" dt="2025-04-07T19:53:45.964" v="941" actId="20577"/>
        <pc:sldMkLst>
          <pc:docMk/>
          <pc:sldMk cId="4075703870" sldId="105053"/>
        </pc:sldMkLst>
      </pc:sldChg>
      <pc:sldChg chg="modSp mod ord">
        <pc:chgData name="Mondragon, Desiree - DEN" userId="cddb16d0-b6f9-4161-a1a6-91a003280c7c" providerId="ADAL" clId="{14D3C69A-E03F-452D-BB02-C42F5906DC7D}" dt="2025-04-07T19:53:02.247" v="937"/>
        <pc:sldMkLst>
          <pc:docMk/>
          <pc:sldMk cId="1288692813" sldId="105054"/>
        </pc:sldMkLst>
      </pc:sldChg>
      <pc:sldChg chg="del">
        <pc:chgData name="Mondragon, Desiree - DEN" userId="cddb16d0-b6f9-4161-a1a6-91a003280c7c" providerId="ADAL" clId="{14D3C69A-E03F-452D-BB02-C42F5906DC7D}" dt="2025-04-07T16:11:35.600" v="395" actId="2696"/>
        <pc:sldMkLst>
          <pc:docMk/>
          <pc:sldMk cId="3343777953" sldId="105057"/>
        </pc:sldMkLst>
      </pc:sldChg>
      <pc:sldChg chg="del">
        <pc:chgData name="Mondragon, Desiree - DEN" userId="cddb16d0-b6f9-4161-a1a6-91a003280c7c" providerId="ADAL" clId="{14D3C69A-E03F-452D-BB02-C42F5906DC7D}" dt="2025-04-07T16:11:35.600" v="395" actId="2696"/>
        <pc:sldMkLst>
          <pc:docMk/>
          <pc:sldMk cId="3236898785" sldId="105058"/>
        </pc:sldMkLst>
      </pc:sldChg>
      <pc:sldChg chg="modSp mod">
        <pc:chgData name="Mondragon, Desiree - DEN" userId="cddb16d0-b6f9-4161-a1a6-91a003280c7c" providerId="ADAL" clId="{14D3C69A-E03F-452D-BB02-C42F5906DC7D}" dt="2025-04-07T19:51:28.011" v="925" actId="20577"/>
        <pc:sldMkLst>
          <pc:docMk/>
          <pc:sldMk cId="2331744361" sldId="105059"/>
        </pc:sldMkLst>
      </pc:sldChg>
      <pc:sldChg chg="modSp mod">
        <pc:chgData name="Mondragon, Desiree - DEN" userId="cddb16d0-b6f9-4161-a1a6-91a003280c7c" providerId="ADAL" clId="{14D3C69A-E03F-452D-BB02-C42F5906DC7D}" dt="2025-04-07T16:13:31.556" v="400" actId="12"/>
        <pc:sldMkLst>
          <pc:docMk/>
          <pc:sldMk cId="411078601" sldId="105061"/>
        </pc:sldMkLst>
      </pc:sldChg>
      <pc:sldChg chg="modSp mod ord">
        <pc:chgData name="Mondragon, Desiree - DEN" userId="cddb16d0-b6f9-4161-a1a6-91a003280c7c" providerId="ADAL" clId="{14D3C69A-E03F-452D-BB02-C42F5906DC7D}" dt="2025-04-07T19:53:02.247" v="937"/>
        <pc:sldMkLst>
          <pc:docMk/>
          <pc:sldMk cId="759105236" sldId="105062"/>
        </pc:sldMkLst>
      </pc:sldChg>
      <pc:sldChg chg="modSp mod ord">
        <pc:chgData name="Mondragon, Desiree - DEN" userId="cddb16d0-b6f9-4161-a1a6-91a003280c7c" providerId="ADAL" clId="{14D3C69A-E03F-452D-BB02-C42F5906DC7D}" dt="2025-04-07T19:53:02.247" v="937"/>
        <pc:sldMkLst>
          <pc:docMk/>
          <pc:sldMk cId="2487329411" sldId="105063"/>
        </pc:sldMkLst>
      </pc:sldChg>
      <pc:sldChg chg="modSp mod ord">
        <pc:chgData name="Mondragon, Desiree - DEN" userId="cddb16d0-b6f9-4161-a1a6-91a003280c7c" providerId="ADAL" clId="{14D3C69A-E03F-452D-BB02-C42F5906DC7D}" dt="2025-04-07T19:53:02.247" v="937"/>
        <pc:sldMkLst>
          <pc:docMk/>
          <pc:sldMk cId="3371397965" sldId="105064"/>
        </pc:sldMkLst>
      </pc:sldChg>
      <pc:sldChg chg="modSp mod ord">
        <pc:chgData name="Mondragon, Desiree - DEN" userId="cddb16d0-b6f9-4161-a1a6-91a003280c7c" providerId="ADAL" clId="{14D3C69A-E03F-452D-BB02-C42F5906DC7D}" dt="2025-04-07T19:53:02.247" v="937"/>
        <pc:sldMkLst>
          <pc:docMk/>
          <pc:sldMk cId="9734671" sldId="105065"/>
        </pc:sldMkLst>
      </pc:sldChg>
      <pc:sldChg chg="modSp mod ord">
        <pc:chgData name="Mondragon, Desiree - DEN" userId="cddb16d0-b6f9-4161-a1a6-91a003280c7c" providerId="ADAL" clId="{14D3C69A-E03F-452D-BB02-C42F5906DC7D}" dt="2025-04-07T19:53:02.247" v="937"/>
        <pc:sldMkLst>
          <pc:docMk/>
          <pc:sldMk cId="1149909497" sldId="105066"/>
        </pc:sldMkLst>
      </pc:sldChg>
      <pc:sldChg chg="modSp mod ord">
        <pc:chgData name="Mondragon, Desiree - DEN" userId="cddb16d0-b6f9-4161-a1a6-91a003280c7c" providerId="ADAL" clId="{14D3C69A-E03F-452D-BB02-C42F5906DC7D}" dt="2025-04-07T19:53:02.247" v="937"/>
        <pc:sldMkLst>
          <pc:docMk/>
          <pc:sldMk cId="39747109" sldId="105067"/>
        </pc:sldMkLst>
      </pc:sldChg>
      <pc:sldChg chg="modSp mod">
        <pc:chgData name="Mondragon, Desiree - DEN" userId="cddb16d0-b6f9-4161-a1a6-91a003280c7c" providerId="ADAL" clId="{14D3C69A-E03F-452D-BB02-C42F5906DC7D}" dt="2025-04-07T18:48:20.814" v="401" actId="207"/>
        <pc:sldMkLst>
          <pc:docMk/>
          <pc:sldMk cId="62645071" sldId="105068"/>
        </pc:sldMkLst>
      </pc:sldChg>
      <pc:sldChg chg="modSp add mod">
        <pc:chgData name="Mondragon, Desiree - DEN" userId="cddb16d0-b6f9-4161-a1a6-91a003280c7c" providerId="ADAL" clId="{14D3C69A-E03F-452D-BB02-C42F5906DC7D}" dt="2025-04-07T19:31:22.467" v="636" actId="962"/>
        <pc:sldMkLst>
          <pc:docMk/>
          <pc:sldMk cId="1281054651" sldId="105069"/>
        </pc:sldMkLst>
      </pc:sldChg>
      <pc:sldChg chg="modSp add mod ord">
        <pc:chgData name="Mondragon, Desiree - DEN" userId="cddb16d0-b6f9-4161-a1a6-91a003280c7c" providerId="ADAL" clId="{14D3C69A-E03F-452D-BB02-C42F5906DC7D}" dt="2025-04-07T19:51:43.021" v="932" actId="20577"/>
        <pc:sldMkLst>
          <pc:docMk/>
          <pc:sldMk cId="95087388" sldId="105070"/>
        </pc:sldMkLst>
      </pc:sldChg>
      <pc:sldChg chg="modSp add mod ord">
        <pc:chgData name="Mondragon, Desiree - DEN" userId="cddb16d0-b6f9-4161-a1a6-91a003280c7c" providerId="ADAL" clId="{14D3C69A-E03F-452D-BB02-C42F5906DC7D}" dt="2025-04-07T19:54:04.749" v="950" actId="20577"/>
        <pc:sldMkLst>
          <pc:docMk/>
          <pc:sldMk cId="829635330" sldId="105071"/>
        </pc:sldMkLst>
      </pc:sldChg>
      <pc:sldChg chg="add ord replId">
        <pc:chgData name="Mondragon, Desiree - DEN" userId="cddb16d0-b6f9-4161-a1a6-91a003280c7c" providerId="ADAL" clId="{14D3C69A-E03F-452D-BB02-C42F5906DC7D}" dt="2025-04-07T19:52:39.839" v="935" actId="20578"/>
        <pc:sldMkLst>
          <pc:docMk/>
          <pc:sldMk cId="1378173061" sldId="105072"/>
        </pc:sldMkLst>
      </pc:sldChg>
    </pc:docChg>
  </pc:docChgLst>
  <pc:docChgLst>
    <pc:chgData name="Sadkhi, Anas - DEN" userId="S::anas.sadkhi@flydenver.com::d20243c2-2a5c-474c-9c07-cfb3bc577e6d" providerId="AD" clId="Web-{418B5E78-AF12-56A2-3686-45D07B2A9689}"/>
    <pc:docChg chg="sldOrd">
      <pc:chgData name="Sadkhi, Anas - DEN" userId="S::anas.sadkhi@flydenver.com::d20243c2-2a5c-474c-9c07-cfb3bc577e6d" providerId="AD" clId="Web-{418B5E78-AF12-56A2-3686-45D07B2A9689}" dt="2025-01-15T22:25:08.019" v="0"/>
      <pc:docMkLst>
        <pc:docMk/>
      </pc:docMkLst>
    </pc:docChg>
  </pc:docChgLst>
  <pc:docChgLst>
    <pc:chgData name="Gomez-Peterson, Matthew - DEN" userId="S::matthew.gomez-peterson@flydenver.com::eb7662e1-90d0-4de7-91a1-5505aba9a3a8" providerId="AD" clId="Web-{2919B125-AF7A-36C4-78CA-B35BB7C5AC92}"/>
    <pc:docChg chg="modSld">
      <pc:chgData name="Gomez-Peterson, Matthew - DEN" userId="S::matthew.gomez-peterson@flydenver.com::eb7662e1-90d0-4de7-91a1-5505aba9a3a8" providerId="AD" clId="Web-{2919B125-AF7A-36C4-78CA-B35BB7C5AC92}" dt="2025-03-10T17:42:58.905" v="5" actId="20577"/>
      <pc:docMkLst>
        <pc:docMk/>
      </pc:docMkLst>
      <pc:sldChg chg="modSp">
        <pc:chgData name="Gomez-Peterson, Matthew - DEN" userId="S::matthew.gomez-peterson@flydenver.com::eb7662e1-90d0-4de7-91a1-5505aba9a3a8" providerId="AD" clId="Web-{2919B125-AF7A-36C4-78CA-B35BB7C5AC92}" dt="2025-03-10T17:42:58.905" v="5" actId="20577"/>
        <pc:sldMkLst>
          <pc:docMk/>
          <pc:sldMk cId="4281499094" sldId="105040"/>
        </pc:sldMkLst>
      </pc:sldChg>
    </pc:docChg>
  </pc:docChgLst>
  <pc:docChgLst>
    <pc:chgData name="Fraundorfer, John - DEDO CA2308 Administrator II" userId="S::john.fraundorfer_denvergov.org#ext#@flyden.onmicrosoft.com::1fe78a6d-fd52-4714-900f-ab264945199c" providerId="AD" clId="Web-{68908B85-A848-80C1-BE49-EF4DC8DCFCF7}"/>
    <pc:docChg chg="modSld">
      <pc:chgData name="Fraundorfer, John - DEDO CA2308 Administrator II" userId="S::john.fraundorfer_denvergov.org#ext#@flyden.onmicrosoft.com::1fe78a6d-fd52-4714-900f-ab264945199c" providerId="AD" clId="Web-{68908B85-A848-80C1-BE49-EF4DC8DCFCF7}" dt="2025-01-07T22:20:52.758" v="19" actId="1076"/>
      <pc:docMkLst>
        <pc:docMk/>
      </pc:docMkLst>
    </pc:docChg>
  </pc:docChgLst>
  <pc:docChgLst>
    <pc:chgData name="Elliott, Alisha - DEN" userId="S::alisha.elliott@flydenver.com::5030ebc2-f84e-4ecf-b88f-8ad527864d90" providerId="AD" clId="Web-{CD2BEA6F-1085-3090-0238-B97197D03DF4}"/>
    <pc:docChg chg="modSld">
      <pc:chgData name="Elliott, Alisha - DEN" userId="S::alisha.elliott@flydenver.com::5030ebc2-f84e-4ecf-b88f-8ad527864d90" providerId="AD" clId="Web-{CD2BEA6F-1085-3090-0238-B97197D03DF4}" dt="2025-02-12T21:33:50.113" v="64" actId="1076"/>
      <pc:docMkLst>
        <pc:docMk/>
      </pc:docMkLst>
      <pc:sldChg chg="modSp">
        <pc:chgData name="Elliott, Alisha - DEN" userId="S::alisha.elliott@flydenver.com::5030ebc2-f84e-4ecf-b88f-8ad527864d90" providerId="AD" clId="Web-{CD2BEA6F-1085-3090-0238-B97197D03DF4}" dt="2025-02-12T21:33:50.113" v="64" actId="1076"/>
        <pc:sldMkLst>
          <pc:docMk/>
          <pc:sldMk cId="640101126" sldId="291"/>
        </pc:sldMkLst>
      </pc:sldChg>
    </pc:docChg>
  </pc:docChgLst>
  <pc:docChgLst>
    <pc:chgData name="Liddle, Daniel - DEN Contingent Worker" userId="S::daniel.liddle@flydenver.com::368f9f52-b568-489e-9413-531fadded034" providerId="AD" clId="Web-{C8E74D9E-B861-A54D-98B7-CD2750FA414E}"/>
    <pc:docChg chg="modSld sldOrd">
      <pc:chgData name="Liddle, Daniel - DEN Contingent Worker" userId="S::daniel.liddle@flydenver.com::368f9f52-b568-489e-9413-531fadded034" providerId="AD" clId="Web-{C8E74D9E-B861-A54D-98B7-CD2750FA414E}" dt="2024-07-31T13:56:43.947" v="68" actId="20577"/>
      <pc:docMkLst>
        <pc:docMk/>
      </pc:docMkLst>
      <pc:sldChg chg="modSp">
        <pc:chgData name="Liddle, Daniel - DEN Contingent Worker" userId="S::daniel.liddle@flydenver.com::368f9f52-b568-489e-9413-531fadded034" providerId="AD" clId="Web-{C8E74D9E-B861-A54D-98B7-CD2750FA414E}" dt="2024-07-31T13:54:34.351" v="64" actId="14100"/>
        <pc:sldMkLst>
          <pc:docMk/>
          <pc:sldMk cId="2769236130" sldId="11161"/>
        </pc:sldMkLst>
      </pc:sldChg>
      <pc:sldChg chg="modSp ord">
        <pc:chgData name="Liddle, Daniel - DEN Contingent Worker" userId="S::daniel.liddle@flydenver.com::368f9f52-b568-489e-9413-531fadded034" providerId="AD" clId="Web-{C8E74D9E-B861-A54D-98B7-CD2750FA414E}" dt="2024-07-31T13:56:43.947" v="68" actId="20577"/>
        <pc:sldMkLst>
          <pc:docMk/>
          <pc:sldMk cId="1326464694" sldId="11162"/>
        </pc:sldMkLst>
      </pc:sldChg>
      <pc:sldChg chg="addSp modSp">
        <pc:chgData name="Liddle, Daniel - DEN Contingent Worker" userId="S::daniel.liddle@flydenver.com::368f9f52-b568-489e-9413-531fadded034" providerId="AD" clId="Web-{C8E74D9E-B861-A54D-98B7-CD2750FA414E}" dt="2024-07-31T13:53:42.412" v="60" actId="1076"/>
        <pc:sldMkLst>
          <pc:docMk/>
          <pc:sldMk cId="2241696709" sldId="11163"/>
        </pc:sldMkLst>
      </pc:sldChg>
    </pc:docChg>
  </pc:docChgLst>
  <pc:docChgLst>
    <pc:chgData name="Ybarra, Sol - GS CA2307 Administrator I" userId="S::sol.ybarra_denvergov.org#ext#@flyden.onmicrosoft.com::c2c845fc-5c9f-4a04-81a7-38fa8671f91f" providerId="AD" clId="Web-{51634D69-09DE-11E6-C19A-4FE9809CE24B}"/>
    <pc:docChg chg="modSld">
      <pc:chgData name="Ybarra, Sol - GS CA2307 Administrator I" userId="S::sol.ybarra_denvergov.org#ext#@flyden.onmicrosoft.com::c2c845fc-5c9f-4a04-81a7-38fa8671f91f" providerId="AD" clId="Web-{51634D69-09DE-11E6-C19A-4FE9809CE24B}" dt="2025-01-21T20:26:01.908" v="21"/>
      <pc:docMkLst>
        <pc:docMk/>
      </pc:docMkLst>
    </pc:docChg>
  </pc:docChgLst>
  <pc:docChgLst>
    <pc:chgData name="Mondragon, Desiree - DEN" userId="S::desiree.mondragon@flydenver.com::cddb16d0-b6f9-4161-a1a6-91a003280c7c" providerId="AD" clId="Web-{B482455D-D99E-4DFF-B31E-F2438E9AECBE}"/>
    <pc:docChg chg="modSld">
      <pc:chgData name="Mondragon, Desiree - DEN" userId="S::desiree.mondragon@flydenver.com::cddb16d0-b6f9-4161-a1a6-91a003280c7c" providerId="AD" clId="Web-{B482455D-D99E-4DFF-B31E-F2438E9AECBE}" dt="2024-09-18T23:43:07.307" v="24"/>
      <pc:docMkLst>
        <pc:docMk/>
      </pc:docMkLst>
    </pc:docChg>
  </pc:docChgLst>
  <pc:docChgLst>
    <pc:chgData name="Jay, Lance - GS Chief Procurement Officer" userId="S::lance.jay_denvergov.org#ext#@flyden.onmicrosoft.com::8390f3fc-4e2a-4ee5-a06d-0c2c687ee680" providerId="AD" clId="Web-{76A6EDFB-CE2E-B96B-84D6-486111E5A904}"/>
    <pc:docChg chg="modSld">
      <pc:chgData name="Jay, Lance - GS Chief Procurement Officer" userId="S::lance.jay_denvergov.org#ext#@flyden.onmicrosoft.com::8390f3fc-4e2a-4ee5-a06d-0c2c687ee680" providerId="AD" clId="Web-{76A6EDFB-CE2E-B96B-84D6-486111E5A904}" dt="2025-05-07T22:40:46.374" v="156" actId="20577"/>
      <pc:docMkLst>
        <pc:docMk/>
      </pc:docMkLst>
      <pc:sldChg chg="modSp">
        <pc:chgData name="Jay, Lance - GS Chief Procurement Officer" userId="S::lance.jay_denvergov.org#ext#@flyden.onmicrosoft.com::8390f3fc-4e2a-4ee5-a06d-0c2c687ee680" providerId="AD" clId="Web-{76A6EDFB-CE2E-B96B-84D6-486111E5A904}" dt="2025-05-07T22:40:46.374" v="156" actId="20577"/>
        <pc:sldMkLst>
          <pc:docMk/>
          <pc:sldMk cId="1405147649" sldId="105083"/>
        </pc:sldMkLst>
      </pc:sldChg>
    </pc:docChg>
  </pc:docChgLst>
  <pc:docChgLst>
    <pc:chgData name="Farber, Brittany - DEN" userId="S::brittany.farber@flydenver.com::f3e8b856-fea1-471e-99ae-1ab598d7e32e" providerId="AD" clId="Web-{26B1278F-FA37-BFF5-7F64-E5679F98986E}"/>
    <pc:docChg chg="modSld">
      <pc:chgData name="Farber, Brittany - DEN" userId="S::brittany.farber@flydenver.com::f3e8b856-fea1-471e-99ae-1ab598d7e32e" providerId="AD" clId="Web-{26B1278F-FA37-BFF5-7F64-E5679F98986E}" dt="2025-04-29T14:38:00.212" v="9" actId="20577"/>
      <pc:docMkLst>
        <pc:docMk/>
      </pc:docMkLst>
      <pc:sldChg chg="modSp">
        <pc:chgData name="Farber, Brittany - DEN" userId="S::brittany.farber@flydenver.com::f3e8b856-fea1-471e-99ae-1ab598d7e32e" providerId="AD" clId="Web-{26B1278F-FA37-BFF5-7F64-E5679F98986E}" dt="2025-04-29T14:38:00.212" v="9" actId="20577"/>
        <pc:sldMkLst>
          <pc:docMk/>
          <pc:sldMk cId="3782351488" sldId="105085"/>
        </pc:sldMkLst>
      </pc:sldChg>
    </pc:docChg>
  </pc:docChgLst>
  <pc:docChgLst>
    <pc:chgData name="Benvenuto, Gabriel - DEN" userId="dbaf66ca-2c1e-4a81-a1d5-793361ef80de" providerId="ADAL" clId="{FDEFA7EB-BC75-4923-894E-E737FC50F7C2}"/>
    <pc:docChg chg="modSld">
      <pc:chgData name="Benvenuto, Gabriel - DEN" userId="dbaf66ca-2c1e-4a81-a1d5-793361ef80de" providerId="ADAL" clId="{FDEFA7EB-BC75-4923-894E-E737FC50F7C2}" dt="2024-10-01T16:19:42.206" v="678" actId="962"/>
      <pc:docMkLst>
        <pc:docMk/>
      </pc:docMkLst>
      <pc:sldChg chg="modSp mod">
        <pc:chgData name="Benvenuto, Gabriel - DEN" userId="dbaf66ca-2c1e-4a81-a1d5-793361ef80de" providerId="ADAL" clId="{FDEFA7EB-BC75-4923-894E-E737FC50F7C2}" dt="2024-10-01T16:18:04.491" v="515" actId="962"/>
        <pc:sldMkLst>
          <pc:docMk/>
          <pc:sldMk cId="1702228487" sldId="11233"/>
        </pc:sldMkLst>
      </pc:sldChg>
      <pc:sldChg chg="modSp mod">
        <pc:chgData name="Benvenuto, Gabriel - DEN" userId="dbaf66ca-2c1e-4a81-a1d5-793361ef80de" providerId="ADAL" clId="{FDEFA7EB-BC75-4923-894E-E737FC50F7C2}" dt="2024-10-01T16:16:58.154" v="318" actId="962"/>
        <pc:sldMkLst>
          <pc:docMk/>
          <pc:sldMk cId="3137166465" sldId="11234"/>
        </pc:sldMkLst>
      </pc:sldChg>
      <pc:sldChg chg="modSp mod">
        <pc:chgData name="Benvenuto, Gabriel - DEN" userId="dbaf66ca-2c1e-4a81-a1d5-793361ef80de" providerId="ADAL" clId="{FDEFA7EB-BC75-4923-894E-E737FC50F7C2}" dt="2024-10-01T16:19:42.206" v="678" actId="962"/>
        <pc:sldMkLst>
          <pc:docMk/>
          <pc:sldMk cId="3589490559" sldId="11235"/>
        </pc:sldMkLst>
      </pc:sldChg>
    </pc:docChg>
  </pc:docChgLst>
  <pc:docChgLst>
    <pc:chgData name="Thorsted, Andrea - DEN" userId="S::andrea.thorsted@flydenver.com::111ca168-f9b8-4545-a831-43c63bd1e17c" providerId="AD" clId="Web-{6ED13223-5930-6544-A62E-6DC65B0803A1}"/>
    <pc:docChg chg="sldOrd">
      <pc:chgData name="Thorsted, Andrea - DEN" userId="S::andrea.thorsted@flydenver.com::111ca168-f9b8-4545-a831-43c63bd1e17c" providerId="AD" clId="Web-{6ED13223-5930-6544-A62E-6DC65B0803A1}" dt="2025-01-08T17:36:23.779" v="0"/>
      <pc:docMkLst>
        <pc:docMk/>
      </pc:docMkLst>
      <pc:sldChg chg="ord">
        <pc:chgData name="Thorsted, Andrea - DEN" userId="S::andrea.thorsted@flydenver.com::111ca168-f9b8-4545-a831-43c63bd1e17c" providerId="AD" clId="Web-{6ED13223-5930-6544-A62E-6DC65B0803A1}" dt="2025-01-08T17:36:23.779" v="0"/>
        <pc:sldMkLst>
          <pc:docMk/>
          <pc:sldMk cId="3247762073" sldId="104957"/>
        </pc:sldMkLst>
      </pc:sldChg>
    </pc:docChg>
  </pc:docChgLst>
  <pc:docChgLst>
    <pc:chgData name="Parker, Anne - DEDO Certification Supervisor" userId="S::anne.parker_denvergov.org#ext#@flyden.onmicrosoft.com::ee51206b-dadc-4b29-b160-ce77571b5295" providerId="AD" clId="Web-{1CF88056-3475-3430-9230-940A6EE545B1}"/>
    <pc:docChg chg="modSld">
      <pc:chgData name="Parker, Anne - DEDO Certification Supervisor" userId="S::anne.parker_denvergov.org#ext#@flyden.onmicrosoft.com::ee51206b-dadc-4b29-b160-ce77571b5295" providerId="AD" clId="Web-{1CF88056-3475-3430-9230-940A6EE545B1}" dt="2025-06-12T15:38:00.077" v="2" actId="20577"/>
      <pc:docMkLst>
        <pc:docMk/>
      </pc:docMkLst>
      <pc:sldChg chg="modSp">
        <pc:chgData name="Parker, Anne - DEDO Certification Supervisor" userId="S::anne.parker_denvergov.org#ext#@flyden.onmicrosoft.com::ee51206b-dadc-4b29-b160-ce77571b5295" providerId="AD" clId="Web-{1CF88056-3475-3430-9230-940A6EE545B1}" dt="2025-06-12T15:38:00.077" v="2" actId="20577"/>
        <pc:sldMkLst>
          <pc:docMk/>
          <pc:sldMk cId="2331744361" sldId="105059"/>
        </pc:sldMkLst>
      </pc:sldChg>
    </pc:docChg>
  </pc:docChgLst>
  <pc:docChgLst>
    <pc:chgData name="Rooks, LaKristy - DEN" userId="S::lakristy.rooks@flydenver.com::26649d3a-abc9-4c32-8274-51d5991eab49" providerId="AD" clId="Web-{72678653-D6D7-E6C2-4E57-5543B7B26304}"/>
    <pc:docChg chg="modSld">
      <pc:chgData name="Rooks, LaKristy - DEN" userId="S::lakristy.rooks@flydenver.com::26649d3a-abc9-4c32-8274-51d5991eab49" providerId="AD" clId="Web-{72678653-D6D7-E6C2-4E57-5543B7B26304}" dt="2025-06-03T17:44:51.909" v="482" actId="20577"/>
      <pc:docMkLst>
        <pc:docMk/>
      </pc:docMkLst>
      <pc:sldChg chg="modSp">
        <pc:chgData name="Rooks, LaKristy - DEN" userId="S::lakristy.rooks@flydenver.com::26649d3a-abc9-4c32-8274-51d5991eab49" providerId="AD" clId="Web-{72678653-D6D7-E6C2-4E57-5543B7B26304}" dt="2025-06-03T17:44:51.909" v="482" actId="20577"/>
        <pc:sldMkLst>
          <pc:docMk/>
          <pc:sldMk cId="411078601" sldId="105061"/>
        </pc:sldMkLst>
      </pc:sldChg>
    </pc:docChg>
  </pc:docChgLst>
  <pc:docChgLst>
    <pc:chgData name="Obrien, Adam - DEN" userId="509f1367-75e4-44a5-ba76-f54d4d597362" providerId="ADAL" clId="{EB22CBAD-51F7-48B2-AAA8-227EE0CF9DA9}"/>
    <pc:docChg chg="custSel addSld modSld">
      <pc:chgData name="Obrien, Adam - DEN" userId="509f1367-75e4-44a5-ba76-f54d4d597362" providerId="ADAL" clId="{EB22CBAD-51F7-48B2-AAA8-227EE0CF9DA9}" dt="2024-07-30T23:19:59.503" v="21" actId="1076"/>
      <pc:docMkLst>
        <pc:docMk/>
      </pc:docMkLst>
      <pc:sldChg chg="addSp delSp modSp new mod">
        <pc:chgData name="Obrien, Adam - DEN" userId="509f1367-75e4-44a5-ba76-f54d4d597362" providerId="ADAL" clId="{EB22CBAD-51F7-48B2-AAA8-227EE0CF9DA9}" dt="2024-07-30T23:19:59.503" v="21" actId="1076"/>
        <pc:sldMkLst>
          <pc:docMk/>
          <pc:sldMk cId="2241696709" sldId="11163"/>
        </pc:sldMkLst>
      </pc:sldChg>
    </pc:docChg>
  </pc:docChgLst>
  <pc:docChgLst>
    <pc:chgData name="Folken, Diane - DEN" userId="S::diane.folken@flydenver.com::81bb498f-79df-41df-a879-d0ad8ba47cd0" providerId="AD" clId="Web-{03EF4CC9-506B-1068-4578-EF04BD2F8845}"/>
    <pc:docChg chg="modSld">
      <pc:chgData name="Folken, Diane - DEN" userId="S::diane.folken@flydenver.com::81bb498f-79df-41df-a879-d0ad8ba47cd0" providerId="AD" clId="Web-{03EF4CC9-506B-1068-4578-EF04BD2F8845}" dt="2024-06-13T18:17:07.599" v="1" actId="20577"/>
      <pc:docMkLst>
        <pc:docMk/>
      </pc:docMkLst>
    </pc:docChg>
  </pc:docChgLst>
  <pc:docChgLst>
    <pc:chgData name="Mondragon, Desiree - DEN" userId="S::desiree.mondragon@flydenver.com::cddb16d0-b6f9-4161-a1a6-91a003280c7c" providerId="AD" clId="Web-{76E7F8DD-C3FD-454B-801A-C68F557C3DDC}"/>
    <pc:docChg chg="modSld">
      <pc:chgData name="Mondragon, Desiree - DEN" userId="S::desiree.mondragon@flydenver.com::cddb16d0-b6f9-4161-a1a6-91a003280c7c" providerId="AD" clId="Web-{76E7F8DD-C3FD-454B-801A-C68F557C3DDC}" dt="2024-09-18T11:59:09.853" v="382"/>
      <pc:docMkLst>
        <pc:docMk/>
      </pc:docMkLst>
    </pc:docChg>
  </pc:docChgLst>
  <pc:docChgLst>
    <pc:chgData name="St. Martin, Irene - DEN" userId="861097aa-c1ef-4b8b-a040-0428e3834a04" providerId="ADAL" clId="{D7410338-17E0-4C4D-9FBD-7BEFAFC8FFFA}"/>
    <pc:docChg chg="modSld">
      <pc:chgData name="St. Martin, Irene - DEN" userId="861097aa-c1ef-4b8b-a040-0428e3834a04" providerId="ADAL" clId="{D7410338-17E0-4C4D-9FBD-7BEFAFC8FFFA}" dt="2025-02-13T19:41:17.928" v="1" actId="20577"/>
      <pc:docMkLst>
        <pc:docMk/>
      </pc:docMkLst>
      <pc:sldChg chg="modSp mod">
        <pc:chgData name="St. Martin, Irene - DEN" userId="861097aa-c1ef-4b8b-a040-0428e3834a04" providerId="ADAL" clId="{D7410338-17E0-4C4D-9FBD-7BEFAFC8FFFA}" dt="2025-02-13T19:41:17.928" v="1" actId="20577"/>
        <pc:sldMkLst>
          <pc:docMk/>
          <pc:sldMk cId="1654905" sldId="105021"/>
        </pc:sldMkLst>
      </pc:sldChg>
    </pc:docChg>
  </pc:docChgLst>
  <pc:docChgLst>
    <pc:chgData name="Gutierrez, Danika - DEN" userId="4bdba7a4-8474-47a2-bd26-08e24619b47c" providerId="ADAL" clId="{04CB89E0-B692-4459-9E2D-E0684EC29E6B}"/>
    <pc:docChg chg="custSel modSld">
      <pc:chgData name="Gutierrez, Danika - DEN" userId="4bdba7a4-8474-47a2-bd26-08e24619b47c" providerId="ADAL" clId="{04CB89E0-B692-4459-9E2D-E0684EC29E6B}" dt="2024-10-03T17:42:39.538" v="367" actId="962"/>
      <pc:docMkLst>
        <pc:docMk/>
      </pc:docMkLst>
      <pc:sldChg chg="modSp mod">
        <pc:chgData name="Gutierrez, Danika - DEN" userId="4bdba7a4-8474-47a2-bd26-08e24619b47c" providerId="ADAL" clId="{04CB89E0-B692-4459-9E2D-E0684EC29E6B}" dt="2024-10-03T17:39:56.565" v="160" actId="962"/>
        <pc:sldMkLst>
          <pc:docMk/>
          <pc:sldMk cId="2487797668" sldId="11219"/>
        </pc:sldMkLst>
      </pc:sldChg>
      <pc:sldChg chg="addSp delSp modSp mod">
        <pc:chgData name="Gutierrez, Danika - DEN" userId="4bdba7a4-8474-47a2-bd26-08e24619b47c" providerId="ADAL" clId="{04CB89E0-B692-4459-9E2D-E0684EC29E6B}" dt="2024-10-03T17:42:39.538" v="367" actId="962"/>
        <pc:sldMkLst>
          <pc:docMk/>
          <pc:sldMk cId="823359515" sldId="11232"/>
        </pc:sldMkLst>
      </pc:sldChg>
    </pc:docChg>
  </pc:docChgLst>
  <pc:docChgLst>
    <pc:chgData name="Gomez-Peterson, Matthew - DEN" userId="S::matthew.gomez-peterson@flydenver.com::eb7662e1-90d0-4de7-91a1-5505aba9a3a8" providerId="AD" clId="Web-{4CB62A85-AFA7-F358-BA20-116DDEF92D2E}"/>
    <pc:docChg chg="modSld">
      <pc:chgData name="Gomez-Peterson, Matthew - DEN" userId="S::matthew.gomez-peterson@flydenver.com::eb7662e1-90d0-4de7-91a1-5505aba9a3a8" providerId="AD" clId="Web-{4CB62A85-AFA7-F358-BA20-116DDEF92D2E}" dt="2025-05-08T19:17:18.573" v="6" actId="20577"/>
      <pc:docMkLst>
        <pc:docMk/>
      </pc:docMkLst>
      <pc:sldChg chg="modSp">
        <pc:chgData name="Gomez-Peterson, Matthew - DEN" userId="S::matthew.gomez-peterson@flydenver.com::eb7662e1-90d0-4de7-91a1-5505aba9a3a8" providerId="AD" clId="Web-{4CB62A85-AFA7-F358-BA20-116DDEF92D2E}" dt="2025-05-08T19:17:18.573" v="6" actId="20577"/>
        <pc:sldMkLst>
          <pc:docMk/>
          <pc:sldMk cId="66050245" sldId="105102"/>
        </pc:sldMkLst>
      </pc:sldChg>
    </pc:docChg>
  </pc:docChgLst>
  <pc:docChgLst>
    <pc:chgData name="Yacovetta, Sara - DEN" userId="e3f8ecb3-2193-4665-ba34-5827b1a98428" providerId="ADAL" clId="{03D7B83D-03AD-4430-AFD6-CC22C3B1F692}"/>
    <pc:docChg chg="custSel modSld">
      <pc:chgData name="Yacovetta, Sara - DEN" userId="e3f8ecb3-2193-4665-ba34-5827b1a98428" providerId="ADAL" clId="{03D7B83D-03AD-4430-AFD6-CC22C3B1F692}" dt="2024-08-22T22:54:30.937" v="288" actId="20577"/>
      <pc:docMkLst>
        <pc:docMk/>
      </pc:docMkLst>
    </pc:docChg>
  </pc:docChgLst>
  <pc:docChgLst>
    <pc:chgData name="Anderson, Sara - DEN" userId="S::sara.anderson@flydenver.com::e3f8ecb3-2193-4665-ba34-5827b1a98428" providerId="AD" clId="Web-{EBE211D0-8EF1-A937-80B6-53D6F960FEC2}"/>
    <pc:docChg chg="addSld modSld modSection">
      <pc:chgData name="Anderson, Sara - DEN" userId="S::sara.anderson@flydenver.com::e3f8ecb3-2193-4665-ba34-5827b1a98428" providerId="AD" clId="Web-{EBE211D0-8EF1-A937-80B6-53D6F960FEC2}" dt="2025-03-21T20:40:58.844" v="33" actId="1076"/>
      <pc:docMkLst>
        <pc:docMk/>
      </pc:docMkLst>
      <pc:sldChg chg="add replId">
        <pc:chgData name="Anderson, Sara - DEN" userId="S::sara.anderson@flydenver.com::e3f8ecb3-2193-4665-ba34-5827b1a98428" providerId="AD" clId="Web-{EBE211D0-8EF1-A937-80B6-53D6F960FEC2}" dt="2025-03-21T20:40:24.625" v="0"/>
        <pc:sldMkLst>
          <pc:docMk/>
          <pc:sldMk cId="2331744361" sldId="105059"/>
        </pc:sldMkLst>
      </pc:sldChg>
    </pc:docChg>
  </pc:docChgLst>
  <pc:docChgLst>
    <pc:chgData name="Love, Matthew - DEN" userId="S::matthew.love@flydenver.com::eb00b6a6-423e-47ef-bea8-4bf8af759996" providerId="AD" clId="Web-{1FE3AA82-787D-F060-E835-9FBCBAE9245E}"/>
    <pc:docChg chg="modSld">
      <pc:chgData name="Love, Matthew - DEN" userId="S::matthew.love@flydenver.com::eb00b6a6-423e-47ef-bea8-4bf8af759996" providerId="AD" clId="Web-{1FE3AA82-787D-F060-E835-9FBCBAE9245E}" dt="2025-01-31T18:17:19.107" v="721" actId="20577"/>
      <pc:docMkLst>
        <pc:docMk/>
      </pc:docMkLst>
      <pc:sldChg chg="modSp">
        <pc:chgData name="Love, Matthew - DEN" userId="S::matthew.love@flydenver.com::eb00b6a6-423e-47ef-bea8-4bf8af759996" providerId="AD" clId="Web-{1FE3AA82-787D-F060-E835-9FBCBAE9245E}" dt="2025-01-31T18:17:19.107" v="721" actId="20577"/>
        <pc:sldMkLst>
          <pc:docMk/>
          <pc:sldMk cId="671689317" sldId="105022"/>
        </pc:sldMkLst>
      </pc:sldChg>
    </pc:docChg>
  </pc:docChgLst>
  <pc:docChgLst>
    <pc:chgData name="Mondragon, Desiree - DEN" userId="cddb16d0-b6f9-4161-a1a6-91a003280c7c" providerId="ADAL" clId="{CF9E8DC6-5D74-449A-A1C2-15B2C1EAF372}"/>
    <pc:docChg chg="custSel addSld modSld sldOrd modSection">
      <pc:chgData name="Mondragon, Desiree - DEN" userId="cddb16d0-b6f9-4161-a1a6-91a003280c7c" providerId="ADAL" clId="{CF9E8DC6-5D74-449A-A1C2-15B2C1EAF372}" dt="2024-12-12T20:24:54.232" v="55" actId="20577"/>
      <pc:docMkLst>
        <pc:docMk/>
      </pc:docMkLst>
      <pc:sldChg chg="modSp mod">
        <pc:chgData name="Mondragon, Desiree - DEN" userId="cddb16d0-b6f9-4161-a1a6-91a003280c7c" providerId="ADAL" clId="{CF9E8DC6-5D74-449A-A1C2-15B2C1EAF372}" dt="2024-12-12T20:24:54.232" v="55" actId="20577"/>
        <pc:sldMkLst>
          <pc:docMk/>
          <pc:sldMk cId="46628132" sldId="11111"/>
        </pc:sldMkLst>
      </pc:sldChg>
    </pc:docChg>
  </pc:docChgLst>
  <pc:docChgLst>
    <pc:chgData name="Adrid, Arthur - DEN" userId="S::arthur.adrid@flydenver.com::b0cc4998-eaae-4efb-9d4b-6b97a20de830" providerId="AD" clId="Web-{590D0332-8C61-D5BC-5EA7-2FF982D0D721}"/>
    <pc:docChg chg="modSld">
      <pc:chgData name="Adrid, Arthur - DEN" userId="S::arthur.adrid@flydenver.com::b0cc4998-eaae-4efb-9d4b-6b97a20de830" providerId="AD" clId="Web-{590D0332-8C61-D5BC-5EA7-2FF982D0D721}" dt="2024-07-03T17:18:08.946" v="2" actId="1076"/>
      <pc:docMkLst>
        <pc:docMk/>
      </pc:docMkLst>
      <pc:sldChg chg="modSp">
        <pc:chgData name="Adrid, Arthur - DEN" userId="S::arthur.adrid@flydenver.com::b0cc4998-eaae-4efb-9d4b-6b97a20de830" providerId="AD" clId="Web-{590D0332-8C61-D5BC-5EA7-2FF982D0D721}" dt="2024-07-03T17:18:08.946" v="2" actId="1076"/>
        <pc:sldMkLst>
          <pc:docMk/>
          <pc:sldMk cId="1403175950" sldId="11079"/>
        </pc:sldMkLst>
      </pc:sldChg>
    </pc:docChg>
  </pc:docChgLst>
  <pc:docChgLst>
    <pc:chgData name="Mondragon, Desiree - DEN" userId="S::desiree.mondragon@flydenver.com::cddb16d0-b6f9-4161-a1a6-91a003280c7c" providerId="AD" clId="Web-{BCD2C6AC-2270-2D55-283A-F8F147EDFF06}"/>
    <pc:docChg chg="addSld delSld modSld modSection">
      <pc:chgData name="Mondragon, Desiree - DEN" userId="S::desiree.mondragon@flydenver.com::cddb16d0-b6f9-4161-a1a6-91a003280c7c" providerId="AD" clId="Web-{BCD2C6AC-2270-2D55-283A-F8F147EDFF06}" dt="2025-02-07T22:47:50.560" v="54" actId="20577"/>
      <pc:docMkLst>
        <pc:docMk/>
      </pc:docMkLst>
      <pc:sldChg chg="modSp">
        <pc:chgData name="Mondragon, Desiree - DEN" userId="S::desiree.mondragon@flydenver.com::cddb16d0-b6f9-4161-a1a6-91a003280c7c" providerId="AD" clId="Web-{BCD2C6AC-2270-2D55-283A-F8F147EDFF06}" dt="2025-02-07T22:45:03.729" v="4" actId="20577"/>
        <pc:sldMkLst>
          <pc:docMk/>
          <pc:sldMk cId="105786482" sldId="104995"/>
        </pc:sldMkLst>
      </pc:sldChg>
      <pc:sldChg chg="add del">
        <pc:chgData name="Mondragon, Desiree - DEN" userId="S::desiree.mondragon@flydenver.com::cddb16d0-b6f9-4161-a1a6-91a003280c7c" providerId="AD" clId="Web-{BCD2C6AC-2270-2D55-283A-F8F147EDFF06}" dt="2025-02-07T22:47:42.028" v="37"/>
        <pc:sldMkLst>
          <pc:docMk/>
          <pc:sldMk cId="2287347772" sldId="104996"/>
        </pc:sldMkLst>
      </pc:sldChg>
      <pc:sldChg chg="addSp delSp modSp add del">
        <pc:chgData name="Mondragon, Desiree - DEN" userId="S::desiree.mondragon@flydenver.com::cddb16d0-b6f9-4161-a1a6-91a003280c7c" providerId="AD" clId="Web-{BCD2C6AC-2270-2D55-283A-F8F147EDFF06}" dt="2025-02-07T22:47:41.935" v="36"/>
        <pc:sldMkLst>
          <pc:docMk/>
          <pc:sldMk cId="3119948113" sldId="105013"/>
        </pc:sldMkLst>
      </pc:sldChg>
      <pc:sldChg chg="modSp">
        <pc:chgData name="Mondragon, Desiree - DEN" userId="S::desiree.mondragon@flydenver.com::cddb16d0-b6f9-4161-a1a6-91a003280c7c" providerId="AD" clId="Web-{BCD2C6AC-2270-2D55-283A-F8F147EDFF06}" dt="2025-02-07T22:47:50.560" v="54" actId="20577"/>
        <pc:sldMkLst>
          <pc:docMk/>
          <pc:sldMk cId="2628026929" sldId="105014"/>
        </pc:sldMkLst>
      </pc:sldChg>
    </pc:docChg>
  </pc:docChgLst>
  <pc:docChgLst>
    <pc:chgData name="Mercier, Lindsay - DEN" userId="S::lindsay.mercier@flydenver.com::6c034bef-34e9-480e-ba53-e158c8a659e7" providerId="AD" clId="Web-{C7FAAE2C-AC1E-6285-3F2A-B702EF694E59}"/>
    <pc:docChg chg="modSld">
      <pc:chgData name="Mercier, Lindsay - DEN" userId="S::lindsay.mercier@flydenver.com::6c034bef-34e9-480e-ba53-e158c8a659e7" providerId="AD" clId="Web-{C7FAAE2C-AC1E-6285-3F2A-B702EF694E59}" dt="2025-06-12T15:40:07.115" v="1" actId="20577"/>
      <pc:docMkLst>
        <pc:docMk/>
      </pc:docMkLst>
      <pc:sldChg chg="modSp">
        <pc:chgData name="Mercier, Lindsay - DEN" userId="S::lindsay.mercier@flydenver.com::6c034bef-34e9-480e-ba53-e158c8a659e7" providerId="AD" clId="Web-{C7FAAE2C-AC1E-6285-3F2A-B702EF694E59}" dt="2025-06-12T15:40:07.115" v="1" actId="20577"/>
        <pc:sldMkLst>
          <pc:docMk/>
          <pc:sldMk cId="936721277" sldId="11229"/>
        </pc:sldMkLst>
      </pc:sldChg>
    </pc:docChg>
  </pc:docChgLst>
  <pc:docChgLst>
    <pc:chgData name="James, Cara - DEN" userId="S::cara.james@flydenver.com::1956f4b0-7e1b-43a2-af8b-59722a874e74" providerId="AD" clId="Web-{34C34AC7-EFF9-7C02-D82D-714EA8B70B25}"/>
    <pc:docChg chg="modSld">
      <pc:chgData name="James, Cara - DEN" userId="S::cara.james@flydenver.com::1956f4b0-7e1b-43a2-af8b-59722a874e74" providerId="AD" clId="Web-{34C34AC7-EFF9-7C02-D82D-714EA8B70B25}" dt="2025-06-18T20:34:04.285" v="6" actId="20577"/>
      <pc:docMkLst>
        <pc:docMk/>
      </pc:docMkLst>
      <pc:sldChg chg="modSp">
        <pc:chgData name="James, Cara - DEN" userId="S::cara.james@flydenver.com::1956f4b0-7e1b-43a2-af8b-59722a874e74" providerId="AD" clId="Web-{34C34AC7-EFF9-7C02-D82D-714EA8B70B25}" dt="2025-06-18T20:34:04.285" v="6" actId="20577"/>
        <pc:sldMkLst>
          <pc:docMk/>
          <pc:sldMk cId="1876081988" sldId="105130"/>
        </pc:sldMkLst>
      </pc:sldChg>
    </pc:docChg>
  </pc:docChgLst>
  <pc:docChgLst>
    <pc:chgData name="Cardenas, Christabel - DEN Contingent Worker" userId="S::christabel.cardenas@flydenver.com::f6135884-205c-49eb-85f9-df286ae2558d" providerId="AD" clId="Web-{7739E297-B57B-B474-269E-3515FA363EDC}"/>
    <pc:docChg chg="addSld modSld modSection">
      <pc:chgData name="Cardenas, Christabel - DEN Contingent Worker" userId="S::christabel.cardenas@flydenver.com::f6135884-205c-49eb-85f9-df286ae2558d" providerId="AD" clId="Web-{7739E297-B57B-B474-269E-3515FA363EDC}" dt="2025-01-21T18:08:57.389" v="31" actId="20577"/>
      <pc:docMkLst>
        <pc:docMk/>
      </pc:docMkLst>
      <pc:sldChg chg="addSp delSp modSp add replId">
        <pc:chgData name="Cardenas, Christabel - DEN Contingent Worker" userId="S::christabel.cardenas@flydenver.com::f6135884-205c-49eb-85f9-df286ae2558d" providerId="AD" clId="Web-{7739E297-B57B-B474-269E-3515FA363EDC}" dt="2025-01-21T18:08:57.389" v="31" actId="20577"/>
        <pc:sldMkLst>
          <pc:docMk/>
          <pc:sldMk cId="3814010869" sldId="105011"/>
        </pc:sldMkLst>
      </pc:sldChg>
    </pc:docChg>
  </pc:docChgLst>
  <pc:docChgLst>
    <pc:chgData name="Lynch, Audrey - DEN" userId="024bc7de-53ac-4d04-98eb-2269dedb7f36" providerId="ADAL" clId="{D4734207-07C7-43FC-A444-CF84D62B15CA}"/>
    <pc:docChg chg="modSld sldOrd">
      <pc:chgData name="Lynch, Audrey - DEN" userId="024bc7de-53ac-4d04-98eb-2269dedb7f36" providerId="ADAL" clId="{D4734207-07C7-43FC-A444-CF84D62B15CA}" dt="2025-03-13T19:07:59.815" v="1"/>
      <pc:docMkLst>
        <pc:docMk/>
      </pc:docMkLst>
      <pc:sldChg chg="ord">
        <pc:chgData name="Lynch, Audrey - DEN" userId="024bc7de-53ac-4d04-98eb-2269dedb7f36" providerId="ADAL" clId="{D4734207-07C7-43FC-A444-CF84D62B15CA}" dt="2025-03-13T19:07:59.815" v="1"/>
        <pc:sldMkLst>
          <pc:docMk/>
          <pc:sldMk cId="1363623318" sldId="11137"/>
        </pc:sldMkLst>
      </pc:sldChg>
    </pc:docChg>
  </pc:docChgLst>
  <pc:docChgLst>
    <pc:chgData name="Saiya, Jilliane - DEN" userId="S::jilliane.saiya@flydenver.com::6471f574-2237-4016-9953-a2d29f9da7cf" providerId="AD" clId="Web-{952A8DF1-2558-2AC9-5E10-4ACCA5122521}"/>
    <pc:docChg chg="modSld">
      <pc:chgData name="Saiya, Jilliane - DEN" userId="S::jilliane.saiya@flydenver.com::6471f574-2237-4016-9953-a2d29f9da7cf" providerId="AD" clId="Web-{952A8DF1-2558-2AC9-5E10-4ACCA5122521}" dt="2024-07-12T20:45:57.651" v="20" actId="14100"/>
      <pc:docMkLst>
        <pc:docMk/>
      </pc:docMkLst>
      <pc:sldChg chg="modSp">
        <pc:chgData name="Saiya, Jilliane - DEN" userId="S::jilliane.saiya@flydenver.com::6471f574-2237-4016-9953-a2d29f9da7cf" providerId="AD" clId="Web-{952A8DF1-2558-2AC9-5E10-4ACCA5122521}" dt="2024-07-12T20:15:21.737" v="19" actId="20577"/>
        <pc:sldMkLst>
          <pc:docMk/>
          <pc:sldMk cId="2444930698" sldId="11077"/>
        </pc:sldMkLst>
      </pc:sldChg>
      <pc:sldChg chg="addSp modSp">
        <pc:chgData name="Saiya, Jilliane - DEN" userId="S::jilliane.saiya@flydenver.com::6471f574-2237-4016-9953-a2d29f9da7cf" providerId="AD" clId="Web-{952A8DF1-2558-2AC9-5E10-4ACCA5122521}" dt="2024-07-12T20:45:57.651" v="20" actId="14100"/>
        <pc:sldMkLst>
          <pc:docMk/>
          <pc:sldMk cId="1403175950" sldId="11079"/>
        </pc:sldMkLst>
      </pc:sldChg>
    </pc:docChg>
  </pc:docChgLst>
  <pc:docChgLst>
    <pc:chgData name="Lujan, Corinna - DEN" userId="d50e7b76-e3a7-453a-a7e5-4b64ecea9496" providerId="ADAL" clId="{425BFC6C-870E-4176-928B-95BBC2000DCF}"/>
    <pc:docChg chg="delSld">
      <pc:chgData name="Lujan, Corinna - DEN" userId="d50e7b76-e3a7-453a-a7e5-4b64ecea9496" providerId="ADAL" clId="{425BFC6C-870E-4176-928B-95BBC2000DCF}" dt="2024-09-10T22:50:45.643" v="0" actId="47"/>
      <pc:docMkLst>
        <pc:docMk/>
      </pc:docMkLst>
      <pc:sldChg chg="del">
        <pc:chgData name="Lujan, Corinna - DEN" userId="d50e7b76-e3a7-453a-a7e5-4b64ecea9496" providerId="ADAL" clId="{425BFC6C-870E-4176-928B-95BBC2000DCF}" dt="2024-09-10T22:50:45.643" v="0" actId="47"/>
        <pc:sldMkLst>
          <pc:docMk/>
          <pc:sldMk cId="1025254001" sldId="11209"/>
        </pc:sldMkLst>
      </pc:sldChg>
    </pc:docChg>
  </pc:docChgLst>
  <pc:docChgLst>
    <pc:chgData name="Gonzales, Nicolette - DEN" userId="S::nicolette.gonzales@flydenver.com::7edef55a-e2da-42a9-904e-a807a7548600" providerId="AD" clId="Web-{E7028593-9D3C-5A5A-EE18-3957032ED7E7}"/>
    <pc:docChg chg="modSld">
      <pc:chgData name="Gonzales, Nicolette - DEN" userId="S::nicolette.gonzales@flydenver.com::7edef55a-e2da-42a9-904e-a807a7548600" providerId="AD" clId="Web-{E7028593-9D3C-5A5A-EE18-3957032ED7E7}" dt="2024-09-12T14:29:22.242" v="7" actId="20577"/>
      <pc:docMkLst>
        <pc:docMk/>
      </pc:docMkLst>
      <pc:sldChg chg="modSp">
        <pc:chgData name="Gonzales, Nicolette - DEN" userId="S::nicolette.gonzales@flydenver.com::7edef55a-e2da-42a9-904e-a807a7548600" providerId="AD" clId="Web-{E7028593-9D3C-5A5A-EE18-3957032ED7E7}" dt="2024-09-12T14:29:22.242" v="7" actId="20577"/>
        <pc:sldMkLst>
          <pc:docMk/>
          <pc:sldMk cId="646190217" sldId="11195"/>
        </pc:sldMkLst>
      </pc:sldChg>
    </pc:docChg>
  </pc:docChgLst>
  <pc:docChgLst>
    <pc:chgData name="Mondragon, Desiree - DEN" userId="S::desiree.mondragon@flydenver.com::cddb16d0-b6f9-4161-a1a6-91a003280c7c" providerId="AD" clId="Web-{CA02AA8E-4C90-E613-CAAA-61FAD70CE8FF}"/>
    <pc:docChg chg="addSld delSld modSld sldOrd addSection delSection modSection">
      <pc:chgData name="Mondragon, Desiree - DEN" userId="S::desiree.mondragon@flydenver.com::cddb16d0-b6f9-4161-a1a6-91a003280c7c" providerId="AD" clId="Web-{CA02AA8E-4C90-E613-CAAA-61FAD70CE8FF}" dt="2025-02-12T17:26:26.348" v="60"/>
      <pc:docMkLst>
        <pc:docMk/>
      </pc:docMkLst>
      <pc:sldChg chg="del mod modShow">
        <pc:chgData name="Mondragon, Desiree - DEN" userId="S::desiree.mondragon@flydenver.com::cddb16d0-b6f9-4161-a1a6-91a003280c7c" providerId="AD" clId="Web-{CA02AA8E-4C90-E613-CAAA-61FAD70CE8FF}" dt="2025-02-12T17:22:49.939" v="28"/>
        <pc:sldMkLst>
          <pc:docMk/>
          <pc:sldMk cId="2339383494" sldId="11246"/>
        </pc:sldMkLst>
      </pc:sldChg>
      <pc:sldChg chg="del mod modShow">
        <pc:chgData name="Mondragon, Desiree - DEN" userId="S::desiree.mondragon@flydenver.com::cddb16d0-b6f9-4161-a1a6-91a003280c7c" providerId="AD" clId="Web-{CA02AA8E-4C90-E613-CAAA-61FAD70CE8FF}" dt="2025-02-12T17:22:49.939" v="27"/>
        <pc:sldMkLst>
          <pc:docMk/>
          <pc:sldMk cId="1764207322" sldId="104932"/>
        </pc:sldMkLst>
      </pc:sldChg>
      <pc:sldChg chg="modSp">
        <pc:chgData name="Mondragon, Desiree - DEN" userId="S::desiree.mondragon@flydenver.com::cddb16d0-b6f9-4161-a1a6-91a003280c7c" providerId="AD" clId="Web-{CA02AA8E-4C90-E613-CAAA-61FAD70CE8FF}" dt="2025-02-12T17:16:44.637" v="4" actId="20577"/>
        <pc:sldMkLst>
          <pc:docMk/>
          <pc:sldMk cId="1273773083" sldId="104993"/>
        </pc:sldMkLst>
      </pc:sldChg>
      <pc:sldChg chg="modSp del">
        <pc:chgData name="Mondragon, Desiree - DEN" userId="S::desiree.mondragon@flydenver.com::cddb16d0-b6f9-4161-a1a6-91a003280c7c" providerId="AD" clId="Web-{CA02AA8E-4C90-E613-CAAA-61FAD70CE8FF}" dt="2025-02-12T17:26:18.223" v="58"/>
        <pc:sldMkLst>
          <pc:docMk/>
          <pc:sldMk cId="2178806321" sldId="104997"/>
        </pc:sldMkLst>
      </pc:sldChg>
      <pc:sldChg chg="modSp">
        <pc:chgData name="Mondragon, Desiree - DEN" userId="S::desiree.mondragon@flydenver.com::cddb16d0-b6f9-4161-a1a6-91a003280c7c" providerId="AD" clId="Web-{CA02AA8E-4C90-E613-CAAA-61FAD70CE8FF}" dt="2025-02-12T17:22:45.470" v="26" actId="20577"/>
        <pc:sldMkLst>
          <pc:docMk/>
          <pc:sldMk cId="717657605" sldId="105001"/>
        </pc:sldMkLst>
      </pc:sldChg>
      <pc:sldChg chg="modSp">
        <pc:chgData name="Mondragon, Desiree - DEN" userId="S::desiree.mondragon@flydenver.com::cddb16d0-b6f9-4161-a1a6-91a003280c7c" providerId="AD" clId="Web-{CA02AA8E-4C90-E613-CAAA-61FAD70CE8FF}" dt="2025-02-12T17:22:21.001" v="23" actId="20577"/>
        <pc:sldMkLst>
          <pc:docMk/>
          <pc:sldMk cId="2620443658" sldId="105005"/>
        </pc:sldMkLst>
      </pc:sldChg>
      <pc:sldChg chg="modSp">
        <pc:chgData name="Mondragon, Desiree - DEN" userId="S::desiree.mondragon@flydenver.com::cddb16d0-b6f9-4161-a1a6-91a003280c7c" providerId="AD" clId="Web-{CA02AA8E-4C90-E613-CAAA-61FAD70CE8FF}" dt="2025-02-12T17:22:25.923" v="25" actId="20577"/>
        <pc:sldMkLst>
          <pc:docMk/>
          <pc:sldMk cId="1085335035" sldId="105007"/>
        </pc:sldMkLst>
      </pc:sldChg>
      <pc:sldChg chg="modSp">
        <pc:chgData name="Mondragon, Desiree - DEN" userId="S::desiree.mondragon@flydenver.com::cddb16d0-b6f9-4161-a1a6-91a003280c7c" providerId="AD" clId="Web-{CA02AA8E-4C90-E613-CAAA-61FAD70CE8FF}" dt="2025-02-12T17:22:16.766" v="21" actId="20577"/>
        <pc:sldMkLst>
          <pc:docMk/>
          <pc:sldMk cId="1905970345" sldId="105009"/>
        </pc:sldMkLst>
      </pc:sldChg>
      <pc:sldChg chg="modSp">
        <pc:chgData name="Mondragon, Desiree - DEN" userId="S::desiree.mondragon@flydenver.com::cddb16d0-b6f9-4161-a1a6-91a003280c7c" providerId="AD" clId="Web-{CA02AA8E-4C90-E613-CAAA-61FAD70CE8FF}" dt="2025-02-12T17:21:51.344" v="17" actId="20577"/>
        <pc:sldMkLst>
          <pc:docMk/>
          <pc:sldMk cId="4211215236" sldId="105015"/>
        </pc:sldMkLst>
      </pc:sldChg>
      <pc:sldChg chg="modSp">
        <pc:chgData name="Mondragon, Desiree - DEN" userId="S::desiree.mondragon@flydenver.com::cddb16d0-b6f9-4161-a1a6-91a003280c7c" providerId="AD" clId="Web-{CA02AA8E-4C90-E613-CAAA-61FAD70CE8FF}" dt="2025-02-12T17:17:35.356" v="13" actId="20577"/>
        <pc:sldMkLst>
          <pc:docMk/>
          <pc:sldMk cId="1638479602" sldId="105017"/>
        </pc:sldMkLst>
      </pc:sldChg>
      <pc:sldChg chg="modSp">
        <pc:chgData name="Mondragon, Desiree - DEN" userId="S::desiree.mondragon@flydenver.com::cddb16d0-b6f9-4161-a1a6-91a003280c7c" providerId="AD" clId="Web-{CA02AA8E-4C90-E613-CAAA-61FAD70CE8FF}" dt="2025-02-12T17:21:37.531" v="16" actId="20577"/>
        <pc:sldMkLst>
          <pc:docMk/>
          <pc:sldMk cId="3500373422" sldId="105019"/>
        </pc:sldMkLst>
      </pc:sldChg>
      <pc:sldChg chg="modSp">
        <pc:chgData name="Mondragon, Desiree - DEN" userId="S::desiree.mondragon@flydenver.com::cddb16d0-b6f9-4161-a1a6-91a003280c7c" providerId="AD" clId="Web-{CA02AA8E-4C90-E613-CAAA-61FAD70CE8FF}" dt="2025-02-12T17:25:47.863" v="53" actId="20577"/>
        <pc:sldMkLst>
          <pc:docMk/>
          <pc:sldMk cId="2183761944" sldId="105028"/>
        </pc:sldMkLst>
      </pc:sldChg>
      <pc:sldChg chg="modSp">
        <pc:chgData name="Mondragon, Desiree - DEN" userId="S::desiree.mondragon@flydenver.com::cddb16d0-b6f9-4161-a1a6-91a003280c7c" providerId="AD" clId="Web-{CA02AA8E-4C90-E613-CAAA-61FAD70CE8FF}" dt="2025-02-12T17:25:25.941" v="49" actId="20577"/>
        <pc:sldMkLst>
          <pc:docMk/>
          <pc:sldMk cId="3842212640" sldId="105032"/>
        </pc:sldMkLst>
      </pc:sldChg>
      <pc:sldChg chg="del">
        <pc:chgData name="Mondragon, Desiree - DEN" userId="S::desiree.mondragon@flydenver.com::cddb16d0-b6f9-4161-a1a6-91a003280c7c" providerId="AD" clId="Web-{CA02AA8E-4C90-E613-CAAA-61FAD70CE8FF}" dt="2025-02-12T17:26:18.223" v="57"/>
        <pc:sldMkLst>
          <pc:docMk/>
          <pc:sldMk cId="3912066797" sldId="105033"/>
        </pc:sldMkLst>
      </pc:sldChg>
      <pc:sldChg chg="del">
        <pc:chgData name="Mondragon, Desiree - DEN" userId="S::desiree.mondragon@flydenver.com::cddb16d0-b6f9-4161-a1a6-91a003280c7c" providerId="AD" clId="Web-{CA02AA8E-4C90-E613-CAAA-61FAD70CE8FF}" dt="2025-02-12T17:26:18.223" v="55"/>
        <pc:sldMkLst>
          <pc:docMk/>
          <pc:sldMk cId="4026312241" sldId="105034"/>
        </pc:sldMkLst>
      </pc:sldChg>
      <pc:sldChg chg="ord">
        <pc:chgData name="Mondragon, Desiree - DEN" userId="S::desiree.mondragon@flydenver.com::cddb16d0-b6f9-4161-a1a6-91a003280c7c" providerId="AD" clId="Web-{CA02AA8E-4C90-E613-CAAA-61FAD70CE8FF}" dt="2025-02-12T17:25:01.597" v="47"/>
        <pc:sldMkLst>
          <pc:docMk/>
          <pc:sldMk cId="2705575128" sldId="105035"/>
        </pc:sldMkLst>
      </pc:sldChg>
      <pc:sldChg chg="modSp del">
        <pc:chgData name="Mondragon, Desiree - DEN" userId="S::desiree.mondragon@flydenver.com::cddb16d0-b6f9-4161-a1a6-91a003280c7c" providerId="AD" clId="Web-{CA02AA8E-4C90-E613-CAAA-61FAD70CE8FF}" dt="2025-02-12T17:26:18.223" v="56"/>
        <pc:sldMkLst>
          <pc:docMk/>
          <pc:sldMk cId="2551892904" sldId="105036"/>
        </pc:sldMkLst>
      </pc:sldChg>
      <pc:sldChg chg="modSp">
        <pc:chgData name="Mondragon, Desiree - DEN" userId="S::desiree.mondragon@flydenver.com::cddb16d0-b6f9-4161-a1a6-91a003280c7c" providerId="AD" clId="Web-{CA02AA8E-4C90-E613-CAAA-61FAD70CE8FF}" dt="2025-02-12T17:24:52.956" v="46" actId="20577"/>
        <pc:sldMkLst>
          <pc:docMk/>
          <pc:sldMk cId="933444533" sldId="105037"/>
        </pc:sldMkLst>
      </pc:sldChg>
    </pc:docChg>
  </pc:docChgLst>
  <pc:docChgLst>
    <pc:chgData name="Bronshtein, Jordan - DEN" userId="S::jordan.bronshtein@flydenver.com::c35be059-5271-4a61-acf4-8d21cb21ab5b" providerId="AD" clId="Web-{8054A445-6501-9F36-B218-414A6E661D0D}"/>
    <pc:docChg chg="modSld">
      <pc:chgData name="Bronshtein, Jordan - DEN" userId="S::jordan.bronshtein@flydenver.com::c35be059-5271-4a61-acf4-8d21cb21ab5b" providerId="AD" clId="Web-{8054A445-6501-9F36-B218-414A6E661D0D}" dt="2024-08-07T18:37:53.828" v="41" actId="20577"/>
      <pc:docMkLst>
        <pc:docMk/>
      </pc:docMkLst>
      <pc:sldChg chg="modSp">
        <pc:chgData name="Bronshtein, Jordan - DEN" userId="S::jordan.bronshtein@flydenver.com::c35be059-5271-4a61-acf4-8d21cb21ab5b" providerId="AD" clId="Web-{8054A445-6501-9F36-B218-414A6E661D0D}" dt="2024-08-07T18:37:53.828" v="41" actId="20577"/>
        <pc:sldMkLst>
          <pc:docMk/>
          <pc:sldMk cId="1520934569" sldId="11145"/>
        </pc:sldMkLst>
      </pc:sldChg>
    </pc:docChg>
  </pc:docChgLst>
  <pc:docChgLst>
    <pc:chgData name="Martin, Nicholas - DEN" userId="S::nicholas.martin@flydenver.com::6568c032-83e7-427e-98ee-e89191e6d8b6" providerId="AD" clId="Web-{52BAB0A2-97B8-B450-3870-46FBE0C0C025}"/>
    <pc:docChg chg="modSld sldOrd">
      <pc:chgData name="Martin, Nicholas - DEN" userId="S::nicholas.martin@flydenver.com::6568c032-83e7-427e-98ee-e89191e6d8b6" providerId="AD" clId="Web-{52BAB0A2-97B8-B450-3870-46FBE0C0C025}" dt="2025-02-05T22:36:55.293" v="120" actId="20577"/>
      <pc:docMkLst>
        <pc:docMk/>
      </pc:docMkLst>
      <pc:sldChg chg="modSp">
        <pc:chgData name="Martin, Nicholas - DEN" userId="S::nicholas.martin@flydenver.com::6568c032-83e7-427e-98ee-e89191e6d8b6" providerId="AD" clId="Web-{52BAB0A2-97B8-B450-3870-46FBE0C0C025}" dt="2025-02-05T22:36:55.293" v="120" actId="20577"/>
        <pc:sldMkLst>
          <pc:docMk/>
          <pc:sldMk cId="2100173544" sldId="104955"/>
        </pc:sldMkLst>
      </pc:sldChg>
      <pc:sldChg chg="ord">
        <pc:chgData name="Martin, Nicholas - DEN" userId="S::nicholas.martin@flydenver.com::6568c032-83e7-427e-98ee-e89191e6d8b6" providerId="AD" clId="Web-{52BAB0A2-97B8-B450-3870-46FBE0C0C025}" dt="2025-02-05T16:43:22.199" v="17"/>
        <pc:sldMkLst>
          <pc:docMk/>
          <pc:sldMk cId="3500373422" sldId="105019"/>
        </pc:sldMkLst>
      </pc:sldChg>
    </pc:docChg>
  </pc:docChgLst>
  <pc:docChgLst>
    <pc:chgData name="Thorsted, Andrea - DEN" userId="111ca168-f9b8-4545-a831-43c63bd1e17c" providerId="ADAL" clId="{5E61C2E0-F3AB-4C50-9E25-D796BE1896AF}"/>
    <pc:docChg chg="modSld sldOrd">
      <pc:chgData name="Thorsted, Andrea - DEN" userId="111ca168-f9b8-4545-a831-43c63bd1e17c" providerId="ADAL" clId="{5E61C2E0-F3AB-4C50-9E25-D796BE1896AF}" dt="2025-01-22T14:46:43.797" v="3"/>
      <pc:docMkLst>
        <pc:docMk/>
      </pc:docMkLst>
      <pc:sldChg chg="ord">
        <pc:chgData name="Thorsted, Andrea - DEN" userId="111ca168-f9b8-4545-a831-43c63bd1e17c" providerId="ADAL" clId="{5E61C2E0-F3AB-4C50-9E25-D796BE1896AF}" dt="2025-01-22T14:46:43.797" v="3"/>
        <pc:sldMkLst>
          <pc:docMk/>
          <pc:sldMk cId="3251887184" sldId="104994"/>
        </pc:sldMkLst>
      </pc:sldChg>
    </pc:docChg>
  </pc:docChgLst>
  <pc:docChgLst>
    <pc:chgData name="Choi, Cullen - DEN (he/him/his)" userId="55b6ba64-e371-4e10-b48f-94fa90183478" providerId="ADAL" clId="{8229CE42-DBA3-462D-872A-5D22A302E530}"/>
    <pc:docChg chg="modSld">
      <pc:chgData name="Choi, Cullen - DEN (he/him/his)" userId="55b6ba64-e371-4e10-b48f-94fa90183478" providerId="ADAL" clId="{8229CE42-DBA3-462D-872A-5D22A302E530}" dt="2024-10-03T18:41:10.395" v="53" actId="20577"/>
      <pc:docMkLst>
        <pc:docMk/>
      </pc:docMkLst>
    </pc:docChg>
  </pc:docChgLst>
  <pc:docChgLst>
    <pc:chgData name="Anduaga Bocanegra, Omar Antonio - DEN" userId="S::antonio.anduaga@flydenver.com::a02ccc7b-8ed7-4105-95fa-546fb49e3972" providerId="AD" clId="Web-{9311ACF0-CDD8-B184-8DF7-4A3DFE7E8DC6}"/>
    <pc:docChg chg="modSld sldOrd">
      <pc:chgData name="Anduaga Bocanegra, Omar Antonio - DEN" userId="S::antonio.anduaga@flydenver.com::a02ccc7b-8ed7-4105-95fa-546fb49e3972" providerId="AD" clId="Web-{9311ACF0-CDD8-B184-8DF7-4A3DFE7E8DC6}" dt="2024-12-04T23:50:58.614" v="50"/>
      <pc:docMkLst>
        <pc:docMk/>
      </pc:docMkLst>
      <pc:sldChg chg="modSp">
        <pc:chgData name="Anduaga Bocanegra, Omar Antonio - DEN" userId="S::antonio.anduaga@flydenver.com::a02ccc7b-8ed7-4105-95fa-546fb49e3972" providerId="AD" clId="Web-{9311ACF0-CDD8-B184-8DF7-4A3DFE7E8DC6}" dt="2024-12-04T23:50:41.644" v="49" actId="20577"/>
        <pc:sldMkLst>
          <pc:docMk/>
          <pc:sldMk cId="3736485398" sldId="11082"/>
        </pc:sldMkLst>
      </pc:sldChg>
      <pc:sldChg chg="modSp">
        <pc:chgData name="Anduaga Bocanegra, Omar Antonio - DEN" userId="S::antonio.anduaga@flydenver.com::a02ccc7b-8ed7-4105-95fa-546fb49e3972" providerId="AD" clId="Web-{9311ACF0-CDD8-B184-8DF7-4A3DFE7E8DC6}" dt="2024-12-04T23:47:54.138" v="41" actId="20577"/>
        <pc:sldMkLst>
          <pc:docMk/>
          <pc:sldMk cId="3688664493" sldId="104929"/>
        </pc:sldMkLst>
      </pc:sldChg>
      <pc:sldChg chg="ord">
        <pc:chgData name="Anduaga Bocanegra, Omar Antonio - DEN" userId="S::antonio.anduaga@flydenver.com::a02ccc7b-8ed7-4105-95fa-546fb49e3972" providerId="AD" clId="Web-{9311ACF0-CDD8-B184-8DF7-4A3DFE7E8DC6}" dt="2024-12-04T23:50:58.614" v="50"/>
        <pc:sldMkLst>
          <pc:docMk/>
          <pc:sldMk cId="3358678051" sldId="104944"/>
        </pc:sldMkLst>
      </pc:sldChg>
    </pc:docChg>
  </pc:docChgLst>
  <pc:docChgLst>
    <pc:chgData name="Lee, Jae - DEN" userId="S::jae.lee@flydenver.com::6c8fe9b4-0bf1-429c-b898-4d3e66e4c6a3" providerId="AD" clId="Web-{1F79FF8E-B094-5BD7-39AF-C747B54C2CCA}"/>
    <pc:docChg chg="modSld">
      <pc:chgData name="Lee, Jae - DEN" userId="S::jae.lee@flydenver.com::6c8fe9b4-0bf1-429c-b898-4d3e66e4c6a3" providerId="AD" clId="Web-{1F79FF8E-B094-5BD7-39AF-C747B54C2CCA}" dt="2024-10-03T19:42:13.858" v="30"/>
      <pc:docMkLst>
        <pc:docMk/>
      </pc:docMkLst>
      <pc:sldChg chg="modSp">
        <pc:chgData name="Lee, Jae - DEN" userId="S::jae.lee@flydenver.com::6c8fe9b4-0bf1-429c-b898-4d3e66e4c6a3" providerId="AD" clId="Web-{1F79FF8E-B094-5BD7-39AF-C747B54C2CCA}" dt="2024-10-03T19:39:45.321" v="6" actId="20577"/>
        <pc:sldMkLst>
          <pc:docMk/>
          <pc:sldMk cId="3808697365" sldId="11198"/>
        </pc:sldMkLst>
      </pc:sldChg>
      <pc:sldChg chg="modSp">
        <pc:chgData name="Lee, Jae - DEN" userId="S::jae.lee@flydenver.com::6c8fe9b4-0bf1-429c-b898-4d3e66e4c6a3" providerId="AD" clId="Web-{1F79FF8E-B094-5BD7-39AF-C747B54C2CCA}" dt="2024-10-03T19:42:13.858" v="30"/>
        <pc:sldMkLst>
          <pc:docMk/>
          <pc:sldMk cId="3398673934" sldId="11242"/>
        </pc:sldMkLst>
      </pc:sldChg>
    </pc:docChg>
  </pc:docChgLst>
  <pc:docChgLst>
    <pc:chgData name="Mondragon, Desiree - DEN" userId="S::desiree.mondragon@flydenver.com::cddb16d0-b6f9-4161-a1a6-91a003280c7c" providerId="AD" clId="Web-{21198B45-321F-C19F-9D9C-6B59D3A2E4E2}"/>
    <pc:docChg chg="addSld modSld modSection">
      <pc:chgData name="Mondragon, Desiree - DEN" userId="S::desiree.mondragon@flydenver.com::cddb16d0-b6f9-4161-a1a6-91a003280c7c" providerId="AD" clId="Web-{21198B45-321F-C19F-9D9C-6B59D3A2E4E2}" dt="2024-12-31T18:57:27.787" v="45" actId="20577"/>
      <pc:docMkLst>
        <pc:docMk/>
      </pc:docMkLst>
      <pc:sldChg chg="modSp add replId">
        <pc:chgData name="Mondragon, Desiree - DEN" userId="S::desiree.mondragon@flydenver.com::cddb16d0-b6f9-4161-a1a6-91a003280c7c" providerId="AD" clId="Web-{21198B45-321F-C19F-9D9C-6B59D3A2E4E2}" dt="2024-12-31T18:57:27.787" v="45" actId="20577"/>
        <pc:sldMkLst>
          <pc:docMk/>
          <pc:sldMk cId="2189281661" sldId="104991"/>
        </pc:sldMkLst>
      </pc:sldChg>
      <pc:sldChg chg="modSp add replId">
        <pc:chgData name="Mondragon, Desiree - DEN" userId="S::desiree.mondragon@flydenver.com::cddb16d0-b6f9-4161-a1a6-91a003280c7c" providerId="AD" clId="Web-{21198B45-321F-C19F-9D9C-6B59D3A2E4E2}" dt="2024-12-31T18:56:26.225" v="4" actId="20577"/>
        <pc:sldMkLst>
          <pc:docMk/>
          <pc:sldMk cId="1577454984" sldId="104992"/>
        </pc:sldMkLst>
      </pc:sldChg>
    </pc:docChg>
  </pc:docChgLst>
  <pc:docChgLst>
    <pc:chgData name="Mondragon, Desiree - DEN" userId="cddb16d0-b6f9-4161-a1a6-91a003280c7c" providerId="ADAL" clId="{4FEA7DBA-3A4F-4D15-ABC7-F3F90534B43B}"/>
    <pc:docChg chg="undo custSel addSld delSld modSld sldOrd addSection delSection modSection">
      <pc:chgData name="Mondragon, Desiree - DEN" userId="cddb16d0-b6f9-4161-a1a6-91a003280c7c" providerId="ADAL" clId="{4FEA7DBA-3A4F-4D15-ABC7-F3F90534B43B}" dt="2024-12-31T18:45:02.280" v="1274" actId="962"/>
      <pc:docMkLst>
        <pc:docMk/>
      </pc:docMkLst>
      <pc:sldChg chg="modSp mod">
        <pc:chgData name="Mondragon, Desiree - DEN" userId="cddb16d0-b6f9-4161-a1a6-91a003280c7c" providerId="ADAL" clId="{4FEA7DBA-3A4F-4D15-ABC7-F3F90534B43B}" dt="2024-12-31T18:23:44.427" v="811" actId="962"/>
        <pc:sldMkLst>
          <pc:docMk/>
          <pc:sldMk cId="159681356" sldId="263"/>
        </pc:sldMkLst>
      </pc:sldChg>
      <pc:sldChg chg="modSp mod">
        <pc:chgData name="Mondragon, Desiree - DEN" userId="cddb16d0-b6f9-4161-a1a6-91a003280c7c" providerId="ADAL" clId="{4FEA7DBA-3A4F-4D15-ABC7-F3F90534B43B}" dt="2024-12-31T18:40:51.954" v="1236" actId="962"/>
        <pc:sldMkLst>
          <pc:docMk/>
          <pc:sldMk cId="2136127173" sldId="271"/>
        </pc:sldMkLst>
      </pc:sldChg>
      <pc:sldChg chg="modSp mod">
        <pc:chgData name="Mondragon, Desiree - DEN" userId="cddb16d0-b6f9-4161-a1a6-91a003280c7c" providerId="ADAL" clId="{4FEA7DBA-3A4F-4D15-ABC7-F3F90534B43B}" dt="2024-12-31T18:25:11.491" v="866" actId="962"/>
        <pc:sldMkLst>
          <pc:docMk/>
          <pc:sldMk cId="501333188" sldId="274"/>
        </pc:sldMkLst>
      </pc:sldChg>
      <pc:sldChg chg="del">
        <pc:chgData name="Mondragon, Desiree - DEN" userId="cddb16d0-b6f9-4161-a1a6-91a003280c7c" providerId="ADAL" clId="{4FEA7DBA-3A4F-4D15-ABC7-F3F90534B43B}" dt="2024-12-31T17:59:16.044" v="1" actId="47"/>
        <pc:sldMkLst>
          <pc:docMk/>
          <pc:sldMk cId="3053472938" sldId="279"/>
        </pc:sldMkLst>
      </pc:sldChg>
      <pc:sldChg chg="modSp mod">
        <pc:chgData name="Mondragon, Desiree - DEN" userId="cddb16d0-b6f9-4161-a1a6-91a003280c7c" providerId="ADAL" clId="{4FEA7DBA-3A4F-4D15-ABC7-F3F90534B43B}" dt="2024-12-31T18:24:24.130" v="835" actId="962"/>
        <pc:sldMkLst>
          <pc:docMk/>
          <pc:sldMk cId="868613216" sldId="287"/>
        </pc:sldMkLst>
      </pc:sldChg>
      <pc:sldChg chg="modSp mod">
        <pc:chgData name="Mondragon, Desiree - DEN" userId="cddb16d0-b6f9-4161-a1a6-91a003280c7c" providerId="ADAL" clId="{4FEA7DBA-3A4F-4D15-ABC7-F3F90534B43B}" dt="2024-12-31T18:23:54.223" v="815" actId="962"/>
        <pc:sldMkLst>
          <pc:docMk/>
          <pc:sldMk cId="640101126" sldId="291"/>
        </pc:sldMkLst>
      </pc:sldChg>
      <pc:sldChg chg="modSp mod">
        <pc:chgData name="Mondragon, Desiree - DEN" userId="cddb16d0-b6f9-4161-a1a6-91a003280c7c" providerId="ADAL" clId="{4FEA7DBA-3A4F-4D15-ABC7-F3F90534B43B}" dt="2024-12-31T18:41:40.705" v="1255" actId="962"/>
        <pc:sldMkLst>
          <pc:docMk/>
          <pc:sldMk cId="446503946" sldId="1070"/>
        </pc:sldMkLst>
      </pc:sldChg>
      <pc:sldChg chg="modSp mod">
        <pc:chgData name="Mondragon, Desiree - DEN" userId="cddb16d0-b6f9-4161-a1a6-91a003280c7c" providerId="ADAL" clId="{4FEA7DBA-3A4F-4D15-ABC7-F3F90534B43B}" dt="2024-12-31T18:40:01.188" v="1213" actId="962"/>
        <pc:sldMkLst>
          <pc:docMk/>
          <pc:sldMk cId="3585023571" sldId="1073"/>
        </pc:sldMkLst>
      </pc:sldChg>
      <pc:sldChg chg="modSp mod">
        <pc:chgData name="Mondragon, Desiree - DEN" userId="cddb16d0-b6f9-4161-a1a6-91a003280c7c" providerId="ADAL" clId="{4FEA7DBA-3A4F-4D15-ABC7-F3F90534B43B}" dt="2024-12-31T18:40:44.201" v="1232" actId="962"/>
        <pc:sldMkLst>
          <pc:docMk/>
          <pc:sldMk cId="886952747" sldId="1074"/>
        </pc:sldMkLst>
      </pc:sldChg>
      <pc:sldChg chg="del">
        <pc:chgData name="Mondragon, Desiree - DEN" userId="cddb16d0-b6f9-4161-a1a6-91a003280c7c" providerId="ADAL" clId="{4FEA7DBA-3A4F-4D15-ABC7-F3F90534B43B}" dt="2024-12-31T17:59:16.044" v="1" actId="47"/>
        <pc:sldMkLst>
          <pc:docMk/>
          <pc:sldMk cId="4279377983" sldId="11068"/>
        </pc:sldMkLst>
      </pc:sldChg>
      <pc:sldChg chg="delSp del mod">
        <pc:chgData name="Mondragon, Desiree - DEN" userId="cddb16d0-b6f9-4161-a1a6-91a003280c7c" providerId="ADAL" clId="{4FEA7DBA-3A4F-4D15-ABC7-F3F90534B43B}" dt="2024-12-31T18:18:48.977" v="510" actId="2696"/>
        <pc:sldMkLst>
          <pc:docMk/>
          <pc:sldMk cId="3736485398" sldId="11082"/>
        </pc:sldMkLst>
      </pc:sldChg>
      <pc:sldChg chg="delSp modSp mod">
        <pc:chgData name="Mondragon, Desiree - DEN" userId="cddb16d0-b6f9-4161-a1a6-91a003280c7c" providerId="ADAL" clId="{4FEA7DBA-3A4F-4D15-ABC7-F3F90534B43B}" dt="2024-12-31T18:20:26.199" v="666" actId="962"/>
        <pc:sldMkLst>
          <pc:docMk/>
          <pc:sldMk cId="3755693697" sldId="11097"/>
        </pc:sldMkLst>
      </pc:sldChg>
      <pc:sldChg chg="delSp modSp mod">
        <pc:chgData name="Mondragon, Desiree - DEN" userId="cddb16d0-b6f9-4161-a1a6-91a003280c7c" providerId="ADAL" clId="{4FEA7DBA-3A4F-4D15-ABC7-F3F90534B43B}" dt="2024-12-31T18:22:25.898" v="802" actId="962"/>
        <pc:sldMkLst>
          <pc:docMk/>
          <pc:sldMk cId="215590715" sldId="11098"/>
        </pc:sldMkLst>
      </pc:sldChg>
      <pc:sldChg chg="modSp mod">
        <pc:chgData name="Mondragon, Desiree - DEN" userId="cddb16d0-b6f9-4161-a1a6-91a003280c7c" providerId="ADAL" clId="{4FEA7DBA-3A4F-4D15-ABC7-F3F90534B43B}" dt="2024-12-31T18:30:29.868" v="1015" actId="962"/>
        <pc:sldMkLst>
          <pc:docMk/>
          <pc:sldMk cId="2089279026" sldId="11099"/>
        </pc:sldMkLst>
      </pc:sldChg>
      <pc:sldChg chg="modSp mod">
        <pc:chgData name="Mondragon, Desiree - DEN" userId="cddb16d0-b6f9-4161-a1a6-91a003280c7c" providerId="ADAL" clId="{4FEA7DBA-3A4F-4D15-ABC7-F3F90534B43B}" dt="2024-12-31T18:27:28.071" v="908" actId="962"/>
        <pc:sldMkLst>
          <pc:docMk/>
          <pc:sldMk cId="938472897" sldId="11100"/>
        </pc:sldMkLst>
      </pc:sldChg>
      <pc:sldChg chg="modSp mod">
        <pc:chgData name="Mondragon, Desiree - DEN" userId="cddb16d0-b6f9-4161-a1a6-91a003280c7c" providerId="ADAL" clId="{4FEA7DBA-3A4F-4D15-ABC7-F3F90534B43B}" dt="2024-12-31T18:05:31.822" v="43" actId="962"/>
        <pc:sldMkLst>
          <pc:docMk/>
          <pc:sldMk cId="1890452430" sldId="11112"/>
        </pc:sldMkLst>
      </pc:sldChg>
      <pc:sldChg chg="modSp mod">
        <pc:chgData name="Mondragon, Desiree - DEN" userId="cddb16d0-b6f9-4161-a1a6-91a003280c7c" providerId="ADAL" clId="{4FEA7DBA-3A4F-4D15-ABC7-F3F90534B43B}" dt="2024-12-31T18:05:50.143" v="53" actId="962"/>
        <pc:sldMkLst>
          <pc:docMk/>
          <pc:sldMk cId="735330980" sldId="11113"/>
        </pc:sldMkLst>
      </pc:sldChg>
      <pc:sldChg chg="del">
        <pc:chgData name="Mondragon, Desiree - DEN" userId="cddb16d0-b6f9-4161-a1a6-91a003280c7c" providerId="ADAL" clId="{4FEA7DBA-3A4F-4D15-ABC7-F3F90534B43B}" dt="2024-12-31T18:18:48.977" v="510" actId="2696"/>
        <pc:sldMkLst>
          <pc:docMk/>
          <pc:sldMk cId="3060206424" sldId="11119"/>
        </pc:sldMkLst>
      </pc:sldChg>
      <pc:sldChg chg="del">
        <pc:chgData name="Mondragon, Desiree - DEN" userId="cddb16d0-b6f9-4161-a1a6-91a003280c7c" providerId="ADAL" clId="{4FEA7DBA-3A4F-4D15-ABC7-F3F90534B43B}" dt="2024-12-31T17:59:16.044" v="1" actId="47"/>
        <pc:sldMkLst>
          <pc:docMk/>
          <pc:sldMk cId="1363167926" sldId="11136"/>
        </pc:sldMkLst>
      </pc:sldChg>
      <pc:sldChg chg="del">
        <pc:chgData name="Mondragon, Desiree - DEN" userId="cddb16d0-b6f9-4161-a1a6-91a003280c7c" providerId="ADAL" clId="{4FEA7DBA-3A4F-4D15-ABC7-F3F90534B43B}" dt="2024-12-31T17:59:16.044" v="1" actId="47"/>
        <pc:sldMkLst>
          <pc:docMk/>
          <pc:sldMk cId="1363623318" sldId="11137"/>
        </pc:sldMkLst>
      </pc:sldChg>
      <pc:sldChg chg="modSp mod">
        <pc:chgData name="Mondragon, Desiree - DEN" userId="cddb16d0-b6f9-4161-a1a6-91a003280c7c" providerId="ADAL" clId="{4FEA7DBA-3A4F-4D15-ABC7-F3F90534B43B}" dt="2024-12-31T18:22:36.874" v="806" actId="962"/>
        <pc:sldMkLst>
          <pc:docMk/>
          <pc:sldMk cId="888247115" sldId="11147"/>
        </pc:sldMkLst>
      </pc:sldChg>
      <pc:sldChg chg="del">
        <pc:chgData name="Mondragon, Desiree - DEN" userId="cddb16d0-b6f9-4161-a1a6-91a003280c7c" providerId="ADAL" clId="{4FEA7DBA-3A4F-4D15-ABC7-F3F90534B43B}" dt="2024-12-31T17:59:18.173" v="2" actId="47"/>
        <pc:sldMkLst>
          <pc:docMk/>
          <pc:sldMk cId="1283233314" sldId="11161"/>
        </pc:sldMkLst>
      </pc:sldChg>
      <pc:sldChg chg="del">
        <pc:chgData name="Mondragon, Desiree - DEN" userId="cddb16d0-b6f9-4161-a1a6-91a003280c7c" providerId="ADAL" clId="{4FEA7DBA-3A4F-4D15-ABC7-F3F90534B43B}" dt="2024-12-31T17:59:16.044" v="1" actId="47"/>
        <pc:sldMkLst>
          <pc:docMk/>
          <pc:sldMk cId="3250908506" sldId="11185"/>
        </pc:sldMkLst>
      </pc:sldChg>
      <pc:sldChg chg="addSp delSp modSp mod ord">
        <pc:chgData name="Mondragon, Desiree - DEN" userId="cddb16d0-b6f9-4161-a1a6-91a003280c7c" providerId="ADAL" clId="{4FEA7DBA-3A4F-4D15-ABC7-F3F90534B43B}" dt="2024-12-31T18:07:47.748" v="76" actId="962"/>
        <pc:sldMkLst>
          <pc:docMk/>
          <pc:sldMk cId="2917361468" sldId="11192"/>
        </pc:sldMkLst>
      </pc:sldChg>
      <pc:sldChg chg="del">
        <pc:chgData name="Mondragon, Desiree - DEN" userId="cddb16d0-b6f9-4161-a1a6-91a003280c7c" providerId="ADAL" clId="{4FEA7DBA-3A4F-4D15-ABC7-F3F90534B43B}" dt="2024-12-31T18:18:48.977" v="510" actId="2696"/>
        <pc:sldMkLst>
          <pc:docMk/>
          <pc:sldMk cId="1387675843" sldId="11206"/>
        </pc:sldMkLst>
      </pc:sldChg>
      <pc:sldChg chg="del">
        <pc:chgData name="Mondragon, Desiree - DEN" userId="cddb16d0-b6f9-4161-a1a6-91a003280c7c" providerId="ADAL" clId="{4FEA7DBA-3A4F-4D15-ABC7-F3F90534B43B}" dt="2024-12-31T18:18:48.977" v="510" actId="2696"/>
        <pc:sldMkLst>
          <pc:docMk/>
          <pc:sldMk cId="1605585881" sldId="11220"/>
        </pc:sldMkLst>
      </pc:sldChg>
      <pc:sldChg chg="addSp delSp modSp mod ord">
        <pc:chgData name="Mondragon, Desiree - DEN" userId="cddb16d0-b6f9-4161-a1a6-91a003280c7c" providerId="ADAL" clId="{4FEA7DBA-3A4F-4D15-ABC7-F3F90534B43B}" dt="2024-12-31T18:16:21.558" v="452" actId="14100"/>
        <pc:sldMkLst>
          <pc:docMk/>
          <pc:sldMk cId="0" sldId="11236"/>
        </pc:sldMkLst>
      </pc:sldChg>
      <pc:sldChg chg="addSp modSp mod">
        <pc:chgData name="Mondragon, Desiree - DEN" userId="cddb16d0-b6f9-4161-a1a6-91a003280c7c" providerId="ADAL" clId="{4FEA7DBA-3A4F-4D15-ABC7-F3F90534B43B}" dt="2024-12-31T18:45:02.280" v="1274" actId="962"/>
        <pc:sldMkLst>
          <pc:docMk/>
          <pc:sldMk cId="3513850668" sldId="11237"/>
        </pc:sldMkLst>
      </pc:sldChg>
      <pc:sldChg chg="delSp del mod">
        <pc:chgData name="Mondragon, Desiree - DEN" userId="cddb16d0-b6f9-4161-a1a6-91a003280c7c" providerId="ADAL" clId="{4FEA7DBA-3A4F-4D15-ABC7-F3F90534B43B}" dt="2024-12-31T18:18:48.977" v="510" actId="2696"/>
        <pc:sldMkLst>
          <pc:docMk/>
          <pc:sldMk cId="2339383494" sldId="11246"/>
        </pc:sldMkLst>
      </pc:sldChg>
      <pc:sldChg chg="del">
        <pc:chgData name="Mondragon, Desiree - DEN" userId="cddb16d0-b6f9-4161-a1a6-91a003280c7c" providerId="ADAL" clId="{4FEA7DBA-3A4F-4D15-ABC7-F3F90534B43B}" dt="2024-12-31T18:18:48.977" v="510" actId="2696"/>
        <pc:sldMkLst>
          <pc:docMk/>
          <pc:sldMk cId="442236958" sldId="104927"/>
        </pc:sldMkLst>
      </pc:sldChg>
      <pc:sldChg chg="del">
        <pc:chgData name="Mondragon, Desiree - DEN" userId="cddb16d0-b6f9-4161-a1a6-91a003280c7c" providerId="ADAL" clId="{4FEA7DBA-3A4F-4D15-ABC7-F3F90534B43B}" dt="2024-12-31T18:18:48.977" v="510" actId="2696"/>
        <pc:sldMkLst>
          <pc:docMk/>
          <pc:sldMk cId="708968847" sldId="104928"/>
        </pc:sldMkLst>
      </pc:sldChg>
      <pc:sldChg chg="delSp del mod">
        <pc:chgData name="Mondragon, Desiree - DEN" userId="cddb16d0-b6f9-4161-a1a6-91a003280c7c" providerId="ADAL" clId="{4FEA7DBA-3A4F-4D15-ABC7-F3F90534B43B}" dt="2024-12-31T18:18:48.977" v="510" actId="2696"/>
        <pc:sldMkLst>
          <pc:docMk/>
          <pc:sldMk cId="3688664493" sldId="104929"/>
        </pc:sldMkLst>
      </pc:sldChg>
      <pc:sldChg chg="delSp del mod">
        <pc:chgData name="Mondragon, Desiree - DEN" userId="cddb16d0-b6f9-4161-a1a6-91a003280c7c" providerId="ADAL" clId="{4FEA7DBA-3A4F-4D15-ABC7-F3F90534B43B}" dt="2024-12-31T18:18:48.977" v="510" actId="2696"/>
        <pc:sldMkLst>
          <pc:docMk/>
          <pc:sldMk cId="1764207322" sldId="104932"/>
        </pc:sldMkLst>
      </pc:sldChg>
      <pc:sldChg chg="del">
        <pc:chgData name="Mondragon, Desiree - DEN" userId="cddb16d0-b6f9-4161-a1a6-91a003280c7c" providerId="ADAL" clId="{4FEA7DBA-3A4F-4D15-ABC7-F3F90534B43B}" dt="2024-12-31T18:18:48.977" v="510" actId="2696"/>
        <pc:sldMkLst>
          <pc:docMk/>
          <pc:sldMk cId="280516186" sldId="104933"/>
        </pc:sldMkLst>
      </pc:sldChg>
      <pc:sldChg chg="del">
        <pc:chgData name="Mondragon, Desiree - DEN" userId="cddb16d0-b6f9-4161-a1a6-91a003280c7c" providerId="ADAL" clId="{4FEA7DBA-3A4F-4D15-ABC7-F3F90534B43B}" dt="2024-12-31T18:18:48.977" v="510" actId="2696"/>
        <pc:sldMkLst>
          <pc:docMk/>
          <pc:sldMk cId="3394981455" sldId="104934"/>
        </pc:sldMkLst>
      </pc:sldChg>
      <pc:sldChg chg="modSp mod">
        <pc:chgData name="Mondragon, Desiree - DEN" userId="cddb16d0-b6f9-4161-a1a6-91a003280c7c" providerId="ADAL" clId="{4FEA7DBA-3A4F-4D15-ABC7-F3F90534B43B}" dt="2024-12-31T18:18:08.498" v="508" actId="962"/>
        <pc:sldMkLst>
          <pc:docMk/>
          <pc:sldMk cId="616483224" sldId="104938"/>
        </pc:sldMkLst>
      </pc:sldChg>
      <pc:sldChg chg="delSp del mod">
        <pc:chgData name="Mondragon, Desiree - DEN" userId="cddb16d0-b6f9-4161-a1a6-91a003280c7c" providerId="ADAL" clId="{4FEA7DBA-3A4F-4D15-ABC7-F3F90534B43B}" dt="2024-12-31T18:18:48.977" v="510" actId="2696"/>
        <pc:sldMkLst>
          <pc:docMk/>
          <pc:sldMk cId="3314886664" sldId="104942"/>
        </pc:sldMkLst>
      </pc:sldChg>
      <pc:sldChg chg="delSp add del mod">
        <pc:chgData name="Mondragon, Desiree - DEN" userId="cddb16d0-b6f9-4161-a1a6-91a003280c7c" providerId="ADAL" clId="{4FEA7DBA-3A4F-4D15-ABC7-F3F90534B43B}" dt="2024-12-31T18:18:48.977" v="510" actId="2696"/>
        <pc:sldMkLst>
          <pc:docMk/>
          <pc:sldMk cId="3358678051" sldId="104944"/>
        </pc:sldMkLst>
      </pc:sldChg>
      <pc:sldChg chg="add del">
        <pc:chgData name="Mondragon, Desiree - DEN" userId="cddb16d0-b6f9-4161-a1a6-91a003280c7c" providerId="ADAL" clId="{4FEA7DBA-3A4F-4D15-ABC7-F3F90534B43B}" dt="2024-12-31T17:59:32.830" v="3" actId="2696"/>
        <pc:sldMkLst>
          <pc:docMk/>
          <pc:sldMk cId="2809067006" sldId="104946"/>
        </pc:sldMkLst>
      </pc:sldChg>
      <pc:sldChg chg="del">
        <pc:chgData name="Mondragon, Desiree - DEN" userId="cddb16d0-b6f9-4161-a1a6-91a003280c7c" providerId="ADAL" clId="{4FEA7DBA-3A4F-4D15-ABC7-F3F90534B43B}" dt="2024-12-31T18:18:48.977" v="510" actId="2696"/>
        <pc:sldMkLst>
          <pc:docMk/>
          <pc:sldMk cId="4422650" sldId="104954"/>
        </pc:sldMkLst>
      </pc:sldChg>
      <pc:sldChg chg="delSp del mod">
        <pc:chgData name="Mondragon, Desiree - DEN" userId="cddb16d0-b6f9-4161-a1a6-91a003280c7c" providerId="ADAL" clId="{4FEA7DBA-3A4F-4D15-ABC7-F3F90534B43B}" dt="2024-12-31T18:18:48.977" v="510" actId="2696"/>
        <pc:sldMkLst>
          <pc:docMk/>
          <pc:sldMk cId="2100173544" sldId="104955"/>
        </pc:sldMkLst>
      </pc:sldChg>
      <pc:sldChg chg="delSp del mod">
        <pc:chgData name="Mondragon, Desiree - DEN" userId="cddb16d0-b6f9-4161-a1a6-91a003280c7c" providerId="ADAL" clId="{4FEA7DBA-3A4F-4D15-ABC7-F3F90534B43B}" dt="2024-12-31T18:18:48.977" v="510" actId="2696"/>
        <pc:sldMkLst>
          <pc:docMk/>
          <pc:sldMk cId="1178326056" sldId="104956"/>
        </pc:sldMkLst>
      </pc:sldChg>
      <pc:sldChg chg="del">
        <pc:chgData name="Mondragon, Desiree - DEN" userId="cddb16d0-b6f9-4161-a1a6-91a003280c7c" providerId="ADAL" clId="{4FEA7DBA-3A4F-4D15-ABC7-F3F90534B43B}" dt="2024-12-31T18:18:48.977" v="510" actId="2696"/>
        <pc:sldMkLst>
          <pc:docMk/>
          <pc:sldMk cId="409671137" sldId="104959"/>
        </pc:sldMkLst>
      </pc:sldChg>
      <pc:sldChg chg="delSp del mod">
        <pc:chgData name="Mondragon, Desiree - DEN" userId="cddb16d0-b6f9-4161-a1a6-91a003280c7c" providerId="ADAL" clId="{4FEA7DBA-3A4F-4D15-ABC7-F3F90534B43B}" dt="2024-12-31T18:18:48.977" v="510" actId="2696"/>
        <pc:sldMkLst>
          <pc:docMk/>
          <pc:sldMk cId="1850554880" sldId="104960"/>
        </pc:sldMkLst>
      </pc:sldChg>
      <pc:sldChg chg="del">
        <pc:chgData name="Mondragon, Desiree - DEN" userId="cddb16d0-b6f9-4161-a1a6-91a003280c7c" providerId="ADAL" clId="{4FEA7DBA-3A4F-4D15-ABC7-F3F90534B43B}" dt="2024-12-31T18:18:48.977" v="510" actId="2696"/>
        <pc:sldMkLst>
          <pc:docMk/>
          <pc:sldMk cId="2483259160" sldId="104961"/>
        </pc:sldMkLst>
      </pc:sldChg>
      <pc:sldChg chg="delSp del mod">
        <pc:chgData name="Mondragon, Desiree - DEN" userId="cddb16d0-b6f9-4161-a1a6-91a003280c7c" providerId="ADAL" clId="{4FEA7DBA-3A4F-4D15-ABC7-F3F90534B43B}" dt="2024-12-31T18:18:48.977" v="510" actId="2696"/>
        <pc:sldMkLst>
          <pc:docMk/>
          <pc:sldMk cId="2184838611" sldId="104962"/>
        </pc:sldMkLst>
      </pc:sldChg>
      <pc:sldChg chg="delSp del mod">
        <pc:chgData name="Mondragon, Desiree - DEN" userId="cddb16d0-b6f9-4161-a1a6-91a003280c7c" providerId="ADAL" clId="{4FEA7DBA-3A4F-4D15-ABC7-F3F90534B43B}" dt="2024-12-31T18:18:48.977" v="510" actId="2696"/>
        <pc:sldMkLst>
          <pc:docMk/>
          <pc:sldMk cId="2682477811" sldId="104963"/>
        </pc:sldMkLst>
      </pc:sldChg>
      <pc:sldChg chg="delSp del mod">
        <pc:chgData name="Mondragon, Desiree - DEN" userId="cddb16d0-b6f9-4161-a1a6-91a003280c7c" providerId="ADAL" clId="{4FEA7DBA-3A4F-4D15-ABC7-F3F90534B43B}" dt="2024-12-31T18:18:48.977" v="510" actId="2696"/>
        <pc:sldMkLst>
          <pc:docMk/>
          <pc:sldMk cId="3780156167" sldId="104964"/>
        </pc:sldMkLst>
      </pc:sldChg>
      <pc:sldChg chg="delSp del mod">
        <pc:chgData name="Mondragon, Desiree - DEN" userId="cddb16d0-b6f9-4161-a1a6-91a003280c7c" providerId="ADAL" clId="{4FEA7DBA-3A4F-4D15-ABC7-F3F90534B43B}" dt="2024-12-31T18:18:48.977" v="510" actId="2696"/>
        <pc:sldMkLst>
          <pc:docMk/>
          <pc:sldMk cId="2468848763" sldId="104968"/>
        </pc:sldMkLst>
      </pc:sldChg>
      <pc:sldChg chg="modSp mod">
        <pc:chgData name="Mondragon, Desiree - DEN" userId="cddb16d0-b6f9-4161-a1a6-91a003280c7c" providerId="ADAL" clId="{4FEA7DBA-3A4F-4D15-ABC7-F3F90534B43B}" dt="2024-12-31T18:05:39.494" v="49" actId="962"/>
        <pc:sldMkLst>
          <pc:docMk/>
          <pc:sldMk cId="1962487920" sldId="104969"/>
        </pc:sldMkLst>
      </pc:sldChg>
      <pc:sldChg chg="del">
        <pc:chgData name="Mondragon, Desiree - DEN" userId="cddb16d0-b6f9-4161-a1a6-91a003280c7c" providerId="ADAL" clId="{4FEA7DBA-3A4F-4D15-ABC7-F3F90534B43B}" dt="2024-12-31T17:59:16.044" v="1" actId="47"/>
        <pc:sldMkLst>
          <pc:docMk/>
          <pc:sldMk cId="811872395" sldId="104971"/>
        </pc:sldMkLst>
      </pc:sldChg>
      <pc:sldChg chg="delSp del mod">
        <pc:chgData name="Mondragon, Desiree - DEN" userId="cddb16d0-b6f9-4161-a1a6-91a003280c7c" providerId="ADAL" clId="{4FEA7DBA-3A4F-4D15-ABC7-F3F90534B43B}" dt="2024-12-31T18:18:48.977" v="510" actId="2696"/>
        <pc:sldMkLst>
          <pc:docMk/>
          <pc:sldMk cId="3282721020" sldId="104972"/>
        </pc:sldMkLst>
      </pc:sldChg>
      <pc:sldChg chg="del">
        <pc:chgData name="Mondragon, Desiree - DEN" userId="cddb16d0-b6f9-4161-a1a6-91a003280c7c" providerId="ADAL" clId="{4FEA7DBA-3A4F-4D15-ABC7-F3F90534B43B}" dt="2024-12-31T18:18:48.977" v="510" actId="2696"/>
        <pc:sldMkLst>
          <pc:docMk/>
          <pc:sldMk cId="2644672742" sldId="104973"/>
        </pc:sldMkLst>
      </pc:sldChg>
      <pc:sldChg chg="delSp del mod">
        <pc:chgData name="Mondragon, Desiree - DEN" userId="cddb16d0-b6f9-4161-a1a6-91a003280c7c" providerId="ADAL" clId="{4FEA7DBA-3A4F-4D15-ABC7-F3F90534B43B}" dt="2024-12-31T18:18:48.977" v="510" actId="2696"/>
        <pc:sldMkLst>
          <pc:docMk/>
          <pc:sldMk cId="3901497962" sldId="104974"/>
        </pc:sldMkLst>
      </pc:sldChg>
      <pc:sldChg chg="del">
        <pc:chgData name="Mondragon, Desiree - DEN" userId="cddb16d0-b6f9-4161-a1a6-91a003280c7c" providerId="ADAL" clId="{4FEA7DBA-3A4F-4D15-ABC7-F3F90534B43B}" dt="2024-12-31T18:18:48.977" v="510" actId="2696"/>
        <pc:sldMkLst>
          <pc:docMk/>
          <pc:sldMk cId="2094560819" sldId="104975"/>
        </pc:sldMkLst>
      </pc:sldChg>
      <pc:sldChg chg="delSp del mod">
        <pc:chgData name="Mondragon, Desiree - DEN" userId="cddb16d0-b6f9-4161-a1a6-91a003280c7c" providerId="ADAL" clId="{4FEA7DBA-3A4F-4D15-ABC7-F3F90534B43B}" dt="2024-12-31T18:18:48.977" v="510" actId="2696"/>
        <pc:sldMkLst>
          <pc:docMk/>
          <pc:sldMk cId="1705867888" sldId="104976"/>
        </pc:sldMkLst>
      </pc:sldChg>
      <pc:sldChg chg="addSp delSp modSp mod">
        <pc:chgData name="Mondragon, Desiree - DEN" userId="cddb16d0-b6f9-4161-a1a6-91a003280c7c" providerId="ADAL" clId="{4FEA7DBA-3A4F-4D15-ABC7-F3F90534B43B}" dt="2024-12-31T18:44:06.368" v="1272" actId="962"/>
        <pc:sldMkLst>
          <pc:docMk/>
          <pc:sldMk cId="167018346" sldId="104977"/>
        </pc:sldMkLst>
      </pc:sldChg>
      <pc:sldChg chg="del">
        <pc:chgData name="Mondragon, Desiree - DEN" userId="cddb16d0-b6f9-4161-a1a6-91a003280c7c" providerId="ADAL" clId="{4FEA7DBA-3A4F-4D15-ABC7-F3F90534B43B}" dt="2024-12-31T18:18:48.977" v="510" actId="2696"/>
        <pc:sldMkLst>
          <pc:docMk/>
          <pc:sldMk cId="3864415295" sldId="104978"/>
        </pc:sldMkLst>
      </pc:sldChg>
      <pc:sldChg chg="del">
        <pc:chgData name="Mondragon, Desiree - DEN" userId="cddb16d0-b6f9-4161-a1a6-91a003280c7c" providerId="ADAL" clId="{4FEA7DBA-3A4F-4D15-ABC7-F3F90534B43B}" dt="2024-12-31T18:18:48.977" v="510" actId="2696"/>
        <pc:sldMkLst>
          <pc:docMk/>
          <pc:sldMk cId="1096096808" sldId="104979"/>
        </pc:sldMkLst>
      </pc:sldChg>
      <pc:sldChg chg="del">
        <pc:chgData name="Mondragon, Desiree - DEN" userId="cddb16d0-b6f9-4161-a1a6-91a003280c7c" providerId="ADAL" clId="{4FEA7DBA-3A4F-4D15-ABC7-F3F90534B43B}" dt="2024-12-31T18:18:38.268" v="509" actId="2696"/>
        <pc:sldMkLst>
          <pc:docMk/>
          <pc:sldMk cId="2622629768" sldId="104980"/>
        </pc:sldMkLst>
      </pc:sldChg>
      <pc:sldChg chg="del">
        <pc:chgData name="Mondragon, Desiree - DEN" userId="cddb16d0-b6f9-4161-a1a6-91a003280c7c" providerId="ADAL" clId="{4FEA7DBA-3A4F-4D15-ABC7-F3F90534B43B}" dt="2024-12-31T18:18:38.268" v="509" actId="2696"/>
        <pc:sldMkLst>
          <pc:docMk/>
          <pc:sldMk cId="1945487748" sldId="104981"/>
        </pc:sldMkLst>
      </pc:sldChg>
      <pc:sldChg chg="del">
        <pc:chgData name="Mondragon, Desiree - DEN" userId="cddb16d0-b6f9-4161-a1a6-91a003280c7c" providerId="ADAL" clId="{4FEA7DBA-3A4F-4D15-ABC7-F3F90534B43B}" dt="2024-12-31T18:18:48.977" v="510" actId="2696"/>
        <pc:sldMkLst>
          <pc:docMk/>
          <pc:sldMk cId="3565902206" sldId="104982"/>
        </pc:sldMkLst>
      </pc:sldChg>
      <pc:sldChg chg="delSp del mod">
        <pc:chgData name="Mondragon, Desiree - DEN" userId="cddb16d0-b6f9-4161-a1a6-91a003280c7c" providerId="ADAL" clId="{4FEA7DBA-3A4F-4D15-ABC7-F3F90534B43B}" dt="2024-12-31T18:18:48.977" v="510" actId="2696"/>
        <pc:sldMkLst>
          <pc:docMk/>
          <pc:sldMk cId="3205964936" sldId="104983"/>
        </pc:sldMkLst>
      </pc:sldChg>
      <pc:sldChg chg="add">
        <pc:chgData name="Mondragon, Desiree - DEN" userId="cddb16d0-b6f9-4161-a1a6-91a003280c7c" providerId="ADAL" clId="{4FEA7DBA-3A4F-4D15-ABC7-F3F90534B43B}" dt="2024-12-31T17:59:07.810" v="0"/>
        <pc:sldMkLst>
          <pc:docMk/>
          <pc:sldMk cId="29048873" sldId="104984"/>
        </pc:sldMkLst>
      </pc:sldChg>
      <pc:sldChg chg="add">
        <pc:chgData name="Mondragon, Desiree - DEN" userId="cddb16d0-b6f9-4161-a1a6-91a003280c7c" providerId="ADAL" clId="{4FEA7DBA-3A4F-4D15-ABC7-F3F90534B43B}" dt="2024-12-31T17:59:07.810" v="0"/>
        <pc:sldMkLst>
          <pc:docMk/>
          <pc:sldMk cId="1071905921" sldId="104985"/>
        </pc:sldMkLst>
      </pc:sldChg>
      <pc:sldChg chg="add">
        <pc:chgData name="Mondragon, Desiree - DEN" userId="cddb16d0-b6f9-4161-a1a6-91a003280c7c" providerId="ADAL" clId="{4FEA7DBA-3A4F-4D15-ABC7-F3F90534B43B}" dt="2024-12-31T17:59:07.810" v="0"/>
        <pc:sldMkLst>
          <pc:docMk/>
          <pc:sldMk cId="303137062" sldId="104986"/>
        </pc:sldMkLst>
      </pc:sldChg>
      <pc:sldChg chg="add">
        <pc:chgData name="Mondragon, Desiree - DEN" userId="cddb16d0-b6f9-4161-a1a6-91a003280c7c" providerId="ADAL" clId="{4FEA7DBA-3A4F-4D15-ABC7-F3F90534B43B}" dt="2024-12-31T17:59:07.810" v="0"/>
        <pc:sldMkLst>
          <pc:docMk/>
          <pc:sldMk cId="2134882014" sldId="104987"/>
        </pc:sldMkLst>
      </pc:sldChg>
      <pc:sldChg chg="add">
        <pc:chgData name="Mondragon, Desiree - DEN" userId="cddb16d0-b6f9-4161-a1a6-91a003280c7c" providerId="ADAL" clId="{4FEA7DBA-3A4F-4D15-ABC7-F3F90534B43B}" dt="2024-12-31T17:59:07.810" v="0"/>
        <pc:sldMkLst>
          <pc:docMk/>
          <pc:sldMk cId="2791949229" sldId="104988"/>
        </pc:sldMkLst>
      </pc:sldChg>
      <pc:sldChg chg="modSp add mod">
        <pc:chgData name="Mondragon, Desiree - DEN" userId="cddb16d0-b6f9-4161-a1a6-91a003280c7c" providerId="ADAL" clId="{4FEA7DBA-3A4F-4D15-ABC7-F3F90534B43B}" dt="2024-12-31T18:16:01.437" v="451" actId="14100"/>
        <pc:sldMkLst>
          <pc:docMk/>
          <pc:sldMk cId="536080091" sldId="104989"/>
        </pc:sldMkLst>
      </pc:sldChg>
      <pc:sldChg chg="delSp modSp add mod">
        <pc:chgData name="Mondragon, Desiree - DEN" userId="cddb16d0-b6f9-4161-a1a6-91a003280c7c" providerId="ADAL" clId="{4FEA7DBA-3A4F-4D15-ABC7-F3F90534B43B}" dt="2024-12-31T18:14:04.009" v="437" actId="13244"/>
        <pc:sldMkLst>
          <pc:docMk/>
          <pc:sldMk cId="660424494" sldId="104990"/>
        </pc:sldMkLst>
      </pc:sldChg>
      <pc:sldChg chg="addSp delSp modSp new del mod modClrScheme chgLayout">
        <pc:chgData name="Mondragon, Desiree - DEN" userId="cddb16d0-b6f9-4161-a1a6-91a003280c7c" providerId="ADAL" clId="{4FEA7DBA-3A4F-4D15-ABC7-F3F90534B43B}" dt="2024-12-31T18:28:16.578" v="912" actId="680"/>
        <pc:sldMkLst>
          <pc:docMk/>
          <pc:sldMk cId="957327183" sldId="104991"/>
        </pc:sldMkLst>
      </pc:sldChg>
      <pc:sldChg chg="add del">
        <pc:chgData name="Mondragon, Desiree - DEN" userId="cddb16d0-b6f9-4161-a1a6-91a003280c7c" providerId="ADAL" clId="{4FEA7DBA-3A4F-4D15-ABC7-F3F90534B43B}" dt="2024-12-31T17:59:36.449" v="4" actId="2696"/>
        <pc:sldMkLst>
          <pc:docMk/>
          <pc:sldMk cId="2189281661" sldId="104991"/>
        </pc:sldMkLst>
      </pc:sldChg>
    </pc:docChg>
  </pc:docChgLst>
  <pc:docChgLst>
    <pc:chgData name="Sandoval, Michelle - DEN" userId="f0650d86-7cc7-4460-9b70-7b2d35e24aab" providerId="ADAL" clId="{4ECD9A2A-0D16-483C-AB0D-D7FEE84525E3}"/>
    <pc:docChg chg="modSld">
      <pc:chgData name="Sandoval, Michelle - DEN" userId="f0650d86-7cc7-4460-9b70-7b2d35e24aab" providerId="ADAL" clId="{4ECD9A2A-0D16-483C-AB0D-D7FEE84525E3}" dt="2025-01-23T19:50:58.029" v="46" actId="20577"/>
      <pc:docMkLst>
        <pc:docMk/>
      </pc:docMkLst>
      <pc:sldChg chg="modSp mod">
        <pc:chgData name="Sandoval, Michelle - DEN" userId="f0650d86-7cc7-4460-9b70-7b2d35e24aab" providerId="ADAL" clId="{4ECD9A2A-0D16-483C-AB0D-D7FEE84525E3}" dt="2025-01-23T19:50:58.029" v="46" actId="20577"/>
        <pc:sldMkLst>
          <pc:docMk/>
          <pc:sldMk cId="270325614" sldId="105002"/>
        </pc:sldMkLst>
      </pc:sldChg>
    </pc:docChg>
  </pc:docChgLst>
  <pc:docChgLst>
    <pc:chgData name="Hackett, Ronette D. - DEN" userId="2f210692-697e-4a8a-b580-3c2e6eedf899" providerId="ADAL" clId="{45F7E243-6330-4795-9E60-5039BACF0B3A}"/>
    <pc:docChg chg="modSld">
      <pc:chgData name="Hackett, Ronette D. - DEN" userId="2f210692-697e-4a8a-b580-3c2e6eedf899" providerId="ADAL" clId="{45F7E243-6330-4795-9E60-5039BACF0B3A}" dt="2024-12-10T17:28:02.789" v="42" actId="20577"/>
      <pc:docMkLst>
        <pc:docMk/>
      </pc:docMkLst>
      <pc:sldChg chg="modSp mod">
        <pc:chgData name="Hackett, Ronette D. - DEN" userId="2f210692-697e-4a8a-b580-3c2e6eedf899" providerId="ADAL" clId="{45F7E243-6330-4795-9E60-5039BACF0B3A}" dt="2024-12-10T17:27:48.365" v="34" actId="20577"/>
        <pc:sldMkLst>
          <pc:docMk/>
          <pc:sldMk cId="3780156167" sldId="104964"/>
        </pc:sldMkLst>
      </pc:sldChg>
      <pc:sldChg chg="modSp mod">
        <pc:chgData name="Hackett, Ronette D. - DEN" userId="2f210692-697e-4a8a-b580-3c2e6eedf899" providerId="ADAL" clId="{45F7E243-6330-4795-9E60-5039BACF0B3A}" dt="2024-12-10T17:27:41.666" v="32" actId="20577"/>
        <pc:sldMkLst>
          <pc:docMk/>
          <pc:sldMk cId="2468848763" sldId="104968"/>
        </pc:sldMkLst>
      </pc:sldChg>
    </pc:docChg>
  </pc:docChgLst>
  <pc:docChgLst>
    <pc:chgData name="Wieczorek, Alec - DEN" userId="S::alec.wieczorek@flydenver.com::049d5cba-0eb7-4924-b733-9f662b9bbd26" providerId="AD" clId="Web-{5C45BA45-0430-4DEB-E494-3F1B69670B71}"/>
    <pc:docChg chg="modSld">
      <pc:chgData name="Wieczorek, Alec - DEN" userId="S::alec.wieczorek@flydenver.com::049d5cba-0eb7-4924-b733-9f662b9bbd26" providerId="AD" clId="Web-{5C45BA45-0430-4DEB-E494-3F1B69670B71}" dt="2024-07-30T19:58:19.852" v="3" actId="20577"/>
      <pc:docMkLst>
        <pc:docMk/>
      </pc:docMkLst>
      <pc:sldChg chg="modSp">
        <pc:chgData name="Wieczorek, Alec - DEN" userId="S::alec.wieczorek@flydenver.com::049d5cba-0eb7-4924-b733-9f662b9bbd26" providerId="AD" clId="Web-{5C45BA45-0430-4DEB-E494-3F1B69670B71}" dt="2024-07-30T19:58:19.852" v="3" actId="20577"/>
        <pc:sldMkLst>
          <pc:docMk/>
          <pc:sldMk cId="3802137353" sldId="11142"/>
        </pc:sldMkLst>
      </pc:sldChg>
    </pc:docChg>
  </pc:docChgLst>
  <pc:docChgLst>
    <pc:chgData name="Folken, Diane - DEN" userId="S::diane.folken@flydenver.com::81bb498f-79df-41df-a879-d0ad8ba47cd0" providerId="AD" clId="Web-{6600DB4E-7977-028D-574E-13370213D688}"/>
    <pc:docChg chg="sldOrd">
      <pc:chgData name="Folken, Diane - DEN" userId="S::diane.folken@flydenver.com::81bb498f-79df-41df-a879-d0ad8ba47cd0" providerId="AD" clId="Web-{6600DB4E-7977-028D-574E-13370213D688}" dt="2025-06-12T18:41:25.132" v="0"/>
      <pc:docMkLst>
        <pc:docMk/>
      </pc:docMkLst>
    </pc:docChg>
  </pc:docChgLst>
  <pc:docChgLst>
    <pc:chgData name="Fraundorfer, John - DEDO CA2308 Administrator II" userId="S::john.fraundorfer_denvergov.org#ext#@flyden.onmicrosoft.com::1fe78a6d-fd52-4714-900f-ab264945199c" providerId="AD" clId="Web-{41FD1E63-1D5A-F6D7-3A3C-D835C76C15F5}"/>
    <pc:docChg chg="modSld">
      <pc:chgData name="Fraundorfer, John - DEDO CA2308 Administrator II" userId="S::john.fraundorfer_denvergov.org#ext#@flyden.onmicrosoft.com::1fe78a6d-fd52-4714-900f-ab264945199c" providerId="AD" clId="Web-{41FD1E63-1D5A-F6D7-3A3C-D835C76C15F5}" dt="2025-06-25T18:11:45.969" v="3" actId="14100"/>
      <pc:docMkLst>
        <pc:docMk/>
      </pc:docMkLst>
      <pc:sldChg chg="modSp">
        <pc:chgData name="Fraundorfer, John - DEDO CA2308 Administrator II" userId="S::john.fraundorfer_denvergov.org#ext#@flyden.onmicrosoft.com::1fe78a6d-fd52-4714-900f-ab264945199c" providerId="AD" clId="Web-{41FD1E63-1D5A-F6D7-3A3C-D835C76C15F5}" dt="2025-06-25T18:11:45.969" v="3" actId="14100"/>
        <pc:sldMkLst>
          <pc:docMk/>
          <pc:sldMk cId="2699545164" sldId="105125"/>
        </pc:sldMkLst>
        <pc:spChg chg="mod">
          <ac:chgData name="Fraundorfer, John - DEDO CA2308 Administrator II" userId="S::john.fraundorfer_denvergov.org#ext#@flyden.onmicrosoft.com::1fe78a6d-fd52-4714-900f-ab264945199c" providerId="AD" clId="Web-{41FD1E63-1D5A-F6D7-3A3C-D835C76C15F5}" dt="2025-06-25T18:11:45.969" v="3" actId="14100"/>
          <ac:spMkLst>
            <pc:docMk/>
            <pc:sldMk cId="2699545164" sldId="105125"/>
            <ac:spMk id="5" creationId="{D0A7838A-146E-0A6E-983C-ACA402C89E65}"/>
          </ac:spMkLst>
        </pc:spChg>
      </pc:sldChg>
    </pc:docChg>
  </pc:docChgLst>
  <pc:docChgLst>
    <pc:chgData name="cord@priretail.com" userId="S::urn:spo:guest#cord@priretail.com::" providerId="AD" clId="Web-{43BB42AD-229D-91AC-B5F2-AC02FF05358C}"/>
    <pc:docChg chg="modSld">
      <pc:chgData name="cord@priretail.com" userId="S::urn:spo:guest#cord@priretail.com::" providerId="AD" clId="Web-{43BB42AD-229D-91AC-B5F2-AC02FF05358C}" dt="2025-06-25T18:19:59.126" v="49" actId="1076"/>
      <pc:docMkLst>
        <pc:docMk/>
      </pc:docMkLst>
      <pc:sldChg chg="delSp modSp">
        <pc:chgData name="cord@priretail.com" userId="S::urn:spo:guest#cord@priretail.com::" providerId="AD" clId="Web-{43BB42AD-229D-91AC-B5F2-AC02FF05358C}" dt="2025-06-25T18:19:59.126" v="49" actId="1076"/>
        <pc:sldMkLst>
          <pc:docMk/>
          <pc:sldMk cId="1080092684" sldId="268"/>
        </pc:sldMkLst>
        <pc:spChg chg="mod">
          <ac:chgData name="cord@priretail.com" userId="S::urn:spo:guest#cord@priretail.com::" providerId="AD" clId="Web-{43BB42AD-229D-91AC-B5F2-AC02FF05358C}" dt="2025-06-25T18:14:44.021" v="3" actId="20577"/>
          <ac:spMkLst>
            <pc:docMk/>
            <pc:sldMk cId="1080092684" sldId="268"/>
            <ac:spMk id="4" creationId="{B772AD45-C115-E069-4D63-563C505F1786}"/>
          </ac:spMkLst>
        </pc:spChg>
        <pc:spChg chg="mod">
          <ac:chgData name="cord@priretail.com" userId="S::urn:spo:guest#cord@priretail.com::" providerId="AD" clId="Web-{43BB42AD-229D-91AC-B5F2-AC02FF05358C}" dt="2025-06-25T18:19:48.094" v="47" actId="1076"/>
          <ac:spMkLst>
            <pc:docMk/>
            <pc:sldMk cId="1080092684" sldId="268"/>
            <ac:spMk id="24" creationId="{51C6B8C8-ED7F-DA2D-41AD-2FB9C92793A6}"/>
          </ac:spMkLst>
        </pc:spChg>
        <pc:picChg chg="del mod">
          <ac:chgData name="cord@priretail.com" userId="S::urn:spo:guest#cord@priretail.com::" providerId="AD" clId="Web-{43BB42AD-229D-91AC-B5F2-AC02FF05358C}" dt="2025-06-25T18:17:55.856" v="35"/>
          <ac:picMkLst>
            <pc:docMk/>
            <pc:sldMk cId="1080092684" sldId="268"/>
            <ac:picMk id="6" creationId="{56397D7E-3637-B54A-8F3C-992BF18B1D31}"/>
          </ac:picMkLst>
        </pc:picChg>
        <pc:picChg chg="mod">
          <ac:chgData name="cord@priretail.com" userId="S::urn:spo:guest#cord@priretail.com::" providerId="AD" clId="Web-{43BB42AD-229D-91AC-B5F2-AC02FF05358C}" dt="2025-06-25T18:19:59.126" v="49" actId="1076"/>
          <ac:picMkLst>
            <pc:docMk/>
            <pc:sldMk cId="1080092684" sldId="268"/>
            <ac:picMk id="7" creationId="{94CBAAAC-583E-32F0-A638-5D9D8AC006F2}"/>
          </ac:picMkLst>
        </pc:picChg>
        <pc:picChg chg="del mod">
          <ac:chgData name="cord@priretail.com" userId="S::urn:spo:guest#cord@priretail.com::" providerId="AD" clId="Web-{43BB42AD-229D-91AC-B5F2-AC02FF05358C}" dt="2025-06-25T18:18:01.153" v="40"/>
          <ac:picMkLst>
            <pc:docMk/>
            <pc:sldMk cId="1080092684" sldId="268"/>
            <ac:picMk id="8" creationId="{66F3EB65-9645-D6C1-7979-CDDAB0A1022F}"/>
          </ac:picMkLst>
        </pc:picChg>
        <pc:picChg chg="del mod">
          <ac:chgData name="cord@priretail.com" userId="S::urn:spo:guest#cord@priretail.com::" providerId="AD" clId="Web-{43BB42AD-229D-91AC-B5F2-AC02FF05358C}" dt="2025-06-25T18:18:02.310" v="41"/>
          <ac:picMkLst>
            <pc:docMk/>
            <pc:sldMk cId="1080092684" sldId="268"/>
            <ac:picMk id="9" creationId="{1A4D0AA0-9021-A126-87BF-15C900D12553}"/>
          </ac:picMkLst>
        </pc:picChg>
        <pc:picChg chg="del mod">
          <ac:chgData name="cord@priretail.com" userId="S::urn:spo:guest#cord@priretail.com::" providerId="AD" clId="Web-{43BB42AD-229D-91AC-B5F2-AC02FF05358C}" dt="2025-06-25T18:17:57.403" v="37"/>
          <ac:picMkLst>
            <pc:docMk/>
            <pc:sldMk cId="1080092684" sldId="268"/>
            <ac:picMk id="10" creationId="{F00A4BE9-6ABC-5E61-3BAA-6B18778B43C2}"/>
          </ac:picMkLst>
        </pc:picChg>
        <pc:picChg chg="del mod">
          <ac:chgData name="cord@priretail.com" userId="S::urn:spo:guest#cord@priretail.com::" providerId="AD" clId="Web-{43BB42AD-229D-91AC-B5F2-AC02FF05358C}" dt="2025-06-25T18:17:58.637" v="38"/>
          <ac:picMkLst>
            <pc:docMk/>
            <pc:sldMk cId="1080092684" sldId="268"/>
            <ac:picMk id="11" creationId="{E7E39E6D-1335-1029-4258-4F7AD8828E66}"/>
          </ac:picMkLst>
        </pc:picChg>
        <pc:picChg chg="del mod">
          <ac:chgData name="cord@priretail.com" userId="S::urn:spo:guest#cord@priretail.com::" providerId="AD" clId="Web-{43BB42AD-229D-91AC-B5F2-AC02FF05358C}" dt="2025-06-25T18:17:51.668" v="30"/>
          <ac:picMkLst>
            <pc:docMk/>
            <pc:sldMk cId="1080092684" sldId="268"/>
            <ac:picMk id="12" creationId="{5999FF8C-7B30-29EE-4F2A-72028D7424BE}"/>
          </ac:picMkLst>
        </pc:picChg>
        <pc:picChg chg="del mod">
          <ac:chgData name="cord@priretail.com" userId="S::urn:spo:guest#cord@priretail.com::" providerId="AD" clId="Web-{43BB42AD-229D-91AC-B5F2-AC02FF05358C}" dt="2025-06-25T18:17:59.591" v="39"/>
          <ac:picMkLst>
            <pc:docMk/>
            <pc:sldMk cId="1080092684" sldId="268"/>
            <ac:picMk id="13" creationId="{B66DD23B-2400-3342-6A7F-0BFF664FBC92}"/>
          </ac:picMkLst>
        </pc:picChg>
        <pc:picChg chg="del mod">
          <ac:chgData name="cord@priretail.com" userId="S::urn:spo:guest#cord@priretail.com::" providerId="AD" clId="Web-{43BB42AD-229D-91AC-B5F2-AC02FF05358C}" dt="2025-06-25T18:17:50.668" v="29"/>
          <ac:picMkLst>
            <pc:docMk/>
            <pc:sldMk cId="1080092684" sldId="268"/>
            <ac:picMk id="14" creationId="{4C3AC19F-59D5-C6F9-E15A-D636FE403715}"/>
          </ac:picMkLst>
        </pc:picChg>
        <pc:picChg chg="del mod">
          <ac:chgData name="cord@priretail.com" userId="S::urn:spo:guest#cord@priretail.com::" providerId="AD" clId="Web-{43BB42AD-229D-91AC-B5F2-AC02FF05358C}" dt="2025-06-25T18:17:56.856" v="36"/>
          <ac:picMkLst>
            <pc:docMk/>
            <pc:sldMk cId="1080092684" sldId="268"/>
            <ac:picMk id="15" creationId="{B0FD5570-9E91-71CD-61B1-8CAE00A994BE}"/>
          </ac:picMkLst>
        </pc:picChg>
        <pc:picChg chg="del mod">
          <ac:chgData name="cord@priretail.com" userId="S::urn:spo:guest#cord@priretail.com::" providerId="AD" clId="Web-{43BB42AD-229D-91AC-B5F2-AC02FF05358C}" dt="2025-06-25T18:17:53.153" v="32"/>
          <ac:picMkLst>
            <pc:docMk/>
            <pc:sldMk cId="1080092684" sldId="268"/>
            <ac:picMk id="16" creationId="{1ECF24E5-855C-F41C-B7DD-842C009C0152}"/>
          </ac:picMkLst>
        </pc:picChg>
        <pc:picChg chg="del mod">
          <ac:chgData name="cord@priretail.com" userId="S::urn:spo:guest#cord@priretail.com::" providerId="AD" clId="Web-{43BB42AD-229D-91AC-B5F2-AC02FF05358C}" dt="2025-06-25T18:17:54.278" v="33"/>
          <ac:picMkLst>
            <pc:docMk/>
            <pc:sldMk cId="1080092684" sldId="268"/>
            <ac:picMk id="17" creationId="{5F04F564-E77D-3993-743C-092A864B7F73}"/>
          </ac:picMkLst>
        </pc:picChg>
        <pc:picChg chg="del mod">
          <ac:chgData name="cord@priretail.com" userId="S::urn:spo:guest#cord@priretail.com::" providerId="AD" clId="Web-{43BB42AD-229D-91AC-B5F2-AC02FF05358C}" dt="2025-06-25T18:17:52.419" v="31"/>
          <ac:picMkLst>
            <pc:docMk/>
            <pc:sldMk cId="1080092684" sldId="268"/>
            <ac:picMk id="18" creationId="{C5902FAC-8C9A-3238-0B68-188F75478FE1}"/>
          </ac:picMkLst>
        </pc:picChg>
        <pc:picChg chg="del mod">
          <ac:chgData name="cord@priretail.com" userId="S::urn:spo:guest#cord@priretail.com::" providerId="AD" clId="Web-{43BB42AD-229D-91AC-B5F2-AC02FF05358C}" dt="2025-06-25T18:17:55.169" v="34"/>
          <ac:picMkLst>
            <pc:docMk/>
            <pc:sldMk cId="1080092684" sldId="268"/>
            <ac:picMk id="19" creationId="{5D6CF586-3911-BDD5-4AE9-965A932BA0FA}"/>
          </ac:picMkLst>
        </pc:picChg>
        <pc:picChg chg="mod">
          <ac:chgData name="cord@priretail.com" userId="S::urn:spo:guest#cord@priretail.com::" providerId="AD" clId="Web-{43BB42AD-229D-91AC-B5F2-AC02FF05358C}" dt="2025-06-25T18:19:54.470" v="48" actId="1076"/>
          <ac:picMkLst>
            <pc:docMk/>
            <pc:sldMk cId="1080092684" sldId="268"/>
            <ac:picMk id="25" creationId="{703ECADF-7373-C579-5345-1C1B1517D157}"/>
          </ac:picMkLst>
        </pc:picChg>
      </pc:sldChg>
    </pc:docChg>
  </pc:docChgLst>
  <pc:docChgLst>
    <pc:chgData name="Mondragon, Desiree - DEN" userId="S::desiree.mondragon@flydenver.com::cddb16d0-b6f9-4161-a1a6-91a003280c7c" providerId="AD" clId="Web-{F21E290F-DDBC-C3CD-B7EE-963996EC8FED}"/>
    <pc:docChg chg="modSld">
      <pc:chgData name="Mondragon, Desiree - DEN" userId="S::desiree.mondragon@flydenver.com::cddb16d0-b6f9-4161-a1a6-91a003280c7c" providerId="AD" clId="Web-{F21E290F-DDBC-C3CD-B7EE-963996EC8FED}" dt="2024-12-13T14:39:06.400" v="3" actId="20577"/>
      <pc:docMkLst>
        <pc:docMk/>
      </pc:docMkLst>
    </pc:docChg>
  </pc:docChgLst>
  <pc:docChgLst>
    <pc:chgData name="Tabugadir, Mark - DEN Contingent Worker" userId="S::mark.tabugadir@flydenver.com::7c086e41-4854-4332-abcf-77449646f0b7" providerId="AD" clId="Web-{75597E39-E72E-7969-3427-251157D572B8}"/>
    <pc:docChg chg="modSld">
      <pc:chgData name="Tabugadir, Mark - DEN Contingent Worker" userId="S::mark.tabugadir@flydenver.com::7c086e41-4854-4332-abcf-77449646f0b7" providerId="AD" clId="Web-{75597E39-E72E-7969-3427-251157D572B8}" dt="2025-05-06T20:59:39.380" v="62" actId="20577"/>
      <pc:docMkLst>
        <pc:docMk/>
      </pc:docMkLst>
      <pc:sldChg chg="modSp">
        <pc:chgData name="Tabugadir, Mark - DEN Contingent Worker" userId="S::mark.tabugadir@flydenver.com::7c086e41-4854-4332-abcf-77449646f0b7" providerId="AD" clId="Web-{75597E39-E72E-7969-3427-251157D572B8}" dt="2025-05-06T20:59:39.380" v="62" actId="20577"/>
        <pc:sldMkLst>
          <pc:docMk/>
          <pc:sldMk cId="3237581883" sldId="105076"/>
        </pc:sldMkLst>
      </pc:sldChg>
    </pc:docChg>
  </pc:docChgLst>
  <pc:docChgLst>
    <pc:chgData name="Mashburn, David - DEN" userId="f67c8fa9-aaf5-4ea1-8e43-8f804f062ad7" providerId="ADAL" clId="{261E41DB-01B5-4424-8B27-DD9945A5FD7E}"/>
    <pc:docChg chg="modSld">
      <pc:chgData name="Mashburn, David - DEN" userId="f67c8fa9-aaf5-4ea1-8e43-8f804f062ad7" providerId="ADAL" clId="{261E41DB-01B5-4424-8B27-DD9945A5FD7E}" dt="2025-01-23T20:46:16.231" v="53" actId="20577"/>
      <pc:docMkLst>
        <pc:docMk/>
      </pc:docMkLst>
      <pc:sldChg chg="modSp mod">
        <pc:chgData name="Mashburn, David - DEN" userId="f67c8fa9-aaf5-4ea1-8e43-8f804f062ad7" providerId="ADAL" clId="{261E41DB-01B5-4424-8B27-DD9945A5FD7E}" dt="2025-01-23T20:46:16.231" v="53" actId="20577"/>
        <pc:sldMkLst>
          <pc:docMk/>
          <pc:sldMk cId="501188086" sldId="105006"/>
        </pc:sldMkLst>
      </pc:sldChg>
      <pc:sldChg chg="modSp mod">
        <pc:chgData name="Mashburn, David - DEN" userId="f67c8fa9-aaf5-4ea1-8e43-8f804f062ad7" providerId="ADAL" clId="{261E41DB-01B5-4424-8B27-DD9945A5FD7E}" dt="2025-01-23T20:46:08.880" v="47" actId="20577"/>
        <pc:sldMkLst>
          <pc:docMk/>
          <pc:sldMk cId="1292398166" sldId="105008"/>
        </pc:sldMkLst>
      </pc:sldChg>
      <pc:sldChg chg="modSp mod">
        <pc:chgData name="Mashburn, David - DEN" userId="f67c8fa9-aaf5-4ea1-8e43-8f804f062ad7" providerId="ADAL" clId="{261E41DB-01B5-4424-8B27-DD9945A5FD7E}" dt="2025-01-23T20:45:37.361" v="36" actId="20577"/>
        <pc:sldMkLst>
          <pc:docMk/>
          <pc:sldMk cId="1379504565" sldId="105010"/>
        </pc:sldMkLst>
      </pc:sldChg>
    </pc:docChg>
  </pc:docChgLst>
  <pc:docChgLst>
    <pc:chgData name="Halbert, Katie - DEN" userId="S::katie.halbert@flydenver.com::74252bd8-abf2-4bee-a5bf-d725efdf2b1f" providerId="AD" clId="Web-{3D995992-BCCC-C0A5-D5C8-049D3121F2F4}"/>
    <pc:docChg chg="modSld">
      <pc:chgData name="Halbert, Katie - DEN" userId="S::katie.halbert@flydenver.com::74252bd8-abf2-4bee-a5bf-d725efdf2b1f" providerId="AD" clId="Web-{3D995992-BCCC-C0A5-D5C8-049D3121F2F4}" dt="2025-03-12T20:17:29.384" v="80" actId="20577"/>
      <pc:docMkLst>
        <pc:docMk/>
      </pc:docMkLst>
      <pc:sldChg chg="modSp">
        <pc:chgData name="Halbert, Katie - DEN" userId="S::katie.halbert@flydenver.com::74252bd8-abf2-4bee-a5bf-d725efdf2b1f" providerId="AD" clId="Web-{3D995992-BCCC-C0A5-D5C8-049D3121F2F4}" dt="2025-03-12T20:17:29.384" v="80" actId="20577"/>
        <pc:sldMkLst>
          <pc:docMk/>
          <pc:sldMk cId="2287347772" sldId="104996"/>
        </pc:sldMkLst>
      </pc:sldChg>
    </pc:docChg>
  </pc:docChgLst>
  <pc:docChgLst>
    <pc:chgData name="Berry, Shelley - DEN" userId="d0a68758-6f03-4d75-9ed4-84d2a4f02e19" providerId="ADAL" clId="{1E14DC24-D4D6-4509-A446-512E6E000F82}"/>
    <pc:docChg chg="sldOrd">
      <pc:chgData name="Berry, Shelley - DEN" userId="d0a68758-6f03-4d75-9ed4-84d2a4f02e19" providerId="ADAL" clId="{1E14DC24-D4D6-4509-A446-512E6E000F82}" dt="2024-07-13T22:51:58.815" v="0" actId="20578"/>
      <pc:docMkLst>
        <pc:docMk/>
      </pc:docMkLst>
      <pc:sldChg chg="ord">
        <pc:chgData name="Berry, Shelley - DEN" userId="d0a68758-6f03-4d75-9ed4-84d2a4f02e19" providerId="ADAL" clId="{1E14DC24-D4D6-4509-A446-512E6E000F82}" dt="2024-07-13T22:51:58.815" v="0" actId="20578"/>
        <pc:sldMkLst>
          <pc:docMk/>
          <pc:sldMk cId="2889696399" sldId="11095"/>
        </pc:sldMkLst>
      </pc:sldChg>
    </pc:docChg>
  </pc:docChgLst>
  <pc:docChgLst>
    <pc:chgData name="Mondragon, Desiree - DEN" userId="S::desiree.mondragon@flydenver.com::cddb16d0-b6f9-4161-a1a6-91a003280c7c" providerId="AD" clId="Web-{AF315F09-2D4F-4DFE-8987-AC39D3DF62DA}"/>
    <pc:docChg chg="modSld">
      <pc:chgData name="Mondragon, Desiree - DEN" userId="S::desiree.mondragon@flydenver.com::cddb16d0-b6f9-4161-a1a6-91a003280c7c" providerId="AD" clId="Web-{AF315F09-2D4F-4DFE-8987-AC39D3DF62DA}" dt="2024-08-08T19:36:13.407" v="19" actId="20577"/>
      <pc:docMkLst>
        <pc:docMk/>
      </pc:docMkLst>
      <pc:sldChg chg="modSp">
        <pc:chgData name="Mondragon, Desiree - DEN" userId="S::desiree.mondragon@flydenver.com::cddb16d0-b6f9-4161-a1a6-91a003280c7c" providerId="AD" clId="Web-{AF315F09-2D4F-4DFE-8987-AC39D3DF62DA}" dt="2024-08-08T19:36:13.407" v="19" actId="20577"/>
        <pc:sldMkLst>
          <pc:docMk/>
          <pc:sldMk cId="586891528" sldId="11110"/>
        </pc:sldMkLst>
      </pc:sldChg>
    </pc:docChg>
  </pc:docChgLst>
  <pc:docChgLst>
    <pc:chgData name="Mondragon, Desiree - DEN" userId="cddb16d0-b6f9-4161-a1a6-91a003280c7c" providerId="ADAL" clId="{5FBAA08B-A754-4851-9CF3-67410B4A82F2}"/>
    <pc:docChg chg="addSld delSld modSld">
      <pc:chgData name="Mondragon, Desiree - DEN" userId="cddb16d0-b6f9-4161-a1a6-91a003280c7c" providerId="ADAL" clId="{5FBAA08B-A754-4851-9CF3-67410B4A82F2}" dt="2024-08-16T13:17:59.725" v="5" actId="2696"/>
      <pc:docMkLst>
        <pc:docMk/>
      </pc:docMkLst>
      <pc:sldChg chg="add">
        <pc:chgData name="Mondragon, Desiree - DEN" userId="cddb16d0-b6f9-4161-a1a6-91a003280c7c" providerId="ADAL" clId="{5FBAA08B-A754-4851-9CF3-67410B4A82F2}" dt="2024-08-16T13:13:49.336" v="0"/>
        <pc:sldMkLst>
          <pc:docMk/>
          <pc:sldMk cId="3053472938" sldId="279"/>
        </pc:sldMkLst>
      </pc:sldChg>
      <pc:sldChg chg="add">
        <pc:chgData name="Mondragon, Desiree - DEN" userId="cddb16d0-b6f9-4161-a1a6-91a003280c7c" providerId="ADAL" clId="{5FBAA08B-A754-4851-9CF3-67410B4A82F2}" dt="2024-08-16T13:13:49.336" v="0"/>
        <pc:sldMkLst>
          <pc:docMk/>
          <pc:sldMk cId="430740818" sldId="11071"/>
        </pc:sldMkLst>
      </pc:sldChg>
      <pc:sldChg chg="add">
        <pc:chgData name="Mondragon, Desiree - DEN" userId="cddb16d0-b6f9-4161-a1a6-91a003280c7c" providerId="ADAL" clId="{5FBAA08B-A754-4851-9CF3-67410B4A82F2}" dt="2024-08-16T13:13:49.336" v="0"/>
        <pc:sldMkLst>
          <pc:docMk/>
          <pc:sldMk cId="2627390745" sldId="11138"/>
        </pc:sldMkLst>
      </pc:sldChg>
      <pc:sldChg chg="del">
        <pc:chgData name="Mondragon, Desiree - DEN" userId="cddb16d0-b6f9-4161-a1a6-91a003280c7c" providerId="ADAL" clId="{5FBAA08B-A754-4851-9CF3-67410B4A82F2}" dt="2024-08-16T13:17:59.725" v="5" actId="2696"/>
        <pc:sldMkLst>
          <pc:docMk/>
          <pc:sldMk cId="471413351" sldId="11168"/>
        </pc:sldMkLst>
      </pc:sldChg>
      <pc:sldChg chg="del">
        <pc:chgData name="Mondragon, Desiree - DEN" userId="cddb16d0-b6f9-4161-a1a6-91a003280c7c" providerId="ADAL" clId="{5FBAA08B-A754-4851-9CF3-67410B4A82F2}" dt="2024-08-16T13:17:59.725" v="5" actId="2696"/>
        <pc:sldMkLst>
          <pc:docMk/>
          <pc:sldMk cId="1859912748" sldId="11169"/>
        </pc:sldMkLst>
      </pc:sldChg>
      <pc:sldChg chg="add">
        <pc:chgData name="Mondragon, Desiree - DEN" userId="cddb16d0-b6f9-4161-a1a6-91a003280c7c" providerId="ADAL" clId="{5FBAA08B-A754-4851-9CF3-67410B4A82F2}" dt="2024-08-16T13:13:49.336" v="0"/>
        <pc:sldMkLst>
          <pc:docMk/>
          <pc:sldMk cId="3250908506" sldId="11185"/>
        </pc:sldMkLst>
      </pc:sldChg>
      <pc:sldChg chg="add">
        <pc:chgData name="Mondragon, Desiree - DEN" userId="cddb16d0-b6f9-4161-a1a6-91a003280c7c" providerId="ADAL" clId="{5FBAA08B-A754-4851-9CF3-67410B4A82F2}" dt="2024-08-16T13:13:49.336" v="0"/>
        <pc:sldMkLst>
          <pc:docMk/>
          <pc:sldMk cId="1095214164" sldId="11186"/>
        </pc:sldMkLst>
      </pc:sldChg>
      <pc:sldChg chg="add">
        <pc:chgData name="Mondragon, Desiree - DEN" userId="cddb16d0-b6f9-4161-a1a6-91a003280c7c" providerId="ADAL" clId="{5FBAA08B-A754-4851-9CF3-67410B4A82F2}" dt="2024-08-16T13:13:49.336" v="0"/>
        <pc:sldMkLst>
          <pc:docMk/>
          <pc:sldMk cId="614274203" sldId="11187"/>
        </pc:sldMkLst>
      </pc:sldChg>
    </pc:docChg>
  </pc:docChgLst>
  <pc:docChgLst>
    <pc:chgData name="Farr, Paul - DEN" userId="S::paul.farr@flydenver.com::0e5b1685-919c-421e-8b18-b9395be4fb2f" providerId="AD" clId="Web-{D049E7C6-E643-B8BB-4232-3C4A87E378CC}"/>
    <pc:docChg chg="addSld modSld modSection">
      <pc:chgData name="Farr, Paul - DEN" userId="S::paul.farr@flydenver.com::0e5b1685-919c-421e-8b18-b9395be4fb2f" providerId="AD" clId="Web-{D049E7C6-E643-B8BB-4232-3C4A87E378CC}" dt="2025-05-07T21:34:10.341" v="312" actId="20577"/>
      <pc:docMkLst>
        <pc:docMk/>
      </pc:docMkLst>
      <pc:sldChg chg="modSp">
        <pc:chgData name="Farr, Paul - DEN" userId="S::paul.farr@flydenver.com::0e5b1685-919c-421e-8b18-b9395be4fb2f" providerId="AD" clId="Web-{D049E7C6-E643-B8BB-4232-3C4A87E378CC}" dt="2025-05-07T21:26:23.732" v="170" actId="20577"/>
        <pc:sldMkLst>
          <pc:docMk/>
          <pc:sldMk cId="1328794757" sldId="105107"/>
        </pc:sldMkLst>
      </pc:sldChg>
      <pc:sldChg chg="addSp delSp modSp mod setBg">
        <pc:chgData name="Farr, Paul - DEN" userId="S::paul.farr@flydenver.com::0e5b1685-919c-421e-8b18-b9395be4fb2f" providerId="AD" clId="Web-{D049E7C6-E643-B8BB-4232-3C4A87E378CC}" dt="2025-05-07T21:34:10.341" v="312" actId="20577"/>
        <pc:sldMkLst>
          <pc:docMk/>
          <pc:sldMk cId="3508204244" sldId="105108"/>
        </pc:sldMkLst>
      </pc:sldChg>
      <pc:sldChg chg="addSp delSp modSp add mod replId setBg">
        <pc:chgData name="Farr, Paul - DEN" userId="S::paul.farr@flydenver.com::0e5b1685-919c-421e-8b18-b9395be4fb2f" providerId="AD" clId="Web-{D049E7C6-E643-B8BB-4232-3C4A87E378CC}" dt="2025-05-07T21:33:24.590" v="303"/>
        <pc:sldMkLst>
          <pc:docMk/>
          <pc:sldMk cId="3394633393" sldId="105112"/>
        </pc:sldMkLst>
      </pc:sldChg>
    </pc:docChg>
  </pc:docChgLst>
  <pc:docChgLst>
    <pc:chgData name="Lujan, Corinna - DEN" userId="S::corinna.lujan@flydenver.com::d50e7b76-e3a7-453a-a7e5-4b64ecea9496" providerId="AD" clId="Web-{506D5C29-CECD-A0DD-EF19-4B79BB1BFDFB}"/>
    <pc:docChg chg="addSld delSld modSld sldOrd modSection">
      <pc:chgData name="Lujan, Corinna - DEN" userId="S::corinna.lujan@flydenver.com::d50e7b76-e3a7-453a-a7e5-4b64ecea9496" providerId="AD" clId="Web-{506D5C29-CECD-A0DD-EF19-4B79BB1BFDFB}" dt="2024-11-14T18:04:05.097" v="10" actId="20577"/>
      <pc:docMkLst>
        <pc:docMk/>
      </pc:docMkLst>
      <pc:sldChg chg="add del replId">
        <pc:chgData name="Lujan, Corinna - DEN" userId="S::corinna.lujan@flydenver.com::d50e7b76-e3a7-453a-a7e5-4b64ecea9496" providerId="AD" clId="Web-{506D5C29-CECD-A0DD-EF19-4B79BB1BFDFB}" dt="2024-11-14T18:01:11.241" v="2"/>
        <pc:sldMkLst>
          <pc:docMk/>
          <pc:sldMk cId="2697267824" sldId="104949"/>
        </pc:sldMkLst>
      </pc:sldChg>
      <pc:sldChg chg="delSp modSp add ord">
        <pc:chgData name="Lujan, Corinna - DEN" userId="S::corinna.lujan@flydenver.com::d50e7b76-e3a7-453a-a7e5-4b64ecea9496" providerId="AD" clId="Web-{506D5C29-CECD-A0DD-EF19-4B79BB1BFDFB}" dt="2024-11-14T18:04:05.097" v="10" actId="20577"/>
        <pc:sldMkLst>
          <pc:docMk/>
          <pc:sldMk cId="2598559524" sldId="104950"/>
        </pc:sldMkLst>
      </pc:sldChg>
    </pc:docChg>
  </pc:docChgLst>
  <pc:docChgLst>
    <pc:chgData name="Stevens, Kathryn - DEN Contingent Worker" userId="S::kathryn.stevens@flydenver.com::002f0a7d-49c8-4374-93cc-d7ebcb98ced9" providerId="AD" clId="Web-{AF3FED87-939B-53E3-C127-013DB47E43B2}"/>
    <pc:docChg chg="addSld delSld modSld sldOrd modSection">
      <pc:chgData name="Stevens, Kathryn - DEN Contingent Worker" userId="S::kathryn.stevens@flydenver.com::002f0a7d-49c8-4374-93cc-d7ebcb98ced9" providerId="AD" clId="Web-{AF3FED87-939B-53E3-C127-013DB47E43B2}" dt="2025-02-04T20:43:28.337" v="220" actId="20577"/>
      <pc:docMkLst>
        <pc:docMk/>
      </pc:docMkLst>
      <pc:sldChg chg="addSp delSp modSp del">
        <pc:chgData name="Stevens, Kathryn - DEN Contingent Worker" userId="S::kathryn.stevens@flydenver.com::002f0a7d-49c8-4374-93cc-d7ebcb98ced9" providerId="AD" clId="Web-{AF3FED87-939B-53E3-C127-013DB47E43B2}" dt="2025-02-04T16:08:39.427" v="54"/>
        <pc:sldMkLst>
          <pc:docMk/>
          <pc:sldMk cId="3229020727" sldId="105018"/>
        </pc:sldMkLst>
      </pc:sldChg>
      <pc:sldChg chg="addSp delSp modSp new del ord">
        <pc:chgData name="Stevens, Kathryn - DEN Contingent Worker" userId="S::kathryn.stevens@flydenver.com::002f0a7d-49c8-4374-93cc-d7ebcb98ced9" providerId="AD" clId="Web-{AF3FED87-939B-53E3-C127-013DB47E43B2}" dt="2025-02-04T16:07:22.224" v="28"/>
        <pc:sldMkLst>
          <pc:docMk/>
          <pc:sldMk cId="3276026865" sldId="105023"/>
        </pc:sldMkLst>
      </pc:sldChg>
      <pc:sldChg chg="addSp delSp modSp add ord replId">
        <pc:chgData name="Stevens, Kathryn - DEN Contingent Worker" userId="S::kathryn.stevens@flydenver.com::002f0a7d-49c8-4374-93cc-d7ebcb98ced9" providerId="AD" clId="Web-{AF3FED87-939B-53E3-C127-013DB47E43B2}" dt="2025-02-04T16:16:55.008" v="214" actId="1076"/>
        <pc:sldMkLst>
          <pc:docMk/>
          <pc:sldMk cId="1029416268" sldId="105024"/>
        </pc:sldMkLst>
      </pc:sldChg>
      <pc:sldChg chg="modSp add replId">
        <pc:chgData name="Stevens, Kathryn - DEN Contingent Worker" userId="S::kathryn.stevens@flydenver.com::002f0a7d-49c8-4374-93cc-d7ebcb98ced9" providerId="AD" clId="Web-{AF3FED87-939B-53E3-C127-013DB47E43B2}" dt="2025-02-04T20:43:28.337" v="220" actId="20577"/>
        <pc:sldMkLst>
          <pc:docMk/>
          <pc:sldMk cId="3271085709" sldId="105025"/>
        </pc:sldMkLst>
      </pc:sldChg>
    </pc:docChg>
  </pc:docChgLst>
  <pc:docChgLst>
    <pc:chgData name="Lujan, Corinna - DEN" userId="S::corinna.lujan@flydenver.com::d50e7b76-e3a7-453a-a7e5-4b64ecea9496" providerId="AD" clId="Web-{78F2303B-4858-F5B1-F43D-32242E6094E2}"/>
    <pc:docChg chg="modSld">
      <pc:chgData name="Lujan, Corinna - DEN" userId="S::corinna.lujan@flydenver.com::d50e7b76-e3a7-453a-a7e5-4b64ecea9496" providerId="AD" clId="Web-{78F2303B-4858-F5B1-F43D-32242E6094E2}" dt="2024-12-12T20:21:55.906" v="69" actId="20577"/>
      <pc:docMkLst>
        <pc:docMk/>
      </pc:docMkLst>
    </pc:docChg>
  </pc:docChgLst>
  <pc:docChgLst>
    <pc:chgData name="Wieczorek, Alec - DEN" userId="S::alec.wieczorek@flydenver.com::049d5cba-0eb7-4924-b733-9f662b9bbd26" providerId="AD" clId="Web-{CF53A188-CF6D-0F31-A57E-426902A99BA3}"/>
    <pc:docChg chg="addSld modSld sldOrd modSection">
      <pc:chgData name="Wieczorek, Alec - DEN" userId="S::alec.wieczorek@flydenver.com::049d5cba-0eb7-4924-b733-9f662b9bbd26" providerId="AD" clId="Web-{CF53A188-CF6D-0F31-A57E-426902A99BA3}" dt="2024-12-05T16:31:16.065" v="83" actId="20577"/>
      <pc:docMkLst>
        <pc:docMk/>
      </pc:docMkLst>
      <pc:sldChg chg="ord">
        <pc:chgData name="Wieczorek, Alec - DEN" userId="S::alec.wieczorek@flydenver.com::049d5cba-0eb7-4924-b733-9f662b9bbd26" providerId="AD" clId="Web-{CF53A188-CF6D-0F31-A57E-426902A99BA3}" dt="2024-12-05T16:21:02.288" v="1"/>
        <pc:sldMkLst>
          <pc:docMk/>
          <pc:sldMk cId="708968847" sldId="104928"/>
        </pc:sldMkLst>
      </pc:sldChg>
      <pc:sldChg chg="delSp modSp new">
        <pc:chgData name="Wieczorek, Alec - DEN" userId="S::alec.wieczorek@flydenver.com::049d5cba-0eb7-4924-b733-9f662b9bbd26" providerId="AD" clId="Web-{CF53A188-CF6D-0F31-A57E-426902A99BA3}" dt="2024-12-05T16:21:30.757" v="7"/>
        <pc:sldMkLst>
          <pc:docMk/>
          <pc:sldMk cId="4422650" sldId="104954"/>
        </pc:sldMkLst>
      </pc:sldChg>
    </pc:docChg>
  </pc:docChgLst>
  <pc:docChgLst>
    <pc:chgData name="Mashburn, David - DEN" userId="f67c8fa9-aaf5-4ea1-8e43-8f804f062ad7" providerId="ADAL" clId="{DFE0E7E5-97F2-468D-BC2F-BDF89B7C5492}"/>
    <pc:docChg chg="modSld">
      <pc:chgData name="Mashburn, David - DEN" userId="f67c8fa9-aaf5-4ea1-8e43-8f804f062ad7" providerId="ADAL" clId="{DFE0E7E5-97F2-468D-BC2F-BDF89B7C5492}" dt="2025-03-13T15:46:12.754" v="22" actId="13926"/>
      <pc:docMkLst>
        <pc:docMk/>
      </pc:docMkLst>
      <pc:sldChg chg="modSp mod">
        <pc:chgData name="Mashburn, David - DEN" userId="f67c8fa9-aaf5-4ea1-8e43-8f804f062ad7" providerId="ADAL" clId="{DFE0E7E5-97F2-468D-BC2F-BDF89B7C5492}" dt="2025-03-13T15:46:12.754" v="22" actId="13926"/>
        <pc:sldMkLst>
          <pc:docMk/>
          <pc:sldMk cId="1292398166" sldId="105008"/>
        </pc:sldMkLst>
      </pc:sldChg>
    </pc:docChg>
  </pc:docChgLst>
  <pc:docChgLst>
    <pc:chgData name="Wardlaw, Hunter - DEN Contingent Worker" userId="S::hunter.wardlaw@flydenver.com::0f53214f-c155-48d4-9c43-a9474f7526b9" providerId="AD" clId="Web-{022C73B6-2F4E-F4B3-3A80-FE38258F6DF4}"/>
    <pc:docChg chg="addSld modSld">
      <pc:chgData name="Wardlaw, Hunter - DEN Contingent Worker" userId="S::hunter.wardlaw@flydenver.com::0f53214f-c155-48d4-9c43-a9474f7526b9" providerId="AD" clId="Web-{022C73B6-2F4E-F4B3-3A80-FE38258F6DF4}" dt="2024-06-13T20:10:39.192" v="12" actId="1076"/>
      <pc:docMkLst>
        <pc:docMk/>
      </pc:docMkLst>
      <pc:sldChg chg="addSp delSp modSp add replId">
        <pc:chgData name="Wardlaw, Hunter - DEN Contingent Worker" userId="S::hunter.wardlaw@flydenver.com::0f53214f-c155-48d4-9c43-a9474f7526b9" providerId="AD" clId="Web-{022C73B6-2F4E-F4B3-3A80-FE38258F6DF4}" dt="2024-06-13T20:10:39.192" v="12" actId="1076"/>
        <pc:sldMkLst>
          <pc:docMk/>
          <pc:sldMk cId="4061684019" sldId="11132"/>
        </pc:sldMkLst>
      </pc:sldChg>
    </pc:docChg>
  </pc:docChgLst>
  <pc:docChgLst>
    <pc:chgData name="Choi, Cullen - DEN (he/him/his)" userId="55b6ba64-e371-4e10-b48f-94fa90183478" providerId="ADAL" clId="{A2490CE6-2684-4B60-994B-F793B6F2EFBD}"/>
    <pc:docChg chg="modSld">
      <pc:chgData name="Choi, Cullen - DEN (he/him/his)" userId="55b6ba64-e371-4e10-b48f-94fa90183478" providerId="ADAL" clId="{A2490CE6-2684-4B60-994B-F793B6F2EFBD}" dt="2024-09-05T18:16:14.876" v="6" actId="20577"/>
      <pc:docMkLst>
        <pc:docMk/>
      </pc:docMkLst>
      <pc:sldChg chg="modSp mod">
        <pc:chgData name="Choi, Cullen - DEN (he/him/his)" userId="55b6ba64-e371-4e10-b48f-94fa90183478" providerId="ADAL" clId="{A2490CE6-2684-4B60-994B-F793B6F2EFBD}" dt="2024-09-05T18:16:14.876" v="6" actId="20577"/>
        <pc:sldMkLst>
          <pc:docMk/>
          <pc:sldMk cId="3808697365" sldId="11198"/>
        </pc:sldMkLst>
      </pc:sldChg>
    </pc:docChg>
  </pc:docChgLst>
  <pc:docChgLst>
    <pc:chgData name="Cardenas, Christabel - DEN Contingent Worker" userId="S::christabel.cardenas@flydenver.com::f6135884-205c-49eb-85f9-df286ae2558d" providerId="AD" clId="Web-{1A2ABD2B-CCF2-DFE4-44DC-390FEA16604A}"/>
    <pc:docChg chg="modSld">
      <pc:chgData name="Cardenas, Christabel - DEN Contingent Worker" userId="S::christabel.cardenas@flydenver.com::f6135884-205c-49eb-85f9-df286ae2558d" providerId="AD" clId="Web-{1A2ABD2B-CCF2-DFE4-44DC-390FEA16604A}" dt="2025-02-13T20:13:23.080" v="6" actId="20577"/>
      <pc:docMkLst>
        <pc:docMk/>
      </pc:docMkLst>
      <pc:sldChg chg="modSp">
        <pc:chgData name="Cardenas, Christabel - DEN Contingent Worker" userId="S::christabel.cardenas@flydenver.com::f6135884-205c-49eb-85f9-df286ae2558d" providerId="AD" clId="Web-{1A2ABD2B-CCF2-DFE4-44DC-390FEA16604A}" dt="2025-02-13T20:13:23.080" v="6" actId="20577"/>
        <pc:sldMkLst>
          <pc:docMk/>
          <pc:sldMk cId="1773374345" sldId="105016"/>
        </pc:sldMkLst>
      </pc:sldChg>
    </pc:docChg>
  </pc:docChgLst>
  <pc:docChgLst>
    <pc:chgData name="Wilson, Jacqueline - DEN" userId="S::jacqueline.wilson@flydenver.com::5f28639e-e6e2-4f52-bca5-5752d2892216" providerId="AD" clId="Web-{43CB1D54-2610-0295-A50F-2231632757C4}"/>
    <pc:docChg chg="modSld sldOrd">
      <pc:chgData name="Wilson, Jacqueline - DEN" userId="S::jacqueline.wilson@flydenver.com::5f28639e-e6e2-4f52-bca5-5752d2892216" providerId="AD" clId="Web-{43CB1D54-2610-0295-A50F-2231632757C4}" dt="2025-03-10T17:04:32.437" v="3"/>
      <pc:docMkLst>
        <pc:docMk/>
      </pc:docMkLst>
      <pc:sldChg chg="modSp">
        <pc:chgData name="Wilson, Jacqueline - DEN" userId="S::jacqueline.wilson@flydenver.com::5f28639e-e6e2-4f52-bca5-5752d2892216" providerId="AD" clId="Web-{43CB1D54-2610-0295-A50F-2231632757C4}" dt="2025-03-10T17:04:16.030" v="1" actId="20577"/>
        <pc:sldMkLst>
          <pc:docMk/>
          <pc:sldMk cId="2315938437" sldId="105041"/>
        </pc:sldMkLst>
      </pc:sldChg>
    </pc:docChg>
  </pc:docChgLst>
  <pc:docChgLst>
    <pc:chgData name="Mitchell, Kyle - DEN" userId="S::kyle.mitchell@flydenver.com::cdd9fa18-d810-48db-8aa9-5f5b11970fa6" providerId="AD" clId="Web-{76C4BC8E-A3A4-FBDA-E68D-DE21E5D59E19}"/>
    <pc:docChg chg="addSld delSld modSld">
      <pc:chgData name="Mitchell, Kyle - DEN" userId="S::kyle.mitchell@flydenver.com::cdd9fa18-d810-48db-8aa9-5f5b11970fa6" providerId="AD" clId="Web-{76C4BC8E-A3A4-FBDA-E68D-DE21E5D59E19}" dt="2024-10-02T19:38:54.250" v="138" actId="1076"/>
      <pc:docMkLst>
        <pc:docMk/>
      </pc:docMkLst>
      <pc:sldChg chg="add">
        <pc:chgData name="Mitchell, Kyle - DEN" userId="S::kyle.mitchell@flydenver.com::cdd9fa18-d810-48db-8aa9-5f5b11970fa6" providerId="AD" clId="Web-{76C4BC8E-A3A4-FBDA-E68D-DE21E5D59E19}" dt="2024-10-01T14:57:12.759" v="32"/>
        <pc:sldMkLst>
          <pc:docMk/>
          <pc:sldMk cId="3098304080" sldId="1265"/>
        </pc:sldMkLst>
      </pc:sldChg>
      <pc:sldChg chg="add del">
        <pc:chgData name="Mitchell, Kyle - DEN" userId="S::kyle.mitchell@flydenver.com::cdd9fa18-d810-48db-8aa9-5f5b11970fa6" providerId="AD" clId="Web-{76C4BC8E-A3A4-FBDA-E68D-DE21E5D59E19}" dt="2024-10-01T14:59:19.465" v="49"/>
        <pc:sldMkLst>
          <pc:docMk/>
          <pc:sldMk cId="4145327169" sldId="1266"/>
        </pc:sldMkLst>
      </pc:sldChg>
      <pc:sldChg chg="modSp add del">
        <pc:chgData name="Mitchell, Kyle - DEN" userId="S::kyle.mitchell@flydenver.com::cdd9fa18-d810-48db-8aa9-5f5b11970fa6" providerId="AD" clId="Web-{76C4BC8E-A3A4-FBDA-E68D-DE21E5D59E19}" dt="2024-10-01T14:59:14.668" v="47"/>
        <pc:sldMkLst>
          <pc:docMk/>
          <pc:sldMk cId="1440974889" sldId="1267"/>
        </pc:sldMkLst>
      </pc:sldChg>
      <pc:sldChg chg="modSp">
        <pc:chgData name="Mitchell, Kyle - DEN" userId="S::kyle.mitchell@flydenver.com::cdd9fa18-d810-48db-8aa9-5f5b11970fa6" providerId="AD" clId="Web-{76C4BC8E-A3A4-FBDA-E68D-DE21E5D59E19}" dt="2024-10-01T14:56:17.164" v="30" actId="20577"/>
        <pc:sldMkLst>
          <pc:docMk/>
          <pc:sldMk cId="149801588" sldId="11224"/>
        </pc:sldMkLst>
      </pc:sldChg>
      <pc:sldChg chg="addSp modSp">
        <pc:chgData name="Mitchell, Kyle - DEN" userId="S::kyle.mitchell@flydenver.com::cdd9fa18-d810-48db-8aa9-5f5b11970fa6" providerId="AD" clId="Web-{76C4BC8E-A3A4-FBDA-E68D-DE21E5D59E19}" dt="2024-10-02T19:38:54.250" v="138" actId="1076"/>
        <pc:sldMkLst>
          <pc:docMk/>
          <pc:sldMk cId="2081315883" sldId="11225"/>
        </pc:sldMkLst>
      </pc:sldChg>
      <pc:sldChg chg="new">
        <pc:chgData name="Mitchell, Kyle - DEN" userId="S::kyle.mitchell@flydenver.com::cdd9fa18-d810-48db-8aa9-5f5b11970fa6" providerId="AD" clId="Web-{76C4BC8E-A3A4-FBDA-E68D-DE21E5D59E19}" dt="2024-10-01T14:57:00.899" v="31"/>
        <pc:sldMkLst>
          <pc:docMk/>
          <pc:sldMk cId="3215621308" sldId="11240"/>
        </pc:sldMkLst>
      </pc:sldChg>
      <pc:sldChg chg="new del">
        <pc:chgData name="Mitchell, Kyle - DEN" userId="S::kyle.mitchell@flydenver.com::cdd9fa18-d810-48db-8aa9-5f5b11970fa6" providerId="AD" clId="Web-{76C4BC8E-A3A4-FBDA-E68D-DE21E5D59E19}" dt="2024-10-01T14:59:27.199" v="50"/>
        <pc:sldMkLst>
          <pc:docMk/>
          <pc:sldMk cId="2107899156" sldId="11241"/>
        </pc:sldMkLst>
      </pc:sldChg>
      <pc:sldChg chg="new del">
        <pc:chgData name="Mitchell, Kyle - DEN" userId="S::kyle.mitchell@flydenver.com::cdd9fa18-d810-48db-8aa9-5f5b11970fa6" providerId="AD" clId="Web-{76C4BC8E-A3A4-FBDA-E68D-DE21E5D59E19}" dt="2024-10-01T14:59:17.105" v="48"/>
        <pc:sldMkLst>
          <pc:docMk/>
          <pc:sldMk cId="3029225585" sldId="11242"/>
        </pc:sldMkLst>
      </pc:sldChg>
      <pc:sldChg chg="delSp new del">
        <pc:chgData name="Mitchell, Kyle - DEN" userId="S::kyle.mitchell@flydenver.com::cdd9fa18-d810-48db-8aa9-5f5b11970fa6" providerId="AD" clId="Web-{76C4BC8E-A3A4-FBDA-E68D-DE21E5D59E19}" dt="2024-10-02T19:26:46.329" v="105"/>
        <pc:sldMkLst>
          <pc:docMk/>
          <pc:sldMk cId="979624297" sldId="11243"/>
        </pc:sldMkLst>
      </pc:sldChg>
      <pc:sldChg chg="addSp delSp modSp add replId">
        <pc:chgData name="Mitchell, Kyle - DEN" userId="S::kyle.mitchell@flydenver.com::cdd9fa18-d810-48db-8aa9-5f5b11970fa6" providerId="AD" clId="Web-{76C4BC8E-A3A4-FBDA-E68D-DE21E5D59E19}" dt="2024-10-02T19:28:30.941" v="132" actId="20577"/>
        <pc:sldMkLst>
          <pc:docMk/>
          <pc:sldMk cId="1186592527" sldId="11243"/>
        </pc:sldMkLst>
      </pc:sldChg>
      <pc:sldMasterChg chg="addSldLayout">
        <pc:chgData name="Mitchell, Kyle - DEN" userId="S::kyle.mitchell@flydenver.com::cdd9fa18-d810-48db-8aa9-5f5b11970fa6" providerId="AD" clId="Web-{76C4BC8E-A3A4-FBDA-E68D-DE21E5D59E19}" dt="2024-10-01T14:57:12.759" v="32"/>
        <pc:sldMasterMkLst>
          <pc:docMk/>
          <pc:sldMasterMk cId="1697478639" sldId="2147483650"/>
        </pc:sldMasterMkLst>
        <pc:sldLayoutChg chg="add">
          <pc:chgData name="Mitchell, Kyle - DEN" userId="S::kyle.mitchell@flydenver.com::cdd9fa18-d810-48db-8aa9-5f5b11970fa6" providerId="AD" clId="Web-{76C4BC8E-A3A4-FBDA-E68D-DE21E5D59E19}" dt="2024-10-01T14:57:12.759" v="32"/>
          <pc:sldLayoutMkLst>
            <pc:docMk/>
            <pc:sldMasterMk cId="1697478639" sldId="2147483650"/>
            <pc:sldLayoutMk cId="1364155045" sldId="2147483675"/>
          </pc:sldLayoutMkLst>
        </pc:sldLayoutChg>
      </pc:sldMasterChg>
    </pc:docChg>
  </pc:docChgLst>
  <pc:docChgLst>
    <pc:chgData name="Mondragon, Desiree - DEN" userId="cddb16d0-b6f9-4161-a1a6-91a003280c7c" providerId="ADAL" clId="{1ECF3013-F229-4E69-B529-299C529684AC}"/>
    <pc:docChg chg="undo custSel addSld delSld modSld">
      <pc:chgData name="Mondragon, Desiree - DEN" userId="cddb16d0-b6f9-4161-a1a6-91a003280c7c" providerId="ADAL" clId="{1ECF3013-F229-4E69-B529-299C529684AC}" dt="2024-07-12T16:03:45.755" v="709"/>
      <pc:docMkLst>
        <pc:docMk/>
      </pc:docMkLst>
      <pc:sldChg chg="modSp mod">
        <pc:chgData name="Mondragon, Desiree - DEN" userId="cddb16d0-b6f9-4161-a1a6-91a003280c7c" providerId="ADAL" clId="{1ECF3013-F229-4E69-B529-299C529684AC}" dt="2024-07-12T15:27:14.941" v="7" actId="20577"/>
        <pc:sldMkLst>
          <pc:docMk/>
          <pc:sldMk cId="703172498" sldId="11024"/>
        </pc:sldMkLst>
      </pc:sldChg>
      <pc:sldChg chg="del mod modShow">
        <pc:chgData name="Mondragon, Desiree - DEN" userId="cddb16d0-b6f9-4161-a1a6-91a003280c7c" providerId="ADAL" clId="{1ECF3013-F229-4E69-B529-299C529684AC}" dt="2024-07-12T13:41:44.117" v="1" actId="2696"/>
        <pc:sldMkLst>
          <pc:docMk/>
          <pc:sldMk cId="11780667" sldId="11071"/>
        </pc:sldMkLst>
      </pc:sldChg>
      <pc:sldChg chg="modSp mod">
        <pc:chgData name="Mondragon, Desiree - DEN" userId="cddb16d0-b6f9-4161-a1a6-91a003280c7c" providerId="ADAL" clId="{1ECF3013-F229-4E69-B529-299C529684AC}" dt="2024-07-12T15:27:06.563" v="3" actId="20577"/>
        <pc:sldMkLst>
          <pc:docMk/>
          <pc:sldMk cId="4103528895" sldId="11072"/>
        </pc:sldMkLst>
      </pc:sldChg>
      <pc:sldChg chg="del">
        <pc:chgData name="Mondragon, Desiree - DEN" userId="cddb16d0-b6f9-4161-a1a6-91a003280c7c" providerId="ADAL" clId="{1ECF3013-F229-4E69-B529-299C529684AC}" dt="2024-07-12T15:28:12.604" v="19" actId="2696"/>
        <pc:sldMkLst>
          <pc:docMk/>
          <pc:sldMk cId="4070722801" sldId="11088"/>
        </pc:sldMkLst>
      </pc:sldChg>
      <pc:sldChg chg="del">
        <pc:chgData name="Mondragon, Desiree - DEN" userId="cddb16d0-b6f9-4161-a1a6-91a003280c7c" providerId="ADAL" clId="{1ECF3013-F229-4E69-B529-299C529684AC}" dt="2024-07-12T15:28:18.514" v="20" actId="2696"/>
        <pc:sldMkLst>
          <pc:docMk/>
          <pc:sldMk cId="2242473801" sldId="11089"/>
        </pc:sldMkLst>
      </pc:sldChg>
      <pc:sldChg chg="del">
        <pc:chgData name="Mondragon, Desiree - DEN" userId="cddb16d0-b6f9-4161-a1a6-91a003280c7c" providerId="ADAL" clId="{1ECF3013-F229-4E69-B529-299C529684AC}" dt="2024-07-12T15:28:18.514" v="20" actId="2696"/>
        <pc:sldMkLst>
          <pc:docMk/>
          <pc:sldMk cId="427666702" sldId="11090"/>
        </pc:sldMkLst>
      </pc:sldChg>
      <pc:sldChg chg="del">
        <pc:chgData name="Mondragon, Desiree - DEN" userId="cddb16d0-b6f9-4161-a1a6-91a003280c7c" providerId="ADAL" clId="{1ECF3013-F229-4E69-B529-299C529684AC}" dt="2024-07-12T15:28:18.514" v="20" actId="2696"/>
        <pc:sldMkLst>
          <pc:docMk/>
          <pc:sldMk cId="4190905955" sldId="11091"/>
        </pc:sldMkLst>
      </pc:sldChg>
      <pc:sldChg chg="del">
        <pc:chgData name="Mondragon, Desiree - DEN" userId="cddb16d0-b6f9-4161-a1a6-91a003280c7c" providerId="ADAL" clId="{1ECF3013-F229-4E69-B529-299C529684AC}" dt="2024-07-12T15:28:18.514" v="20" actId="2696"/>
        <pc:sldMkLst>
          <pc:docMk/>
          <pc:sldMk cId="2371198603" sldId="11093"/>
        </pc:sldMkLst>
      </pc:sldChg>
      <pc:sldChg chg="del">
        <pc:chgData name="Mondragon, Desiree - DEN" userId="cddb16d0-b6f9-4161-a1a6-91a003280c7c" providerId="ADAL" clId="{1ECF3013-F229-4E69-B529-299C529684AC}" dt="2024-07-12T15:28:18.514" v="20" actId="2696"/>
        <pc:sldMkLst>
          <pc:docMk/>
          <pc:sldMk cId="156898169" sldId="11094"/>
        </pc:sldMkLst>
      </pc:sldChg>
      <pc:sldChg chg="modSp mod">
        <pc:chgData name="Mondragon, Desiree - DEN" userId="cddb16d0-b6f9-4161-a1a6-91a003280c7c" providerId="ADAL" clId="{1ECF3013-F229-4E69-B529-299C529684AC}" dt="2024-07-12T15:35:51.302" v="24" actId="207"/>
        <pc:sldMkLst>
          <pc:docMk/>
          <pc:sldMk cId="2089279026" sldId="11099"/>
        </pc:sldMkLst>
      </pc:sldChg>
      <pc:sldChg chg="del">
        <pc:chgData name="Mondragon, Desiree - DEN" userId="cddb16d0-b6f9-4161-a1a6-91a003280c7c" providerId="ADAL" clId="{1ECF3013-F229-4E69-B529-299C529684AC}" dt="2024-07-12T15:36:04.191" v="25" actId="2696"/>
        <pc:sldMkLst>
          <pc:docMk/>
          <pc:sldMk cId="1517900467" sldId="11103"/>
        </pc:sldMkLst>
      </pc:sldChg>
      <pc:sldChg chg="del mod modShow">
        <pc:chgData name="Mondragon, Desiree - DEN" userId="cddb16d0-b6f9-4161-a1a6-91a003280c7c" providerId="ADAL" clId="{1ECF3013-F229-4E69-B529-299C529684AC}" dt="2024-07-12T13:41:44.117" v="1" actId="2696"/>
        <pc:sldMkLst>
          <pc:docMk/>
          <pc:sldMk cId="1155368513" sldId="11104"/>
        </pc:sldMkLst>
      </pc:sldChg>
      <pc:sldChg chg="addSp delSp modSp mod">
        <pc:chgData name="Mondragon, Desiree - DEN" userId="cddb16d0-b6f9-4161-a1a6-91a003280c7c" providerId="ADAL" clId="{1ECF3013-F229-4E69-B529-299C529684AC}" dt="2024-07-12T15:58:31.788" v="610" actId="207"/>
        <pc:sldMkLst>
          <pc:docMk/>
          <pc:sldMk cId="586891528" sldId="11110"/>
        </pc:sldMkLst>
      </pc:sldChg>
      <pc:sldChg chg="modSp mod">
        <pc:chgData name="Mondragon, Desiree - DEN" userId="cddb16d0-b6f9-4161-a1a6-91a003280c7c" providerId="ADAL" clId="{1ECF3013-F229-4E69-B529-299C529684AC}" dt="2024-07-12T15:27:30.530" v="9" actId="20577"/>
        <pc:sldMkLst>
          <pc:docMk/>
          <pc:sldMk cId="1242778345" sldId="11115"/>
        </pc:sldMkLst>
      </pc:sldChg>
      <pc:sldChg chg="del mod modShow">
        <pc:chgData name="Mondragon, Desiree - DEN" userId="cddb16d0-b6f9-4161-a1a6-91a003280c7c" providerId="ADAL" clId="{1ECF3013-F229-4E69-B529-299C529684AC}" dt="2024-07-12T13:41:44.117" v="1" actId="2696"/>
        <pc:sldMkLst>
          <pc:docMk/>
          <pc:sldMk cId="4288829227" sldId="11117"/>
        </pc:sldMkLst>
      </pc:sldChg>
      <pc:sldChg chg="modSp mod">
        <pc:chgData name="Mondragon, Desiree - DEN" userId="cddb16d0-b6f9-4161-a1a6-91a003280c7c" providerId="ADAL" clId="{1ECF3013-F229-4E69-B529-299C529684AC}" dt="2024-07-12T15:27:01.166" v="2" actId="20577"/>
        <pc:sldMkLst>
          <pc:docMk/>
          <pc:sldMk cId="2374995449" sldId="11118"/>
        </pc:sldMkLst>
      </pc:sldChg>
      <pc:sldChg chg="modSp mod">
        <pc:chgData name="Mondragon, Desiree - DEN" userId="cddb16d0-b6f9-4161-a1a6-91a003280c7c" providerId="ADAL" clId="{1ECF3013-F229-4E69-B529-299C529684AC}" dt="2024-07-12T15:27:39.751" v="11" actId="20577"/>
        <pc:sldMkLst>
          <pc:docMk/>
          <pc:sldMk cId="3060206424" sldId="11119"/>
        </pc:sldMkLst>
      </pc:sldChg>
      <pc:sldChg chg="modSp mod">
        <pc:chgData name="Mondragon, Desiree - DEN" userId="cddb16d0-b6f9-4161-a1a6-91a003280c7c" providerId="ADAL" clId="{1ECF3013-F229-4E69-B529-299C529684AC}" dt="2024-07-12T15:28:06.383" v="18" actId="20577"/>
        <pc:sldMkLst>
          <pc:docMk/>
          <pc:sldMk cId="3012636638" sldId="11121"/>
        </pc:sldMkLst>
      </pc:sldChg>
      <pc:sldChg chg="del">
        <pc:chgData name="Mondragon, Desiree - DEN" userId="cddb16d0-b6f9-4161-a1a6-91a003280c7c" providerId="ADAL" clId="{1ECF3013-F229-4E69-B529-299C529684AC}" dt="2024-07-12T15:28:12.604" v="19" actId="2696"/>
        <pc:sldMkLst>
          <pc:docMk/>
          <pc:sldMk cId="831066333" sldId="11122"/>
        </pc:sldMkLst>
      </pc:sldChg>
      <pc:sldChg chg="del">
        <pc:chgData name="Mondragon, Desiree - DEN" userId="cddb16d0-b6f9-4161-a1a6-91a003280c7c" providerId="ADAL" clId="{1ECF3013-F229-4E69-B529-299C529684AC}" dt="2024-07-12T15:28:18.514" v="20" actId="2696"/>
        <pc:sldMkLst>
          <pc:docMk/>
          <pc:sldMk cId="3620443561" sldId="11123"/>
        </pc:sldMkLst>
      </pc:sldChg>
      <pc:sldChg chg="modSp mod">
        <pc:chgData name="Mondragon, Desiree - DEN" userId="cddb16d0-b6f9-4161-a1a6-91a003280c7c" providerId="ADAL" clId="{1ECF3013-F229-4E69-B529-299C529684AC}" dt="2024-07-12T15:28:23.681" v="21" actId="6549"/>
        <pc:sldMkLst>
          <pc:docMk/>
          <pc:sldMk cId="1126909354" sldId="11124"/>
        </pc:sldMkLst>
      </pc:sldChg>
      <pc:sldChg chg="modSp mod">
        <pc:chgData name="Mondragon, Desiree - DEN" userId="cddb16d0-b6f9-4161-a1a6-91a003280c7c" providerId="ADAL" clId="{1ECF3013-F229-4E69-B529-299C529684AC}" dt="2024-07-12T15:28:29.411" v="22" actId="6549"/>
        <pc:sldMkLst>
          <pc:docMk/>
          <pc:sldMk cId="2125040398" sldId="11127"/>
        </pc:sldMkLst>
      </pc:sldChg>
      <pc:sldChg chg="modSp mod">
        <pc:chgData name="Mondragon, Desiree - DEN" userId="cddb16d0-b6f9-4161-a1a6-91a003280c7c" providerId="ADAL" clId="{1ECF3013-F229-4E69-B529-299C529684AC}" dt="2024-07-12T15:28:03.472" v="17" actId="20577"/>
        <pc:sldMkLst>
          <pc:docMk/>
          <pc:sldMk cId="3416400939" sldId="11139"/>
        </pc:sldMkLst>
      </pc:sldChg>
      <pc:sldChg chg="modSp mod">
        <pc:chgData name="Mondragon, Desiree - DEN" userId="cddb16d0-b6f9-4161-a1a6-91a003280c7c" providerId="ADAL" clId="{1ECF3013-F229-4E69-B529-299C529684AC}" dt="2024-07-12T15:27:54.003" v="13" actId="20577"/>
        <pc:sldMkLst>
          <pc:docMk/>
          <pc:sldMk cId="3802137353" sldId="11142"/>
        </pc:sldMkLst>
      </pc:sldChg>
      <pc:sldChg chg="modSp mod">
        <pc:chgData name="Mondragon, Desiree - DEN" userId="cddb16d0-b6f9-4161-a1a6-91a003280c7c" providerId="ADAL" clId="{1ECF3013-F229-4E69-B529-299C529684AC}" dt="2024-07-12T15:27:33.532" v="10" actId="20577"/>
        <pc:sldMkLst>
          <pc:docMk/>
          <pc:sldMk cId="3635339707" sldId="11144"/>
        </pc:sldMkLst>
      </pc:sldChg>
      <pc:sldChg chg="delSp modSp add mod">
        <pc:chgData name="Mondragon, Desiree - DEN" userId="cddb16d0-b6f9-4161-a1a6-91a003280c7c" providerId="ADAL" clId="{1ECF3013-F229-4E69-B529-299C529684AC}" dt="2024-07-12T16:03:45.755" v="709"/>
        <pc:sldMkLst>
          <pc:docMk/>
          <pc:sldMk cId="888247115" sldId="11147"/>
        </pc:sldMkLst>
      </pc:sldChg>
    </pc:docChg>
  </pc:docChgLst>
  <pc:docChgLst>
    <pc:chgData name="Farber, Brittany - DEN" userId="S::brittany.farber@flydenver.com::f3e8b856-fea1-471e-99ae-1ab598d7e32e" providerId="AD" clId="Web-{0AC0E43F-BA52-D78C-BEFD-D4AA09F7DCB9}"/>
    <pc:docChg chg="modSld sldOrd">
      <pc:chgData name="Farber, Brittany - DEN" userId="S::brittany.farber@flydenver.com::f3e8b856-fea1-471e-99ae-1ab598d7e32e" providerId="AD" clId="Web-{0AC0E43F-BA52-D78C-BEFD-D4AA09F7DCB9}" dt="2025-04-07T17:44:43.349" v="7" actId="20577"/>
      <pc:docMkLst>
        <pc:docMk/>
      </pc:docMkLst>
      <pc:sldChg chg="modSp">
        <pc:chgData name="Farber, Brittany - DEN" userId="S::brittany.farber@flydenver.com::f3e8b856-fea1-471e-99ae-1ab598d7e32e" providerId="AD" clId="Web-{0AC0E43F-BA52-D78C-BEFD-D4AA09F7DCB9}" dt="2025-04-07T17:44:43.349" v="7" actId="20577"/>
        <pc:sldMkLst>
          <pc:docMk/>
          <pc:sldMk cId="2811352494" sldId="105051"/>
        </pc:sldMkLst>
      </pc:sldChg>
    </pc:docChg>
  </pc:docChgLst>
  <pc:docChgLst>
    <pc:chgData name="Mondragon, Desiree - DEN" userId="cddb16d0-b6f9-4161-a1a6-91a003280c7c" providerId="ADAL" clId="{227CDAAC-B496-44E2-AC4C-43235BE8AADD}"/>
    <pc:docChg chg="modSld">
      <pc:chgData name="Mondragon, Desiree - DEN" userId="cddb16d0-b6f9-4161-a1a6-91a003280c7c" providerId="ADAL" clId="{227CDAAC-B496-44E2-AC4C-43235BE8AADD}" dt="2025-06-25T19:59:21.866" v="7"/>
      <pc:docMkLst>
        <pc:docMk/>
      </pc:docMkLst>
      <pc:sldChg chg="modSp mod modNotesTx">
        <pc:chgData name="Mondragon, Desiree - DEN" userId="cddb16d0-b6f9-4161-a1a6-91a003280c7c" providerId="ADAL" clId="{227CDAAC-B496-44E2-AC4C-43235BE8AADD}" dt="2025-06-25T19:59:21.866" v="7"/>
        <pc:sldMkLst>
          <pc:docMk/>
          <pc:sldMk cId="1080092684" sldId="268"/>
        </pc:sldMkLst>
        <pc:spChg chg="mod">
          <ac:chgData name="Mondragon, Desiree - DEN" userId="cddb16d0-b6f9-4161-a1a6-91a003280c7c" providerId="ADAL" clId="{227CDAAC-B496-44E2-AC4C-43235BE8AADD}" dt="2025-06-25T19:58:43.554" v="4" actId="208"/>
          <ac:spMkLst>
            <pc:docMk/>
            <pc:sldMk cId="1080092684" sldId="268"/>
            <ac:spMk id="4" creationId="{B772AD45-C115-E069-4D63-563C505F1786}"/>
          </ac:spMkLst>
        </pc:spChg>
      </pc:sldChg>
    </pc:docChg>
  </pc:docChgLst>
  <pc:docChgLst>
    <pc:chgData name="Joyce, Steven - DEN" userId="S::steven.joyce@flydenver.com::48d48c8e-7e89-49ad-8379-e2fd8b469b0f" providerId="AD" clId="Web-{60288323-9BE7-5F12-6A12-54FB8C7D1D50}"/>
    <pc:docChg chg="modSld">
      <pc:chgData name="Joyce, Steven - DEN" userId="S::steven.joyce@flydenver.com::48d48c8e-7e89-49ad-8379-e2fd8b469b0f" providerId="AD" clId="Web-{60288323-9BE7-5F12-6A12-54FB8C7D1D50}" dt="2024-10-02T16:05:16.534" v="13" actId="20577"/>
      <pc:docMkLst>
        <pc:docMk/>
      </pc:docMkLst>
      <pc:sldChg chg="modSp">
        <pc:chgData name="Joyce, Steven - DEN" userId="S::steven.joyce@flydenver.com::48d48c8e-7e89-49ad-8379-e2fd8b469b0f" providerId="AD" clId="Web-{60288323-9BE7-5F12-6A12-54FB8C7D1D50}" dt="2024-10-02T16:05:16.534" v="13" actId="20577"/>
        <pc:sldMkLst>
          <pc:docMk/>
          <pc:sldMk cId="3755693697" sldId="11097"/>
        </pc:sldMkLst>
      </pc:sldChg>
    </pc:docChg>
  </pc:docChgLst>
  <pc:docChgLst>
    <pc:chgData name="Hackett, Ronette D. - DEN" userId="2f210692-697e-4a8a-b580-3c2e6eedf899" providerId="ADAL" clId="{8BE50F34-2291-49A5-89E5-E3A2534D0B33}"/>
    <pc:docChg chg="modSld">
      <pc:chgData name="Hackett, Ronette D. - DEN" userId="2f210692-697e-4a8a-b580-3c2e6eedf899" providerId="ADAL" clId="{8BE50F34-2291-49A5-89E5-E3A2534D0B33}" dt="2024-12-11T17:06:25.920" v="39" actId="20577"/>
      <pc:docMkLst>
        <pc:docMk/>
      </pc:docMkLst>
      <pc:sldChg chg="modSp mod">
        <pc:chgData name="Hackett, Ronette D. - DEN" userId="2f210692-697e-4a8a-b580-3c2e6eedf899" providerId="ADAL" clId="{8BE50F34-2291-49A5-89E5-E3A2534D0B33}" dt="2024-12-11T17:06:25.920" v="39" actId="20577"/>
        <pc:sldMkLst>
          <pc:docMk/>
          <pc:sldMk cId="2682477811" sldId="104963"/>
        </pc:sldMkLst>
      </pc:sldChg>
    </pc:docChg>
  </pc:docChgLst>
  <pc:docChgLst>
    <pc:chgData name="Parker, Anne - DEDO Certification Supervisor" userId="S::anne.parker_denvergov.org#ext#@flyden.onmicrosoft.com::ee51206b-dadc-4b29-b160-ce77571b5295" providerId="AD" clId="Web-{21F07A8B-E978-940D-37E7-38F621CC552E}"/>
    <pc:docChg chg="addSld modSld sldOrd modSection">
      <pc:chgData name="Parker, Anne - DEDO Certification Supervisor" userId="S::anne.parker_denvergov.org#ext#@flyden.onmicrosoft.com::ee51206b-dadc-4b29-b160-ce77571b5295" providerId="AD" clId="Web-{21F07A8B-E978-940D-37E7-38F621CC552E}" dt="2025-06-12T00:02:42.424" v="483" actId="20577"/>
      <pc:docMkLst>
        <pc:docMk/>
      </pc:docMkLst>
      <pc:sldChg chg="modSp ord">
        <pc:chgData name="Parker, Anne - DEDO Certification Supervisor" userId="S::anne.parker_denvergov.org#ext#@flyden.onmicrosoft.com::ee51206b-dadc-4b29-b160-ce77571b5295" providerId="AD" clId="Web-{21F07A8B-E978-940D-37E7-38F621CC552E}" dt="2025-06-12T00:02:42.424" v="483" actId="20577"/>
        <pc:sldMkLst>
          <pc:docMk/>
          <pc:sldMk cId="159681356" sldId="263"/>
        </pc:sldMkLst>
      </pc:sldChg>
      <pc:sldChg chg="addSp delSp modSp new">
        <pc:chgData name="Parker, Anne - DEDO Certification Supervisor" userId="S::anne.parker_denvergov.org#ext#@flyden.onmicrosoft.com::ee51206b-dadc-4b29-b160-ce77571b5295" providerId="AD" clId="Web-{21F07A8B-E978-940D-37E7-38F621CC552E}" dt="2025-06-11T23:50:52.141" v="435" actId="20577"/>
        <pc:sldMkLst>
          <pc:docMk/>
          <pc:sldMk cId="2361025969" sldId="105133"/>
        </pc:sldMkLst>
      </pc:sldChg>
    </pc:docChg>
  </pc:docChgLst>
  <pc:docChgLst>
    <pc:chgData name="Bonilla, Areli - DEN" userId="S::areli.bonilla@flydenver.com::6bab88ab-254b-427c-81ac-36a012df9b9c" providerId="AD" clId="Web-{7F0A3FED-65F7-1C13-0252-D2C63A09F498}"/>
    <pc:docChg chg="modSld">
      <pc:chgData name="Bonilla, Areli - DEN" userId="S::areli.bonilla@flydenver.com::6bab88ab-254b-427c-81ac-36a012df9b9c" providerId="AD" clId="Web-{7F0A3FED-65F7-1C13-0252-D2C63A09F498}" dt="2025-03-21T16:05:07.270" v="2" actId="20577"/>
      <pc:docMkLst>
        <pc:docMk/>
      </pc:docMkLst>
      <pc:sldChg chg="modSp">
        <pc:chgData name="Bonilla, Areli - DEN" userId="S::areli.bonilla@flydenver.com::6bab88ab-254b-427c-81ac-36a012df9b9c" providerId="AD" clId="Web-{7F0A3FED-65F7-1C13-0252-D2C63A09F498}" dt="2025-03-21T16:05:07.270" v="2" actId="20577"/>
        <pc:sldMkLst>
          <pc:docMk/>
          <pc:sldMk cId="2815093843" sldId="105047"/>
        </pc:sldMkLst>
      </pc:sldChg>
    </pc:docChg>
  </pc:docChgLst>
  <pc:docChgLst>
    <pc:chgData name="Garcia, Katherine - DEN" userId="S::katherine.garcia@flydenver.com::1f11c0c4-b547-402e-93c9-703158a1b993" providerId="AD" clId="Web-{F7C84540-17A3-9B6D-29FC-608BC3BDD870}"/>
    <pc:docChg chg="modSld">
      <pc:chgData name="Garcia, Katherine - DEN" userId="S::katherine.garcia@flydenver.com::1f11c0c4-b547-402e-93c9-703158a1b993" providerId="AD" clId="Web-{F7C84540-17A3-9B6D-29FC-608BC3BDD870}" dt="2025-05-08T18:33:24.813" v="32" actId="20577"/>
      <pc:docMkLst>
        <pc:docMk/>
      </pc:docMkLst>
      <pc:sldChg chg="modSp">
        <pc:chgData name="Garcia, Katherine - DEN" userId="S::katherine.garcia@flydenver.com::1f11c0c4-b547-402e-93c9-703158a1b993" providerId="AD" clId="Web-{F7C84540-17A3-9B6D-29FC-608BC3BDD870}" dt="2025-05-08T18:33:24.813" v="32" actId="20577"/>
        <pc:sldMkLst>
          <pc:docMk/>
          <pc:sldMk cId="4281499094" sldId="105040"/>
        </pc:sldMkLst>
      </pc:sldChg>
      <pc:sldChg chg="modSp">
        <pc:chgData name="Garcia, Katherine - DEN" userId="S::katherine.garcia@flydenver.com::1f11c0c4-b547-402e-93c9-703158a1b993" providerId="AD" clId="Web-{F7C84540-17A3-9B6D-29FC-608BC3BDD870}" dt="2025-05-08T18:31:50.806" v="28" actId="20577"/>
        <pc:sldMkLst>
          <pc:docMk/>
          <pc:sldMk cId="635646545" sldId="105042"/>
        </pc:sldMkLst>
      </pc:sldChg>
      <pc:sldChg chg="modSp">
        <pc:chgData name="Garcia, Katherine - DEN" userId="S::katherine.garcia@flydenver.com::1f11c0c4-b547-402e-93c9-703158a1b993" providerId="AD" clId="Web-{F7C84540-17A3-9B6D-29FC-608BC3BDD870}" dt="2025-05-08T18:29:42.079" v="25" actId="20577"/>
        <pc:sldMkLst>
          <pc:docMk/>
          <pc:sldMk cId="3880939034" sldId="105045"/>
        </pc:sldMkLst>
      </pc:sldChg>
      <pc:sldChg chg="modSp">
        <pc:chgData name="Garcia, Katherine - DEN" userId="S::katherine.garcia@flydenver.com::1f11c0c4-b547-402e-93c9-703158a1b993" providerId="AD" clId="Web-{F7C84540-17A3-9B6D-29FC-608BC3BDD870}" dt="2025-05-08T18:27:09.474" v="3" actId="20577"/>
        <pc:sldMkLst>
          <pc:docMk/>
          <pc:sldMk cId="1405147649" sldId="105083"/>
        </pc:sldMkLst>
      </pc:sldChg>
      <pc:sldChg chg="modSp">
        <pc:chgData name="Garcia, Katherine - DEN" userId="S::katherine.garcia@flydenver.com::1f11c0c4-b547-402e-93c9-703158a1b993" providerId="AD" clId="Web-{F7C84540-17A3-9B6D-29FC-608BC3BDD870}" dt="2025-05-08T18:28:34.386" v="15" actId="20577"/>
        <pc:sldMkLst>
          <pc:docMk/>
          <pc:sldMk cId="3422709237" sldId="105094"/>
        </pc:sldMkLst>
      </pc:sldChg>
      <pc:sldChg chg="modSp">
        <pc:chgData name="Garcia, Katherine - DEN" userId="S::katherine.garcia@flydenver.com::1f11c0c4-b547-402e-93c9-703158a1b993" providerId="AD" clId="Web-{F7C84540-17A3-9B6D-29FC-608BC3BDD870}" dt="2025-05-08T18:28:08.025" v="10" actId="20577"/>
        <pc:sldMkLst>
          <pc:docMk/>
          <pc:sldMk cId="3095056755" sldId="105098"/>
        </pc:sldMkLst>
      </pc:sldChg>
      <pc:sldChg chg="modSp">
        <pc:chgData name="Garcia, Katherine - DEN" userId="S::katherine.garcia@flydenver.com::1f11c0c4-b547-402e-93c9-703158a1b993" providerId="AD" clId="Web-{F7C84540-17A3-9B6D-29FC-608BC3BDD870}" dt="2025-05-08T18:27:38.898" v="5" actId="20577"/>
        <pc:sldMkLst>
          <pc:docMk/>
          <pc:sldMk cId="1822850033" sldId="105106"/>
        </pc:sldMkLst>
      </pc:sldChg>
    </pc:docChg>
  </pc:docChgLst>
  <pc:docChgLst>
    <pc:chgData name="Farber, Brittany - DEN" userId="S::brittany.farber@flydenver.com::f3e8b856-fea1-471e-99ae-1ab598d7e32e" providerId="AD" clId="Web-{1DECEF0E-6270-DFA0-92CA-8B127E6C66FB}"/>
    <pc:docChg chg="modSld">
      <pc:chgData name="Farber, Brittany - DEN" userId="S::brittany.farber@flydenver.com::f3e8b856-fea1-471e-99ae-1ab598d7e32e" providerId="AD" clId="Web-{1DECEF0E-6270-DFA0-92CA-8B127E6C66FB}" dt="2025-05-07T16:56:30.677" v="0" actId="20577"/>
      <pc:docMkLst>
        <pc:docMk/>
      </pc:docMkLst>
      <pc:sldChg chg="modSp">
        <pc:chgData name="Farber, Brittany - DEN" userId="S::brittany.farber@flydenver.com::f3e8b856-fea1-471e-99ae-1ab598d7e32e" providerId="AD" clId="Web-{1DECEF0E-6270-DFA0-92CA-8B127E6C66FB}" dt="2025-05-07T16:56:30.677" v="0" actId="20577"/>
        <pc:sldMkLst>
          <pc:docMk/>
          <pc:sldMk cId="3782351488" sldId="105085"/>
        </pc:sldMkLst>
      </pc:sldChg>
    </pc:docChg>
  </pc:docChgLst>
  <pc:docChgLst>
    <pc:chgData name="Gutierrez, Danika - DEN" userId="S::danika.gutierrez@flydenver.com::4bdba7a4-8474-47a2-bd26-08e24619b47c" providerId="AD" clId="Web-{DAFDDD2E-F9E0-534B-C0C8-B2CD4C419C5C}"/>
    <pc:docChg chg="addSld modSld">
      <pc:chgData name="Gutierrez, Danika - DEN" userId="S::danika.gutierrez@flydenver.com::4bdba7a4-8474-47a2-bd26-08e24619b47c" providerId="AD" clId="Web-{DAFDDD2E-F9E0-534B-C0C8-B2CD4C419C5C}" dt="2024-09-18T15:25:57.837" v="139"/>
      <pc:docMkLst>
        <pc:docMk/>
      </pc:docMkLst>
      <pc:sldChg chg="modSp">
        <pc:chgData name="Gutierrez, Danika - DEN" userId="S::danika.gutierrez@flydenver.com::4bdba7a4-8474-47a2-bd26-08e24619b47c" providerId="AD" clId="Web-{DAFDDD2E-F9E0-534B-C0C8-B2CD4C419C5C}" dt="2024-09-18T15:18:50.673" v="17" actId="20577"/>
        <pc:sldMkLst>
          <pc:docMk/>
          <pc:sldMk cId="3396810761" sldId="11218"/>
        </pc:sldMkLst>
      </pc:sldChg>
      <pc:sldChg chg="addSp modSp">
        <pc:chgData name="Gutierrez, Danika - DEN" userId="S::danika.gutierrez@flydenver.com::4bdba7a4-8474-47a2-bd26-08e24619b47c" providerId="AD" clId="Web-{DAFDDD2E-F9E0-534B-C0C8-B2CD4C419C5C}" dt="2024-09-18T15:25:23.055" v="133" actId="1076"/>
        <pc:sldMkLst>
          <pc:docMk/>
          <pc:sldMk cId="2487797668" sldId="11219"/>
        </pc:sldMkLst>
      </pc:sldChg>
      <pc:sldChg chg="addSp delSp modSp add replId">
        <pc:chgData name="Gutierrez, Danika - DEN" userId="S::danika.gutierrez@flydenver.com::4bdba7a4-8474-47a2-bd26-08e24619b47c" providerId="AD" clId="Web-{DAFDDD2E-F9E0-534B-C0C8-B2CD4C419C5C}" dt="2024-09-18T15:25:57.837" v="139"/>
        <pc:sldMkLst>
          <pc:docMk/>
          <pc:sldMk cId="823359515" sldId="11232"/>
        </pc:sldMkLst>
      </pc:sldChg>
    </pc:docChg>
  </pc:docChgLst>
  <pc:docChgLst>
    <pc:chgData name="Mondragon, Desiree - DEN" userId="cddb16d0-b6f9-4161-a1a6-91a003280c7c" providerId="ADAL" clId="{315336EC-3040-4413-B5B9-4C0D8F510F1E}"/>
    <pc:docChg chg="undo custSel addSld delSld modSld sldOrd modSection">
      <pc:chgData name="Mondragon, Desiree - DEN" userId="cddb16d0-b6f9-4161-a1a6-91a003280c7c" providerId="ADAL" clId="{315336EC-3040-4413-B5B9-4C0D8F510F1E}" dt="2025-04-10T20:43:37.281" v="1448" actId="207"/>
      <pc:docMkLst>
        <pc:docMk/>
      </pc:docMkLst>
      <pc:sldChg chg="modSp mod">
        <pc:chgData name="Mondragon, Desiree - DEN" userId="cddb16d0-b6f9-4161-a1a6-91a003280c7c" providerId="ADAL" clId="{315336EC-3040-4413-B5B9-4C0D8F510F1E}" dt="2025-04-10T14:43:12.586" v="165" actId="207"/>
        <pc:sldMkLst>
          <pc:docMk/>
          <pc:sldMk cId="712996924" sldId="105034"/>
        </pc:sldMkLst>
      </pc:sldChg>
      <pc:sldChg chg="modSp mod">
        <pc:chgData name="Mondragon, Desiree - DEN" userId="cddb16d0-b6f9-4161-a1a6-91a003280c7c" providerId="ADAL" clId="{315336EC-3040-4413-B5B9-4C0D8F510F1E}" dt="2025-04-10T15:41:51.792" v="895" actId="20577"/>
        <pc:sldMkLst>
          <pc:docMk/>
          <pc:sldMk cId="4231972157" sldId="105039"/>
        </pc:sldMkLst>
      </pc:sldChg>
      <pc:sldChg chg="modSp mod">
        <pc:chgData name="Mondragon, Desiree - DEN" userId="cddb16d0-b6f9-4161-a1a6-91a003280c7c" providerId="ADAL" clId="{315336EC-3040-4413-B5B9-4C0D8F510F1E}" dt="2025-04-10T18:36:49.454" v="1062" actId="113"/>
        <pc:sldMkLst>
          <pc:docMk/>
          <pc:sldMk cId="4281499094" sldId="105040"/>
        </pc:sldMkLst>
      </pc:sldChg>
      <pc:sldChg chg="modSp mod">
        <pc:chgData name="Mondragon, Desiree - DEN" userId="cddb16d0-b6f9-4161-a1a6-91a003280c7c" providerId="ADAL" clId="{315336EC-3040-4413-B5B9-4C0D8F510F1E}" dt="2025-04-10T15:42:40.752" v="904" actId="20577"/>
        <pc:sldMkLst>
          <pc:docMk/>
          <pc:sldMk cId="2331744361" sldId="105059"/>
        </pc:sldMkLst>
      </pc:sldChg>
      <pc:sldChg chg="modSp mod">
        <pc:chgData name="Mondragon, Desiree - DEN" userId="cddb16d0-b6f9-4161-a1a6-91a003280c7c" providerId="ADAL" clId="{315336EC-3040-4413-B5B9-4C0D8F510F1E}" dt="2025-04-10T18:33:10.738" v="963" actId="20577"/>
        <pc:sldMkLst>
          <pc:docMk/>
          <pc:sldMk cId="95087388" sldId="105070"/>
        </pc:sldMkLst>
      </pc:sldChg>
      <pc:sldChg chg="modSp mod">
        <pc:chgData name="Mondragon, Desiree - DEN" userId="cddb16d0-b6f9-4161-a1a6-91a003280c7c" providerId="ADAL" clId="{315336EC-3040-4413-B5B9-4C0D8F510F1E}" dt="2025-04-10T15:42:21.730" v="896" actId="20577"/>
        <pc:sldMkLst>
          <pc:docMk/>
          <pc:sldMk cId="3337215160" sldId="105074"/>
        </pc:sldMkLst>
      </pc:sldChg>
      <pc:sldChg chg="addSp delSp modSp mod modClrScheme chgLayout modNotesTx">
        <pc:chgData name="Mondragon, Desiree - DEN" userId="cddb16d0-b6f9-4161-a1a6-91a003280c7c" providerId="ADAL" clId="{315336EC-3040-4413-B5B9-4C0D8F510F1E}" dt="2025-04-10T13:39:25.969" v="91" actId="13244"/>
        <pc:sldMkLst>
          <pc:docMk/>
          <pc:sldMk cId="2084671643" sldId="105077"/>
        </pc:sldMkLst>
      </pc:sldChg>
      <pc:sldChg chg="modSp mod">
        <pc:chgData name="Mondragon, Desiree - DEN" userId="cddb16d0-b6f9-4161-a1a6-91a003280c7c" providerId="ADAL" clId="{315336EC-3040-4413-B5B9-4C0D8F510F1E}" dt="2025-04-10T13:38:58.319" v="86" actId="20577"/>
        <pc:sldMkLst>
          <pc:docMk/>
          <pc:sldMk cId="3112325834" sldId="105078"/>
        </pc:sldMkLst>
      </pc:sldChg>
      <pc:sldChg chg="addSp delSp modSp add mod modClrScheme chgLayout modNotesTx">
        <pc:chgData name="Mondragon, Desiree - DEN" userId="cddb16d0-b6f9-4161-a1a6-91a003280c7c" providerId="ADAL" clId="{315336EC-3040-4413-B5B9-4C0D8F510F1E}" dt="2025-04-10T13:39:46.604" v="98" actId="962"/>
        <pc:sldMkLst>
          <pc:docMk/>
          <pc:sldMk cId="129885282" sldId="105079"/>
        </pc:sldMkLst>
      </pc:sldChg>
      <pc:sldChg chg="new del">
        <pc:chgData name="Mondragon, Desiree - DEN" userId="cddb16d0-b6f9-4161-a1a6-91a003280c7c" providerId="ADAL" clId="{315336EC-3040-4413-B5B9-4C0D8F510F1E}" dt="2025-04-10T13:30:18.139" v="1" actId="2696"/>
        <pc:sldMkLst>
          <pc:docMk/>
          <pc:sldMk cId="2555664903" sldId="105079"/>
        </pc:sldMkLst>
      </pc:sldChg>
      <pc:sldChg chg="addSp delSp modSp add mod ord modNotesTx">
        <pc:chgData name="Mondragon, Desiree - DEN" userId="cddb16d0-b6f9-4161-a1a6-91a003280c7c" providerId="ADAL" clId="{315336EC-3040-4413-B5B9-4C0D8F510F1E}" dt="2025-04-10T13:38:47.011" v="82" actId="33553"/>
        <pc:sldMkLst>
          <pc:docMk/>
          <pc:sldMk cId="4087513519" sldId="105080"/>
        </pc:sldMkLst>
      </pc:sldChg>
      <pc:sldChg chg="addSp delSp modSp add mod modClrScheme chgLayout modNotesTx">
        <pc:chgData name="Mondragon, Desiree - DEN" userId="cddb16d0-b6f9-4161-a1a6-91a003280c7c" providerId="ADAL" clId="{315336EC-3040-4413-B5B9-4C0D8F510F1E}" dt="2025-04-10T13:39:34.853" v="93" actId="13244"/>
        <pc:sldMkLst>
          <pc:docMk/>
          <pc:sldMk cId="3131270346" sldId="105081"/>
        </pc:sldMkLst>
      </pc:sldChg>
    </pc:docChg>
  </pc:docChgLst>
  <pc:docChgLst>
    <pc:chgData name="Rodriguez, Nicole - DEN" userId="edce7eb7-41d3-4b21-8d93-85b303938bcd" providerId="ADAL" clId="{7CC11FE0-1310-443B-A704-6AF92FCBD97A}"/>
    <pc:docChg chg="undo custSel modSld">
      <pc:chgData name="Rodriguez, Nicole - DEN" userId="edce7eb7-41d3-4b21-8d93-85b303938bcd" providerId="ADAL" clId="{7CC11FE0-1310-443B-A704-6AF92FCBD97A}" dt="2025-05-08T19:20:20.769" v="37" actId="20577"/>
      <pc:docMkLst>
        <pc:docMk/>
      </pc:docMkLst>
      <pc:sldChg chg="modSp mod">
        <pc:chgData name="Rodriguez, Nicole - DEN" userId="edce7eb7-41d3-4b21-8d93-85b303938bcd" providerId="ADAL" clId="{7CC11FE0-1310-443B-A704-6AF92FCBD97A}" dt="2025-05-08T19:20:20.769" v="37" actId="20577"/>
        <pc:sldMkLst>
          <pc:docMk/>
          <pc:sldMk cId="2923033860" sldId="104948"/>
        </pc:sldMkLst>
        <pc:graphicFrameChg chg="mod modGraphic">
          <ac:chgData name="Rodriguez, Nicole - DEN" userId="edce7eb7-41d3-4b21-8d93-85b303938bcd" providerId="ADAL" clId="{7CC11FE0-1310-443B-A704-6AF92FCBD97A}" dt="2025-05-08T19:20:20.769" v="37" actId="20577"/>
          <ac:graphicFrameMkLst>
            <pc:docMk/>
            <pc:sldMk cId="2923033860" sldId="104948"/>
            <ac:graphicFrameMk id="11" creationId="{FE98C0E2-4015-4368-50E8-1644E71903AC}"/>
          </ac:graphicFrameMkLst>
        </pc:graphicFrameChg>
      </pc:sldChg>
      <pc:sldChg chg="modSp mod">
        <pc:chgData name="Rodriguez, Nicole - DEN" userId="edce7eb7-41d3-4b21-8d93-85b303938bcd" providerId="ADAL" clId="{7CC11FE0-1310-443B-A704-6AF92FCBD97A}" dt="2025-05-08T19:01:13.614" v="14" actId="20577"/>
        <pc:sldMkLst>
          <pc:docMk/>
          <pc:sldMk cId="4056689825" sldId="105095"/>
        </pc:sldMkLst>
      </pc:sldChg>
    </pc:docChg>
  </pc:docChgLst>
  <pc:docChgLst>
    <pc:chgData name="Farber, Brittany - DEN" userId="S::brittany.farber@flydenver.com::f3e8b856-fea1-471e-99ae-1ab598d7e32e" providerId="AD" clId="Web-{B80C28DE-672F-45B5-93D5-7F5070364A9E}"/>
    <pc:docChg chg="modSld">
      <pc:chgData name="Farber, Brittany - DEN" userId="S::brittany.farber@flydenver.com::f3e8b856-fea1-471e-99ae-1ab598d7e32e" providerId="AD" clId="Web-{B80C28DE-672F-45B5-93D5-7F5070364A9E}" dt="2025-03-21T16:08:56.768" v="17" actId="20577"/>
      <pc:docMkLst>
        <pc:docMk/>
      </pc:docMkLst>
      <pc:sldChg chg="modSp">
        <pc:chgData name="Farber, Brittany - DEN" userId="S::brittany.farber@flydenver.com::f3e8b856-fea1-471e-99ae-1ab598d7e32e" providerId="AD" clId="Web-{B80C28DE-672F-45B5-93D5-7F5070364A9E}" dt="2025-03-21T16:08:56.768" v="17" actId="20577"/>
        <pc:sldMkLst>
          <pc:docMk/>
          <pc:sldMk cId="2811352494" sldId="105051"/>
        </pc:sldMkLst>
      </pc:sldChg>
    </pc:docChg>
  </pc:docChgLst>
  <pc:docChgLst>
    <pc:chgData name="Mondragon, Desiree - DEN" userId="cddb16d0-b6f9-4161-a1a6-91a003280c7c" providerId="ADAL" clId="{F0FAC4E2-F0C4-4F23-9EC8-D96D2E95E793}"/>
    <pc:docChg chg="addSld delSld modSld sldOrd">
      <pc:chgData name="Mondragon, Desiree - DEN" userId="cddb16d0-b6f9-4161-a1a6-91a003280c7c" providerId="ADAL" clId="{F0FAC4E2-F0C4-4F23-9EC8-D96D2E95E793}" dt="2024-11-07T22:29:45.462" v="305" actId="962"/>
      <pc:docMkLst>
        <pc:docMk/>
      </pc:docMkLst>
      <pc:sldChg chg="modSp">
        <pc:chgData name="Mondragon, Desiree - DEN" userId="cddb16d0-b6f9-4161-a1a6-91a003280c7c" providerId="ADAL" clId="{F0FAC4E2-F0C4-4F23-9EC8-D96D2E95E793}" dt="2024-11-07T19:23:38.685" v="107" actId="113"/>
        <pc:sldMkLst>
          <pc:docMk/>
          <pc:sldMk cId="159681356" sldId="263"/>
        </pc:sldMkLst>
      </pc:sldChg>
      <pc:sldChg chg="del">
        <pc:chgData name="Mondragon, Desiree - DEN" userId="cddb16d0-b6f9-4161-a1a6-91a003280c7c" providerId="ADAL" clId="{F0FAC4E2-F0C4-4F23-9EC8-D96D2E95E793}" dt="2024-11-07T18:50:46.368" v="1" actId="2696"/>
        <pc:sldMkLst>
          <pc:docMk/>
          <pc:sldMk cId="1945929282" sldId="346"/>
        </pc:sldMkLst>
      </pc:sldChg>
      <pc:sldChg chg="del">
        <pc:chgData name="Mondragon, Desiree - DEN" userId="cddb16d0-b6f9-4161-a1a6-91a003280c7c" providerId="ADAL" clId="{F0FAC4E2-F0C4-4F23-9EC8-D96D2E95E793}" dt="2024-11-07T18:50:41.787" v="0" actId="2696"/>
        <pc:sldMkLst>
          <pc:docMk/>
          <pc:sldMk cId="0" sldId="11075"/>
        </pc:sldMkLst>
      </pc:sldChg>
      <pc:sldChg chg="modSp">
        <pc:chgData name="Mondragon, Desiree - DEN" userId="cddb16d0-b6f9-4161-a1a6-91a003280c7c" providerId="ADAL" clId="{F0FAC4E2-F0C4-4F23-9EC8-D96D2E95E793}" dt="2024-11-07T19:24:02.234" v="110" actId="403"/>
        <pc:sldMkLst>
          <pc:docMk/>
          <pc:sldMk cId="215590715" sldId="11098"/>
        </pc:sldMkLst>
      </pc:sldChg>
      <pc:sldChg chg="modSp">
        <pc:chgData name="Mondragon, Desiree - DEN" userId="cddb16d0-b6f9-4161-a1a6-91a003280c7c" providerId="ADAL" clId="{F0FAC4E2-F0C4-4F23-9EC8-D96D2E95E793}" dt="2024-11-07T22:29:24.829" v="219" actId="962"/>
        <pc:sldMkLst>
          <pc:docMk/>
          <pc:sldMk cId="2089279026" sldId="11099"/>
        </pc:sldMkLst>
      </pc:sldChg>
      <pc:sldChg chg="modSp">
        <pc:chgData name="Mondragon, Desiree - DEN" userId="cddb16d0-b6f9-4161-a1a6-91a003280c7c" providerId="ADAL" clId="{F0FAC4E2-F0C4-4F23-9EC8-D96D2E95E793}" dt="2024-11-07T22:29:45.462" v="305" actId="962"/>
        <pc:sldMkLst>
          <pc:docMk/>
          <pc:sldMk cId="938472897" sldId="11100"/>
        </pc:sldMkLst>
      </pc:sldChg>
      <pc:sldChg chg="ord">
        <pc:chgData name="Mondragon, Desiree - DEN" userId="cddb16d0-b6f9-4161-a1a6-91a003280c7c" providerId="ADAL" clId="{F0FAC4E2-F0C4-4F23-9EC8-D96D2E95E793}" dt="2024-11-07T19:15:48.327" v="54"/>
        <pc:sldMkLst>
          <pc:docMk/>
          <pc:sldMk cId="1762901178" sldId="11116"/>
        </pc:sldMkLst>
      </pc:sldChg>
      <pc:sldChg chg="modSp mod">
        <pc:chgData name="Mondragon, Desiree - DEN" userId="cddb16d0-b6f9-4161-a1a6-91a003280c7c" providerId="ADAL" clId="{F0FAC4E2-F0C4-4F23-9EC8-D96D2E95E793}" dt="2024-11-07T19:17:26.004" v="70" actId="20577"/>
        <pc:sldMkLst>
          <pc:docMk/>
          <pc:sldMk cId="1520934569" sldId="11145"/>
        </pc:sldMkLst>
      </pc:sldChg>
      <pc:sldChg chg="modSp mod">
        <pc:chgData name="Mondragon, Desiree - DEN" userId="cddb16d0-b6f9-4161-a1a6-91a003280c7c" providerId="ADAL" clId="{F0FAC4E2-F0C4-4F23-9EC8-D96D2E95E793}" dt="2024-11-07T18:51:17.702" v="4" actId="6549"/>
        <pc:sldMkLst>
          <pc:docMk/>
          <pc:sldMk cId="2524106480" sldId="11146"/>
        </pc:sldMkLst>
      </pc:sldChg>
      <pc:sldChg chg="modSp">
        <pc:chgData name="Mondragon, Desiree - DEN" userId="cddb16d0-b6f9-4161-a1a6-91a003280c7c" providerId="ADAL" clId="{F0FAC4E2-F0C4-4F23-9EC8-D96D2E95E793}" dt="2024-11-07T19:24:08.681" v="111" actId="403"/>
        <pc:sldMkLst>
          <pc:docMk/>
          <pc:sldMk cId="888247115" sldId="11147"/>
        </pc:sldMkLst>
      </pc:sldChg>
      <pc:sldChg chg="del">
        <pc:chgData name="Mondragon, Desiree - DEN" userId="cddb16d0-b6f9-4161-a1a6-91a003280c7c" providerId="ADAL" clId="{F0FAC4E2-F0C4-4F23-9EC8-D96D2E95E793}" dt="2024-11-07T18:50:46.368" v="1" actId="2696"/>
        <pc:sldMkLst>
          <pc:docMk/>
          <pc:sldMk cId="4001596926" sldId="11186"/>
        </pc:sldMkLst>
      </pc:sldChg>
      <pc:sldChg chg="del">
        <pc:chgData name="Mondragon, Desiree - DEN" userId="cddb16d0-b6f9-4161-a1a6-91a003280c7c" providerId="ADAL" clId="{F0FAC4E2-F0C4-4F23-9EC8-D96D2E95E793}" dt="2024-11-07T18:50:46.368" v="1" actId="2696"/>
        <pc:sldMkLst>
          <pc:docMk/>
          <pc:sldMk cId="614274203" sldId="11187"/>
        </pc:sldMkLst>
      </pc:sldChg>
      <pc:sldChg chg="modSp">
        <pc:chgData name="Mondragon, Desiree - DEN" userId="cddb16d0-b6f9-4161-a1a6-91a003280c7c" providerId="ADAL" clId="{F0FAC4E2-F0C4-4F23-9EC8-D96D2E95E793}" dt="2024-11-07T19:18:13.038" v="79" actId="13244"/>
        <pc:sldMkLst>
          <pc:docMk/>
          <pc:sldMk cId="2917361468" sldId="11192"/>
        </pc:sldMkLst>
      </pc:sldChg>
      <pc:sldChg chg="del">
        <pc:chgData name="Mondragon, Desiree - DEN" userId="cddb16d0-b6f9-4161-a1a6-91a003280c7c" providerId="ADAL" clId="{F0FAC4E2-F0C4-4F23-9EC8-D96D2E95E793}" dt="2024-11-07T19:17:48.579" v="73" actId="2696"/>
        <pc:sldMkLst>
          <pc:docMk/>
          <pc:sldMk cId="1456295425" sldId="11238"/>
        </pc:sldMkLst>
      </pc:sldChg>
      <pc:sldChg chg="del">
        <pc:chgData name="Mondragon, Desiree - DEN" userId="cddb16d0-b6f9-4161-a1a6-91a003280c7c" providerId="ADAL" clId="{F0FAC4E2-F0C4-4F23-9EC8-D96D2E95E793}" dt="2024-11-07T19:17:51.360" v="74" actId="2696"/>
        <pc:sldMkLst>
          <pc:docMk/>
          <pc:sldMk cId="3888532750" sldId="11239"/>
        </pc:sldMkLst>
      </pc:sldChg>
      <pc:sldChg chg="addSp delSp modSp mod">
        <pc:chgData name="Mondragon, Desiree - DEN" userId="cddb16d0-b6f9-4161-a1a6-91a003280c7c" providerId="ADAL" clId="{F0FAC4E2-F0C4-4F23-9EC8-D96D2E95E793}" dt="2024-11-07T19:16:36.850" v="62" actId="33553"/>
        <pc:sldMkLst>
          <pc:docMk/>
          <pc:sldMk cId="442236958" sldId="104927"/>
        </pc:sldMkLst>
      </pc:sldChg>
      <pc:sldChg chg="modSp">
        <pc:chgData name="Mondragon, Desiree - DEN" userId="cddb16d0-b6f9-4161-a1a6-91a003280c7c" providerId="ADAL" clId="{F0FAC4E2-F0C4-4F23-9EC8-D96D2E95E793}" dt="2024-11-07T22:29:11.159" v="201" actId="962"/>
        <pc:sldMkLst>
          <pc:docMk/>
          <pc:sldMk cId="1764207322" sldId="104932"/>
        </pc:sldMkLst>
      </pc:sldChg>
      <pc:sldChg chg="modSp mod">
        <pc:chgData name="Mondragon, Desiree - DEN" userId="cddb16d0-b6f9-4161-a1a6-91a003280c7c" providerId="ADAL" clId="{F0FAC4E2-F0C4-4F23-9EC8-D96D2E95E793}" dt="2024-11-07T19:23:02.051" v="101" actId="6549"/>
        <pc:sldMkLst>
          <pc:docMk/>
          <pc:sldMk cId="280516186" sldId="104933"/>
        </pc:sldMkLst>
      </pc:sldChg>
      <pc:sldChg chg="addSp delSp modSp mod">
        <pc:chgData name="Mondragon, Desiree - DEN" userId="cddb16d0-b6f9-4161-a1a6-91a003280c7c" providerId="ADAL" clId="{F0FAC4E2-F0C4-4F23-9EC8-D96D2E95E793}" dt="2024-11-07T19:22:50.501" v="100" actId="13244"/>
        <pc:sldMkLst>
          <pc:docMk/>
          <pc:sldMk cId="3394981455" sldId="104934"/>
        </pc:sldMkLst>
      </pc:sldChg>
      <pc:sldChg chg="add">
        <pc:chgData name="Mondragon, Desiree - DEN" userId="cddb16d0-b6f9-4161-a1a6-91a003280c7c" providerId="ADAL" clId="{F0FAC4E2-F0C4-4F23-9EC8-D96D2E95E793}" dt="2024-11-07T18:50:58.086" v="2"/>
        <pc:sldMkLst>
          <pc:docMk/>
          <pc:sldMk cId="616483224" sldId="104938"/>
        </pc:sldMkLst>
      </pc:sldChg>
      <pc:sldChg chg="modSp add mod ord">
        <pc:chgData name="Mondragon, Desiree - DEN" userId="cddb16d0-b6f9-4161-a1a6-91a003280c7c" providerId="ADAL" clId="{F0FAC4E2-F0C4-4F23-9EC8-D96D2E95E793}" dt="2024-11-07T19:15:51.550" v="56"/>
        <pc:sldMkLst>
          <pc:docMk/>
          <pc:sldMk cId="3251999605" sldId="104939"/>
        </pc:sldMkLst>
      </pc:sldChg>
      <pc:sldChg chg="modSp add replId">
        <pc:chgData name="Mondragon, Desiree - DEN" userId="cddb16d0-b6f9-4161-a1a6-91a003280c7c" providerId="ADAL" clId="{F0FAC4E2-F0C4-4F23-9EC8-D96D2E95E793}" dt="2024-11-07T19:17:29.956" v="71" actId="20577"/>
        <pc:sldMkLst>
          <pc:docMk/>
          <pc:sldMk cId="2246780548" sldId="104940"/>
        </pc:sldMkLst>
      </pc:sldChg>
      <pc:sldChg chg="delSp modSp">
        <pc:chgData name="Mondragon, Desiree - DEN" userId="cddb16d0-b6f9-4161-a1a6-91a003280c7c" providerId="ADAL" clId="{F0FAC4E2-F0C4-4F23-9EC8-D96D2E95E793}" dt="2024-11-07T22:28:17.926" v="117" actId="20577"/>
        <pc:sldMkLst>
          <pc:docMk/>
          <pc:sldMk cId="455818096" sldId="104941"/>
        </pc:sldMkLst>
      </pc:sldChg>
    </pc:docChg>
  </pc:docChgLst>
  <pc:docChgLst>
    <pc:chgData name="Benvenuto, Gabriel - DEN" userId="S::gabriel.benvenuto@flydenver.com::dbaf66ca-2c1e-4a81-a1d5-793361ef80de" providerId="AD" clId="Web-{A5CD9834-9D7F-E297-2F62-BC2C8EA9CF99}"/>
    <pc:docChg chg="modSld">
      <pc:chgData name="Benvenuto, Gabriel - DEN" userId="S::gabriel.benvenuto@flydenver.com::dbaf66ca-2c1e-4a81-a1d5-793361ef80de" providerId="AD" clId="Web-{A5CD9834-9D7F-E297-2F62-BC2C8EA9CF99}" dt="2024-09-18T20:52:00.248" v="8" actId="20577"/>
      <pc:docMkLst>
        <pc:docMk/>
      </pc:docMkLst>
      <pc:sldChg chg="modSp">
        <pc:chgData name="Benvenuto, Gabriel - DEN" userId="S::gabriel.benvenuto@flydenver.com::dbaf66ca-2c1e-4a81-a1d5-793361ef80de" providerId="AD" clId="Web-{A5CD9834-9D7F-E297-2F62-BC2C8EA9CF99}" dt="2024-09-18T20:52:00.248" v="8" actId="20577"/>
        <pc:sldMkLst>
          <pc:docMk/>
          <pc:sldMk cId="1648746472" sldId="11223"/>
        </pc:sldMkLst>
      </pc:sldChg>
    </pc:docChg>
  </pc:docChgLst>
  <pc:docChgLst>
    <pc:chgData name="Choi, Cullen - DEN (he/him/his)" userId="55b6ba64-e371-4e10-b48f-94fa90183478" providerId="ADAL" clId="{2A033F2D-9C2B-4A59-9611-A1FBB5413553}"/>
    <pc:docChg chg="modSld">
      <pc:chgData name="Choi, Cullen - DEN (he/him/his)" userId="55b6ba64-e371-4e10-b48f-94fa90183478" providerId="ADAL" clId="{2A033F2D-9C2B-4A59-9611-A1FBB5413553}" dt="2025-01-16T17:14:23.658" v="177" actId="6549"/>
      <pc:docMkLst>
        <pc:docMk/>
      </pc:docMkLst>
    </pc:docChg>
  </pc:docChgLst>
  <pc:docChgLst>
    <pc:chgData name="Mondragon, Desiree - DEN" userId="cddb16d0-b6f9-4161-a1a6-91a003280c7c" providerId="ADAL" clId="{A6FBE12E-5BF5-46B9-88A1-4918ED2CB1D2}"/>
    <pc:docChg chg="custSel addSld delSld modSld">
      <pc:chgData name="Mondragon, Desiree - DEN" userId="cddb16d0-b6f9-4161-a1a6-91a003280c7c" providerId="ADAL" clId="{A6FBE12E-5BF5-46B9-88A1-4918ED2CB1D2}" dt="2024-10-25T17:01:39.187" v="75"/>
      <pc:docMkLst>
        <pc:docMk/>
      </pc:docMkLst>
      <pc:sldChg chg="del">
        <pc:chgData name="Mondragon, Desiree - DEN" userId="cddb16d0-b6f9-4161-a1a6-91a003280c7c" providerId="ADAL" clId="{A6FBE12E-5BF5-46B9-88A1-4918ED2CB1D2}" dt="2024-10-25T16:56:38.394" v="1" actId="2696"/>
        <pc:sldMkLst>
          <pc:docMk/>
          <pc:sldMk cId="4221093669" sldId="11073"/>
        </pc:sldMkLst>
      </pc:sldChg>
      <pc:sldChg chg="del">
        <pc:chgData name="Mondragon, Desiree - DEN" userId="cddb16d0-b6f9-4161-a1a6-91a003280c7c" providerId="ADAL" clId="{A6FBE12E-5BF5-46B9-88A1-4918ED2CB1D2}" dt="2024-10-25T16:56:38.394" v="1" actId="2696"/>
        <pc:sldMkLst>
          <pc:docMk/>
          <pc:sldMk cId="4248998617" sldId="11074"/>
        </pc:sldMkLst>
      </pc:sldChg>
      <pc:sldChg chg="del">
        <pc:chgData name="Mondragon, Desiree - DEN" userId="cddb16d0-b6f9-4161-a1a6-91a003280c7c" providerId="ADAL" clId="{A6FBE12E-5BF5-46B9-88A1-4918ED2CB1D2}" dt="2024-10-25T16:56:38.394" v="1" actId="2696"/>
        <pc:sldMkLst>
          <pc:docMk/>
          <pc:sldMk cId="3015803363" sldId="11078"/>
        </pc:sldMkLst>
      </pc:sldChg>
      <pc:sldChg chg="del">
        <pc:chgData name="Mondragon, Desiree - DEN" userId="cddb16d0-b6f9-4161-a1a6-91a003280c7c" providerId="ADAL" clId="{A6FBE12E-5BF5-46B9-88A1-4918ED2CB1D2}" dt="2024-10-25T16:56:38.394" v="1" actId="2696"/>
        <pc:sldMkLst>
          <pc:docMk/>
          <pc:sldMk cId="2561711928" sldId="11084"/>
        </pc:sldMkLst>
      </pc:sldChg>
      <pc:sldChg chg="modSp mod">
        <pc:chgData name="Mondragon, Desiree - DEN" userId="cddb16d0-b6f9-4161-a1a6-91a003280c7c" providerId="ADAL" clId="{A6FBE12E-5BF5-46B9-88A1-4918ED2CB1D2}" dt="2024-10-25T17:01:39.187" v="75"/>
        <pc:sldMkLst>
          <pc:docMk/>
          <pc:sldMk cId="1520934569" sldId="11145"/>
        </pc:sldMkLst>
      </pc:sldChg>
      <pc:sldChg chg="del">
        <pc:chgData name="Mondragon, Desiree - DEN" userId="cddb16d0-b6f9-4161-a1a6-91a003280c7c" providerId="ADAL" clId="{A6FBE12E-5BF5-46B9-88A1-4918ED2CB1D2}" dt="2024-10-25T16:55:52.918" v="0" actId="2696"/>
        <pc:sldMkLst>
          <pc:docMk/>
          <pc:sldMk cId="534479468" sldId="11197"/>
        </pc:sldMkLst>
      </pc:sldChg>
      <pc:sldChg chg="del">
        <pc:chgData name="Mondragon, Desiree - DEN" userId="cddb16d0-b6f9-4161-a1a6-91a003280c7c" providerId="ADAL" clId="{A6FBE12E-5BF5-46B9-88A1-4918ED2CB1D2}" dt="2024-10-25T16:56:38.394" v="1" actId="2696"/>
        <pc:sldMkLst>
          <pc:docMk/>
          <pc:sldMk cId="1274702651" sldId="11201"/>
        </pc:sldMkLst>
      </pc:sldChg>
      <pc:sldChg chg="del">
        <pc:chgData name="Mondragon, Desiree - DEN" userId="cddb16d0-b6f9-4161-a1a6-91a003280c7c" providerId="ADAL" clId="{A6FBE12E-5BF5-46B9-88A1-4918ED2CB1D2}" dt="2024-10-25T16:55:52.918" v="0" actId="2696"/>
        <pc:sldMkLst>
          <pc:docMk/>
          <pc:sldMk cId="4081752704" sldId="11207"/>
        </pc:sldMkLst>
      </pc:sldChg>
      <pc:sldChg chg="del">
        <pc:chgData name="Mondragon, Desiree - DEN" userId="cddb16d0-b6f9-4161-a1a6-91a003280c7c" providerId="ADAL" clId="{A6FBE12E-5BF5-46B9-88A1-4918ED2CB1D2}" dt="2024-10-25T16:55:52.918" v="0" actId="2696"/>
        <pc:sldMkLst>
          <pc:docMk/>
          <pc:sldMk cId="3461955299" sldId="11208"/>
        </pc:sldMkLst>
      </pc:sldChg>
      <pc:sldChg chg="del">
        <pc:chgData name="Mondragon, Desiree - DEN" userId="cddb16d0-b6f9-4161-a1a6-91a003280c7c" providerId="ADAL" clId="{A6FBE12E-5BF5-46B9-88A1-4918ED2CB1D2}" dt="2024-10-25T16:55:52.918" v="0" actId="2696"/>
        <pc:sldMkLst>
          <pc:docMk/>
          <pc:sldMk cId="2576658171" sldId="11210"/>
        </pc:sldMkLst>
      </pc:sldChg>
      <pc:sldChg chg="add">
        <pc:chgData name="Mondragon, Desiree - DEN" userId="cddb16d0-b6f9-4161-a1a6-91a003280c7c" providerId="ADAL" clId="{A6FBE12E-5BF5-46B9-88A1-4918ED2CB1D2}" dt="2024-10-25T16:57:16.850" v="2" actId="2890"/>
        <pc:sldMkLst>
          <pc:docMk/>
          <pc:sldMk cId="708968847" sldId="104928"/>
        </pc:sldMkLst>
      </pc:sldChg>
      <pc:sldChg chg="add replId">
        <pc:chgData name="Mondragon, Desiree - DEN" userId="cddb16d0-b6f9-4161-a1a6-91a003280c7c" providerId="ADAL" clId="{A6FBE12E-5BF5-46B9-88A1-4918ED2CB1D2}" dt="2024-10-25T16:57:16.850" v="2" actId="2890"/>
        <pc:sldMkLst>
          <pc:docMk/>
          <pc:sldMk cId="3688664493" sldId="104929"/>
        </pc:sldMkLst>
      </pc:sldChg>
      <pc:sldChg chg="add">
        <pc:chgData name="Mondragon, Desiree - DEN" userId="cddb16d0-b6f9-4161-a1a6-91a003280c7c" providerId="ADAL" clId="{A6FBE12E-5BF5-46B9-88A1-4918ED2CB1D2}" dt="2024-10-25T17:00:34.982" v="43" actId="2890"/>
        <pc:sldMkLst>
          <pc:docMk/>
          <pc:sldMk cId="3324740720" sldId="104930"/>
        </pc:sldMkLst>
      </pc:sldChg>
      <pc:sldChg chg="add replId">
        <pc:chgData name="Mondragon, Desiree - DEN" userId="cddb16d0-b6f9-4161-a1a6-91a003280c7c" providerId="ADAL" clId="{A6FBE12E-5BF5-46B9-88A1-4918ED2CB1D2}" dt="2024-10-25T17:00:34.982" v="43" actId="2890"/>
        <pc:sldMkLst>
          <pc:docMk/>
          <pc:sldMk cId="1875687675" sldId="104931"/>
        </pc:sldMkLst>
      </pc:sldChg>
    </pc:docChg>
  </pc:docChgLst>
  <pc:docChgLst>
    <pc:chgData name="Mondragon, Desiree - DEN" userId="cddb16d0-b6f9-4161-a1a6-91a003280c7c" providerId="ADAL" clId="{64ECE7E0-F3A7-45E4-BFF5-80E213EE2380}"/>
    <pc:docChg chg="undo custSel modSld sldOrd">
      <pc:chgData name="Mondragon, Desiree - DEN" userId="cddb16d0-b6f9-4161-a1a6-91a003280c7c" providerId="ADAL" clId="{64ECE7E0-F3A7-45E4-BFF5-80E213EE2380}" dt="2025-06-12T20:36:25.030" v="517" actId="207"/>
      <pc:docMkLst>
        <pc:docMk/>
      </pc:docMkLst>
      <pc:sldChg chg="delSp modSp mod">
        <pc:chgData name="Mondragon, Desiree - DEN" userId="cddb16d0-b6f9-4161-a1a6-91a003280c7c" providerId="ADAL" clId="{64ECE7E0-F3A7-45E4-BFF5-80E213EE2380}" dt="2025-06-12T17:41:19.405" v="150" actId="207"/>
        <pc:sldMkLst>
          <pc:docMk/>
          <pc:sldMk cId="936721277" sldId="11229"/>
        </pc:sldMkLst>
      </pc:sldChg>
      <pc:sldChg chg="ord">
        <pc:chgData name="Mondragon, Desiree - DEN" userId="cddb16d0-b6f9-4161-a1a6-91a003280c7c" providerId="ADAL" clId="{64ECE7E0-F3A7-45E4-BFF5-80E213EE2380}" dt="2025-06-12T17:44:55.332" v="183"/>
        <pc:sldMkLst>
          <pc:docMk/>
          <pc:sldMk cId="2483259160" sldId="104961"/>
        </pc:sldMkLst>
      </pc:sldChg>
      <pc:sldChg chg="modSp mod">
        <pc:chgData name="Mondragon, Desiree - DEN" userId="cddb16d0-b6f9-4161-a1a6-91a003280c7c" providerId="ADAL" clId="{64ECE7E0-F3A7-45E4-BFF5-80E213EE2380}" dt="2025-06-12T17:41:59.574" v="159" actId="207"/>
        <pc:sldMkLst>
          <pc:docMk/>
          <pc:sldMk cId="4281111932" sldId="105118"/>
        </pc:sldMkLst>
      </pc:sldChg>
      <pc:sldChg chg="modSp mod">
        <pc:chgData name="Mondragon, Desiree - DEN" userId="cddb16d0-b6f9-4161-a1a6-91a003280c7c" providerId="ADAL" clId="{64ECE7E0-F3A7-45E4-BFF5-80E213EE2380}" dt="2025-06-12T17:42:14.247" v="163" actId="207"/>
        <pc:sldMkLst>
          <pc:docMk/>
          <pc:sldMk cId="323676489" sldId="105119"/>
        </pc:sldMkLst>
      </pc:sldChg>
      <pc:sldChg chg="modSp mod">
        <pc:chgData name="Mondragon, Desiree - DEN" userId="cddb16d0-b6f9-4161-a1a6-91a003280c7c" providerId="ADAL" clId="{64ECE7E0-F3A7-45E4-BFF5-80E213EE2380}" dt="2025-06-12T17:42:29.957" v="168" actId="20577"/>
        <pc:sldMkLst>
          <pc:docMk/>
          <pc:sldMk cId="2469104879" sldId="105120"/>
        </pc:sldMkLst>
      </pc:sldChg>
      <pc:sldChg chg="modSp mod">
        <pc:chgData name="Mondragon, Desiree - DEN" userId="cddb16d0-b6f9-4161-a1a6-91a003280c7c" providerId="ADAL" clId="{64ECE7E0-F3A7-45E4-BFF5-80E213EE2380}" dt="2025-06-12T17:41:10.145" v="149" actId="207"/>
        <pc:sldMkLst>
          <pc:docMk/>
          <pc:sldMk cId="2772588236" sldId="105121"/>
        </pc:sldMkLst>
      </pc:sldChg>
      <pc:sldChg chg="modSp mod">
        <pc:chgData name="Mondragon, Desiree - DEN" userId="cddb16d0-b6f9-4161-a1a6-91a003280c7c" providerId="ADAL" clId="{64ECE7E0-F3A7-45E4-BFF5-80E213EE2380}" dt="2025-06-12T17:42:57.125" v="176" actId="20577"/>
        <pc:sldMkLst>
          <pc:docMk/>
          <pc:sldMk cId="915324390" sldId="105122"/>
        </pc:sldMkLst>
      </pc:sldChg>
      <pc:sldChg chg="modSp mod">
        <pc:chgData name="Mondragon, Desiree - DEN" userId="cddb16d0-b6f9-4161-a1a6-91a003280c7c" providerId="ADAL" clId="{64ECE7E0-F3A7-45E4-BFF5-80E213EE2380}" dt="2025-06-12T17:38:37.615" v="115" actId="20577"/>
        <pc:sldMkLst>
          <pc:docMk/>
          <pc:sldMk cId="2425799736" sldId="105131"/>
        </pc:sldMkLst>
      </pc:sldChg>
      <pc:sldChg chg="delSp modSp mod">
        <pc:chgData name="Mondragon, Desiree - DEN" userId="cddb16d0-b6f9-4161-a1a6-91a003280c7c" providerId="ADAL" clId="{64ECE7E0-F3A7-45E4-BFF5-80E213EE2380}" dt="2025-06-12T17:40:12.546" v="133" actId="962"/>
        <pc:sldMkLst>
          <pc:docMk/>
          <pc:sldMk cId="3021926575" sldId="105132"/>
        </pc:sldMkLst>
      </pc:sldChg>
      <pc:sldChg chg="delSp modSp mod">
        <pc:chgData name="Mondragon, Desiree - DEN" userId="cddb16d0-b6f9-4161-a1a6-91a003280c7c" providerId="ADAL" clId="{64ECE7E0-F3A7-45E4-BFF5-80E213EE2380}" dt="2025-06-12T17:39:22.327" v="119" actId="478"/>
        <pc:sldMkLst>
          <pc:docMk/>
          <pc:sldMk cId="2560345158" sldId="105135"/>
        </pc:sldMkLst>
      </pc:sldChg>
      <pc:sldChg chg="delSp modSp mod">
        <pc:chgData name="Mondragon, Desiree - DEN" userId="cddb16d0-b6f9-4161-a1a6-91a003280c7c" providerId="ADAL" clId="{64ECE7E0-F3A7-45E4-BFF5-80E213EE2380}" dt="2025-06-12T17:41:23.694" v="151" actId="207"/>
        <pc:sldMkLst>
          <pc:docMk/>
          <pc:sldMk cId="367901350" sldId="105136"/>
        </pc:sldMkLst>
      </pc:sldChg>
      <pc:sldChg chg="delSp modSp mod">
        <pc:chgData name="Mondragon, Desiree - DEN" userId="cddb16d0-b6f9-4161-a1a6-91a003280c7c" providerId="ADAL" clId="{64ECE7E0-F3A7-45E4-BFF5-80E213EE2380}" dt="2025-06-12T17:41:27.430" v="152" actId="207"/>
        <pc:sldMkLst>
          <pc:docMk/>
          <pc:sldMk cId="1381377063" sldId="105137"/>
        </pc:sldMkLst>
      </pc:sldChg>
      <pc:sldChg chg="modSp mod">
        <pc:chgData name="Mondragon, Desiree - DEN" userId="cddb16d0-b6f9-4161-a1a6-91a003280c7c" providerId="ADAL" clId="{64ECE7E0-F3A7-45E4-BFF5-80E213EE2380}" dt="2025-06-12T17:41:32.669" v="153" actId="207"/>
        <pc:sldMkLst>
          <pc:docMk/>
          <pc:sldMk cId="2195604597" sldId="105138"/>
        </pc:sldMkLst>
      </pc:sldChg>
      <pc:sldChg chg="modSp mod">
        <pc:chgData name="Mondragon, Desiree - DEN" userId="cddb16d0-b6f9-4161-a1a6-91a003280c7c" providerId="ADAL" clId="{64ECE7E0-F3A7-45E4-BFF5-80E213EE2380}" dt="2025-06-12T17:41:36.663" v="154" actId="207"/>
        <pc:sldMkLst>
          <pc:docMk/>
          <pc:sldMk cId="931715728" sldId="105139"/>
        </pc:sldMkLst>
      </pc:sldChg>
      <pc:sldChg chg="modSp mod">
        <pc:chgData name="Mondragon, Desiree - DEN" userId="cddb16d0-b6f9-4161-a1a6-91a003280c7c" providerId="ADAL" clId="{64ECE7E0-F3A7-45E4-BFF5-80E213EE2380}" dt="2025-06-12T17:40:56.295" v="148" actId="13244"/>
        <pc:sldMkLst>
          <pc:docMk/>
          <pc:sldMk cId="1817802166" sldId="105140"/>
        </pc:sldMkLst>
      </pc:sldChg>
      <pc:sldChg chg="modSp mod">
        <pc:chgData name="Mondragon, Desiree - DEN" userId="cddb16d0-b6f9-4161-a1a6-91a003280c7c" providerId="ADAL" clId="{64ECE7E0-F3A7-45E4-BFF5-80E213EE2380}" dt="2025-06-12T17:42:03.173" v="160" actId="207"/>
        <pc:sldMkLst>
          <pc:docMk/>
          <pc:sldMk cId="1168517807" sldId="105141"/>
        </pc:sldMkLst>
      </pc:sldChg>
      <pc:sldChg chg="modSp mod">
        <pc:chgData name="Mondragon, Desiree - DEN" userId="cddb16d0-b6f9-4161-a1a6-91a003280c7c" providerId="ADAL" clId="{64ECE7E0-F3A7-45E4-BFF5-80E213EE2380}" dt="2025-06-12T17:42:11.301" v="162" actId="207"/>
        <pc:sldMkLst>
          <pc:docMk/>
          <pc:sldMk cId="2399694725" sldId="105142"/>
        </pc:sldMkLst>
      </pc:sldChg>
      <pc:sldChg chg="modSp mod">
        <pc:chgData name="Mondragon, Desiree - DEN" userId="cddb16d0-b6f9-4161-a1a6-91a003280c7c" providerId="ADAL" clId="{64ECE7E0-F3A7-45E4-BFF5-80E213EE2380}" dt="2025-06-12T17:42:07.454" v="161" actId="207"/>
        <pc:sldMkLst>
          <pc:docMk/>
          <pc:sldMk cId="2036122929" sldId="105143"/>
        </pc:sldMkLst>
      </pc:sldChg>
      <pc:sldChg chg="modSp mod">
        <pc:chgData name="Mondragon, Desiree - DEN" userId="cddb16d0-b6f9-4161-a1a6-91a003280c7c" providerId="ADAL" clId="{64ECE7E0-F3A7-45E4-BFF5-80E213EE2380}" dt="2025-06-12T17:41:56.302" v="158" actId="207"/>
        <pc:sldMkLst>
          <pc:docMk/>
          <pc:sldMk cId="3665352064" sldId="105144"/>
        </pc:sldMkLst>
      </pc:sldChg>
      <pc:sldChg chg="modSp mod">
        <pc:chgData name="Mondragon, Desiree - DEN" userId="cddb16d0-b6f9-4161-a1a6-91a003280c7c" providerId="ADAL" clId="{64ECE7E0-F3A7-45E4-BFF5-80E213EE2380}" dt="2025-06-12T17:41:41.807" v="155" actId="207"/>
        <pc:sldMkLst>
          <pc:docMk/>
          <pc:sldMk cId="73956778" sldId="105145"/>
        </pc:sldMkLst>
      </pc:sldChg>
      <pc:sldChg chg="delSp modSp mod">
        <pc:chgData name="Mondragon, Desiree - DEN" userId="cddb16d0-b6f9-4161-a1a6-91a003280c7c" providerId="ADAL" clId="{64ECE7E0-F3A7-45E4-BFF5-80E213EE2380}" dt="2025-06-12T17:41:44.973" v="156" actId="207"/>
        <pc:sldMkLst>
          <pc:docMk/>
          <pc:sldMk cId="1601439925" sldId="105146"/>
        </pc:sldMkLst>
      </pc:sldChg>
      <pc:sldChg chg="modSp mod">
        <pc:chgData name="Mondragon, Desiree - DEN" userId="cddb16d0-b6f9-4161-a1a6-91a003280c7c" providerId="ADAL" clId="{64ECE7E0-F3A7-45E4-BFF5-80E213EE2380}" dt="2025-06-12T17:41:52.159" v="157" actId="207"/>
        <pc:sldMkLst>
          <pc:docMk/>
          <pc:sldMk cId="353466426" sldId="105147"/>
        </pc:sldMkLst>
      </pc:sldChg>
      <pc:sldChg chg="modSp mod">
        <pc:chgData name="Mondragon, Desiree - DEN" userId="cddb16d0-b6f9-4161-a1a6-91a003280c7c" providerId="ADAL" clId="{64ECE7E0-F3A7-45E4-BFF5-80E213EE2380}" dt="2025-06-12T17:42:25.294" v="166" actId="207"/>
        <pc:sldMkLst>
          <pc:docMk/>
          <pc:sldMk cId="3785959677" sldId="105148"/>
        </pc:sldMkLst>
      </pc:sldChg>
      <pc:sldChg chg="modSp mod">
        <pc:chgData name="Mondragon, Desiree - DEN" userId="cddb16d0-b6f9-4161-a1a6-91a003280c7c" providerId="ADAL" clId="{64ECE7E0-F3A7-45E4-BFF5-80E213EE2380}" dt="2025-06-12T17:42:17.901" v="164" actId="207"/>
        <pc:sldMkLst>
          <pc:docMk/>
          <pc:sldMk cId="97927126" sldId="105149"/>
        </pc:sldMkLst>
      </pc:sldChg>
      <pc:sldChg chg="modSp mod">
        <pc:chgData name="Mondragon, Desiree - DEN" userId="cddb16d0-b6f9-4161-a1a6-91a003280c7c" providerId="ADAL" clId="{64ECE7E0-F3A7-45E4-BFF5-80E213EE2380}" dt="2025-06-12T17:42:21.423" v="165" actId="207"/>
        <pc:sldMkLst>
          <pc:docMk/>
          <pc:sldMk cId="2574992027" sldId="105150"/>
        </pc:sldMkLst>
      </pc:sldChg>
      <pc:sldChg chg="modSp mod">
        <pc:chgData name="Mondragon, Desiree - DEN" userId="cddb16d0-b6f9-4161-a1a6-91a003280c7c" providerId="ADAL" clId="{64ECE7E0-F3A7-45E4-BFF5-80E213EE2380}" dt="2025-06-12T17:42:33.783" v="169" actId="207"/>
        <pc:sldMkLst>
          <pc:docMk/>
          <pc:sldMk cId="2934233014" sldId="105151"/>
        </pc:sldMkLst>
      </pc:sldChg>
      <pc:sldChg chg="modSp mod">
        <pc:chgData name="Mondragon, Desiree - DEN" userId="cddb16d0-b6f9-4161-a1a6-91a003280c7c" providerId="ADAL" clId="{64ECE7E0-F3A7-45E4-BFF5-80E213EE2380}" dt="2025-06-12T17:42:36.831" v="170" actId="207"/>
        <pc:sldMkLst>
          <pc:docMk/>
          <pc:sldMk cId="4140706815" sldId="105152"/>
        </pc:sldMkLst>
      </pc:sldChg>
      <pc:sldChg chg="modSp mod">
        <pc:chgData name="Mondragon, Desiree - DEN" userId="cddb16d0-b6f9-4161-a1a6-91a003280c7c" providerId="ADAL" clId="{64ECE7E0-F3A7-45E4-BFF5-80E213EE2380}" dt="2025-06-12T17:42:40.462" v="171" actId="207"/>
        <pc:sldMkLst>
          <pc:docMk/>
          <pc:sldMk cId="312582488" sldId="105153"/>
        </pc:sldMkLst>
      </pc:sldChg>
      <pc:sldChg chg="modSp mod">
        <pc:chgData name="Mondragon, Desiree - DEN" userId="cddb16d0-b6f9-4161-a1a6-91a003280c7c" providerId="ADAL" clId="{64ECE7E0-F3A7-45E4-BFF5-80E213EE2380}" dt="2025-06-12T17:42:46.246" v="172" actId="207"/>
        <pc:sldMkLst>
          <pc:docMk/>
          <pc:sldMk cId="259909001" sldId="105154"/>
        </pc:sldMkLst>
      </pc:sldChg>
      <pc:sldChg chg="modSp mod">
        <pc:chgData name="Mondragon, Desiree - DEN" userId="cddb16d0-b6f9-4161-a1a6-91a003280c7c" providerId="ADAL" clId="{64ECE7E0-F3A7-45E4-BFF5-80E213EE2380}" dt="2025-06-12T17:42:49.367" v="173" actId="207"/>
        <pc:sldMkLst>
          <pc:docMk/>
          <pc:sldMk cId="3566840341" sldId="105155"/>
        </pc:sldMkLst>
      </pc:sldChg>
      <pc:sldChg chg="modSp mod">
        <pc:chgData name="Mondragon, Desiree - DEN" userId="cddb16d0-b6f9-4161-a1a6-91a003280c7c" providerId="ADAL" clId="{64ECE7E0-F3A7-45E4-BFF5-80E213EE2380}" dt="2025-06-12T17:43:00.782" v="177" actId="207"/>
        <pc:sldMkLst>
          <pc:docMk/>
          <pc:sldMk cId="681213174" sldId="105156"/>
        </pc:sldMkLst>
      </pc:sldChg>
      <pc:sldChg chg="modSp mod">
        <pc:chgData name="Mondragon, Desiree - DEN" userId="cddb16d0-b6f9-4161-a1a6-91a003280c7c" providerId="ADAL" clId="{64ECE7E0-F3A7-45E4-BFF5-80E213EE2380}" dt="2025-06-12T17:43:03.541" v="178" actId="207"/>
        <pc:sldMkLst>
          <pc:docMk/>
          <pc:sldMk cId="451665620" sldId="105157"/>
        </pc:sldMkLst>
      </pc:sldChg>
      <pc:sldChg chg="modSp mod">
        <pc:chgData name="Mondragon, Desiree - DEN" userId="cddb16d0-b6f9-4161-a1a6-91a003280c7c" providerId="ADAL" clId="{64ECE7E0-F3A7-45E4-BFF5-80E213EE2380}" dt="2025-06-12T17:43:07.886" v="179" actId="207"/>
        <pc:sldMkLst>
          <pc:docMk/>
          <pc:sldMk cId="2042033106" sldId="105158"/>
        </pc:sldMkLst>
      </pc:sldChg>
    </pc:docChg>
  </pc:docChgLst>
  <pc:docChgLst>
    <pc:chgData name="Hackett, Ronette D. - DEN" userId="2f210692-697e-4a8a-b580-3c2e6eedf899" providerId="ADAL" clId="{9F881246-6BA2-4B52-B24A-42CE827FA136}"/>
    <pc:docChg chg="custSel addSld delSld modSld modSection">
      <pc:chgData name="Hackett, Ronette D. - DEN" userId="2f210692-697e-4a8a-b580-3c2e6eedf899" providerId="ADAL" clId="{9F881246-6BA2-4B52-B24A-42CE827FA136}" dt="2024-12-09T16:58:09.841" v="758" actId="1076"/>
      <pc:docMkLst>
        <pc:docMk/>
      </pc:docMkLst>
      <pc:sldChg chg="addSp delSp modSp mod">
        <pc:chgData name="Hackett, Ronette D. - DEN" userId="2f210692-697e-4a8a-b580-3c2e6eedf899" providerId="ADAL" clId="{9F881246-6BA2-4B52-B24A-42CE827FA136}" dt="2024-12-09T16:58:09.841" v="758" actId="1076"/>
        <pc:sldMkLst>
          <pc:docMk/>
          <pc:sldMk cId="3780156167" sldId="104964"/>
        </pc:sldMkLst>
      </pc:sldChg>
      <pc:sldChg chg="new del">
        <pc:chgData name="Hackett, Ronette D. - DEN" userId="2f210692-697e-4a8a-b580-3c2e6eedf899" providerId="ADAL" clId="{9F881246-6BA2-4B52-B24A-42CE827FA136}" dt="2024-12-09T16:36:32.470" v="77" actId="2696"/>
        <pc:sldMkLst>
          <pc:docMk/>
          <pc:sldMk cId="1002427575" sldId="104966"/>
        </pc:sldMkLst>
      </pc:sldChg>
      <pc:sldChg chg="add del">
        <pc:chgData name="Hackett, Ronette D. - DEN" userId="2f210692-697e-4a8a-b580-3c2e6eedf899" providerId="ADAL" clId="{9F881246-6BA2-4B52-B24A-42CE827FA136}" dt="2024-12-09T16:37:00.705" v="79" actId="2696"/>
        <pc:sldMkLst>
          <pc:docMk/>
          <pc:sldMk cId="3265275369" sldId="104967"/>
        </pc:sldMkLst>
      </pc:sldChg>
      <pc:sldChg chg="modSp add mod">
        <pc:chgData name="Hackett, Ronette D. - DEN" userId="2f210692-697e-4a8a-b580-3c2e6eedf899" providerId="ADAL" clId="{9F881246-6BA2-4B52-B24A-42CE827FA136}" dt="2024-12-09T16:58:03.496" v="757" actId="207"/>
        <pc:sldMkLst>
          <pc:docMk/>
          <pc:sldMk cId="2468848763" sldId="104968"/>
        </pc:sldMkLst>
      </pc:sldChg>
    </pc:docChg>
  </pc:docChgLst>
  <pc:docChgLst>
    <pc:chgData name="Burke, Stephanie - DEN" userId="S::stephanie.burke@flydenver.com::00802305-61c0-4df7-a303-ba63dbde2578" providerId="AD" clId="Web-{25480E87-1A4C-714C-55DA-4A06D413314D}"/>
    <pc:docChg chg="addSld delSld modSld sldOrd modSection">
      <pc:chgData name="Burke, Stephanie - DEN" userId="S::stephanie.burke@flydenver.com::00802305-61c0-4df7-a303-ba63dbde2578" providerId="AD" clId="Web-{25480E87-1A4C-714C-55DA-4A06D413314D}" dt="2025-02-12T22:48:46.382" v="51" actId="1076"/>
      <pc:docMkLst>
        <pc:docMk/>
      </pc:docMkLst>
      <pc:sldChg chg="delSp new del ord">
        <pc:chgData name="Burke, Stephanie - DEN" userId="S::stephanie.burke@flydenver.com::00802305-61c0-4df7-a303-ba63dbde2578" providerId="AD" clId="Web-{25480E87-1A4C-714C-55DA-4A06D413314D}" dt="2025-02-12T21:50:14.963" v="3"/>
        <pc:sldMkLst>
          <pc:docMk/>
          <pc:sldMk cId="1209743175" sldId="105043"/>
        </pc:sldMkLst>
      </pc:sldChg>
      <pc:sldChg chg="addSp delSp modSp add replId">
        <pc:chgData name="Burke, Stephanie - DEN" userId="S::stephanie.burke@flydenver.com::00802305-61c0-4df7-a303-ba63dbde2578" providerId="AD" clId="Web-{25480E87-1A4C-714C-55DA-4A06D413314D}" dt="2025-02-12T21:55:55.048" v="50" actId="1076"/>
        <pc:sldMkLst>
          <pc:docMk/>
          <pc:sldMk cId="1591417992" sldId="105043"/>
        </pc:sldMkLst>
      </pc:sldChg>
      <pc:sldChg chg="addSp delSp modSp add ord replId">
        <pc:chgData name="Burke, Stephanie - DEN" userId="S::stephanie.burke@flydenver.com::00802305-61c0-4df7-a303-ba63dbde2578" providerId="AD" clId="Web-{25480E87-1A4C-714C-55DA-4A06D413314D}" dt="2025-02-12T22:48:46.382" v="51" actId="1076"/>
        <pc:sldMkLst>
          <pc:docMk/>
          <pc:sldMk cId="394912774" sldId="105044"/>
        </pc:sldMkLst>
      </pc:sldChg>
    </pc:docChg>
  </pc:docChgLst>
  <pc:docChgLst>
    <pc:chgData name="Martin, Nicholas - DEN" userId="S::nicholas.martin@flydenver.com::6568c032-83e7-427e-98ee-e89191e6d8b6" providerId="AD" clId="Web-{A035C2D9-3633-97BB-DC45-A7D85D04A42D}"/>
    <pc:docChg chg="modSld">
      <pc:chgData name="Martin, Nicholas - DEN" userId="S::nicholas.martin@flydenver.com::6568c032-83e7-427e-98ee-e89191e6d8b6" providerId="AD" clId="Web-{A035C2D9-3633-97BB-DC45-A7D85D04A42D}" dt="2025-03-12T22:54:39.188" v="16" actId="20577"/>
      <pc:docMkLst>
        <pc:docMk/>
      </pc:docMkLst>
    </pc:docChg>
  </pc:docChgLst>
  <pc:docChgLst>
    <pc:chgData name="Halbert, Katie - DEN" userId="S::katie.halbert@flydenver.com::74252bd8-abf2-4bee-a5bf-d725efdf2b1f" providerId="AD" clId="Web-{A0EB375E-865B-63BE-71C6-A1E723131882}"/>
    <pc:docChg chg="addSld delSld modSld modSection">
      <pc:chgData name="Halbert, Katie - DEN" userId="S::katie.halbert@flydenver.com::74252bd8-abf2-4bee-a5bf-d725efdf2b1f" providerId="AD" clId="Web-{A0EB375E-865B-63BE-71C6-A1E723131882}" dt="2025-02-07T23:21:08.334" v="217" actId="14100"/>
      <pc:docMkLst>
        <pc:docMk/>
      </pc:docMkLst>
      <pc:sldChg chg="modSp">
        <pc:chgData name="Halbert, Katie - DEN" userId="S::katie.halbert@flydenver.com::74252bd8-abf2-4bee-a5bf-d725efdf2b1f" providerId="AD" clId="Web-{A0EB375E-865B-63BE-71C6-A1E723131882}" dt="2025-02-07T22:55:49.300" v="4" actId="20577"/>
        <pc:sldMkLst>
          <pc:docMk/>
          <pc:sldMk cId="1363167926" sldId="11136"/>
        </pc:sldMkLst>
      </pc:sldChg>
      <pc:sldChg chg="modSp">
        <pc:chgData name="Halbert, Katie - DEN" userId="S::katie.halbert@flydenver.com::74252bd8-abf2-4bee-a5bf-d725efdf2b1f" providerId="AD" clId="Web-{A0EB375E-865B-63BE-71C6-A1E723131882}" dt="2025-02-07T22:56:02.144" v="10" actId="20577"/>
        <pc:sldMkLst>
          <pc:docMk/>
          <pc:sldMk cId="811872395" sldId="104944"/>
        </pc:sldMkLst>
      </pc:sldChg>
      <pc:sldChg chg="addSp modSp">
        <pc:chgData name="Halbert, Katie - DEN" userId="S::katie.halbert@flydenver.com::74252bd8-abf2-4bee-a5bf-d725efdf2b1f" providerId="AD" clId="Web-{A0EB375E-865B-63BE-71C6-A1E723131882}" dt="2025-02-07T23:18:20.722" v="182" actId="14100"/>
        <pc:sldMkLst>
          <pc:docMk/>
          <pc:sldMk cId="2287347772" sldId="104996"/>
        </pc:sldMkLst>
      </pc:sldChg>
      <pc:sldChg chg="addSp delSp modSp">
        <pc:chgData name="Halbert, Katie - DEN" userId="S::katie.halbert@flydenver.com::74252bd8-abf2-4bee-a5bf-d725efdf2b1f" providerId="AD" clId="Web-{A0EB375E-865B-63BE-71C6-A1E723131882}" dt="2025-02-07T23:21:08.334" v="217" actId="14100"/>
        <pc:sldMkLst>
          <pc:docMk/>
          <pc:sldMk cId="3119948113" sldId="105013"/>
        </pc:sldMkLst>
      </pc:sldChg>
      <pc:sldChg chg="new del">
        <pc:chgData name="Halbert, Katie - DEN" userId="S::katie.halbert@flydenver.com::74252bd8-abf2-4bee-a5bf-d725efdf2b1f" providerId="AD" clId="Web-{A0EB375E-865B-63BE-71C6-A1E723131882}" dt="2025-02-07T23:20:18.458" v="186"/>
        <pc:sldMkLst>
          <pc:docMk/>
          <pc:sldMk cId="3285426308" sldId="105033"/>
        </pc:sldMkLst>
      </pc:sldChg>
    </pc:docChg>
  </pc:docChgLst>
  <pc:docChgLst>
    <pc:chgData name="Obrien, Adam - DEN" userId="S::adam.obrien@flydenver.com::509f1367-75e4-44a5-ba76-f54d4d597362" providerId="AD" clId="Web-{BF32D70F-6D83-A219-906B-E9DAEFDC316E}"/>
    <pc:docChg chg="modSld">
      <pc:chgData name="Obrien, Adam - DEN" userId="S::adam.obrien@flydenver.com::509f1367-75e4-44a5-ba76-f54d4d597362" providerId="AD" clId="Web-{BF32D70F-6D83-A219-906B-E9DAEFDC316E}" dt="2024-07-31T17:23:59.291" v="6" actId="1076"/>
      <pc:docMkLst>
        <pc:docMk/>
      </pc:docMkLst>
      <pc:sldChg chg="addSp delSp modSp">
        <pc:chgData name="Obrien, Adam - DEN" userId="S::adam.obrien@flydenver.com::509f1367-75e4-44a5-ba76-f54d4d597362" providerId="AD" clId="Web-{BF32D70F-6D83-A219-906B-E9DAEFDC316E}" dt="2024-07-31T17:23:59.291" v="6" actId="1076"/>
        <pc:sldMkLst>
          <pc:docMk/>
          <pc:sldMk cId="2241696709" sldId="11163"/>
        </pc:sldMkLst>
      </pc:sldChg>
    </pc:docChg>
  </pc:docChgLst>
  <pc:docChgLst>
    <pc:chgData name="Halbert, Katie - DEN" userId="S::katie.halbert@flydenver.com::74252bd8-abf2-4bee-a5bf-d725efdf2b1f" providerId="AD" clId="Web-{5A343BB8-B4DA-5DA2-D2DB-3A1F3AED262B}"/>
    <pc:docChg chg="modSld">
      <pc:chgData name="Halbert, Katie - DEN" userId="S::katie.halbert@flydenver.com::74252bd8-abf2-4bee-a5bf-d725efdf2b1f" providerId="AD" clId="Web-{5A343BB8-B4DA-5DA2-D2DB-3A1F3AED262B}" dt="2025-03-07T17:41:00.759" v="106" actId="20577"/>
      <pc:docMkLst>
        <pc:docMk/>
      </pc:docMkLst>
      <pc:sldChg chg="modSp">
        <pc:chgData name="Halbert, Katie - DEN" userId="S::katie.halbert@flydenver.com::74252bd8-abf2-4bee-a5bf-d725efdf2b1f" providerId="AD" clId="Web-{5A343BB8-B4DA-5DA2-D2DB-3A1F3AED262B}" dt="2025-03-07T17:41:00.759" v="106" actId="20577"/>
        <pc:sldMkLst>
          <pc:docMk/>
          <pc:sldMk cId="2287347772" sldId="104996"/>
        </pc:sldMkLst>
      </pc:sldChg>
    </pc:docChg>
  </pc:docChgLst>
  <pc:docChgLst>
    <pc:chgData name="Mondragon, Desiree - DEN" userId="cddb16d0-b6f9-4161-a1a6-91a003280c7c" providerId="ADAL" clId="{5F3230F6-97A8-4AE9-BAD7-B9F59A991828}"/>
    <pc:docChg chg="modSld">
      <pc:chgData name="Mondragon, Desiree - DEN" userId="cddb16d0-b6f9-4161-a1a6-91a003280c7c" providerId="ADAL" clId="{5F3230F6-97A8-4AE9-BAD7-B9F59A991828}" dt="2024-06-17T20:48:17.991" v="6" actId="729"/>
      <pc:docMkLst>
        <pc:docMk/>
      </pc:docMkLst>
      <pc:sldChg chg="modSp">
        <pc:chgData name="Mondragon, Desiree - DEN" userId="cddb16d0-b6f9-4161-a1a6-91a003280c7c" providerId="ADAL" clId="{5F3230F6-97A8-4AE9-BAD7-B9F59A991828}" dt="2024-06-17T20:46:08.660" v="0"/>
        <pc:sldMkLst>
          <pc:docMk/>
          <pc:sldMk cId="3371077155" sldId="259"/>
        </pc:sldMkLst>
      </pc:sldChg>
      <pc:sldChg chg="modSp mod modShow">
        <pc:chgData name="Mondragon, Desiree - DEN" userId="cddb16d0-b6f9-4161-a1a6-91a003280c7c" providerId="ADAL" clId="{5F3230F6-97A8-4AE9-BAD7-B9F59A991828}" dt="2024-06-17T20:46:56.580" v="5" actId="729"/>
        <pc:sldMkLst>
          <pc:docMk/>
          <pc:sldMk cId="926823826" sldId="11109"/>
        </pc:sldMkLst>
      </pc:sldChg>
      <pc:sldChg chg="modSp mod modShow">
        <pc:chgData name="Mondragon, Desiree - DEN" userId="cddb16d0-b6f9-4161-a1a6-91a003280c7c" providerId="ADAL" clId="{5F3230F6-97A8-4AE9-BAD7-B9F59A991828}" dt="2024-06-17T20:46:56.580" v="5" actId="729"/>
        <pc:sldMkLst>
          <pc:docMk/>
          <pc:sldMk cId="46628132" sldId="11111"/>
        </pc:sldMkLst>
      </pc:sldChg>
      <pc:sldChg chg="modSp mod modShow">
        <pc:chgData name="Mondragon, Desiree - DEN" userId="cddb16d0-b6f9-4161-a1a6-91a003280c7c" providerId="ADAL" clId="{5F3230F6-97A8-4AE9-BAD7-B9F59A991828}" dt="2024-06-17T20:46:18.907" v="1" actId="729"/>
        <pc:sldMkLst>
          <pc:docMk/>
          <pc:sldMk cId="1242778345" sldId="11115"/>
        </pc:sldMkLst>
      </pc:sldChg>
      <pc:sldChg chg="modSp mod modShow">
        <pc:chgData name="Mondragon, Desiree - DEN" userId="cddb16d0-b6f9-4161-a1a6-91a003280c7c" providerId="ADAL" clId="{5F3230F6-97A8-4AE9-BAD7-B9F59A991828}" dt="2024-06-17T20:46:24.428" v="2" actId="729"/>
        <pc:sldMkLst>
          <pc:docMk/>
          <pc:sldMk cId="1762901178" sldId="11116"/>
        </pc:sldMkLst>
      </pc:sldChg>
      <pc:sldChg chg="modSp mod modShow">
        <pc:chgData name="Mondragon, Desiree - DEN" userId="cddb16d0-b6f9-4161-a1a6-91a003280c7c" providerId="ADAL" clId="{5F3230F6-97A8-4AE9-BAD7-B9F59A991828}" dt="2024-06-17T20:46:40.210" v="3" actId="729"/>
        <pc:sldMkLst>
          <pc:docMk/>
          <pc:sldMk cId="4288829227" sldId="11117"/>
        </pc:sldMkLst>
      </pc:sldChg>
      <pc:sldChg chg="modSp mod modShow">
        <pc:chgData name="Mondragon, Desiree - DEN" userId="cddb16d0-b6f9-4161-a1a6-91a003280c7c" providerId="ADAL" clId="{5F3230F6-97A8-4AE9-BAD7-B9F59A991828}" dt="2024-06-17T20:46:40.210" v="3" actId="729"/>
        <pc:sldMkLst>
          <pc:docMk/>
          <pc:sldMk cId="2374995449" sldId="11118"/>
        </pc:sldMkLst>
      </pc:sldChg>
      <pc:sldChg chg="modSp mod modShow">
        <pc:chgData name="Mondragon, Desiree - DEN" userId="cddb16d0-b6f9-4161-a1a6-91a003280c7c" providerId="ADAL" clId="{5F3230F6-97A8-4AE9-BAD7-B9F59A991828}" dt="2024-06-17T20:46:40.210" v="3" actId="729"/>
        <pc:sldMkLst>
          <pc:docMk/>
          <pc:sldMk cId="3060206424" sldId="11119"/>
        </pc:sldMkLst>
      </pc:sldChg>
      <pc:sldChg chg="modSp mod modShow">
        <pc:chgData name="Mondragon, Desiree - DEN" userId="cddb16d0-b6f9-4161-a1a6-91a003280c7c" providerId="ADAL" clId="{5F3230F6-97A8-4AE9-BAD7-B9F59A991828}" dt="2024-06-17T20:46:47.027" v="4" actId="729"/>
        <pc:sldMkLst>
          <pc:docMk/>
          <pc:sldMk cId="4164700554" sldId="11120"/>
        </pc:sldMkLst>
      </pc:sldChg>
      <pc:sldChg chg="modSp mod modShow">
        <pc:chgData name="Mondragon, Desiree - DEN" userId="cddb16d0-b6f9-4161-a1a6-91a003280c7c" providerId="ADAL" clId="{5F3230F6-97A8-4AE9-BAD7-B9F59A991828}" dt="2024-06-17T20:46:47.027" v="4" actId="729"/>
        <pc:sldMkLst>
          <pc:docMk/>
          <pc:sldMk cId="3012636638" sldId="11121"/>
        </pc:sldMkLst>
      </pc:sldChg>
      <pc:sldChg chg="modSp mod modShow">
        <pc:chgData name="Mondragon, Desiree - DEN" userId="cddb16d0-b6f9-4161-a1a6-91a003280c7c" providerId="ADAL" clId="{5F3230F6-97A8-4AE9-BAD7-B9F59A991828}" dt="2024-06-17T20:46:47.027" v="4" actId="729"/>
        <pc:sldMkLst>
          <pc:docMk/>
          <pc:sldMk cId="831066333" sldId="11122"/>
        </pc:sldMkLst>
      </pc:sldChg>
      <pc:sldChg chg="modSp mod modShow">
        <pc:chgData name="Mondragon, Desiree - DEN" userId="cddb16d0-b6f9-4161-a1a6-91a003280c7c" providerId="ADAL" clId="{5F3230F6-97A8-4AE9-BAD7-B9F59A991828}" dt="2024-06-17T20:48:17.991" v="6" actId="729"/>
        <pc:sldMkLst>
          <pc:docMk/>
          <pc:sldMk cId="3620443561" sldId="11123"/>
        </pc:sldMkLst>
      </pc:sldChg>
      <pc:sldChg chg="modSp mod modShow">
        <pc:chgData name="Mondragon, Desiree - DEN" userId="cddb16d0-b6f9-4161-a1a6-91a003280c7c" providerId="ADAL" clId="{5F3230F6-97A8-4AE9-BAD7-B9F59A991828}" dt="2024-06-17T20:46:56.580" v="5" actId="729"/>
        <pc:sldMkLst>
          <pc:docMk/>
          <pc:sldMk cId="1126909354" sldId="11124"/>
        </pc:sldMkLst>
      </pc:sldChg>
      <pc:sldChg chg="modSp mod modShow">
        <pc:chgData name="Mondragon, Desiree - DEN" userId="cddb16d0-b6f9-4161-a1a6-91a003280c7c" providerId="ADAL" clId="{5F3230F6-97A8-4AE9-BAD7-B9F59A991828}" dt="2024-06-17T20:46:56.580" v="5" actId="729"/>
        <pc:sldMkLst>
          <pc:docMk/>
          <pc:sldMk cId="3751132723" sldId="11125"/>
        </pc:sldMkLst>
      </pc:sldChg>
      <pc:sldChg chg="modSp mod modShow">
        <pc:chgData name="Mondragon, Desiree - DEN" userId="cddb16d0-b6f9-4161-a1a6-91a003280c7c" providerId="ADAL" clId="{5F3230F6-97A8-4AE9-BAD7-B9F59A991828}" dt="2024-06-17T20:46:56.580" v="5" actId="729"/>
        <pc:sldMkLst>
          <pc:docMk/>
          <pc:sldMk cId="304383958" sldId="11126"/>
        </pc:sldMkLst>
      </pc:sldChg>
      <pc:sldChg chg="modSp mod modShow">
        <pc:chgData name="Mondragon, Desiree - DEN" userId="cddb16d0-b6f9-4161-a1a6-91a003280c7c" providerId="ADAL" clId="{5F3230F6-97A8-4AE9-BAD7-B9F59A991828}" dt="2024-06-17T20:46:56.580" v="5" actId="729"/>
        <pc:sldMkLst>
          <pc:docMk/>
          <pc:sldMk cId="2125040398" sldId="11127"/>
        </pc:sldMkLst>
      </pc:sldChg>
    </pc:docChg>
  </pc:docChgLst>
  <pc:docChgLst>
    <pc:chgData name="Mondragon, Desiree - DEN" userId="S::desiree.mondragon@flydenver.com::cddb16d0-b6f9-4161-a1a6-91a003280c7c" providerId="AD" clId="Web-{38CBC527-6BB4-0B88-38BD-BFCA7AA7F4BD}"/>
    <pc:docChg chg="modSld">
      <pc:chgData name="Mondragon, Desiree - DEN" userId="S::desiree.mondragon@flydenver.com::cddb16d0-b6f9-4161-a1a6-91a003280c7c" providerId="AD" clId="Web-{38CBC527-6BB4-0B88-38BD-BFCA7AA7F4BD}" dt="2025-04-25T16:50:39.311" v="29" actId="20577"/>
      <pc:docMkLst>
        <pc:docMk/>
      </pc:docMkLst>
      <pc:sldChg chg="modSp">
        <pc:chgData name="Mondragon, Desiree - DEN" userId="S::desiree.mondragon@flydenver.com::cddb16d0-b6f9-4161-a1a6-91a003280c7c" providerId="AD" clId="Web-{38CBC527-6BB4-0B88-38BD-BFCA7AA7F4BD}" dt="2025-04-25T16:39:50.559" v="28" actId="20577"/>
        <pc:sldMkLst>
          <pc:docMk/>
          <pc:sldMk cId="2944146199" sldId="104991"/>
        </pc:sldMkLst>
      </pc:sldChg>
      <pc:sldChg chg="mod modShow">
        <pc:chgData name="Mondragon, Desiree - DEN" userId="S::desiree.mondragon@flydenver.com::cddb16d0-b6f9-4161-a1a6-91a003280c7c" providerId="AD" clId="Web-{38CBC527-6BB4-0B88-38BD-BFCA7AA7F4BD}" dt="2025-04-25T16:38:00.512" v="0"/>
        <pc:sldMkLst>
          <pc:docMk/>
          <pc:sldMk cId="712996924" sldId="105034"/>
        </pc:sldMkLst>
      </pc:sldChg>
      <pc:sldChg chg="modSp">
        <pc:chgData name="Mondragon, Desiree - DEN" userId="S::desiree.mondragon@flydenver.com::cddb16d0-b6f9-4161-a1a6-91a003280c7c" providerId="AD" clId="Web-{38CBC527-6BB4-0B88-38BD-BFCA7AA7F4BD}" dt="2025-04-25T16:38:32.027" v="8" actId="20577"/>
        <pc:sldMkLst>
          <pc:docMk/>
          <pc:sldMk cId="3519811202" sldId="105073"/>
        </pc:sldMkLst>
      </pc:sldChg>
      <pc:sldChg chg="modSp">
        <pc:chgData name="Mondragon, Desiree - DEN" userId="S::desiree.mondragon@flydenver.com::cddb16d0-b6f9-4161-a1a6-91a003280c7c" providerId="AD" clId="Web-{38CBC527-6BB4-0B88-38BD-BFCA7AA7F4BD}" dt="2025-04-25T16:39:26.121" v="19" actId="20577"/>
        <pc:sldMkLst>
          <pc:docMk/>
          <pc:sldMk cId="1405147649" sldId="105083"/>
        </pc:sldMkLst>
      </pc:sldChg>
      <pc:sldChg chg="modSp">
        <pc:chgData name="Mondragon, Desiree - DEN" userId="S::desiree.mondragon@flydenver.com::cddb16d0-b6f9-4161-a1a6-91a003280c7c" providerId="AD" clId="Web-{38CBC527-6BB4-0B88-38BD-BFCA7AA7F4BD}" dt="2025-04-25T16:38:26.263" v="6" actId="20577"/>
        <pc:sldMkLst>
          <pc:docMk/>
          <pc:sldMk cId="3782351488" sldId="105085"/>
        </pc:sldMkLst>
      </pc:sldChg>
    </pc:docChg>
  </pc:docChgLst>
  <pc:docChgLst>
    <pc:chgData name="Hackett, Ronette D. - DEN" userId="S::ronette.hackett@flydenver.com::2f210692-697e-4a8a-b580-3c2e6eedf899" providerId="AD" clId="Web-{27C44ABF-7BFD-A2A0-6082-FB52DF07EF0C}"/>
    <pc:docChg chg="sldOrd">
      <pc:chgData name="Hackett, Ronette D. - DEN" userId="S::ronette.hackett@flydenver.com::2f210692-697e-4a8a-b580-3c2e6eedf899" providerId="AD" clId="Web-{27C44ABF-7BFD-A2A0-6082-FB52DF07EF0C}" dt="2025-02-13T19:57:23.672" v="1"/>
      <pc:docMkLst>
        <pc:docMk/>
      </pc:docMkLst>
      <pc:sldChg chg="ord">
        <pc:chgData name="Hackett, Ronette D. - DEN" userId="S::ronette.hackett@flydenver.com::2f210692-697e-4a8a-b580-3c2e6eedf899" providerId="AD" clId="Web-{27C44ABF-7BFD-A2A0-6082-FB52DF07EF0C}" dt="2025-02-13T19:57:23.672" v="1"/>
        <pc:sldMkLst>
          <pc:docMk/>
          <pc:sldMk cId="3800954433" sldId="105038"/>
        </pc:sldMkLst>
      </pc:sldChg>
    </pc:docChg>
  </pc:docChgLst>
  <pc:docChgLst>
    <pc:chgData name="Mondragon, Desiree - DEN" userId="cddb16d0-b6f9-4161-a1a6-91a003280c7c" providerId="ADAL" clId="{AA1D9453-8090-4833-B7C8-826E4059485A}"/>
    <pc:docChg chg="undo custSel addSld delSld modSld sldOrd modMainMaster">
      <pc:chgData name="Mondragon, Desiree - DEN" userId="cddb16d0-b6f9-4161-a1a6-91a003280c7c" providerId="ADAL" clId="{AA1D9453-8090-4833-B7C8-826E4059485A}" dt="2024-06-13T21:20:32.920" v="990" actId="729"/>
      <pc:docMkLst>
        <pc:docMk/>
      </pc:docMkLst>
      <pc:sldChg chg="mod modShow">
        <pc:chgData name="Mondragon, Desiree - DEN" userId="cddb16d0-b6f9-4161-a1a6-91a003280c7c" providerId="ADAL" clId="{AA1D9453-8090-4833-B7C8-826E4059485A}" dt="2024-06-13T21:20:28.592" v="989" actId="729"/>
        <pc:sldMkLst>
          <pc:docMk/>
          <pc:sldMk cId="2419773897" sldId="262"/>
        </pc:sldMkLst>
      </pc:sldChg>
      <pc:sldChg chg="modNotesTx">
        <pc:chgData name="Mondragon, Desiree - DEN" userId="cddb16d0-b6f9-4161-a1a6-91a003280c7c" providerId="ADAL" clId="{AA1D9453-8090-4833-B7C8-826E4059485A}" dt="2024-06-13T16:49:42.234" v="978"/>
        <pc:sldMkLst>
          <pc:docMk/>
          <pc:sldMk cId="3053472938" sldId="279"/>
        </pc:sldMkLst>
      </pc:sldChg>
      <pc:sldChg chg="modSp mod">
        <pc:chgData name="Mondragon, Desiree - DEN" userId="cddb16d0-b6f9-4161-a1a6-91a003280c7c" providerId="ADAL" clId="{AA1D9453-8090-4833-B7C8-826E4059485A}" dt="2024-06-13T18:38:45.410" v="982" actId="12"/>
        <pc:sldMkLst>
          <pc:docMk/>
          <pc:sldMk cId="0" sldId="10771"/>
        </pc:sldMkLst>
      </pc:sldChg>
      <pc:sldChg chg="modSp mod">
        <pc:chgData name="Mondragon, Desiree - DEN" userId="cddb16d0-b6f9-4161-a1a6-91a003280c7c" providerId="ADAL" clId="{AA1D9453-8090-4833-B7C8-826E4059485A}" dt="2024-06-13T16:21:48.301" v="458" actId="207"/>
        <pc:sldMkLst>
          <pc:docMk/>
          <pc:sldMk cId="703172498" sldId="11024"/>
        </pc:sldMkLst>
      </pc:sldChg>
      <pc:sldChg chg="modSp mod">
        <pc:chgData name="Mondragon, Desiree - DEN" userId="cddb16d0-b6f9-4161-a1a6-91a003280c7c" providerId="ADAL" clId="{AA1D9453-8090-4833-B7C8-826E4059485A}" dt="2024-06-13T18:38:35.322" v="981" actId="12"/>
        <pc:sldMkLst>
          <pc:docMk/>
          <pc:sldMk cId="3296810433" sldId="11070"/>
        </pc:sldMkLst>
      </pc:sldChg>
      <pc:sldChg chg="modSp mod">
        <pc:chgData name="Mondragon, Desiree - DEN" userId="cddb16d0-b6f9-4161-a1a6-91a003280c7c" providerId="ADAL" clId="{AA1D9453-8090-4833-B7C8-826E4059485A}" dt="2024-06-13T16:22:33.192" v="490" actId="404"/>
        <pc:sldMkLst>
          <pc:docMk/>
          <pc:sldMk cId="11780667" sldId="11071"/>
        </pc:sldMkLst>
      </pc:sldChg>
      <pc:sldChg chg="modSp mod">
        <pc:chgData name="Mondragon, Desiree - DEN" userId="cddb16d0-b6f9-4161-a1a6-91a003280c7c" providerId="ADAL" clId="{AA1D9453-8090-4833-B7C8-826E4059485A}" dt="2024-06-13T16:22:08.738" v="461" actId="108"/>
        <pc:sldMkLst>
          <pc:docMk/>
          <pc:sldMk cId="4103528895" sldId="11072"/>
        </pc:sldMkLst>
      </pc:sldChg>
      <pc:sldChg chg="modSp mod">
        <pc:chgData name="Mondragon, Desiree - DEN" userId="cddb16d0-b6f9-4161-a1a6-91a003280c7c" providerId="ADAL" clId="{AA1D9453-8090-4833-B7C8-826E4059485A}" dt="2024-06-13T16:23:38.071" v="549"/>
        <pc:sldMkLst>
          <pc:docMk/>
          <pc:sldMk cId="4221093669" sldId="11073"/>
        </pc:sldMkLst>
      </pc:sldChg>
      <pc:sldChg chg="modSp mod">
        <pc:chgData name="Mondragon, Desiree - DEN" userId="cddb16d0-b6f9-4161-a1a6-91a003280c7c" providerId="ADAL" clId="{AA1D9453-8090-4833-B7C8-826E4059485A}" dt="2024-06-13T16:23:32.434" v="546" actId="20577"/>
        <pc:sldMkLst>
          <pc:docMk/>
          <pc:sldMk cId="4248998617" sldId="11074"/>
        </pc:sldMkLst>
      </pc:sldChg>
      <pc:sldChg chg="modSp mod">
        <pc:chgData name="Mondragon, Desiree - DEN" userId="cddb16d0-b6f9-4161-a1a6-91a003280c7c" providerId="ADAL" clId="{AA1D9453-8090-4833-B7C8-826E4059485A}" dt="2024-06-13T16:23:43.499" v="552"/>
        <pc:sldMkLst>
          <pc:docMk/>
          <pc:sldMk cId="3981395270" sldId="11075"/>
        </pc:sldMkLst>
      </pc:sldChg>
      <pc:sldChg chg="modSp mod">
        <pc:chgData name="Mondragon, Desiree - DEN" userId="cddb16d0-b6f9-4161-a1a6-91a003280c7c" providerId="ADAL" clId="{AA1D9453-8090-4833-B7C8-826E4059485A}" dt="2024-06-13T16:23:51.254" v="556" actId="20577"/>
        <pc:sldMkLst>
          <pc:docMk/>
          <pc:sldMk cId="2969805811" sldId="11076"/>
        </pc:sldMkLst>
      </pc:sldChg>
      <pc:sldChg chg="modSp mod">
        <pc:chgData name="Mondragon, Desiree - DEN" userId="cddb16d0-b6f9-4161-a1a6-91a003280c7c" providerId="ADAL" clId="{AA1D9453-8090-4833-B7C8-826E4059485A}" dt="2024-06-13T16:22:58.694" v="516" actId="113"/>
        <pc:sldMkLst>
          <pc:docMk/>
          <pc:sldMk cId="2444930698" sldId="11077"/>
        </pc:sldMkLst>
      </pc:sldChg>
      <pc:sldChg chg="modSp mod">
        <pc:chgData name="Mondragon, Desiree - DEN" userId="cddb16d0-b6f9-4161-a1a6-91a003280c7c" providerId="ADAL" clId="{AA1D9453-8090-4833-B7C8-826E4059485A}" dt="2024-06-13T16:23:54.747" v="559"/>
        <pc:sldMkLst>
          <pc:docMk/>
          <pc:sldMk cId="3015803363" sldId="11078"/>
        </pc:sldMkLst>
      </pc:sldChg>
      <pc:sldChg chg="modSp mod">
        <pc:chgData name="Mondragon, Desiree - DEN" userId="cddb16d0-b6f9-4161-a1a6-91a003280c7c" providerId="ADAL" clId="{AA1D9453-8090-4833-B7C8-826E4059485A}" dt="2024-06-13T16:24:01.087" v="562"/>
        <pc:sldMkLst>
          <pc:docMk/>
          <pc:sldMk cId="3736485398" sldId="11082"/>
        </pc:sldMkLst>
      </pc:sldChg>
      <pc:sldChg chg="modSp mod">
        <pc:chgData name="Mondragon, Desiree - DEN" userId="cddb16d0-b6f9-4161-a1a6-91a003280c7c" providerId="ADAL" clId="{AA1D9453-8090-4833-B7C8-826E4059485A}" dt="2024-06-13T16:24:12.913" v="571" actId="5793"/>
        <pc:sldMkLst>
          <pc:docMk/>
          <pc:sldMk cId="620797630" sldId="11083"/>
        </pc:sldMkLst>
      </pc:sldChg>
      <pc:sldChg chg="modSp mod">
        <pc:chgData name="Mondragon, Desiree - DEN" userId="cddb16d0-b6f9-4161-a1a6-91a003280c7c" providerId="ADAL" clId="{AA1D9453-8090-4833-B7C8-826E4059485A}" dt="2024-06-13T16:24:20.557" v="574"/>
        <pc:sldMkLst>
          <pc:docMk/>
          <pc:sldMk cId="2561711928" sldId="11084"/>
        </pc:sldMkLst>
      </pc:sldChg>
      <pc:sldChg chg="modSp mod">
        <pc:chgData name="Mondragon, Desiree - DEN" userId="cddb16d0-b6f9-4161-a1a6-91a003280c7c" providerId="ADAL" clId="{AA1D9453-8090-4833-B7C8-826E4059485A}" dt="2024-06-13T16:24:53.538" v="599" actId="113"/>
        <pc:sldMkLst>
          <pc:docMk/>
          <pc:sldMk cId="1591334633" sldId="11085"/>
        </pc:sldMkLst>
      </pc:sldChg>
      <pc:sldChg chg="modSp mod">
        <pc:chgData name="Mondragon, Desiree - DEN" userId="cddb16d0-b6f9-4161-a1a6-91a003280c7c" providerId="ADAL" clId="{AA1D9453-8090-4833-B7C8-826E4059485A}" dt="2024-06-13T16:28:14.988" v="664" actId="207"/>
        <pc:sldMkLst>
          <pc:docMk/>
          <pc:sldMk cId="1196899830" sldId="11086"/>
        </pc:sldMkLst>
      </pc:sldChg>
      <pc:sldChg chg="modSp mod">
        <pc:chgData name="Mondragon, Desiree - DEN" userId="cddb16d0-b6f9-4161-a1a6-91a003280c7c" providerId="ADAL" clId="{AA1D9453-8090-4833-B7C8-826E4059485A}" dt="2024-06-13T16:28:43.524" v="688" actId="113"/>
        <pc:sldMkLst>
          <pc:docMk/>
          <pc:sldMk cId="4070722801" sldId="11088"/>
        </pc:sldMkLst>
      </pc:sldChg>
      <pc:sldChg chg="modSp mod">
        <pc:chgData name="Mondragon, Desiree - DEN" userId="cddb16d0-b6f9-4161-a1a6-91a003280c7c" providerId="ADAL" clId="{AA1D9453-8090-4833-B7C8-826E4059485A}" dt="2024-06-13T16:29:48.122" v="692" actId="20577"/>
        <pc:sldMkLst>
          <pc:docMk/>
          <pc:sldMk cId="2242473801" sldId="11089"/>
        </pc:sldMkLst>
      </pc:sldChg>
      <pc:sldChg chg="mod modShow">
        <pc:chgData name="Mondragon, Desiree - DEN" userId="cddb16d0-b6f9-4161-a1a6-91a003280c7c" providerId="ADAL" clId="{AA1D9453-8090-4833-B7C8-826E4059485A}" dt="2024-06-13T16:43:30.856" v="938" actId="729"/>
        <pc:sldMkLst>
          <pc:docMk/>
          <pc:sldMk cId="217077955" sldId="11101"/>
        </pc:sldMkLst>
      </pc:sldChg>
      <pc:sldChg chg="modSp mod modShow">
        <pc:chgData name="Mondragon, Desiree - DEN" userId="cddb16d0-b6f9-4161-a1a6-91a003280c7c" providerId="ADAL" clId="{AA1D9453-8090-4833-B7C8-826E4059485A}" dt="2024-06-13T16:43:30.856" v="938" actId="729"/>
        <pc:sldMkLst>
          <pc:docMk/>
          <pc:sldMk cId="1739419069" sldId="11102"/>
        </pc:sldMkLst>
      </pc:sldChg>
      <pc:sldChg chg="addSp delSp modSp mod modShow modNotesTx">
        <pc:chgData name="Mondragon, Desiree - DEN" userId="cddb16d0-b6f9-4161-a1a6-91a003280c7c" providerId="ADAL" clId="{AA1D9453-8090-4833-B7C8-826E4059485A}" dt="2024-06-13T21:19:13.707" v="983" actId="729"/>
        <pc:sldMkLst>
          <pc:docMk/>
          <pc:sldMk cId="1517900467" sldId="11103"/>
        </pc:sldMkLst>
      </pc:sldChg>
      <pc:sldChg chg="modSp mod">
        <pc:chgData name="Mondragon, Desiree - DEN" userId="cddb16d0-b6f9-4161-a1a6-91a003280c7c" providerId="ADAL" clId="{AA1D9453-8090-4833-B7C8-826E4059485A}" dt="2024-06-13T16:22:36.971" v="491"/>
        <pc:sldMkLst>
          <pc:docMk/>
          <pc:sldMk cId="1155368513" sldId="11104"/>
        </pc:sldMkLst>
      </pc:sldChg>
      <pc:sldChg chg="del">
        <pc:chgData name="Mondragon, Desiree - DEN" userId="cddb16d0-b6f9-4161-a1a6-91a003280c7c" providerId="ADAL" clId="{AA1D9453-8090-4833-B7C8-826E4059485A}" dt="2024-06-13T18:18:51.156" v="979" actId="2696"/>
        <pc:sldMkLst>
          <pc:docMk/>
          <pc:sldMk cId="1005100309" sldId="11108"/>
        </pc:sldMkLst>
      </pc:sldChg>
      <pc:sldChg chg="modSp mod ord modShow">
        <pc:chgData name="Mondragon, Desiree - DEN" userId="cddb16d0-b6f9-4161-a1a6-91a003280c7c" providerId="ADAL" clId="{AA1D9453-8090-4833-B7C8-826E4059485A}" dt="2024-06-13T16:43:30.856" v="938" actId="729"/>
        <pc:sldMkLst>
          <pc:docMk/>
          <pc:sldMk cId="926823826" sldId="11109"/>
        </pc:sldMkLst>
      </pc:sldChg>
      <pc:sldChg chg="modSp mod">
        <pc:chgData name="Mondragon, Desiree - DEN" userId="cddb16d0-b6f9-4161-a1a6-91a003280c7c" providerId="ADAL" clId="{AA1D9453-8090-4833-B7C8-826E4059485A}" dt="2024-06-13T16:30:21.536" v="731" actId="20577"/>
        <pc:sldMkLst>
          <pc:docMk/>
          <pc:sldMk cId="586891528" sldId="11110"/>
        </pc:sldMkLst>
      </pc:sldChg>
      <pc:sldChg chg="modSp add mod modShow">
        <pc:chgData name="Mondragon, Desiree - DEN" userId="cddb16d0-b6f9-4161-a1a6-91a003280c7c" providerId="ADAL" clId="{AA1D9453-8090-4833-B7C8-826E4059485A}" dt="2024-06-13T21:19:50.822" v="984" actId="729"/>
        <pc:sldMkLst>
          <pc:docMk/>
          <pc:sldMk cId="1242778345" sldId="11115"/>
        </pc:sldMkLst>
      </pc:sldChg>
      <pc:sldChg chg="modSp add mod ord modShow">
        <pc:chgData name="Mondragon, Desiree - DEN" userId="cddb16d0-b6f9-4161-a1a6-91a003280c7c" providerId="ADAL" clId="{AA1D9453-8090-4833-B7C8-826E4059485A}" dt="2024-06-13T21:19:59.008" v="985" actId="729"/>
        <pc:sldMkLst>
          <pc:docMk/>
          <pc:sldMk cId="1762901178" sldId="11116"/>
        </pc:sldMkLst>
      </pc:sldChg>
      <pc:sldChg chg="modSp add mod ord modShow">
        <pc:chgData name="Mondragon, Desiree - DEN" userId="cddb16d0-b6f9-4161-a1a6-91a003280c7c" providerId="ADAL" clId="{AA1D9453-8090-4833-B7C8-826E4059485A}" dt="2024-06-13T21:19:59.008" v="985" actId="729"/>
        <pc:sldMkLst>
          <pc:docMk/>
          <pc:sldMk cId="4288829227" sldId="11117"/>
        </pc:sldMkLst>
      </pc:sldChg>
      <pc:sldChg chg="modSp add mod ord modShow">
        <pc:chgData name="Mondragon, Desiree - DEN" userId="cddb16d0-b6f9-4161-a1a6-91a003280c7c" providerId="ADAL" clId="{AA1D9453-8090-4833-B7C8-826E4059485A}" dt="2024-06-13T21:19:59.008" v="985" actId="729"/>
        <pc:sldMkLst>
          <pc:docMk/>
          <pc:sldMk cId="2374995449" sldId="11118"/>
        </pc:sldMkLst>
      </pc:sldChg>
      <pc:sldChg chg="modSp add mod ord modShow">
        <pc:chgData name="Mondragon, Desiree - DEN" userId="cddb16d0-b6f9-4161-a1a6-91a003280c7c" providerId="ADAL" clId="{AA1D9453-8090-4833-B7C8-826E4059485A}" dt="2024-06-13T21:20:06.098" v="986" actId="729"/>
        <pc:sldMkLst>
          <pc:docMk/>
          <pc:sldMk cId="3060206424" sldId="11119"/>
        </pc:sldMkLst>
      </pc:sldChg>
      <pc:sldChg chg="modSp add mod ord modShow">
        <pc:chgData name="Mondragon, Desiree - DEN" userId="cddb16d0-b6f9-4161-a1a6-91a003280c7c" providerId="ADAL" clId="{AA1D9453-8090-4833-B7C8-826E4059485A}" dt="2024-06-13T21:20:06.098" v="986" actId="729"/>
        <pc:sldMkLst>
          <pc:docMk/>
          <pc:sldMk cId="4164700554" sldId="11120"/>
        </pc:sldMkLst>
      </pc:sldChg>
      <pc:sldChg chg="modSp add mod ord modShow">
        <pc:chgData name="Mondragon, Desiree - DEN" userId="cddb16d0-b6f9-4161-a1a6-91a003280c7c" providerId="ADAL" clId="{AA1D9453-8090-4833-B7C8-826E4059485A}" dt="2024-06-13T21:20:11.586" v="987" actId="729"/>
        <pc:sldMkLst>
          <pc:docMk/>
          <pc:sldMk cId="3012636638" sldId="11121"/>
        </pc:sldMkLst>
      </pc:sldChg>
      <pc:sldChg chg="modSp add mod ord modShow">
        <pc:chgData name="Mondragon, Desiree - DEN" userId="cddb16d0-b6f9-4161-a1a6-91a003280c7c" providerId="ADAL" clId="{AA1D9453-8090-4833-B7C8-826E4059485A}" dt="2024-06-13T21:20:11.586" v="987" actId="729"/>
        <pc:sldMkLst>
          <pc:docMk/>
          <pc:sldMk cId="831066333" sldId="11122"/>
        </pc:sldMkLst>
      </pc:sldChg>
      <pc:sldChg chg="modSp add mod ord modShow">
        <pc:chgData name="Mondragon, Desiree - DEN" userId="cddb16d0-b6f9-4161-a1a6-91a003280c7c" providerId="ADAL" clId="{AA1D9453-8090-4833-B7C8-826E4059485A}" dt="2024-06-13T21:20:11.586" v="987" actId="729"/>
        <pc:sldMkLst>
          <pc:docMk/>
          <pc:sldMk cId="3620443561" sldId="11123"/>
        </pc:sldMkLst>
      </pc:sldChg>
      <pc:sldChg chg="add del ord">
        <pc:chgData name="Mondragon, Desiree - DEN" userId="cddb16d0-b6f9-4161-a1a6-91a003280c7c" providerId="ADAL" clId="{AA1D9453-8090-4833-B7C8-826E4059485A}" dt="2024-06-13T16:14:39.675" v="247" actId="2696"/>
        <pc:sldMkLst>
          <pc:docMk/>
          <pc:sldMk cId="79003922" sldId="11124"/>
        </pc:sldMkLst>
      </pc:sldChg>
      <pc:sldChg chg="addSp delSp modSp add del mod modClrScheme chgLayout modNotesTx">
        <pc:chgData name="Mondragon, Desiree - DEN" userId="cddb16d0-b6f9-4161-a1a6-91a003280c7c" providerId="ADAL" clId="{AA1D9453-8090-4833-B7C8-826E4059485A}" dt="2024-06-13T16:37:17.426" v="854" actId="2696"/>
        <pc:sldMkLst>
          <pc:docMk/>
          <pc:sldMk cId="4108632705" sldId="11128"/>
        </pc:sldMkLst>
      </pc:sldChg>
      <pc:sldChg chg="modSp add del mod ord">
        <pc:chgData name="Mondragon, Desiree - DEN" userId="cddb16d0-b6f9-4161-a1a6-91a003280c7c" providerId="ADAL" clId="{AA1D9453-8090-4833-B7C8-826E4059485A}" dt="2024-06-13T16:38:09.521" v="899" actId="2696"/>
        <pc:sldMkLst>
          <pc:docMk/>
          <pc:sldMk cId="1722881613" sldId="11129"/>
        </pc:sldMkLst>
      </pc:sldChg>
      <pc:sldChg chg="addSp delSp modSp new mod modClrScheme modShow chgLayout">
        <pc:chgData name="Mondragon, Desiree - DEN" userId="cddb16d0-b6f9-4161-a1a6-91a003280c7c" providerId="ADAL" clId="{AA1D9453-8090-4833-B7C8-826E4059485A}" dt="2024-06-13T16:43:30.856" v="938" actId="729"/>
        <pc:sldMkLst>
          <pc:docMk/>
          <pc:sldMk cId="1567306953" sldId="11130"/>
        </pc:sldMkLst>
      </pc:sldChg>
      <pc:sldMasterChg chg="modSldLayout">
        <pc:chgData name="Mondragon, Desiree - DEN" userId="cddb16d0-b6f9-4161-a1a6-91a003280c7c" providerId="ADAL" clId="{AA1D9453-8090-4833-B7C8-826E4059485A}" dt="2024-06-13T16:42:23.983" v="931" actId="1076"/>
        <pc:sldMasterMkLst>
          <pc:docMk/>
          <pc:sldMasterMk cId="3129539724" sldId="2147483686"/>
        </pc:sldMasterMkLst>
        <pc:sldLayoutChg chg="addSp delSp modSp mod">
          <pc:chgData name="Mondragon, Desiree - DEN" userId="cddb16d0-b6f9-4161-a1a6-91a003280c7c" providerId="ADAL" clId="{AA1D9453-8090-4833-B7C8-826E4059485A}" dt="2024-06-13T16:42:23.983" v="931" actId="1076"/>
          <pc:sldLayoutMkLst>
            <pc:docMk/>
            <pc:sldMasterMk cId="3129539724" sldId="2147483686"/>
            <pc:sldLayoutMk cId="2435462449" sldId="2147483688"/>
          </pc:sldLayoutMkLst>
        </pc:sldLayoutChg>
      </pc:sldMasterChg>
    </pc:docChg>
  </pc:docChgLst>
  <pc:docChgLst>
    <pc:chgData name="Mondragon, Desiree - DEN" userId="cddb16d0-b6f9-4161-a1a6-91a003280c7c" providerId="ADAL" clId="{D81E30A1-4987-4BDE-99B1-527EFA9868AC}"/>
    <pc:docChg chg="addSld modSld">
      <pc:chgData name="Mondragon, Desiree - DEN" userId="cddb16d0-b6f9-4161-a1a6-91a003280c7c" providerId="ADAL" clId="{D81E30A1-4987-4BDE-99B1-527EFA9868AC}" dt="2024-08-30T20:05:48.014" v="57" actId="20577"/>
      <pc:docMkLst>
        <pc:docMk/>
      </pc:docMkLst>
      <pc:sldChg chg="modSp mod">
        <pc:chgData name="Mondragon, Desiree - DEN" userId="cddb16d0-b6f9-4161-a1a6-91a003280c7c" providerId="ADAL" clId="{D81E30A1-4987-4BDE-99B1-527EFA9868AC}" dt="2024-08-30T20:05:20.858" v="56" actId="14100"/>
        <pc:sldMkLst>
          <pc:docMk/>
          <pc:sldMk cId="3501729453" sldId="11144"/>
        </pc:sldMkLst>
      </pc:sldChg>
      <pc:sldChg chg="modSp add mod">
        <pc:chgData name="Mondragon, Desiree - DEN" userId="cddb16d0-b6f9-4161-a1a6-91a003280c7c" providerId="ADAL" clId="{D81E30A1-4987-4BDE-99B1-527EFA9868AC}" dt="2024-08-30T20:03:59.017" v="2" actId="1038"/>
        <pc:sldMkLst>
          <pc:docMk/>
          <pc:sldMk cId="811872395" sldId="11152"/>
        </pc:sldMkLst>
      </pc:sldChg>
      <pc:sldChg chg="modSp mod">
        <pc:chgData name="Mondragon, Desiree - DEN" userId="cddb16d0-b6f9-4161-a1a6-91a003280c7c" providerId="ADAL" clId="{D81E30A1-4987-4BDE-99B1-527EFA9868AC}" dt="2024-08-30T20:05:48.014" v="57" actId="20577"/>
        <pc:sldMkLst>
          <pc:docMk/>
          <pc:sldMk cId="2195972976" sldId="11204"/>
        </pc:sldMkLst>
      </pc:sldChg>
    </pc:docChg>
  </pc:docChgLst>
  <pc:docChgLst>
    <pc:chgData name="Mondragon, Desiree - DEN" userId="cddb16d0-b6f9-4161-a1a6-91a003280c7c" providerId="ADAL" clId="{47BA0FC5-CDF2-40AF-AD74-6DDB586AE933}"/>
    <pc:docChg chg="custSel addSld delSld modSld delSection modSection">
      <pc:chgData name="Mondragon, Desiree - DEN" userId="cddb16d0-b6f9-4161-a1a6-91a003280c7c" providerId="ADAL" clId="{47BA0FC5-CDF2-40AF-AD74-6DDB586AE933}" dt="2024-11-29T20:25:29.442" v="12" actId="1076"/>
      <pc:docMkLst>
        <pc:docMk/>
      </pc:docMkLst>
      <pc:sldChg chg="del">
        <pc:chgData name="Mondragon, Desiree - DEN" userId="cddb16d0-b6f9-4161-a1a6-91a003280c7c" providerId="ADAL" clId="{47BA0FC5-CDF2-40AF-AD74-6DDB586AE933}" dt="2024-11-29T16:46:16.319" v="0" actId="2696"/>
        <pc:sldMkLst>
          <pc:docMk/>
          <pc:sldMk cId="1520934569" sldId="11145"/>
        </pc:sldMkLst>
      </pc:sldChg>
      <pc:sldChg chg="del">
        <pc:chgData name="Mondragon, Desiree - DEN" userId="cddb16d0-b6f9-4161-a1a6-91a003280c7c" providerId="ADAL" clId="{47BA0FC5-CDF2-40AF-AD74-6DDB586AE933}" dt="2024-11-29T20:24:31.369" v="4" actId="2696"/>
        <pc:sldMkLst>
          <pc:docMk/>
          <pc:sldMk cId="3936548763" sldId="11160"/>
        </pc:sldMkLst>
      </pc:sldChg>
      <pc:sldChg chg="del">
        <pc:chgData name="Mondragon, Desiree - DEN" userId="cddb16d0-b6f9-4161-a1a6-91a003280c7c" providerId="ADAL" clId="{47BA0FC5-CDF2-40AF-AD74-6DDB586AE933}" dt="2024-11-29T16:49:25.071" v="3" actId="2696"/>
        <pc:sldMkLst>
          <pc:docMk/>
          <pc:sldMk cId="3808697365" sldId="11198"/>
        </pc:sldMkLst>
      </pc:sldChg>
      <pc:sldChg chg="del">
        <pc:chgData name="Mondragon, Desiree - DEN" userId="cddb16d0-b6f9-4161-a1a6-91a003280c7c" providerId="ADAL" clId="{47BA0FC5-CDF2-40AF-AD74-6DDB586AE933}" dt="2024-11-29T16:47:33.685" v="1" actId="47"/>
        <pc:sldMkLst>
          <pc:docMk/>
          <pc:sldMk cId="4197252479" sldId="11216"/>
        </pc:sldMkLst>
      </pc:sldChg>
      <pc:sldChg chg="del">
        <pc:chgData name="Mondragon, Desiree - DEN" userId="cddb16d0-b6f9-4161-a1a6-91a003280c7c" providerId="ADAL" clId="{47BA0FC5-CDF2-40AF-AD74-6DDB586AE933}" dt="2024-11-29T16:47:33.685" v="1" actId="47"/>
        <pc:sldMkLst>
          <pc:docMk/>
          <pc:sldMk cId="3490488679" sldId="11217"/>
        </pc:sldMkLst>
      </pc:sldChg>
      <pc:sldChg chg="del">
        <pc:chgData name="Mondragon, Desiree - DEN" userId="cddb16d0-b6f9-4161-a1a6-91a003280c7c" providerId="ADAL" clId="{47BA0FC5-CDF2-40AF-AD74-6DDB586AE933}" dt="2024-11-29T16:47:33.685" v="1" actId="47"/>
        <pc:sldMkLst>
          <pc:docMk/>
          <pc:sldMk cId="3396810761" sldId="11218"/>
        </pc:sldMkLst>
      </pc:sldChg>
      <pc:sldChg chg="del">
        <pc:chgData name="Mondragon, Desiree - DEN" userId="cddb16d0-b6f9-4161-a1a6-91a003280c7c" providerId="ADAL" clId="{47BA0FC5-CDF2-40AF-AD74-6DDB586AE933}" dt="2024-11-29T16:47:33.685" v="1" actId="47"/>
        <pc:sldMkLst>
          <pc:docMk/>
          <pc:sldMk cId="2487797668" sldId="11219"/>
        </pc:sldMkLst>
      </pc:sldChg>
      <pc:sldChg chg="del">
        <pc:chgData name="Mondragon, Desiree - DEN" userId="cddb16d0-b6f9-4161-a1a6-91a003280c7c" providerId="ADAL" clId="{47BA0FC5-CDF2-40AF-AD74-6DDB586AE933}" dt="2024-11-29T16:47:33.685" v="1" actId="47"/>
        <pc:sldMkLst>
          <pc:docMk/>
          <pc:sldMk cId="1543363641" sldId="11222"/>
        </pc:sldMkLst>
      </pc:sldChg>
      <pc:sldChg chg="del">
        <pc:chgData name="Mondragon, Desiree - DEN" userId="cddb16d0-b6f9-4161-a1a6-91a003280c7c" providerId="ADAL" clId="{47BA0FC5-CDF2-40AF-AD74-6DDB586AE933}" dt="2024-11-29T16:47:33.685" v="1" actId="47"/>
        <pc:sldMkLst>
          <pc:docMk/>
          <pc:sldMk cId="1648746472" sldId="11223"/>
        </pc:sldMkLst>
      </pc:sldChg>
      <pc:sldChg chg="del">
        <pc:chgData name="Mondragon, Desiree - DEN" userId="cddb16d0-b6f9-4161-a1a6-91a003280c7c" providerId="ADAL" clId="{47BA0FC5-CDF2-40AF-AD74-6DDB586AE933}" dt="2024-11-29T16:47:33.685" v="1" actId="47"/>
        <pc:sldMkLst>
          <pc:docMk/>
          <pc:sldMk cId="149801588" sldId="11224"/>
        </pc:sldMkLst>
      </pc:sldChg>
      <pc:sldChg chg="del">
        <pc:chgData name="Mondragon, Desiree - DEN" userId="cddb16d0-b6f9-4161-a1a6-91a003280c7c" providerId="ADAL" clId="{47BA0FC5-CDF2-40AF-AD74-6DDB586AE933}" dt="2024-11-29T16:47:33.685" v="1" actId="47"/>
        <pc:sldMkLst>
          <pc:docMk/>
          <pc:sldMk cId="2081315883" sldId="11225"/>
        </pc:sldMkLst>
      </pc:sldChg>
      <pc:sldChg chg="del">
        <pc:chgData name="Mondragon, Desiree - DEN" userId="cddb16d0-b6f9-4161-a1a6-91a003280c7c" providerId="ADAL" clId="{47BA0FC5-CDF2-40AF-AD74-6DDB586AE933}" dt="2024-11-29T16:47:33.685" v="1" actId="47"/>
        <pc:sldMkLst>
          <pc:docMk/>
          <pc:sldMk cId="3784794574" sldId="11226"/>
        </pc:sldMkLst>
      </pc:sldChg>
      <pc:sldChg chg="del">
        <pc:chgData name="Mondragon, Desiree - DEN" userId="cddb16d0-b6f9-4161-a1a6-91a003280c7c" providerId="ADAL" clId="{47BA0FC5-CDF2-40AF-AD74-6DDB586AE933}" dt="2024-11-29T16:47:33.685" v="1" actId="47"/>
        <pc:sldMkLst>
          <pc:docMk/>
          <pc:sldMk cId="264350020" sldId="11227"/>
        </pc:sldMkLst>
      </pc:sldChg>
      <pc:sldChg chg="del">
        <pc:chgData name="Mondragon, Desiree - DEN" userId="cddb16d0-b6f9-4161-a1a6-91a003280c7c" providerId="ADAL" clId="{47BA0FC5-CDF2-40AF-AD74-6DDB586AE933}" dt="2024-11-29T16:47:33.685" v="1" actId="47"/>
        <pc:sldMkLst>
          <pc:docMk/>
          <pc:sldMk cId="2283073858" sldId="11228"/>
        </pc:sldMkLst>
      </pc:sldChg>
      <pc:sldChg chg="del">
        <pc:chgData name="Mondragon, Desiree - DEN" userId="cddb16d0-b6f9-4161-a1a6-91a003280c7c" providerId="ADAL" clId="{47BA0FC5-CDF2-40AF-AD74-6DDB586AE933}" dt="2024-11-29T16:47:33.685" v="1" actId="47"/>
        <pc:sldMkLst>
          <pc:docMk/>
          <pc:sldMk cId="4138031181" sldId="11230"/>
        </pc:sldMkLst>
      </pc:sldChg>
      <pc:sldChg chg="del">
        <pc:chgData name="Mondragon, Desiree - DEN" userId="cddb16d0-b6f9-4161-a1a6-91a003280c7c" providerId="ADAL" clId="{47BA0FC5-CDF2-40AF-AD74-6DDB586AE933}" dt="2024-11-29T16:47:33.685" v="1" actId="47"/>
        <pc:sldMkLst>
          <pc:docMk/>
          <pc:sldMk cId="4067118518" sldId="11231"/>
        </pc:sldMkLst>
      </pc:sldChg>
      <pc:sldChg chg="del">
        <pc:chgData name="Mondragon, Desiree - DEN" userId="cddb16d0-b6f9-4161-a1a6-91a003280c7c" providerId="ADAL" clId="{47BA0FC5-CDF2-40AF-AD74-6DDB586AE933}" dt="2024-11-29T16:47:33.685" v="1" actId="47"/>
        <pc:sldMkLst>
          <pc:docMk/>
          <pc:sldMk cId="823359515" sldId="11232"/>
        </pc:sldMkLst>
      </pc:sldChg>
      <pc:sldChg chg="del">
        <pc:chgData name="Mondragon, Desiree - DEN" userId="cddb16d0-b6f9-4161-a1a6-91a003280c7c" providerId="ADAL" clId="{47BA0FC5-CDF2-40AF-AD74-6DDB586AE933}" dt="2024-11-29T16:47:33.685" v="1" actId="47"/>
        <pc:sldMkLst>
          <pc:docMk/>
          <pc:sldMk cId="1702228487" sldId="11233"/>
        </pc:sldMkLst>
      </pc:sldChg>
      <pc:sldChg chg="del">
        <pc:chgData name="Mondragon, Desiree - DEN" userId="cddb16d0-b6f9-4161-a1a6-91a003280c7c" providerId="ADAL" clId="{47BA0FC5-CDF2-40AF-AD74-6DDB586AE933}" dt="2024-11-29T16:47:33.685" v="1" actId="47"/>
        <pc:sldMkLst>
          <pc:docMk/>
          <pc:sldMk cId="3137166465" sldId="11234"/>
        </pc:sldMkLst>
      </pc:sldChg>
      <pc:sldChg chg="del">
        <pc:chgData name="Mondragon, Desiree - DEN" userId="cddb16d0-b6f9-4161-a1a6-91a003280c7c" providerId="ADAL" clId="{47BA0FC5-CDF2-40AF-AD74-6DDB586AE933}" dt="2024-11-29T16:47:33.685" v="1" actId="47"/>
        <pc:sldMkLst>
          <pc:docMk/>
          <pc:sldMk cId="3589490559" sldId="11235"/>
        </pc:sldMkLst>
      </pc:sldChg>
      <pc:sldChg chg="addSp delSp modSp mod">
        <pc:chgData name="Mondragon, Desiree - DEN" userId="cddb16d0-b6f9-4161-a1a6-91a003280c7c" providerId="ADAL" clId="{47BA0FC5-CDF2-40AF-AD74-6DDB586AE933}" dt="2024-11-29T20:25:29.442" v="12" actId="1076"/>
        <pc:sldMkLst>
          <pc:docMk/>
          <pc:sldMk cId="3513850668" sldId="11237"/>
        </pc:sldMkLst>
      </pc:sldChg>
      <pc:sldChg chg="del">
        <pc:chgData name="Mondragon, Desiree - DEN" userId="cddb16d0-b6f9-4161-a1a6-91a003280c7c" providerId="ADAL" clId="{47BA0FC5-CDF2-40AF-AD74-6DDB586AE933}" dt="2024-11-29T16:49:25.071" v="3" actId="2696"/>
        <pc:sldMkLst>
          <pc:docMk/>
          <pc:sldMk cId="3398673934" sldId="11242"/>
        </pc:sldMkLst>
      </pc:sldChg>
      <pc:sldChg chg="del">
        <pc:chgData name="Mondragon, Desiree - DEN" userId="cddb16d0-b6f9-4161-a1a6-91a003280c7c" providerId="ADAL" clId="{47BA0FC5-CDF2-40AF-AD74-6DDB586AE933}" dt="2024-11-29T16:47:33.685" v="1" actId="47"/>
        <pc:sldMkLst>
          <pc:docMk/>
          <pc:sldMk cId="1186592527" sldId="11243"/>
        </pc:sldMkLst>
      </pc:sldChg>
      <pc:sldChg chg="del">
        <pc:chgData name="Mondragon, Desiree - DEN" userId="cddb16d0-b6f9-4161-a1a6-91a003280c7c" providerId="ADAL" clId="{47BA0FC5-CDF2-40AF-AD74-6DDB586AE933}" dt="2024-11-29T16:49:25.071" v="3" actId="2696"/>
        <pc:sldMkLst>
          <pc:docMk/>
          <pc:sldMk cId="418589172" sldId="11245"/>
        </pc:sldMkLst>
      </pc:sldChg>
      <pc:sldChg chg="del">
        <pc:chgData name="Mondragon, Desiree - DEN" userId="cddb16d0-b6f9-4161-a1a6-91a003280c7c" providerId="ADAL" clId="{47BA0FC5-CDF2-40AF-AD74-6DDB586AE933}" dt="2024-11-29T16:47:33.685" v="1" actId="47"/>
        <pc:sldMkLst>
          <pc:docMk/>
          <pc:sldMk cId="3324740720" sldId="104930"/>
        </pc:sldMkLst>
      </pc:sldChg>
      <pc:sldChg chg="del">
        <pc:chgData name="Mondragon, Desiree - DEN" userId="cddb16d0-b6f9-4161-a1a6-91a003280c7c" providerId="ADAL" clId="{47BA0FC5-CDF2-40AF-AD74-6DDB586AE933}" dt="2024-11-29T16:47:33.685" v="1" actId="47"/>
        <pc:sldMkLst>
          <pc:docMk/>
          <pc:sldMk cId="1875687675" sldId="104931"/>
        </pc:sldMkLst>
      </pc:sldChg>
      <pc:sldChg chg="del">
        <pc:chgData name="Mondragon, Desiree - DEN" userId="cddb16d0-b6f9-4161-a1a6-91a003280c7c" providerId="ADAL" clId="{47BA0FC5-CDF2-40AF-AD74-6DDB586AE933}" dt="2024-11-29T16:46:16.319" v="0" actId="2696"/>
        <pc:sldMkLst>
          <pc:docMk/>
          <pc:sldMk cId="3251999605" sldId="104939"/>
        </pc:sldMkLst>
      </pc:sldChg>
      <pc:sldChg chg="del">
        <pc:chgData name="Mondragon, Desiree - DEN" userId="cddb16d0-b6f9-4161-a1a6-91a003280c7c" providerId="ADAL" clId="{47BA0FC5-CDF2-40AF-AD74-6DDB586AE933}" dt="2024-11-29T16:47:33.685" v="1" actId="47"/>
        <pc:sldMkLst>
          <pc:docMk/>
          <pc:sldMk cId="455818096" sldId="104941"/>
        </pc:sldMkLst>
      </pc:sldChg>
      <pc:sldChg chg="new">
        <pc:chgData name="Mondragon, Desiree - DEN" userId="cddb16d0-b6f9-4161-a1a6-91a003280c7c" providerId="ADAL" clId="{47BA0FC5-CDF2-40AF-AD74-6DDB586AE933}" dt="2024-11-29T20:24:34.606" v="5" actId="680"/>
        <pc:sldMkLst>
          <pc:docMk/>
          <pc:sldMk cId="1040599335" sldId="104953"/>
        </pc:sldMkLst>
      </pc:sldChg>
    </pc:docChg>
  </pc:docChgLst>
  <pc:docChgLst>
    <pc:chgData name="Farr, Paul - DEN" userId="S::paul.farr@flydenver.com::0e5b1685-919c-421e-8b18-b9395be4fb2f" providerId="AD" clId="Web-{6BFB34E1-2577-61F4-2035-6CEBC7ABCE39}"/>
    <pc:docChg chg="modSld">
      <pc:chgData name="Farr, Paul - DEN" userId="S::paul.farr@flydenver.com::0e5b1685-919c-421e-8b18-b9395be4fb2f" providerId="AD" clId="Web-{6BFB34E1-2577-61F4-2035-6CEBC7ABCE39}" dt="2025-05-07T21:42:18.440" v="35" actId="1076"/>
      <pc:docMkLst>
        <pc:docMk/>
      </pc:docMkLst>
      <pc:sldChg chg="modSp">
        <pc:chgData name="Farr, Paul - DEN" userId="S::paul.farr@flydenver.com::0e5b1685-919c-421e-8b18-b9395be4fb2f" providerId="AD" clId="Web-{6BFB34E1-2577-61F4-2035-6CEBC7ABCE39}" dt="2025-05-07T21:41:36.298" v="33" actId="20577"/>
        <pc:sldMkLst>
          <pc:docMk/>
          <pc:sldMk cId="1328794757" sldId="105107"/>
        </pc:sldMkLst>
      </pc:sldChg>
      <pc:sldChg chg="modSp">
        <pc:chgData name="Farr, Paul - DEN" userId="S::paul.farr@flydenver.com::0e5b1685-919c-421e-8b18-b9395be4fb2f" providerId="AD" clId="Web-{6BFB34E1-2577-61F4-2035-6CEBC7ABCE39}" dt="2025-05-07T21:41:56.549" v="34" actId="20577"/>
        <pc:sldMkLst>
          <pc:docMk/>
          <pc:sldMk cId="3508204244" sldId="105108"/>
        </pc:sldMkLst>
      </pc:sldChg>
      <pc:sldChg chg="modSp">
        <pc:chgData name="Farr, Paul - DEN" userId="S::paul.farr@flydenver.com::0e5b1685-919c-421e-8b18-b9395be4fb2f" providerId="AD" clId="Web-{6BFB34E1-2577-61F4-2035-6CEBC7ABCE39}" dt="2025-05-07T21:42:18.440" v="35" actId="1076"/>
        <pc:sldMkLst>
          <pc:docMk/>
          <pc:sldMk cId="3394633393" sldId="105112"/>
        </pc:sldMkLst>
      </pc:sldChg>
    </pc:docChg>
  </pc:docChgLst>
  <pc:docChgLst>
    <pc:chgData name="Gonzales, Nicolette - DEN" userId="S::nicolette.gonzales@flydenver.com::7edef55a-e2da-42a9-904e-a807a7548600" providerId="AD" clId="Web-{5ECA52F1-9EA8-C404-94C9-EC928B0374B5}"/>
    <pc:docChg chg="modSld">
      <pc:chgData name="Gonzales, Nicolette - DEN" userId="S::nicolette.gonzales@flydenver.com::7edef55a-e2da-42a9-904e-a807a7548600" providerId="AD" clId="Web-{5ECA52F1-9EA8-C404-94C9-EC928B0374B5}" dt="2024-10-03T14:54:44.815" v="17" actId="20577"/>
      <pc:docMkLst>
        <pc:docMk/>
      </pc:docMkLst>
      <pc:sldChg chg="modSp">
        <pc:chgData name="Gonzales, Nicolette - DEN" userId="S::nicolette.gonzales@flydenver.com::7edef55a-e2da-42a9-904e-a807a7548600" providerId="AD" clId="Web-{5ECA52F1-9EA8-C404-94C9-EC928B0374B5}" dt="2024-10-03T14:54:44.815" v="17" actId="20577"/>
        <pc:sldMkLst>
          <pc:docMk/>
          <pc:sldMk cId="1274702651" sldId="11201"/>
        </pc:sldMkLst>
      </pc:sldChg>
    </pc:docChg>
  </pc:docChgLst>
  <pc:docChgLst>
    <pc:chgData name="Mondragon, Desiree - DEN" userId="cddb16d0-b6f9-4161-a1a6-91a003280c7c" providerId="ADAL" clId="{49DF5B79-E266-4AE8-B8E6-2A18C8BE1322}"/>
    <pc:docChg chg="undo custSel delSld modSld modSection">
      <pc:chgData name="Mondragon, Desiree - DEN" userId="cddb16d0-b6f9-4161-a1a6-91a003280c7c" providerId="ADAL" clId="{49DF5B79-E266-4AE8-B8E6-2A18C8BE1322}" dt="2025-06-23T21:20:15.133" v="684" actId="12"/>
      <pc:docMkLst>
        <pc:docMk/>
      </pc:docMkLst>
      <pc:sldChg chg="addSp delSp modSp mod modNotesTx">
        <pc:chgData name="Mondragon, Desiree - DEN" userId="cddb16d0-b6f9-4161-a1a6-91a003280c7c" providerId="ADAL" clId="{49DF5B79-E266-4AE8-B8E6-2A18C8BE1322}" dt="2025-06-23T16:13:16.420" v="467" actId="20577"/>
        <pc:sldMkLst>
          <pc:docMk/>
          <pc:sldMk cId="1080092684" sldId="268"/>
        </pc:sldMkLst>
      </pc:sldChg>
      <pc:sldChg chg="mod modShow">
        <pc:chgData name="Mondragon, Desiree - DEN" userId="cddb16d0-b6f9-4161-a1a6-91a003280c7c" providerId="ADAL" clId="{49DF5B79-E266-4AE8-B8E6-2A18C8BE1322}" dt="2025-06-23T15:40:09.836" v="65" actId="729"/>
        <pc:sldMkLst>
          <pc:docMk/>
          <pc:sldMk cId="4171943280" sldId="276"/>
        </pc:sldMkLst>
      </pc:sldChg>
      <pc:sldChg chg="modSp mod">
        <pc:chgData name="Mondragon, Desiree - DEN" userId="cddb16d0-b6f9-4161-a1a6-91a003280c7c" providerId="ADAL" clId="{49DF5B79-E266-4AE8-B8E6-2A18C8BE1322}" dt="2025-06-23T14:42:33.544" v="1" actId="108"/>
        <pc:sldMkLst>
          <pc:docMk/>
          <pc:sldMk cId="1363167926" sldId="11136"/>
        </pc:sldMkLst>
        <pc:spChg chg="mod">
          <ac:chgData name="Mondragon, Desiree - DEN" userId="cddb16d0-b6f9-4161-a1a6-91a003280c7c" providerId="ADAL" clId="{49DF5B79-E266-4AE8-B8E6-2A18C8BE1322}" dt="2025-06-23T14:42:33.544" v="1" actId="108"/>
          <ac:spMkLst>
            <pc:docMk/>
            <pc:sldMk cId="1363167926" sldId="11136"/>
            <ac:spMk id="9" creationId="{33E76785-83AF-EDB4-F909-25B4EBEBB89B}"/>
          </ac:spMkLst>
        </pc:spChg>
      </pc:sldChg>
      <pc:sldChg chg="modSp mod">
        <pc:chgData name="Mondragon, Desiree - DEN" userId="cddb16d0-b6f9-4161-a1a6-91a003280c7c" providerId="ADAL" clId="{49DF5B79-E266-4AE8-B8E6-2A18C8BE1322}" dt="2025-06-23T16:13:45.457" v="475" actId="1076"/>
        <pc:sldMkLst>
          <pc:docMk/>
          <pc:sldMk cId="167018346" sldId="104977"/>
        </pc:sldMkLst>
        <pc:spChg chg="mod">
          <ac:chgData name="Mondragon, Desiree - DEN" userId="cddb16d0-b6f9-4161-a1a6-91a003280c7c" providerId="ADAL" clId="{49DF5B79-E266-4AE8-B8E6-2A18C8BE1322}" dt="2025-06-23T16:13:34.164" v="472" actId="14100"/>
          <ac:spMkLst>
            <pc:docMk/>
            <pc:sldMk cId="167018346" sldId="104977"/>
            <ac:spMk id="7" creationId="{461BFA58-C8F0-4505-02F8-6539579307D8}"/>
          </ac:spMkLst>
        </pc:spChg>
        <pc:picChg chg="mod">
          <ac:chgData name="Mondragon, Desiree - DEN" userId="cddb16d0-b6f9-4161-a1a6-91a003280c7c" providerId="ADAL" clId="{49DF5B79-E266-4AE8-B8E6-2A18C8BE1322}" dt="2025-06-23T16:13:45.457" v="475" actId="1076"/>
          <ac:picMkLst>
            <pc:docMk/>
            <pc:sldMk cId="167018346" sldId="104977"/>
            <ac:picMk id="1026" creationId="{201CE5B0-7231-2AE3-BD08-29E2509FF95C}"/>
          </ac:picMkLst>
        </pc:picChg>
      </pc:sldChg>
      <pc:sldChg chg="del">
        <pc:chgData name="Mondragon, Desiree - DEN" userId="cddb16d0-b6f9-4161-a1a6-91a003280c7c" providerId="ADAL" clId="{49DF5B79-E266-4AE8-B8E6-2A18C8BE1322}" dt="2025-06-23T16:19:19.365" v="487" actId="2696"/>
        <pc:sldMkLst>
          <pc:docMk/>
          <pc:sldMk cId="1050461221" sldId="105075"/>
        </pc:sldMkLst>
      </pc:sldChg>
      <pc:sldChg chg="del">
        <pc:chgData name="Mondragon, Desiree - DEN" userId="cddb16d0-b6f9-4161-a1a6-91a003280c7c" providerId="ADAL" clId="{49DF5B79-E266-4AE8-B8E6-2A18C8BE1322}" dt="2025-06-23T16:19:19.365" v="487" actId="2696"/>
        <pc:sldMkLst>
          <pc:docMk/>
          <pc:sldMk cId="3237581883" sldId="105076"/>
        </pc:sldMkLst>
      </pc:sldChg>
      <pc:sldChg chg="modNotesTx">
        <pc:chgData name="Mondragon, Desiree - DEN" userId="cddb16d0-b6f9-4161-a1a6-91a003280c7c" providerId="ADAL" clId="{49DF5B79-E266-4AE8-B8E6-2A18C8BE1322}" dt="2025-06-23T17:08:28.009" v="666"/>
        <pc:sldMkLst>
          <pc:docMk/>
          <pc:sldMk cId="2148155628" sldId="105088"/>
        </pc:sldMkLst>
      </pc:sldChg>
      <pc:sldChg chg="modNotesTx">
        <pc:chgData name="Mondragon, Desiree - DEN" userId="cddb16d0-b6f9-4161-a1a6-91a003280c7c" providerId="ADAL" clId="{49DF5B79-E266-4AE8-B8E6-2A18C8BE1322}" dt="2025-06-23T17:07:49.370" v="664"/>
        <pc:sldMkLst>
          <pc:docMk/>
          <pc:sldMk cId="3422709237" sldId="105094"/>
        </pc:sldMkLst>
      </pc:sldChg>
      <pc:sldChg chg="modNotesTx">
        <pc:chgData name="Mondragon, Desiree - DEN" userId="cddb16d0-b6f9-4161-a1a6-91a003280c7c" providerId="ADAL" clId="{49DF5B79-E266-4AE8-B8E6-2A18C8BE1322}" dt="2025-06-23T17:06:28.378" v="662" actId="20577"/>
        <pc:sldMkLst>
          <pc:docMk/>
          <pc:sldMk cId="1725429381" sldId="105100"/>
        </pc:sldMkLst>
      </pc:sldChg>
      <pc:sldChg chg="modNotesTx">
        <pc:chgData name="Mondragon, Desiree - DEN" userId="cddb16d0-b6f9-4161-a1a6-91a003280c7c" providerId="ADAL" clId="{49DF5B79-E266-4AE8-B8E6-2A18C8BE1322}" dt="2025-06-23T21:20:15.133" v="684" actId="12"/>
        <pc:sldMkLst>
          <pc:docMk/>
          <pc:sldMk cId="66050245" sldId="105102"/>
        </pc:sldMkLst>
      </pc:sldChg>
      <pc:sldChg chg="modNotesTx">
        <pc:chgData name="Mondragon, Desiree - DEN" userId="cddb16d0-b6f9-4161-a1a6-91a003280c7c" providerId="ADAL" clId="{49DF5B79-E266-4AE8-B8E6-2A18C8BE1322}" dt="2025-06-23T17:14:35.165" v="682"/>
        <pc:sldMkLst>
          <pc:docMk/>
          <pc:sldMk cId="262219406" sldId="105104"/>
        </pc:sldMkLst>
      </pc:sldChg>
      <pc:sldChg chg="modNotesTx">
        <pc:chgData name="Mondragon, Desiree - DEN" userId="cddb16d0-b6f9-4161-a1a6-91a003280c7c" providerId="ADAL" clId="{49DF5B79-E266-4AE8-B8E6-2A18C8BE1322}" dt="2025-06-23T17:09:20.919" v="668"/>
        <pc:sldMkLst>
          <pc:docMk/>
          <pc:sldMk cId="3233280924" sldId="105111"/>
        </pc:sldMkLst>
      </pc:sldChg>
      <pc:sldChg chg="modNotesTx">
        <pc:chgData name="Mondragon, Desiree - DEN" userId="cddb16d0-b6f9-4161-a1a6-91a003280c7c" providerId="ADAL" clId="{49DF5B79-E266-4AE8-B8E6-2A18C8BE1322}" dt="2025-06-23T17:13:36.153" v="679"/>
        <pc:sldMkLst>
          <pc:docMk/>
          <pc:sldMk cId="788518841" sldId="105115"/>
        </pc:sldMkLst>
      </pc:sldChg>
      <pc:sldChg chg="modSp mod modNotesTx">
        <pc:chgData name="Mondragon, Desiree - DEN" userId="cddb16d0-b6f9-4161-a1a6-91a003280c7c" providerId="ADAL" clId="{49DF5B79-E266-4AE8-B8E6-2A18C8BE1322}" dt="2025-06-23T17:04:22.614" v="546"/>
        <pc:sldMkLst>
          <pc:docMk/>
          <pc:sldMk cId="2838886473" sldId="105117"/>
        </pc:sldMkLst>
      </pc:sldChg>
      <pc:sldChg chg="modNotesTx">
        <pc:chgData name="Mondragon, Desiree - DEN" userId="cddb16d0-b6f9-4161-a1a6-91a003280c7c" providerId="ADAL" clId="{49DF5B79-E266-4AE8-B8E6-2A18C8BE1322}" dt="2025-06-23T16:11:52.159" v="370"/>
        <pc:sldMkLst>
          <pc:docMk/>
          <pc:sldMk cId="2347430253" sldId="105124"/>
        </pc:sldMkLst>
      </pc:sldChg>
      <pc:sldChg chg="modNotesTx">
        <pc:chgData name="Mondragon, Desiree - DEN" userId="cddb16d0-b6f9-4161-a1a6-91a003280c7c" providerId="ADAL" clId="{49DF5B79-E266-4AE8-B8E6-2A18C8BE1322}" dt="2025-06-23T16:12:17.799" v="381" actId="6549"/>
        <pc:sldMkLst>
          <pc:docMk/>
          <pc:sldMk cId="2699545164" sldId="105125"/>
        </pc:sldMkLst>
      </pc:sldChg>
      <pc:sldChg chg="modNotesTx">
        <pc:chgData name="Mondragon, Desiree - DEN" userId="cddb16d0-b6f9-4161-a1a6-91a003280c7c" providerId="ADAL" clId="{49DF5B79-E266-4AE8-B8E6-2A18C8BE1322}" dt="2025-06-23T17:11:48.231" v="677"/>
        <pc:sldMkLst>
          <pc:docMk/>
          <pc:sldMk cId="3739377223" sldId="105129"/>
        </pc:sldMkLst>
      </pc:sldChg>
      <pc:sldChg chg="modNotesTx">
        <pc:chgData name="Mondragon, Desiree - DEN" userId="cddb16d0-b6f9-4161-a1a6-91a003280c7c" providerId="ADAL" clId="{49DF5B79-E266-4AE8-B8E6-2A18C8BE1322}" dt="2025-06-23T17:11:11.776" v="676"/>
        <pc:sldMkLst>
          <pc:docMk/>
          <pc:sldMk cId="1876081988" sldId="105130"/>
        </pc:sldMkLst>
      </pc:sldChg>
      <pc:sldChg chg="modSp mod modNotesTx">
        <pc:chgData name="Mondragon, Desiree - DEN" userId="cddb16d0-b6f9-4161-a1a6-91a003280c7c" providerId="ADAL" clId="{49DF5B79-E266-4AE8-B8E6-2A18C8BE1322}" dt="2025-06-23T17:05:45.840" v="550" actId="6549"/>
        <pc:sldMkLst>
          <pc:docMk/>
          <pc:sldMk cId="2425799736" sldId="105131"/>
        </pc:sldMkLst>
      </pc:sldChg>
      <pc:sldChg chg="modNotesTx">
        <pc:chgData name="Mondragon, Desiree - DEN" userId="cddb16d0-b6f9-4161-a1a6-91a003280c7c" providerId="ADAL" clId="{49DF5B79-E266-4AE8-B8E6-2A18C8BE1322}" dt="2025-06-23T16:23:19.610" v="541"/>
        <pc:sldMkLst>
          <pc:docMk/>
          <pc:sldMk cId="3021926575" sldId="105132"/>
        </pc:sldMkLst>
      </pc:sldChg>
      <pc:sldChg chg="modNotesTx">
        <pc:chgData name="Mondragon, Desiree - DEN" userId="cddb16d0-b6f9-4161-a1a6-91a003280c7c" providerId="ADAL" clId="{49DF5B79-E266-4AE8-B8E6-2A18C8BE1322}" dt="2025-06-23T16:27:40.773" v="543"/>
        <pc:sldMkLst>
          <pc:docMk/>
          <pc:sldMk cId="931715728" sldId="105139"/>
        </pc:sldMkLst>
      </pc:sldChg>
      <pc:sldChg chg="modSp mod modShow">
        <pc:chgData name="Mondragon, Desiree - DEN" userId="cddb16d0-b6f9-4161-a1a6-91a003280c7c" providerId="ADAL" clId="{49DF5B79-E266-4AE8-B8E6-2A18C8BE1322}" dt="2025-06-23T15:40:09.836" v="65" actId="729"/>
        <pc:sldMkLst>
          <pc:docMk/>
          <pc:sldMk cId="4252643788" sldId="105160"/>
        </pc:sldMkLst>
      </pc:sldChg>
    </pc:docChg>
  </pc:docChgLst>
  <pc:docChgLst>
    <pc:chgData name="Anderson, Sara - DEN" userId="S::sara.anderson@flydenver.com::e3f8ecb3-2193-4665-ba34-5827b1a98428" providerId="AD" clId="Web-{B79A3724-4FBB-E8E8-177B-38F6E3EE6BD4}"/>
    <pc:docChg chg="modSld">
      <pc:chgData name="Anderson, Sara - DEN" userId="S::sara.anderson@flydenver.com::e3f8ecb3-2193-4665-ba34-5827b1a98428" providerId="AD" clId="Web-{B79A3724-4FBB-E8E8-177B-38F6E3EE6BD4}" dt="2025-06-20T15:41:30.933" v="9" actId="1076"/>
      <pc:docMkLst>
        <pc:docMk/>
      </pc:docMkLst>
      <pc:sldChg chg="modSp">
        <pc:chgData name="Anderson, Sara - DEN" userId="S::sara.anderson@flydenver.com::e3f8ecb3-2193-4665-ba34-5827b1a98428" providerId="AD" clId="Web-{B79A3724-4FBB-E8E8-177B-38F6E3EE6BD4}" dt="2025-06-20T15:41:30.933" v="9" actId="1076"/>
        <pc:sldMkLst>
          <pc:docMk/>
          <pc:sldMk cId="411078601" sldId="105061"/>
        </pc:sldMkLst>
      </pc:sldChg>
    </pc:docChg>
  </pc:docChgLst>
  <pc:docChgLst>
    <pc:chgData name="Mondragon, Desiree - DEN" userId="cddb16d0-b6f9-4161-a1a6-91a003280c7c" providerId="ADAL" clId="{51604F97-7BC3-4513-92AA-165EAACAE63E}"/>
    <pc:docChg chg="undo custSel addSld delSld modSld sldOrd modSection">
      <pc:chgData name="Mondragon, Desiree - DEN" userId="cddb16d0-b6f9-4161-a1a6-91a003280c7c" providerId="ADAL" clId="{51604F97-7BC3-4513-92AA-165EAACAE63E}" dt="2025-03-13T20:50:33.795" v="1129" actId="20577"/>
      <pc:docMkLst>
        <pc:docMk/>
      </pc:docMkLst>
      <pc:sldChg chg="del">
        <pc:chgData name="Mondragon, Desiree - DEN" userId="cddb16d0-b6f9-4161-a1a6-91a003280c7c" providerId="ADAL" clId="{51604F97-7BC3-4513-92AA-165EAACAE63E}" dt="2025-03-13T20:49:21.517" v="1105" actId="2696"/>
        <pc:sldMkLst>
          <pc:docMk/>
          <pc:sldMk cId="660424494" sldId="104990"/>
        </pc:sldMkLst>
      </pc:sldChg>
      <pc:sldChg chg="ord">
        <pc:chgData name="Mondragon, Desiree - DEN" userId="cddb16d0-b6f9-4161-a1a6-91a003280c7c" providerId="ADAL" clId="{51604F97-7BC3-4513-92AA-165EAACAE63E}" dt="2025-03-13T15:04:02.695" v="199"/>
        <pc:sldMkLst>
          <pc:docMk/>
          <pc:sldMk cId="717657605" sldId="105001"/>
        </pc:sldMkLst>
      </pc:sldChg>
      <pc:sldChg chg="ord">
        <pc:chgData name="Mondragon, Desiree - DEN" userId="cddb16d0-b6f9-4161-a1a6-91a003280c7c" providerId="ADAL" clId="{51604F97-7BC3-4513-92AA-165EAACAE63E}" dt="2025-03-13T15:04:02.695" v="199"/>
        <pc:sldMkLst>
          <pc:docMk/>
          <pc:sldMk cId="1085335035" sldId="105007"/>
        </pc:sldMkLst>
      </pc:sldChg>
      <pc:sldChg chg="ord">
        <pc:chgData name="Mondragon, Desiree - DEN" userId="cddb16d0-b6f9-4161-a1a6-91a003280c7c" providerId="ADAL" clId="{51604F97-7BC3-4513-92AA-165EAACAE63E}" dt="2025-03-13T15:04:02.695" v="199"/>
        <pc:sldMkLst>
          <pc:docMk/>
          <pc:sldMk cId="1905970345" sldId="105009"/>
        </pc:sldMkLst>
      </pc:sldChg>
      <pc:sldChg chg="ord">
        <pc:chgData name="Mondragon, Desiree - DEN" userId="cddb16d0-b6f9-4161-a1a6-91a003280c7c" providerId="ADAL" clId="{51604F97-7BC3-4513-92AA-165EAACAE63E}" dt="2025-03-13T15:04:02.695" v="199"/>
        <pc:sldMkLst>
          <pc:docMk/>
          <pc:sldMk cId="1638479602" sldId="105017"/>
        </pc:sldMkLst>
      </pc:sldChg>
      <pc:sldChg chg="ord">
        <pc:chgData name="Mondragon, Desiree - DEN" userId="cddb16d0-b6f9-4161-a1a6-91a003280c7c" providerId="ADAL" clId="{51604F97-7BC3-4513-92AA-165EAACAE63E}" dt="2025-03-13T15:04:02.695" v="199"/>
        <pc:sldMkLst>
          <pc:docMk/>
          <pc:sldMk cId="1029416268" sldId="105024"/>
        </pc:sldMkLst>
      </pc:sldChg>
      <pc:sldChg chg="mod modShow">
        <pc:chgData name="Mondragon, Desiree - DEN" userId="cddb16d0-b6f9-4161-a1a6-91a003280c7c" providerId="ADAL" clId="{51604F97-7BC3-4513-92AA-165EAACAE63E}" dt="2025-03-13T18:54:16.220" v="517" actId="729"/>
        <pc:sldMkLst>
          <pc:docMk/>
          <pc:sldMk cId="2360375060" sldId="105030"/>
        </pc:sldMkLst>
      </pc:sldChg>
      <pc:sldChg chg="modSp mod">
        <pc:chgData name="Mondragon, Desiree - DEN" userId="cddb16d0-b6f9-4161-a1a6-91a003280c7c" providerId="ADAL" clId="{51604F97-7BC3-4513-92AA-165EAACAE63E}" dt="2025-03-13T15:04:54.269" v="204" actId="20577"/>
        <pc:sldMkLst>
          <pc:docMk/>
          <pc:sldMk cId="2367299805" sldId="105048"/>
        </pc:sldMkLst>
      </pc:sldChg>
      <pc:sldChg chg="ord">
        <pc:chgData name="Mondragon, Desiree - DEN" userId="cddb16d0-b6f9-4161-a1a6-91a003280c7c" providerId="ADAL" clId="{51604F97-7BC3-4513-92AA-165EAACAE63E}" dt="2025-03-13T15:04:02.695" v="199"/>
        <pc:sldMkLst>
          <pc:docMk/>
          <pc:sldMk cId="585299912" sldId="105049"/>
        </pc:sldMkLst>
      </pc:sldChg>
    </pc:docChg>
  </pc:docChgLst>
  <pc:docChgLst>
    <pc:chgData name="Mondragon, Desiree - DEN" userId="S::desiree.mondragon@flydenver.com::cddb16d0-b6f9-4161-a1a6-91a003280c7c" providerId="AD" clId="Web-{BE8B8E38-C740-33E1-E5C9-BAED09825639}"/>
    <pc:docChg chg="modSld">
      <pc:chgData name="Mondragon, Desiree - DEN" userId="S::desiree.mondragon@flydenver.com::cddb16d0-b6f9-4161-a1a6-91a003280c7c" providerId="AD" clId="Web-{BE8B8E38-C740-33E1-E5C9-BAED09825639}" dt="2025-03-13T17:43:28.006" v="23" actId="20577"/>
      <pc:docMkLst>
        <pc:docMk/>
      </pc:docMkLst>
      <pc:sldChg chg="modSp">
        <pc:chgData name="Mondragon, Desiree - DEN" userId="S::desiree.mondragon@flydenver.com::cddb16d0-b6f9-4161-a1a6-91a003280c7c" providerId="AD" clId="Web-{BE8B8E38-C740-33E1-E5C9-BAED09825639}" dt="2025-03-13T17:42:09.519" v="6" actId="20577"/>
        <pc:sldMkLst>
          <pc:docMk/>
          <pc:sldMk cId="409671137" sldId="104959"/>
        </pc:sldMkLst>
      </pc:sldChg>
      <pc:sldChg chg="modSp">
        <pc:chgData name="Mondragon, Desiree - DEN" userId="S::desiree.mondragon@flydenver.com::cddb16d0-b6f9-4161-a1a6-91a003280c7c" providerId="AD" clId="Web-{BE8B8E38-C740-33E1-E5C9-BAED09825639}" dt="2025-03-13T17:42:16.785" v="10" actId="20577"/>
        <pc:sldMkLst>
          <pc:docMk/>
          <pc:sldMk cId="105786482" sldId="104995"/>
        </pc:sldMkLst>
      </pc:sldChg>
      <pc:sldChg chg="modSp">
        <pc:chgData name="Mondragon, Desiree - DEN" userId="S::desiree.mondragon@flydenver.com::cddb16d0-b6f9-4161-a1a6-91a003280c7c" providerId="AD" clId="Web-{BE8B8E38-C740-33E1-E5C9-BAED09825639}" dt="2025-03-13T17:42:07.144" v="4" actId="20577"/>
        <pc:sldMkLst>
          <pc:docMk/>
          <pc:sldMk cId="717657605" sldId="105001"/>
        </pc:sldMkLst>
      </pc:sldChg>
      <pc:sldChg chg="modSp">
        <pc:chgData name="Mondragon, Desiree - DEN" userId="S::desiree.mondragon@flydenver.com::cddb16d0-b6f9-4161-a1a6-91a003280c7c" providerId="AD" clId="Web-{BE8B8E38-C740-33E1-E5C9-BAED09825639}" dt="2025-03-13T17:41:51.394" v="0" actId="20577"/>
        <pc:sldMkLst>
          <pc:docMk/>
          <pc:sldMk cId="2620443658" sldId="105005"/>
        </pc:sldMkLst>
      </pc:sldChg>
      <pc:sldChg chg="modSp">
        <pc:chgData name="Mondragon, Desiree - DEN" userId="S::desiree.mondragon@flydenver.com::cddb16d0-b6f9-4161-a1a6-91a003280c7c" providerId="AD" clId="Web-{BE8B8E38-C740-33E1-E5C9-BAED09825639}" dt="2025-03-13T17:42:58.989" v="14" actId="20577"/>
        <pc:sldMkLst>
          <pc:docMk/>
          <pc:sldMk cId="3119948113" sldId="105013"/>
        </pc:sldMkLst>
      </pc:sldChg>
      <pc:sldChg chg="modSp">
        <pc:chgData name="Mondragon, Desiree - DEN" userId="S::desiree.mondragon@flydenver.com::cddb16d0-b6f9-4161-a1a6-91a003280c7c" providerId="AD" clId="Web-{BE8B8E38-C740-33E1-E5C9-BAED09825639}" dt="2025-03-13T17:42:02.566" v="2" actId="20577"/>
        <pc:sldMkLst>
          <pc:docMk/>
          <pc:sldMk cId="1638479602" sldId="105017"/>
        </pc:sldMkLst>
      </pc:sldChg>
      <pc:sldChg chg="modSp">
        <pc:chgData name="Mondragon, Desiree - DEN" userId="S::desiree.mondragon@flydenver.com::cddb16d0-b6f9-4161-a1a6-91a003280c7c" providerId="AD" clId="Web-{BE8B8E38-C740-33E1-E5C9-BAED09825639}" dt="2025-03-13T17:43:15.208" v="19" actId="20577"/>
        <pc:sldMkLst>
          <pc:docMk/>
          <pc:sldMk cId="2183761944" sldId="105028"/>
        </pc:sldMkLst>
      </pc:sldChg>
      <pc:sldChg chg="modSp">
        <pc:chgData name="Mondragon, Desiree - DEN" userId="S::desiree.mondragon@flydenver.com::cddb16d0-b6f9-4161-a1a6-91a003280c7c" providerId="AD" clId="Web-{BE8B8E38-C740-33E1-E5C9-BAED09825639}" dt="2025-03-13T17:43:11.974" v="18" actId="20577"/>
        <pc:sldMkLst>
          <pc:docMk/>
          <pc:sldMk cId="3842212640" sldId="105032"/>
        </pc:sldMkLst>
      </pc:sldChg>
      <pc:sldChg chg="modSp">
        <pc:chgData name="Mondragon, Desiree - DEN" userId="S::desiree.mondragon@flydenver.com::cddb16d0-b6f9-4161-a1a6-91a003280c7c" providerId="AD" clId="Web-{BE8B8E38-C740-33E1-E5C9-BAED09825639}" dt="2025-03-13T17:43:08.177" v="17" actId="20577"/>
        <pc:sldMkLst>
          <pc:docMk/>
          <pc:sldMk cId="2705575128" sldId="105035"/>
        </pc:sldMkLst>
      </pc:sldChg>
      <pc:sldChg chg="modSp">
        <pc:chgData name="Mondragon, Desiree - DEN" userId="S::desiree.mondragon@flydenver.com::cddb16d0-b6f9-4161-a1a6-91a003280c7c" providerId="AD" clId="Web-{BE8B8E38-C740-33E1-E5C9-BAED09825639}" dt="2025-03-13T17:43:05.177" v="16" actId="20577"/>
        <pc:sldMkLst>
          <pc:docMk/>
          <pc:sldMk cId="4231972157" sldId="105039"/>
        </pc:sldMkLst>
      </pc:sldChg>
      <pc:sldChg chg="modSp">
        <pc:chgData name="Mondragon, Desiree - DEN" userId="S::desiree.mondragon@flydenver.com::cddb16d0-b6f9-4161-a1a6-91a003280c7c" providerId="AD" clId="Web-{BE8B8E38-C740-33E1-E5C9-BAED09825639}" dt="2025-03-13T17:42:24.426" v="12" actId="20577"/>
        <pc:sldMkLst>
          <pc:docMk/>
          <pc:sldMk cId="2367299805" sldId="105048"/>
        </pc:sldMkLst>
      </pc:sldChg>
      <pc:sldChg chg="modSp">
        <pc:chgData name="Mondragon, Desiree - DEN" userId="S::desiree.mondragon@flydenver.com::cddb16d0-b6f9-4161-a1a6-91a003280c7c" providerId="AD" clId="Web-{BE8B8E38-C740-33E1-E5C9-BAED09825639}" dt="2025-03-13T17:42:55.239" v="13" actId="20577"/>
        <pc:sldMkLst>
          <pc:docMk/>
          <pc:sldMk cId="3094513286" sldId="105052"/>
        </pc:sldMkLst>
      </pc:sldChg>
    </pc:docChg>
  </pc:docChgLst>
  <pc:docChgLst>
    <pc:chgData name="Mondragon, Desiree - DEN" userId="cddb16d0-b6f9-4161-a1a6-91a003280c7c" providerId="ADAL" clId="{8776067B-E5E6-4216-A075-C9E6DB1360BF}"/>
    <pc:docChg chg="delSld modSld modSection">
      <pc:chgData name="Mondragon, Desiree - DEN" userId="cddb16d0-b6f9-4161-a1a6-91a003280c7c" providerId="ADAL" clId="{8776067B-E5E6-4216-A075-C9E6DB1360BF}" dt="2025-02-13T17:08:04.549" v="313" actId="962"/>
      <pc:docMkLst>
        <pc:docMk/>
      </pc:docMkLst>
      <pc:sldChg chg="modSp mod">
        <pc:chgData name="Mondragon, Desiree - DEN" userId="cddb16d0-b6f9-4161-a1a6-91a003280c7c" providerId="ADAL" clId="{8776067B-E5E6-4216-A075-C9E6DB1360BF}" dt="2025-02-13T17:07:09.606" v="287" actId="962"/>
        <pc:sldMkLst>
          <pc:docMk/>
          <pc:sldMk cId="886952747" sldId="1074"/>
        </pc:sldMkLst>
      </pc:sldChg>
      <pc:sldChg chg="modSp mod">
        <pc:chgData name="Mondragon, Desiree - DEN" userId="cddb16d0-b6f9-4161-a1a6-91a003280c7c" providerId="ADAL" clId="{8776067B-E5E6-4216-A075-C9E6DB1360BF}" dt="2025-02-13T17:08:04.549" v="313" actId="962"/>
        <pc:sldMkLst>
          <pc:docMk/>
          <pc:sldMk cId="167018346" sldId="104977"/>
        </pc:sldMkLst>
      </pc:sldChg>
      <pc:sldChg chg="modSp mod">
        <pc:chgData name="Mondragon, Desiree - DEN" userId="cddb16d0-b6f9-4161-a1a6-91a003280c7c" providerId="ADAL" clId="{8776067B-E5E6-4216-A075-C9E6DB1360BF}" dt="2025-02-13T16:27:57.403" v="12" actId="962"/>
        <pc:sldMkLst>
          <pc:docMk/>
          <pc:sldMk cId="3251887184" sldId="104994"/>
        </pc:sldMkLst>
      </pc:sldChg>
      <pc:sldChg chg="modSp mod">
        <pc:chgData name="Mondragon, Desiree - DEN" userId="cddb16d0-b6f9-4161-a1a6-91a003280c7c" providerId="ADAL" clId="{8776067B-E5E6-4216-A075-C9E6DB1360BF}" dt="2025-02-13T17:01:56.113" v="63" actId="20577"/>
        <pc:sldMkLst>
          <pc:docMk/>
          <pc:sldMk cId="3814010869" sldId="105011"/>
        </pc:sldMkLst>
      </pc:sldChg>
      <pc:sldChg chg="modSp mod">
        <pc:chgData name="Mondragon, Desiree - DEN" userId="cddb16d0-b6f9-4161-a1a6-91a003280c7c" providerId="ADAL" clId="{8776067B-E5E6-4216-A075-C9E6DB1360BF}" dt="2025-02-13T17:00:04.193" v="51" actId="403"/>
        <pc:sldMkLst>
          <pc:docMk/>
          <pc:sldMk cId="671689317" sldId="105022"/>
        </pc:sldMkLst>
      </pc:sldChg>
      <pc:sldChg chg="modSp mod">
        <pc:chgData name="Mondragon, Desiree - DEN" userId="cddb16d0-b6f9-4161-a1a6-91a003280c7c" providerId="ADAL" clId="{8776067B-E5E6-4216-A075-C9E6DB1360BF}" dt="2025-02-13T17:01:38.996" v="62" actId="1076"/>
        <pc:sldMkLst>
          <pc:docMk/>
          <pc:sldMk cId="3271085709" sldId="105025"/>
        </pc:sldMkLst>
      </pc:sldChg>
      <pc:sldChg chg="modSp mod">
        <pc:chgData name="Mondragon, Desiree - DEN" userId="cddb16d0-b6f9-4161-a1a6-91a003280c7c" providerId="ADAL" clId="{8776067B-E5E6-4216-A075-C9E6DB1360BF}" dt="2025-02-13T17:01:05.319" v="56" actId="20577"/>
        <pc:sldMkLst>
          <pc:docMk/>
          <pc:sldMk cId="1591417992" sldId="105043"/>
        </pc:sldMkLst>
      </pc:sldChg>
      <pc:sldChg chg="modSp mod">
        <pc:chgData name="Mondragon, Desiree - DEN" userId="cddb16d0-b6f9-4161-a1a6-91a003280c7c" providerId="ADAL" clId="{8776067B-E5E6-4216-A075-C9E6DB1360BF}" dt="2025-02-13T17:01:17.768" v="58" actId="20577"/>
        <pc:sldMkLst>
          <pc:docMk/>
          <pc:sldMk cId="394912774" sldId="105044"/>
        </pc:sldMkLst>
      </pc:sldChg>
    </pc:docChg>
  </pc:docChgLst>
  <pc:docChgLst>
    <pc:chgData name="Nichols, Brent - DEN" userId="S::brent.nichols@flydenver.com::fe3c0eec-b643-4cc5-b16b-ebfa35077d10" providerId="AD" clId="Web-{20D06A59-197A-016D-C1F6-4302341F2585}"/>
    <pc:docChg chg="addSld delSld modSld">
      <pc:chgData name="Nichols, Brent - DEN" userId="S::brent.nichols@flydenver.com::fe3c0eec-b643-4cc5-b16b-ebfa35077d10" providerId="AD" clId="Web-{20D06A59-197A-016D-C1F6-4302341F2585}" dt="2024-06-26T20:41:30.037" v="9" actId="1076"/>
      <pc:docMkLst>
        <pc:docMk/>
      </pc:docMkLst>
      <pc:sldChg chg="addSp delSp modSp add replId">
        <pc:chgData name="Nichols, Brent - DEN" userId="S::brent.nichols@flydenver.com::fe3c0eec-b643-4cc5-b16b-ebfa35077d10" providerId="AD" clId="Web-{20D06A59-197A-016D-C1F6-4302341F2585}" dt="2024-06-26T20:41:30.037" v="9" actId="1076"/>
        <pc:sldMkLst>
          <pc:docMk/>
          <pc:sldMk cId="3164075328" sldId="11135"/>
        </pc:sldMkLst>
      </pc:sldChg>
      <pc:sldChg chg="add del replId">
        <pc:chgData name="Nichols, Brent - DEN" userId="S::brent.nichols@flydenver.com::fe3c0eec-b643-4cc5-b16b-ebfa35077d10" providerId="AD" clId="Web-{20D06A59-197A-016D-C1F6-4302341F2585}" dt="2024-06-26T20:40:22.441" v="3"/>
        <pc:sldMkLst>
          <pc:docMk/>
          <pc:sldMk cId="3087808036" sldId="11136"/>
        </pc:sldMkLst>
      </pc:sldChg>
    </pc:docChg>
  </pc:docChgLst>
  <pc:docChgLst>
    <pc:chgData name="Sandoval, Michelle - DEN" userId="f0650d86-7cc7-4460-9b70-7b2d35e24aab" providerId="ADAL" clId="{9FC3C117-217E-4864-BA52-033F75937AF3}"/>
    <pc:docChg chg="custSel modSld">
      <pc:chgData name="Sandoval, Michelle - DEN" userId="f0650d86-7cc7-4460-9b70-7b2d35e24aab" providerId="ADAL" clId="{9FC3C117-217E-4864-BA52-033F75937AF3}" dt="2025-04-10T20:31:32.842" v="100" actId="207"/>
      <pc:docMkLst>
        <pc:docMk/>
      </pc:docMkLst>
    </pc:docChg>
  </pc:docChgLst>
  <pc:docChgLst>
    <pc:chgData name="Choi, Cullen - DEN (he/him/his)" userId="55b6ba64-e371-4e10-b48f-94fa90183478" providerId="ADAL" clId="{8463E9CB-94EB-4C55-B45D-AE241F2E4CC5}"/>
    <pc:docChg chg="delSld modSld">
      <pc:chgData name="Choi, Cullen - DEN (he/him/his)" userId="55b6ba64-e371-4e10-b48f-94fa90183478" providerId="ADAL" clId="{8463E9CB-94EB-4C55-B45D-AE241F2E4CC5}" dt="2024-10-03T18:30:36.399" v="27" actId="729"/>
      <pc:docMkLst>
        <pc:docMk/>
      </pc:docMkLst>
      <pc:sldChg chg="modSp mod">
        <pc:chgData name="Choi, Cullen - DEN (he/him/his)" userId="55b6ba64-e371-4e10-b48f-94fa90183478" providerId="ADAL" clId="{8463E9CB-94EB-4C55-B45D-AE241F2E4CC5}" dt="2024-10-03T18:30:24.337" v="25" actId="6549"/>
        <pc:sldMkLst>
          <pc:docMk/>
          <pc:sldMk cId="2524106480" sldId="11146"/>
        </pc:sldMkLst>
      </pc:sldChg>
      <pc:sldChg chg="mod modShow">
        <pc:chgData name="Choi, Cullen - DEN (he/him/his)" userId="55b6ba64-e371-4e10-b48f-94fa90183478" providerId="ADAL" clId="{8463E9CB-94EB-4C55-B45D-AE241F2E4CC5}" dt="2024-10-03T18:30:34.239" v="26" actId="729"/>
        <pc:sldMkLst>
          <pc:docMk/>
          <pc:sldMk cId="1605585881" sldId="11220"/>
        </pc:sldMkLst>
      </pc:sldChg>
      <pc:sldChg chg="del">
        <pc:chgData name="Choi, Cullen - DEN (he/him/his)" userId="55b6ba64-e371-4e10-b48f-94fa90183478" providerId="ADAL" clId="{8463E9CB-94EB-4C55-B45D-AE241F2E4CC5}" dt="2024-10-03T18:29:39.875" v="0" actId="2696"/>
        <pc:sldMkLst>
          <pc:docMk/>
          <pc:sldMk cId="3386472826" sldId="11221"/>
        </pc:sldMkLst>
      </pc:sldChg>
      <pc:sldChg chg="modSp mod">
        <pc:chgData name="Choi, Cullen - DEN (he/him/his)" userId="55b6ba64-e371-4e10-b48f-94fa90183478" providerId="ADAL" clId="{8463E9CB-94EB-4C55-B45D-AE241F2E4CC5}" dt="2024-10-03T18:29:51.605" v="24" actId="20577"/>
        <pc:sldMkLst>
          <pc:docMk/>
          <pc:sldMk cId="1456295425" sldId="11238"/>
        </pc:sldMkLst>
      </pc:sldChg>
      <pc:sldChg chg="mod modShow">
        <pc:chgData name="Choi, Cullen - DEN (he/him/his)" userId="55b6ba64-e371-4e10-b48f-94fa90183478" providerId="ADAL" clId="{8463E9CB-94EB-4C55-B45D-AE241F2E4CC5}" dt="2024-10-03T18:30:36.399" v="27" actId="729"/>
        <pc:sldMkLst>
          <pc:docMk/>
          <pc:sldMk cId="3085252115" sldId="11244"/>
        </pc:sldMkLst>
      </pc:sldChg>
      <pc:sldChg chg="del">
        <pc:chgData name="Choi, Cullen - DEN (he/him/his)" userId="55b6ba64-e371-4e10-b48f-94fa90183478" providerId="ADAL" clId="{8463E9CB-94EB-4C55-B45D-AE241F2E4CC5}" dt="2024-10-03T18:29:39.875" v="0" actId="2696"/>
        <pc:sldMkLst>
          <pc:docMk/>
          <pc:sldMk cId="2573719747" sldId="11247"/>
        </pc:sldMkLst>
      </pc:sldChg>
    </pc:docChg>
  </pc:docChgLst>
  <pc:docChgLst>
    <pc:chgData name="Fraundorfer, John - DEDO CA2308 Administrator II" userId="S::john.fraundorfer_denvergov.org#ext#@flyden.onmicrosoft.com::1fe78a6d-fd52-4714-900f-ab264945199c" providerId="AD" clId="Web-{D006CADE-99A6-CABD-2467-773BDD00A5E3}"/>
    <pc:docChg chg="modSld">
      <pc:chgData name="Fraundorfer, John - DEDO CA2308 Administrator II" userId="S::john.fraundorfer_denvergov.org#ext#@flyden.onmicrosoft.com::1fe78a6d-fd52-4714-900f-ab264945199c" providerId="AD" clId="Web-{D006CADE-99A6-CABD-2467-773BDD00A5E3}" dt="2025-06-25T18:03:34.404" v="456" actId="1076"/>
      <pc:docMkLst>
        <pc:docMk/>
      </pc:docMkLst>
      <pc:sldChg chg="addSp delSp modSp">
        <pc:chgData name="Fraundorfer, John - DEDO CA2308 Administrator II" userId="S::john.fraundorfer_denvergov.org#ext#@flyden.onmicrosoft.com::1fe78a6d-fd52-4714-900f-ab264945199c" providerId="AD" clId="Web-{D006CADE-99A6-CABD-2467-773BDD00A5E3}" dt="2025-06-25T18:03:34.404" v="456" actId="1076"/>
        <pc:sldMkLst>
          <pc:docMk/>
          <pc:sldMk cId="2699545164" sldId="105125"/>
        </pc:sldMkLst>
        <pc:spChg chg="add del">
          <ac:chgData name="Fraundorfer, John - DEDO CA2308 Administrator II" userId="S::john.fraundorfer_denvergov.org#ext#@flyden.onmicrosoft.com::1fe78a6d-fd52-4714-900f-ab264945199c" providerId="AD" clId="Web-{D006CADE-99A6-CABD-2467-773BDD00A5E3}" dt="2025-06-25T17:49:44.328" v="276"/>
          <ac:spMkLst>
            <pc:docMk/>
            <pc:sldMk cId="2699545164" sldId="105125"/>
            <ac:spMk id="3" creationId="{F5095342-A3A0-4E8A-FF1F-AC20D512E3E7}"/>
          </ac:spMkLst>
        </pc:spChg>
        <pc:spChg chg="mod">
          <ac:chgData name="Fraundorfer, John - DEDO CA2308 Administrator II" userId="S::john.fraundorfer_denvergov.org#ext#@flyden.onmicrosoft.com::1fe78a6d-fd52-4714-900f-ab264945199c" providerId="AD" clId="Web-{D006CADE-99A6-CABD-2467-773BDD00A5E3}" dt="2025-06-25T18:00:05.115" v="444" actId="20577"/>
          <ac:spMkLst>
            <pc:docMk/>
            <pc:sldMk cId="2699545164" sldId="105125"/>
            <ac:spMk id="4" creationId="{5B242207-285B-1F35-849E-6541FB6181BB}"/>
          </ac:spMkLst>
        </pc:spChg>
        <pc:spChg chg="add mod">
          <ac:chgData name="Fraundorfer, John - DEDO CA2308 Administrator II" userId="S::john.fraundorfer_denvergov.org#ext#@flyden.onmicrosoft.com::1fe78a6d-fd52-4714-900f-ab264945199c" providerId="AD" clId="Web-{D006CADE-99A6-CABD-2467-773BDD00A5E3}" dt="2025-06-25T18:03:34.404" v="456" actId="1076"/>
          <ac:spMkLst>
            <pc:docMk/>
            <pc:sldMk cId="2699545164" sldId="105125"/>
            <ac:spMk id="5" creationId="{D0A7838A-146E-0A6E-983C-ACA402C89E65}"/>
          </ac:spMkLst>
        </pc:spChg>
        <pc:spChg chg="mod">
          <ac:chgData name="Fraundorfer, John - DEDO CA2308 Administrator II" userId="S::john.fraundorfer_denvergov.org#ext#@flyden.onmicrosoft.com::1fe78a6d-fd52-4714-900f-ab264945199c" providerId="AD" clId="Web-{D006CADE-99A6-CABD-2467-773BDD00A5E3}" dt="2025-06-25T18:01:31.446" v="449" actId="20577"/>
          <ac:spMkLst>
            <pc:docMk/>
            <pc:sldMk cId="2699545164" sldId="105125"/>
            <ac:spMk id="14" creationId="{836ECBCA-3320-BE43-05A9-F8F4DEF56431}"/>
          </ac:spMkLst>
        </pc:spChg>
      </pc:sldChg>
    </pc:docChg>
  </pc:docChgLst>
  <pc:docChgLst>
    <pc:chgData name="Gonzales, Nicolette - DEN" userId="S::nicolette.gonzales@flydenver.com::7edef55a-e2da-42a9-904e-a807a7548600" providerId="AD" clId="Web-{B81AF60C-3D5D-A192-F7A2-EEC4BD96767C}"/>
    <pc:docChg chg="modSld">
      <pc:chgData name="Gonzales, Nicolette - DEN" userId="S::nicolette.gonzales@flydenver.com::7edef55a-e2da-42a9-904e-a807a7548600" providerId="AD" clId="Web-{B81AF60C-3D5D-A192-F7A2-EEC4BD96767C}" dt="2024-06-13T18:10:40.821" v="2" actId="20577"/>
      <pc:docMkLst>
        <pc:docMk/>
      </pc:docMkLst>
    </pc:docChg>
  </pc:docChgLst>
  <pc:docChgLst>
    <pc:chgData name="Wilson, Jacqueline - DEN" userId="S::jacqueline.wilson@flydenver.com::5f28639e-e6e2-4f52-bca5-5752d2892216" providerId="AD" clId="Web-{296836F8-EED6-74C9-BFEE-24356DDB6AC7}"/>
    <pc:docChg chg="modSld sldOrd">
      <pc:chgData name="Wilson, Jacqueline - DEN" userId="S::jacqueline.wilson@flydenver.com::5f28639e-e6e2-4f52-bca5-5752d2892216" providerId="AD" clId="Web-{296836F8-EED6-74C9-BFEE-24356DDB6AC7}" dt="2025-01-08T16:00:32.342" v="39"/>
      <pc:docMkLst>
        <pc:docMk/>
      </pc:docMkLst>
    </pc:docChg>
  </pc:docChgLst>
  <pc:docChgLst>
    <pc:chgData name="Sadkhi, Anas - DEN" userId="S::anas.sadkhi@flydenver.com::d20243c2-2a5c-474c-9c07-cfb3bc577e6d" providerId="AD" clId="Web-{3BDF2E72-C89D-4E9E-0C8F-1C6A2F88917C}"/>
    <pc:docChg chg="modSld">
      <pc:chgData name="Sadkhi, Anas - DEN" userId="S::anas.sadkhi@flydenver.com::d20243c2-2a5c-474c-9c07-cfb3bc577e6d" providerId="AD" clId="Web-{3BDF2E72-C89D-4E9E-0C8F-1C6A2F88917C}" dt="2025-01-23T17:24:18.732" v="28" actId="20577"/>
      <pc:docMkLst>
        <pc:docMk/>
      </pc:docMkLst>
      <pc:sldChg chg="modSp">
        <pc:chgData name="Sadkhi, Anas - DEN" userId="S::anas.sadkhi@flydenver.com::d20243c2-2a5c-474c-9c07-cfb3bc577e6d" providerId="AD" clId="Web-{3BDF2E72-C89D-4E9E-0C8F-1C6A2F88917C}" dt="2025-01-23T17:24:18.732" v="28" actId="20577"/>
        <pc:sldMkLst>
          <pc:docMk/>
          <pc:sldMk cId="2178806321" sldId="104997"/>
        </pc:sldMkLst>
      </pc:sldChg>
    </pc:docChg>
  </pc:docChgLst>
  <pc:docChgLst>
    <pc:chgData name="Feekes, Matthew - DEN" userId="S::matthew.feekes@flydenver.com::1a2b0ad2-109f-446d-8017-d19d89f03200" providerId="AD" clId="Web-{924F7091-D823-0FFE-8B4B-E4A04AA367E4}"/>
    <pc:docChg chg="modSld sldOrd">
      <pc:chgData name="Feekes, Matthew - DEN" userId="S::matthew.feekes@flydenver.com::1a2b0ad2-109f-446d-8017-d19d89f03200" providerId="AD" clId="Web-{924F7091-D823-0FFE-8B4B-E4A04AA367E4}" dt="2024-12-11T18:22:52.369" v="29" actId="20577"/>
      <pc:docMkLst>
        <pc:docMk/>
      </pc:docMkLst>
      <pc:sldChg chg="ord">
        <pc:chgData name="Feekes, Matthew - DEN" userId="S::matthew.feekes@flydenver.com::1a2b0ad2-109f-446d-8017-d19d89f03200" providerId="AD" clId="Web-{924F7091-D823-0FFE-8B4B-E4A04AA367E4}" dt="2024-12-11T17:46:20.704" v="1"/>
        <pc:sldMkLst>
          <pc:docMk/>
          <pc:sldMk cId="1685021762" sldId="11213"/>
        </pc:sldMkLst>
      </pc:sldChg>
      <pc:sldChg chg="ord">
        <pc:chgData name="Feekes, Matthew - DEN" userId="S::matthew.feekes@flydenver.com::1a2b0ad2-109f-446d-8017-d19d89f03200" providerId="AD" clId="Web-{924F7091-D823-0FFE-8B4B-E4A04AA367E4}" dt="2024-12-11T18:18:43.911" v="12"/>
        <pc:sldMkLst>
          <pc:docMk/>
          <pc:sldMk cId="3358678051" sldId="104944"/>
        </pc:sldMkLst>
      </pc:sldChg>
      <pc:sldChg chg="ord">
        <pc:chgData name="Feekes, Matthew - DEN" userId="S::matthew.feekes@flydenver.com::1a2b0ad2-109f-446d-8017-d19d89f03200" providerId="AD" clId="Web-{924F7091-D823-0FFE-8B4B-E4A04AA367E4}" dt="2024-12-11T18:02:52.378" v="10"/>
        <pc:sldMkLst>
          <pc:docMk/>
          <pc:sldMk cId="2598559524" sldId="104950"/>
        </pc:sldMkLst>
      </pc:sldChg>
      <pc:sldChg chg="ord">
        <pc:chgData name="Feekes, Matthew - DEN" userId="S::matthew.feekes@flydenver.com::1a2b0ad2-109f-446d-8017-d19d89f03200" providerId="AD" clId="Web-{924F7091-D823-0FFE-8B4B-E4A04AA367E4}" dt="2024-12-11T17:35:44.927" v="0"/>
        <pc:sldMkLst>
          <pc:docMk/>
          <pc:sldMk cId="3247762073" sldId="104957"/>
        </pc:sldMkLst>
      </pc:sldChg>
      <pc:sldChg chg="modSp">
        <pc:chgData name="Feekes, Matthew - DEN" userId="S::matthew.feekes@flydenver.com::1a2b0ad2-109f-446d-8017-d19d89f03200" providerId="AD" clId="Web-{924F7091-D823-0FFE-8B4B-E4A04AA367E4}" dt="2024-12-11T18:00:15.985" v="9" actId="20577"/>
        <pc:sldMkLst>
          <pc:docMk/>
          <pc:sldMk cId="1850554880" sldId="104960"/>
        </pc:sldMkLst>
      </pc:sldChg>
      <pc:sldChg chg="modSp">
        <pc:chgData name="Feekes, Matthew - DEN" userId="S::matthew.feekes@flydenver.com::1a2b0ad2-109f-446d-8017-d19d89f03200" providerId="AD" clId="Web-{924F7091-D823-0FFE-8B4B-E4A04AA367E4}" dt="2024-12-11T18:22:52.369" v="29" actId="20577"/>
        <pc:sldMkLst>
          <pc:docMk/>
          <pc:sldMk cId="2682477811" sldId="104963"/>
        </pc:sldMkLst>
      </pc:sldChg>
    </pc:docChg>
  </pc:docChgLst>
  <pc:docChgLst>
    <pc:chgData name="St. Martin, Irene - DEN" userId="861097aa-c1ef-4b8b-a040-0428e3834a04" providerId="ADAL" clId="{DAC38FD0-8A91-4241-B454-690DB6F131F0}"/>
    <pc:docChg chg="modSld">
      <pc:chgData name="St. Martin, Irene - DEN" userId="861097aa-c1ef-4b8b-a040-0428e3834a04" providerId="ADAL" clId="{DAC38FD0-8A91-4241-B454-690DB6F131F0}" dt="2025-03-13T13:21:00.758" v="4" actId="20577"/>
      <pc:docMkLst>
        <pc:docMk/>
      </pc:docMkLst>
    </pc:docChg>
  </pc:docChgLst>
  <pc:docChgLst>
    <pc:chgData name="Wieczorek, Alec - DEN" userId="S::alec.wieczorek@flydenver.com::049d5cba-0eb7-4924-b733-9f662b9bbd26" providerId="AD" clId="Web-{D8B3C23C-7674-D93A-550C-BBA8FF800B67}"/>
    <pc:docChg chg="addSld delSld modSld">
      <pc:chgData name="Wieczorek, Alec - DEN" userId="S::alec.wieczorek@flydenver.com::049d5cba-0eb7-4924-b733-9f662b9bbd26" providerId="AD" clId="Web-{D8B3C23C-7674-D93A-550C-BBA8FF800B67}" dt="2024-08-16T14:50:16.991" v="26" actId="1076"/>
      <pc:docMkLst>
        <pc:docMk/>
      </pc:docMkLst>
      <pc:sldChg chg="delSp modSp new del">
        <pc:chgData name="Wieczorek, Alec - DEN" userId="S::alec.wieczorek@flydenver.com::049d5cba-0eb7-4924-b733-9f662b9bbd26" providerId="AD" clId="Web-{D8B3C23C-7674-D93A-550C-BBA8FF800B67}" dt="2024-08-16T14:46:10.392" v="10"/>
        <pc:sldMkLst>
          <pc:docMk/>
          <pc:sldMk cId="148301916" sldId="11188"/>
        </pc:sldMkLst>
      </pc:sldChg>
      <pc:sldChg chg="addSp delSp modSp add replId">
        <pc:chgData name="Wieczorek, Alec - DEN" userId="S::alec.wieczorek@flydenver.com::049d5cba-0eb7-4924-b733-9f662b9bbd26" providerId="AD" clId="Web-{D8B3C23C-7674-D93A-550C-BBA8FF800B67}" dt="2024-08-16T14:50:16.991" v="26" actId="1076"/>
        <pc:sldMkLst>
          <pc:docMk/>
          <pc:sldMk cId="1637588952" sldId="11189"/>
        </pc:sldMkLst>
      </pc:sldChg>
    </pc:docChg>
  </pc:docChgLst>
  <pc:docChgLst>
    <pc:chgData name="Gainey, Brandon - DEN" userId="S::brandon.gainey@flydenver.com::fd5da317-374c-46a3-9d4c-eb83741dc19e" providerId="AD" clId="Web-{E8779DAE-678A-F019-E46B-EA806596C10B}"/>
    <pc:docChg chg="addSld delSld modSld">
      <pc:chgData name="Gainey, Brandon - DEN" userId="S::brandon.gainey@flydenver.com::fd5da317-374c-46a3-9d4c-eb83741dc19e" providerId="AD" clId="Web-{E8779DAE-678A-F019-E46B-EA806596C10B}" dt="2024-10-03T21:34:28.557" v="59"/>
      <pc:docMkLst>
        <pc:docMk/>
      </pc:docMkLst>
      <pc:sldChg chg="mod modShow">
        <pc:chgData name="Gainey, Brandon - DEN" userId="S::brandon.gainey@flydenver.com::fd5da317-374c-46a3-9d4c-eb83741dc19e" providerId="AD" clId="Web-{E8779DAE-678A-F019-E46B-EA806596C10B}" dt="2024-10-03T20:45:25.812" v="0"/>
        <pc:sldMkLst>
          <pc:docMk/>
          <pc:sldMk cId="1605585881" sldId="11220"/>
        </pc:sldMkLst>
      </pc:sldChg>
      <pc:sldChg chg="del mod modShow">
        <pc:chgData name="Gainey, Brandon - DEN" userId="S::brandon.gainey@flydenver.com::fd5da317-374c-46a3-9d4c-eb83741dc19e" providerId="AD" clId="Web-{E8779DAE-678A-F019-E46B-EA806596C10B}" dt="2024-10-03T21:27:46.175" v="10"/>
        <pc:sldMkLst>
          <pc:docMk/>
          <pc:sldMk cId="3085252115" sldId="11244"/>
        </pc:sldMkLst>
      </pc:sldChg>
      <pc:sldChg chg="delSp modSp add del">
        <pc:chgData name="Gainey, Brandon - DEN" userId="S::brandon.gainey@flydenver.com::fd5da317-374c-46a3-9d4c-eb83741dc19e" providerId="AD" clId="Web-{E8779DAE-678A-F019-E46B-EA806596C10B}" dt="2024-10-03T21:34:28.557" v="59"/>
        <pc:sldMkLst>
          <pc:docMk/>
          <pc:sldMk cId="442236958" sldId="104927"/>
        </pc:sldMkLst>
      </pc:sldChg>
      <pc:sldMasterChg chg="addSldLayout">
        <pc:chgData name="Gainey, Brandon - DEN" userId="S::brandon.gainey@flydenver.com::fd5da317-374c-46a3-9d4c-eb83741dc19e" providerId="AD" clId="Web-{E8779DAE-678A-F019-E46B-EA806596C10B}" dt="2024-10-03T20:45:30.796" v="1"/>
        <pc:sldMasterMkLst>
          <pc:docMk/>
          <pc:sldMasterMk cId="1697478639" sldId="2147483650"/>
        </pc:sldMasterMkLst>
        <pc:sldLayoutChg chg="add">
          <pc:chgData name="Gainey, Brandon - DEN" userId="S::brandon.gainey@flydenver.com::fd5da317-374c-46a3-9d4c-eb83741dc19e" providerId="AD" clId="Web-{E8779DAE-678A-F019-E46B-EA806596C10B}" dt="2024-10-03T20:45:30.796" v="1"/>
          <pc:sldLayoutMkLst>
            <pc:docMk/>
            <pc:sldMasterMk cId="1697478639" sldId="2147483650"/>
            <pc:sldLayoutMk cId="364840935" sldId="2147483676"/>
          </pc:sldLayoutMkLst>
        </pc:sldLayoutChg>
      </pc:sldMasterChg>
    </pc:docChg>
  </pc:docChgLst>
  <pc:docChgLst>
    <pc:chgData name="Sandoval, Michelle - DEN" userId="f0650d86-7cc7-4460-9b70-7b2d35e24aab" providerId="ADAL" clId="{B40C8D8C-ABF3-450D-82B9-E3421B78D234}"/>
    <pc:docChg chg="undo custSel addSld delSld modSld sldOrd">
      <pc:chgData name="Sandoval, Michelle - DEN" userId="f0650d86-7cc7-4460-9b70-7b2d35e24aab" providerId="ADAL" clId="{B40C8D8C-ABF3-450D-82B9-E3421B78D234}" dt="2024-08-07T21:27:51.862" v="230" actId="20577"/>
      <pc:docMkLst>
        <pc:docMk/>
      </pc:docMkLst>
      <pc:sldChg chg="modSp mod">
        <pc:chgData name="Sandoval, Michelle - DEN" userId="f0650d86-7cc7-4460-9b70-7b2d35e24aab" providerId="ADAL" clId="{B40C8D8C-ABF3-450D-82B9-E3421B78D234}" dt="2024-08-07T20:58:56.593" v="92" actId="6549"/>
        <pc:sldMkLst>
          <pc:docMk/>
          <pc:sldMk cId="4103528895" sldId="11072"/>
        </pc:sldMkLst>
      </pc:sldChg>
      <pc:sldChg chg="modSp mod">
        <pc:chgData name="Sandoval, Michelle - DEN" userId="f0650d86-7cc7-4460-9b70-7b2d35e24aab" providerId="ADAL" clId="{B40C8D8C-ABF3-450D-82B9-E3421B78D234}" dt="2024-08-07T20:58:17.463" v="89" actId="20577"/>
        <pc:sldMkLst>
          <pc:docMk/>
          <pc:sldMk cId="1095214164" sldId="11153"/>
        </pc:sldMkLst>
      </pc:sldChg>
      <pc:sldChg chg="mod modShow modNotesTx">
        <pc:chgData name="Sandoval, Michelle - DEN" userId="f0650d86-7cc7-4460-9b70-7b2d35e24aab" providerId="ADAL" clId="{B40C8D8C-ABF3-450D-82B9-E3421B78D234}" dt="2024-08-05T17:52:46.765" v="60" actId="13926"/>
        <pc:sldMkLst>
          <pc:docMk/>
          <pc:sldMk cId="471413351" sldId="11168"/>
        </pc:sldMkLst>
      </pc:sldChg>
      <pc:sldChg chg="mod modShow modNotesTx">
        <pc:chgData name="Sandoval, Michelle - DEN" userId="f0650d86-7cc7-4460-9b70-7b2d35e24aab" providerId="ADAL" clId="{B40C8D8C-ABF3-450D-82B9-E3421B78D234}" dt="2024-08-05T17:53:14.292" v="61"/>
        <pc:sldMkLst>
          <pc:docMk/>
          <pc:sldMk cId="1859912748" sldId="11169"/>
        </pc:sldMkLst>
      </pc:sldChg>
      <pc:sldChg chg="add del">
        <pc:chgData name="Sandoval, Michelle - DEN" userId="f0650d86-7cc7-4460-9b70-7b2d35e24aab" providerId="ADAL" clId="{B40C8D8C-ABF3-450D-82B9-E3421B78D234}" dt="2024-08-07T21:17:27.962" v="97" actId="47"/>
        <pc:sldMkLst>
          <pc:docMk/>
          <pc:sldMk cId="1244786562" sldId="11180"/>
        </pc:sldMkLst>
      </pc:sldChg>
      <pc:sldChg chg="modSp add mod ord">
        <pc:chgData name="Sandoval, Michelle - DEN" userId="f0650d86-7cc7-4460-9b70-7b2d35e24aab" providerId="ADAL" clId="{B40C8D8C-ABF3-450D-82B9-E3421B78D234}" dt="2024-08-07T21:26:52.861" v="186"/>
        <pc:sldMkLst>
          <pc:docMk/>
          <pc:sldMk cId="1550345669" sldId="11181"/>
        </pc:sldMkLst>
      </pc:sldChg>
      <pc:sldChg chg="add del ord">
        <pc:chgData name="Sandoval, Michelle - DEN" userId="f0650d86-7cc7-4460-9b70-7b2d35e24aab" providerId="ADAL" clId="{B40C8D8C-ABF3-450D-82B9-E3421B78D234}" dt="2024-08-07T21:18:40.115" v="107" actId="47"/>
        <pc:sldMkLst>
          <pc:docMk/>
          <pc:sldMk cId="1531877774" sldId="11182"/>
        </pc:sldMkLst>
      </pc:sldChg>
      <pc:sldChg chg="modSp add mod ord">
        <pc:chgData name="Sandoval, Michelle - DEN" userId="f0650d86-7cc7-4460-9b70-7b2d35e24aab" providerId="ADAL" clId="{B40C8D8C-ABF3-450D-82B9-E3421B78D234}" dt="2024-08-07T21:26:52.861" v="186"/>
        <pc:sldMkLst>
          <pc:docMk/>
          <pc:sldMk cId="181446330" sldId="11183"/>
        </pc:sldMkLst>
      </pc:sldChg>
      <pc:sldMasterChg chg="delSldLayout">
        <pc:chgData name="Sandoval, Michelle - DEN" userId="f0650d86-7cc7-4460-9b70-7b2d35e24aab" providerId="ADAL" clId="{B40C8D8C-ABF3-450D-82B9-E3421B78D234}" dt="2024-08-07T21:17:27.962" v="97" actId="47"/>
        <pc:sldMasterMkLst>
          <pc:docMk/>
          <pc:sldMasterMk cId="1513061211" sldId="2147483689"/>
        </pc:sldMasterMkLst>
        <pc:sldLayoutChg chg="del">
          <pc:chgData name="Sandoval, Michelle - DEN" userId="f0650d86-7cc7-4460-9b70-7b2d35e24aab" providerId="ADAL" clId="{B40C8D8C-ABF3-450D-82B9-E3421B78D234}" dt="2024-08-07T21:17:27.962" v="97" actId="47"/>
          <pc:sldLayoutMkLst>
            <pc:docMk/>
            <pc:sldMasterMk cId="1513061211" sldId="2147483689"/>
            <pc:sldLayoutMk cId="938893068" sldId="2147483726"/>
          </pc:sldLayoutMkLst>
        </pc:sldLayoutChg>
      </pc:sldMasterChg>
    </pc:docChg>
  </pc:docChgLst>
  <pc:docChgLst>
    <pc:chgData name="Mondragon, Desiree - DEN" userId="cddb16d0-b6f9-4161-a1a6-91a003280c7c" providerId="ADAL" clId="{4196B3A1-AF57-41D5-AA16-7AABCE6FDA9E}"/>
    <pc:docChg chg="custSel addSld delSld modSld">
      <pc:chgData name="Mondragon, Desiree - DEN" userId="cddb16d0-b6f9-4161-a1a6-91a003280c7c" providerId="ADAL" clId="{4196B3A1-AF57-41D5-AA16-7AABCE6FDA9E}" dt="2024-07-11T20:37:38.026" v="52"/>
      <pc:docMkLst>
        <pc:docMk/>
      </pc:docMkLst>
      <pc:sldChg chg="delSp mod">
        <pc:chgData name="Mondragon, Desiree - DEN" userId="cddb16d0-b6f9-4161-a1a6-91a003280c7c" providerId="ADAL" clId="{4196B3A1-AF57-41D5-AA16-7AABCE6FDA9E}" dt="2024-07-11T20:32:18.118" v="0" actId="478"/>
        <pc:sldMkLst>
          <pc:docMk/>
          <pc:sldMk cId="1517900467" sldId="11103"/>
        </pc:sldMkLst>
      </pc:sldChg>
      <pc:sldChg chg="delSp modSp add mod">
        <pc:chgData name="Mondragon, Desiree - DEN" userId="cddb16d0-b6f9-4161-a1a6-91a003280c7c" providerId="ADAL" clId="{4196B3A1-AF57-41D5-AA16-7AABCE6FDA9E}" dt="2024-07-11T20:37:38.026" v="52"/>
        <pc:sldMkLst>
          <pc:docMk/>
          <pc:sldMk cId="2524106480" sldId="11146"/>
        </pc:sldMkLst>
      </pc:sldChg>
      <pc:sldChg chg="add del">
        <pc:chgData name="Mondragon, Desiree - DEN" userId="cddb16d0-b6f9-4161-a1a6-91a003280c7c" providerId="ADAL" clId="{4196B3A1-AF57-41D5-AA16-7AABCE6FDA9E}" dt="2024-07-11T20:32:38.251" v="2"/>
        <pc:sldMkLst>
          <pc:docMk/>
          <pc:sldMk cId="3458835716" sldId="11146"/>
        </pc:sldMkLst>
      </pc:sldChg>
    </pc:docChg>
  </pc:docChgLst>
  <pc:docChgLst>
    <pc:chgData name="GarciadeDios, Victor - DEN Contingent Worker" userId="S::victor.garciadedios@flydenver.com::78d37f7e-119b-42a0-8da0-aef57b63bcfb" providerId="AD" clId="Web-{7CDB7826-06C5-8BCF-6606-DF933B872246}"/>
    <pc:docChg chg="modSld">
      <pc:chgData name="GarciadeDios, Victor - DEN Contingent Worker" userId="S::victor.garciadedios@flydenver.com::78d37f7e-119b-42a0-8da0-aef57b63bcfb" providerId="AD" clId="Web-{7CDB7826-06C5-8BCF-6606-DF933B872246}" dt="2025-03-12T23:41:32.262" v="7" actId="20577"/>
      <pc:docMkLst>
        <pc:docMk/>
      </pc:docMkLst>
      <pc:sldChg chg="modSp">
        <pc:chgData name="GarciadeDios, Victor - DEN Contingent Worker" userId="S::victor.garciadedios@flydenver.com::78d37f7e-119b-42a0-8da0-aef57b63bcfb" providerId="AD" clId="Web-{7CDB7826-06C5-8BCF-6606-DF933B872246}" dt="2025-03-12T23:41:32.262" v="7" actId="20577"/>
        <pc:sldMkLst>
          <pc:docMk/>
          <pc:sldMk cId="2524720615" sldId="105000"/>
        </pc:sldMkLst>
      </pc:sldChg>
      <pc:sldChg chg="modSp">
        <pc:chgData name="GarciadeDios, Victor - DEN Contingent Worker" userId="S::victor.garciadedios@flydenver.com::78d37f7e-119b-42a0-8da0-aef57b63bcfb" providerId="AD" clId="Web-{7CDB7826-06C5-8BCF-6606-DF933B872246}" dt="2025-03-12T23:41:00.325" v="0"/>
        <pc:sldMkLst>
          <pc:docMk/>
          <pc:sldMk cId="585299912" sldId="105049"/>
        </pc:sldMkLst>
      </pc:sldChg>
    </pc:docChg>
  </pc:docChgLst>
  <pc:docChgLst>
    <pc:chgData name="St. Martin, Irene - DEN" userId="861097aa-c1ef-4b8b-a040-0428e3834a04" providerId="ADAL" clId="{1D2A3237-D489-4905-A0DA-C441EA8151B9}"/>
    <pc:docChg chg="modSld">
      <pc:chgData name="St. Martin, Irene - DEN" userId="861097aa-c1ef-4b8b-a040-0428e3834a04" providerId="ADAL" clId="{1D2A3237-D489-4905-A0DA-C441EA8151B9}" dt="2025-01-31T22:30:55.481" v="20" actId="20577"/>
      <pc:docMkLst>
        <pc:docMk/>
      </pc:docMkLst>
    </pc:docChg>
  </pc:docChgLst>
  <pc:docChgLst>
    <pc:chgData name="Gonzales, Nicolette - DEN" userId="S::nicolette.gonzales@flydenver.com::7edef55a-e2da-42a9-904e-a807a7548600" providerId="AD" clId="Web-{2C8DFDB4-E332-7209-AB94-5EF0609CB188}"/>
    <pc:docChg chg="delSld modSld">
      <pc:chgData name="Gonzales, Nicolette - DEN" userId="S::nicolette.gonzales@flydenver.com::7edef55a-e2da-42a9-904e-a807a7548600" providerId="AD" clId="Web-{2C8DFDB4-E332-7209-AB94-5EF0609CB188}" dt="2024-09-12T14:27:14.866" v="149" actId="20577"/>
      <pc:docMkLst>
        <pc:docMk/>
      </pc:docMkLst>
      <pc:sldChg chg="del">
        <pc:chgData name="Gonzales, Nicolette - DEN" userId="S::nicolette.gonzales@flydenver.com::7edef55a-e2da-42a9-904e-a807a7548600" providerId="AD" clId="Web-{2C8DFDB4-E332-7209-AB94-5EF0609CB188}" dt="2024-09-12T14:12:18.069" v="63"/>
        <pc:sldMkLst>
          <pc:docMk/>
          <pc:sldMk cId="2169141397" sldId="11194"/>
        </pc:sldMkLst>
      </pc:sldChg>
      <pc:sldChg chg="modSp">
        <pc:chgData name="Gonzales, Nicolette - DEN" userId="S::nicolette.gonzales@flydenver.com::7edef55a-e2da-42a9-904e-a807a7548600" providerId="AD" clId="Web-{2C8DFDB4-E332-7209-AB94-5EF0609CB188}" dt="2024-09-12T14:27:14.866" v="149" actId="20577"/>
        <pc:sldMkLst>
          <pc:docMk/>
          <pc:sldMk cId="646190217" sldId="11195"/>
        </pc:sldMkLst>
      </pc:sldChg>
      <pc:sldChg chg="del">
        <pc:chgData name="Gonzales, Nicolette - DEN" userId="S::nicolette.gonzales@flydenver.com::7edef55a-e2da-42a9-904e-a807a7548600" providerId="AD" clId="Web-{2C8DFDB4-E332-7209-AB94-5EF0609CB188}" dt="2024-09-12T14:13:01.461" v="70"/>
        <pc:sldMkLst>
          <pc:docMk/>
          <pc:sldMk cId="1479189825" sldId="11196"/>
        </pc:sldMkLst>
      </pc:sldChg>
      <pc:sldChg chg="modSp">
        <pc:chgData name="Gonzales, Nicolette - DEN" userId="S::nicolette.gonzales@flydenver.com::7edef55a-e2da-42a9-904e-a807a7548600" providerId="AD" clId="Web-{2C8DFDB4-E332-7209-AB94-5EF0609CB188}" dt="2024-09-12T14:15:02.854" v="139" actId="20577"/>
        <pc:sldMkLst>
          <pc:docMk/>
          <pc:sldMk cId="1274702651" sldId="11201"/>
        </pc:sldMkLst>
      </pc:sldChg>
    </pc:docChg>
  </pc:docChgLst>
  <pc:docChgLst>
    <pc:chgData name="Halbert, Katie - DEN" userId="S::katie.halbert@flydenver.com::74252bd8-abf2-4bee-a5bf-d725efdf2b1f" providerId="AD" clId="Web-{0C09CD82-6F3D-A14C-B597-9B99FBD5EA31}"/>
    <pc:docChg chg="modSld">
      <pc:chgData name="Halbert, Katie - DEN" userId="S::katie.halbert@flydenver.com::74252bd8-abf2-4bee-a5bf-d725efdf2b1f" providerId="AD" clId="Web-{0C09CD82-6F3D-A14C-B597-9B99FBD5EA31}" dt="2024-11-14T18:41:00.505" v="9" actId="20577"/>
      <pc:docMkLst>
        <pc:docMk/>
      </pc:docMkLst>
      <pc:sldChg chg="modSp">
        <pc:chgData name="Halbert, Katie - DEN" userId="S::katie.halbert@flydenver.com::74252bd8-abf2-4bee-a5bf-d725efdf2b1f" providerId="AD" clId="Web-{0C09CD82-6F3D-A14C-B597-9B99FBD5EA31}" dt="2024-11-14T18:41:00.505" v="9" actId="20577"/>
        <pc:sldMkLst>
          <pc:docMk/>
          <pc:sldMk cId="455818096" sldId="104941"/>
        </pc:sldMkLst>
      </pc:sldChg>
    </pc:docChg>
  </pc:docChgLst>
  <pc:docChgLst>
    <pc:chgData name="Cardenas, Christabel - DEN Contingent Worker" userId="S::christabel.cardenas@flydenver.com::f6135884-205c-49eb-85f9-df286ae2558d" providerId="AD" clId="Web-{7ED39738-142A-9D48-7FD6-43C653A2CAFE}"/>
    <pc:docChg chg="addSld delSld modSld">
      <pc:chgData name="Cardenas, Christabel - DEN Contingent Worker" userId="S::christabel.cardenas@flydenver.com::f6135884-205c-49eb-85f9-df286ae2558d" providerId="AD" clId="Web-{7ED39738-142A-9D48-7FD6-43C653A2CAFE}" dt="2024-08-02T16:03:18.660" v="348"/>
      <pc:docMkLst>
        <pc:docMk/>
      </pc:docMkLst>
      <pc:sldChg chg="modSp del">
        <pc:chgData name="Cardenas, Christabel - DEN Contingent Worker" userId="S::christabel.cardenas@flydenver.com::f6135884-205c-49eb-85f9-df286ae2558d" providerId="AD" clId="Web-{7ED39738-142A-9D48-7FD6-43C653A2CAFE}" dt="2024-08-02T16:03:18.660" v="348"/>
        <pc:sldMkLst>
          <pc:docMk/>
          <pc:sldMk cId="4183876085" sldId="11171"/>
        </pc:sldMkLst>
      </pc:sldChg>
      <pc:sldChg chg="new del">
        <pc:chgData name="Cardenas, Christabel - DEN Contingent Worker" userId="S::christabel.cardenas@flydenver.com::f6135884-205c-49eb-85f9-df286ae2558d" providerId="AD" clId="Web-{7ED39738-142A-9D48-7FD6-43C653A2CAFE}" dt="2024-08-02T15:35:21.761" v="89"/>
        <pc:sldMkLst>
          <pc:docMk/>
          <pc:sldMk cId="1532429296" sldId="11172"/>
        </pc:sldMkLst>
      </pc:sldChg>
      <pc:sldChg chg="addSp delSp modSp add replId">
        <pc:chgData name="Cardenas, Christabel - DEN Contingent Worker" userId="S::christabel.cardenas@flydenver.com::f6135884-205c-49eb-85f9-df286ae2558d" providerId="AD" clId="Web-{7ED39738-142A-9D48-7FD6-43C653A2CAFE}" dt="2024-08-02T15:47:16.194" v="252"/>
        <pc:sldMkLst>
          <pc:docMk/>
          <pc:sldMk cId="1779065235" sldId="11172"/>
        </pc:sldMkLst>
      </pc:sldChg>
      <pc:sldChg chg="addSp delSp modSp add replId">
        <pc:chgData name="Cardenas, Christabel - DEN Contingent Worker" userId="S::christabel.cardenas@flydenver.com::f6135884-205c-49eb-85f9-df286ae2558d" providerId="AD" clId="Web-{7ED39738-142A-9D48-7FD6-43C653A2CAFE}" dt="2024-08-02T15:45:46.942" v="243" actId="14100"/>
        <pc:sldMkLst>
          <pc:docMk/>
          <pc:sldMk cId="2584360031" sldId="11177"/>
        </pc:sldMkLst>
      </pc:sldChg>
      <pc:sldChg chg="modSp add replId">
        <pc:chgData name="Cardenas, Christabel - DEN Contingent Worker" userId="S::christabel.cardenas@flydenver.com::f6135884-205c-49eb-85f9-df286ae2558d" providerId="AD" clId="Web-{7ED39738-142A-9D48-7FD6-43C653A2CAFE}" dt="2024-08-02T16:03:10.535" v="347" actId="14100"/>
        <pc:sldMkLst>
          <pc:docMk/>
          <pc:sldMk cId="1458633099" sldId="11178"/>
        </pc:sldMkLst>
      </pc:sldChg>
    </pc:docChg>
  </pc:docChgLst>
  <pc:docChgLst>
    <pc:chgData name="Lujan, Corinna - DEN" userId="d50e7b76-e3a7-453a-a7e5-4b64ecea9496" providerId="ADAL" clId="{D40192E6-8143-4D55-9C18-1AF30EE592C9}"/>
    <pc:docChg chg="undo custSel modSld sldOrd">
      <pc:chgData name="Lujan, Corinna - DEN" userId="d50e7b76-e3a7-453a-a7e5-4b64ecea9496" providerId="ADAL" clId="{D40192E6-8143-4D55-9C18-1AF30EE592C9}" dt="2024-07-26T14:48:05.354" v="2"/>
      <pc:docMkLst>
        <pc:docMk/>
      </pc:docMkLst>
      <pc:sldChg chg="modSp mod">
        <pc:chgData name="Lujan, Corinna - DEN" userId="d50e7b76-e3a7-453a-a7e5-4b64ecea9496" providerId="ADAL" clId="{D40192E6-8143-4D55-9C18-1AF30EE592C9}" dt="2024-07-26T14:48:05.354" v="2"/>
        <pc:sldMkLst>
          <pc:docMk/>
          <pc:sldMk cId="2561711928" sldId="11084"/>
        </pc:sldMkLst>
      </pc:sldChg>
    </pc:docChg>
  </pc:docChgLst>
  <pc:docChgLst>
    <pc:chgData name="Choi, Cullen - DEN (he/him/his)" userId="55b6ba64-e371-4e10-b48f-94fa90183478" providerId="ADAL" clId="{86EBCC9F-ECB3-49C6-BC08-3D61A8823C91}"/>
    <pc:docChg chg="undo custSel modSld">
      <pc:chgData name="Choi, Cullen - DEN (he/him/his)" userId="55b6ba64-e371-4e10-b48f-94fa90183478" providerId="ADAL" clId="{86EBCC9F-ECB3-49C6-BC08-3D61A8823C91}" dt="2024-08-05T14:27:26.414" v="693" actId="20577"/>
      <pc:docMkLst>
        <pc:docMk/>
      </pc:docMkLst>
      <pc:sldChg chg="modSp mod">
        <pc:chgData name="Choi, Cullen - DEN (he/him/his)" userId="55b6ba64-e371-4e10-b48f-94fa90183478" providerId="ADAL" clId="{86EBCC9F-ECB3-49C6-BC08-3D61A8823C91}" dt="2024-08-05T14:27:09.160" v="677" actId="20577"/>
        <pc:sldMkLst>
          <pc:docMk/>
          <pc:sldMk cId="653361387" sldId="11160"/>
        </pc:sldMkLst>
      </pc:sldChg>
      <pc:sldChg chg="modSp mod">
        <pc:chgData name="Choi, Cullen - DEN (he/him/his)" userId="55b6ba64-e371-4e10-b48f-94fa90183478" providerId="ADAL" clId="{86EBCC9F-ECB3-49C6-BC08-3D61A8823C91}" dt="2024-08-05T14:27:26.414" v="693" actId="20577"/>
        <pc:sldMkLst>
          <pc:docMk/>
          <pc:sldMk cId="2522249108" sldId="11175"/>
        </pc:sldMkLst>
      </pc:sldChg>
      <pc:sldChg chg="modSp mod">
        <pc:chgData name="Choi, Cullen - DEN (he/him/his)" userId="55b6ba64-e371-4e10-b48f-94fa90183478" providerId="ADAL" clId="{86EBCC9F-ECB3-49C6-BC08-3D61A8823C91}" dt="2024-08-05T14:27:19.581" v="685" actId="20577"/>
        <pc:sldMkLst>
          <pc:docMk/>
          <pc:sldMk cId="2168706652" sldId="11176"/>
        </pc:sldMkLst>
      </pc:sldChg>
    </pc:docChg>
  </pc:docChgLst>
  <pc:docChgLst>
    <pc:chgData name="Rodriguez, Nicole - DEN" userId="edce7eb7-41d3-4b21-8d93-85b303938bcd" providerId="ADAL" clId="{16C10E94-4031-48B9-9DCC-B89658C30ADD}"/>
    <pc:docChg chg="undo custSel modSld">
      <pc:chgData name="Rodriguez, Nicole - DEN" userId="edce7eb7-41d3-4b21-8d93-85b303938bcd" providerId="ADAL" clId="{16C10E94-4031-48B9-9DCC-B89658C30ADD}" dt="2025-03-13T18:56:43.182" v="35" actId="20577"/>
      <pc:docMkLst>
        <pc:docMk/>
      </pc:docMkLst>
      <pc:sldChg chg="modSp mod">
        <pc:chgData name="Rodriguez, Nicole - DEN" userId="edce7eb7-41d3-4b21-8d93-85b303938bcd" providerId="ADAL" clId="{16C10E94-4031-48B9-9DCC-B89658C30ADD}" dt="2025-03-13T18:51:14.513" v="11" actId="20577"/>
        <pc:sldMkLst>
          <pc:docMk/>
          <pc:sldMk cId="2183761944" sldId="105028"/>
        </pc:sldMkLst>
      </pc:sldChg>
    </pc:docChg>
  </pc:docChgLst>
  <pc:docChgLst>
    <pc:chgData name="Mondragon, Desiree - DEN" userId="cddb16d0-b6f9-4161-a1a6-91a003280c7c" providerId="ADAL" clId="{9134A5B1-F385-4772-BFCB-3BF34A47F04D}"/>
    <pc:docChg chg="undo custSel addSld delSld modSld">
      <pc:chgData name="Mondragon, Desiree - DEN" userId="cddb16d0-b6f9-4161-a1a6-91a003280c7c" providerId="ADAL" clId="{9134A5B1-F385-4772-BFCB-3BF34A47F04D}" dt="2024-07-30T19:33:10.924" v="30" actId="113"/>
      <pc:docMkLst>
        <pc:docMk/>
      </pc:docMkLst>
      <pc:sldChg chg="modSp mod">
        <pc:chgData name="Mondragon, Desiree - DEN" userId="cddb16d0-b6f9-4161-a1a6-91a003280c7c" providerId="ADAL" clId="{9134A5B1-F385-4772-BFCB-3BF34A47F04D}" dt="2024-07-30T19:33:10.924" v="30" actId="113"/>
        <pc:sldMkLst>
          <pc:docMk/>
          <pc:sldMk cId="1591334633" sldId="11085"/>
        </pc:sldMkLst>
      </pc:sldChg>
      <pc:sldChg chg="modSp mod">
        <pc:chgData name="Mondragon, Desiree - DEN" userId="cddb16d0-b6f9-4161-a1a6-91a003280c7c" providerId="ADAL" clId="{9134A5B1-F385-4772-BFCB-3BF34A47F04D}" dt="2024-07-30T19:30:36.691" v="3"/>
        <pc:sldMkLst>
          <pc:docMk/>
          <pc:sldMk cId="4164700554" sldId="11120"/>
        </pc:sldMkLst>
      </pc:sldChg>
      <pc:sldChg chg="add del">
        <pc:chgData name="Mondragon, Desiree - DEN" userId="cddb16d0-b6f9-4161-a1a6-91a003280c7c" providerId="ADAL" clId="{9134A5B1-F385-4772-BFCB-3BF34A47F04D}" dt="2024-07-30T19:30:17.325" v="1" actId="2890"/>
        <pc:sldMkLst>
          <pc:docMk/>
          <pc:sldMk cId="2434014167" sldId="11161"/>
        </pc:sldMkLst>
      </pc:sldChg>
      <pc:sldChg chg="add">
        <pc:chgData name="Mondragon, Desiree - DEN" userId="cddb16d0-b6f9-4161-a1a6-91a003280c7c" providerId="ADAL" clId="{9134A5B1-F385-4772-BFCB-3BF34A47F04D}" dt="2024-07-30T19:30:23.218" v="2" actId="2890"/>
        <pc:sldMkLst>
          <pc:docMk/>
          <pc:sldMk cId="2769236130" sldId="11161"/>
        </pc:sldMkLst>
      </pc:sldChg>
      <pc:sldChg chg="add replId">
        <pc:chgData name="Mondragon, Desiree - DEN" userId="cddb16d0-b6f9-4161-a1a6-91a003280c7c" providerId="ADAL" clId="{9134A5B1-F385-4772-BFCB-3BF34A47F04D}" dt="2024-07-30T19:30:23.218" v="2" actId="2890"/>
        <pc:sldMkLst>
          <pc:docMk/>
          <pc:sldMk cId="1326464694" sldId="11162"/>
        </pc:sldMkLst>
      </pc:sldChg>
    </pc:docChg>
  </pc:docChgLst>
  <pc:docChgLst>
    <pc:chgData name="Mondragon, Desiree - DEN" userId="cddb16d0-b6f9-4161-a1a6-91a003280c7c" providerId="ADAL" clId="{7E4A58AA-BC68-4028-8C7E-35D14F8F495A}"/>
    <pc:docChg chg="delSld modSection">
      <pc:chgData name="Mondragon, Desiree - DEN" userId="cddb16d0-b6f9-4161-a1a6-91a003280c7c" providerId="ADAL" clId="{7E4A58AA-BC68-4028-8C7E-35D14F8F495A}" dt="2025-03-21T19:03:50.915" v="0" actId="2696"/>
      <pc:docMkLst>
        <pc:docMk/>
      </pc:docMkLst>
      <pc:sldChg chg="del">
        <pc:chgData name="Mondragon, Desiree - DEN" userId="cddb16d0-b6f9-4161-a1a6-91a003280c7c" providerId="ADAL" clId="{7E4A58AA-BC68-4028-8C7E-35D14F8F495A}" dt="2025-03-21T19:03:50.915" v="0" actId="2696"/>
        <pc:sldMkLst>
          <pc:docMk/>
          <pc:sldMk cId="1097147265" sldId="105055"/>
        </pc:sldMkLst>
      </pc:sldChg>
      <pc:sldChg chg="del">
        <pc:chgData name="Mondragon, Desiree - DEN" userId="cddb16d0-b6f9-4161-a1a6-91a003280c7c" providerId="ADAL" clId="{7E4A58AA-BC68-4028-8C7E-35D14F8F495A}" dt="2025-03-21T19:03:50.915" v="0" actId="2696"/>
        <pc:sldMkLst>
          <pc:docMk/>
          <pc:sldMk cId="4271651779" sldId="105056"/>
        </pc:sldMkLst>
      </pc:sldChg>
    </pc:docChg>
  </pc:docChgLst>
  <pc:docChgLst>
    <pc:chgData name="Mondragon, Desiree - DEN" userId="cddb16d0-b6f9-4161-a1a6-91a003280c7c" providerId="ADAL" clId="{DA7AF0A9-6538-4A99-A9AE-5AFAAA183659}"/>
    <pc:docChg chg="undo custSel addSld delSld modSld sldOrd">
      <pc:chgData name="Mondragon, Desiree - DEN" userId="cddb16d0-b6f9-4161-a1a6-91a003280c7c" providerId="ADAL" clId="{DA7AF0A9-6538-4A99-A9AE-5AFAAA183659}" dt="2024-07-25T19:09:52.903" v="665" actId="1038"/>
      <pc:docMkLst>
        <pc:docMk/>
      </pc:docMkLst>
      <pc:sldChg chg="modSp">
        <pc:chgData name="Mondragon, Desiree - DEN" userId="cddb16d0-b6f9-4161-a1a6-91a003280c7c" providerId="ADAL" clId="{DA7AF0A9-6538-4A99-A9AE-5AFAAA183659}" dt="2024-07-25T18:53:32.153" v="257" actId="962"/>
        <pc:sldMkLst>
          <pc:docMk/>
          <pc:sldMk cId="3371077155" sldId="259"/>
        </pc:sldMkLst>
      </pc:sldChg>
      <pc:sldChg chg="modSp">
        <pc:chgData name="Mondragon, Desiree - DEN" userId="cddb16d0-b6f9-4161-a1a6-91a003280c7c" providerId="ADAL" clId="{DA7AF0A9-6538-4A99-A9AE-5AFAAA183659}" dt="2024-07-25T18:55:38.033" v="403" actId="962"/>
        <pc:sldMkLst>
          <pc:docMk/>
          <pc:sldMk cId="1403175950" sldId="11079"/>
        </pc:sldMkLst>
      </pc:sldChg>
      <pc:sldChg chg="modSp">
        <pc:chgData name="Mondragon, Desiree - DEN" userId="cddb16d0-b6f9-4161-a1a6-91a003280c7c" providerId="ADAL" clId="{DA7AF0A9-6538-4A99-A9AE-5AFAAA183659}" dt="2024-07-25T18:58:11.090" v="415" actId="962"/>
        <pc:sldMkLst>
          <pc:docMk/>
          <pc:sldMk cId="1591334633" sldId="11085"/>
        </pc:sldMkLst>
      </pc:sldChg>
      <pc:sldChg chg="modSp">
        <pc:chgData name="Mondragon, Desiree - DEN" userId="cddb16d0-b6f9-4161-a1a6-91a003280c7c" providerId="ADAL" clId="{DA7AF0A9-6538-4A99-A9AE-5AFAAA183659}" dt="2024-07-25T19:08:47.130" v="634" actId="20577"/>
        <pc:sldMkLst>
          <pc:docMk/>
          <pc:sldMk cId="1196899830" sldId="11086"/>
        </pc:sldMkLst>
      </pc:sldChg>
      <pc:sldChg chg="modSp">
        <pc:chgData name="Mondragon, Desiree - DEN" userId="cddb16d0-b6f9-4161-a1a6-91a003280c7c" providerId="ADAL" clId="{DA7AF0A9-6538-4A99-A9AE-5AFAAA183659}" dt="2024-07-25T19:08:33.794" v="620" actId="20577"/>
        <pc:sldMkLst>
          <pc:docMk/>
          <pc:sldMk cId="3755693697" sldId="11097"/>
        </pc:sldMkLst>
      </pc:sldChg>
      <pc:sldChg chg="modSp mod modClrScheme chgLayout">
        <pc:chgData name="Mondragon, Desiree - DEN" userId="cddb16d0-b6f9-4161-a1a6-91a003280c7c" providerId="ADAL" clId="{DA7AF0A9-6538-4A99-A9AE-5AFAAA183659}" dt="2024-07-25T18:42:58.068" v="41" actId="700"/>
        <pc:sldMkLst>
          <pc:docMk/>
          <pc:sldMk cId="217077955" sldId="11101"/>
        </pc:sldMkLst>
      </pc:sldChg>
      <pc:sldChg chg="addSp delSp modSp mod modClrScheme chgLayout">
        <pc:chgData name="Mondragon, Desiree - DEN" userId="cddb16d0-b6f9-4161-a1a6-91a003280c7c" providerId="ADAL" clId="{DA7AF0A9-6538-4A99-A9AE-5AFAAA183659}" dt="2024-07-25T19:05:27.343" v="531" actId="1076"/>
        <pc:sldMkLst>
          <pc:docMk/>
          <pc:sldMk cId="926823826" sldId="11109"/>
        </pc:sldMkLst>
      </pc:sldChg>
      <pc:sldChg chg="modSp">
        <pc:chgData name="Mondragon, Desiree - DEN" userId="cddb16d0-b6f9-4161-a1a6-91a003280c7c" providerId="ADAL" clId="{DA7AF0A9-6538-4A99-A9AE-5AFAAA183659}" dt="2024-07-25T18:22:36.138" v="31"/>
        <pc:sldMkLst>
          <pc:docMk/>
          <pc:sldMk cId="1435984400" sldId="11114"/>
        </pc:sldMkLst>
      </pc:sldChg>
      <pc:sldChg chg="addSp delSp modSp mod modClrScheme chgLayout">
        <pc:chgData name="Mondragon, Desiree - DEN" userId="cddb16d0-b6f9-4161-a1a6-91a003280c7c" providerId="ADAL" clId="{DA7AF0A9-6538-4A99-A9AE-5AFAAA183659}" dt="2024-07-25T19:01:14.338" v="466" actId="478"/>
        <pc:sldMkLst>
          <pc:docMk/>
          <pc:sldMk cId="1762901178" sldId="11116"/>
        </pc:sldMkLst>
      </pc:sldChg>
      <pc:sldChg chg="addSp delSp modSp mod modClrScheme chgLayout">
        <pc:chgData name="Mondragon, Desiree - DEN" userId="cddb16d0-b6f9-4161-a1a6-91a003280c7c" providerId="ADAL" clId="{DA7AF0A9-6538-4A99-A9AE-5AFAAA183659}" dt="2024-07-25T19:01:59.697" v="487" actId="478"/>
        <pc:sldMkLst>
          <pc:docMk/>
          <pc:sldMk cId="2374995449" sldId="11118"/>
        </pc:sldMkLst>
      </pc:sldChg>
      <pc:sldChg chg="addSp delSp modSp mod modClrScheme chgLayout">
        <pc:chgData name="Mondragon, Desiree - DEN" userId="cddb16d0-b6f9-4161-a1a6-91a003280c7c" providerId="ADAL" clId="{DA7AF0A9-6538-4A99-A9AE-5AFAAA183659}" dt="2024-07-25T19:03:35.455" v="503" actId="1076"/>
        <pc:sldMkLst>
          <pc:docMk/>
          <pc:sldMk cId="4164700554" sldId="11120"/>
        </pc:sldMkLst>
      </pc:sldChg>
      <pc:sldChg chg="addSp delSp modSp mod modClrScheme chgLayout">
        <pc:chgData name="Mondragon, Desiree - DEN" userId="cddb16d0-b6f9-4161-a1a6-91a003280c7c" providerId="ADAL" clId="{DA7AF0A9-6538-4A99-A9AE-5AFAAA183659}" dt="2024-07-25T19:04:46.879" v="517" actId="478"/>
        <pc:sldMkLst>
          <pc:docMk/>
          <pc:sldMk cId="3012636638" sldId="11121"/>
        </pc:sldMkLst>
      </pc:sldChg>
      <pc:sldChg chg="modSp">
        <pc:chgData name="Mondragon, Desiree - DEN" userId="cddb16d0-b6f9-4161-a1a6-91a003280c7c" providerId="ADAL" clId="{DA7AF0A9-6538-4A99-A9AE-5AFAAA183659}" dt="2024-07-25T19:09:07.606" v="644" actId="14100"/>
        <pc:sldMkLst>
          <pc:docMk/>
          <pc:sldMk cId="3164075328" sldId="11135"/>
        </pc:sldMkLst>
      </pc:sldChg>
      <pc:sldChg chg="addSp delSp modSp mod modClrScheme chgLayout">
        <pc:chgData name="Mondragon, Desiree - DEN" userId="cddb16d0-b6f9-4161-a1a6-91a003280c7c" providerId="ADAL" clId="{DA7AF0A9-6538-4A99-A9AE-5AFAAA183659}" dt="2024-07-25T19:04:19.554" v="512" actId="478"/>
        <pc:sldMkLst>
          <pc:docMk/>
          <pc:sldMk cId="3416400939" sldId="11139"/>
        </pc:sldMkLst>
      </pc:sldChg>
      <pc:sldChg chg="modSp">
        <pc:chgData name="Mondragon, Desiree - DEN" userId="cddb16d0-b6f9-4161-a1a6-91a003280c7c" providerId="ADAL" clId="{DA7AF0A9-6538-4A99-A9AE-5AFAAA183659}" dt="2024-07-25T19:09:24.642" v="652" actId="404"/>
        <pc:sldMkLst>
          <pc:docMk/>
          <pc:sldMk cId="3440017825" sldId="11140"/>
        </pc:sldMkLst>
      </pc:sldChg>
      <pc:sldChg chg="addSp delSp modSp mod modClrScheme chgLayout">
        <pc:chgData name="Mondragon, Desiree - DEN" userId="cddb16d0-b6f9-4161-a1a6-91a003280c7c" providerId="ADAL" clId="{DA7AF0A9-6538-4A99-A9AE-5AFAAA183659}" dt="2024-07-25T19:04:02.103" v="508" actId="1076"/>
        <pc:sldMkLst>
          <pc:docMk/>
          <pc:sldMk cId="1298934604" sldId="11141"/>
        </pc:sldMkLst>
      </pc:sldChg>
      <pc:sldChg chg="modSp">
        <pc:chgData name="Mondragon, Desiree - DEN" userId="cddb16d0-b6f9-4161-a1a6-91a003280c7c" providerId="ADAL" clId="{DA7AF0A9-6538-4A99-A9AE-5AFAAA183659}" dt="2024-07-25T19:09:33.568" v="659" actId="20577"/>
        <pc:sldMkLst>
          <pc:docMk/>
          <pc:sldMk cId="3802137353" sldId="11142"/>
        </pc:sldMkLst>
      </pc:sldChg>
      <pc:sldChg chg="addSp delSp modSp mod modClrScheme chgLayout">
        <pc:chgData name="Mondragon, Desiree - DEN" userId="cddb16d0-b6f9-4161-a1a6-91a003280c7c" providerId="ADAL" clId="{DA7AF0A9-6538-4A99-A9AE-5AFAAA183659}" dt="2024-07-25T19:01:40.214" v="482" actId="20577"/>
        <pc:sldMkLst>
          <pc:docMk/>
          <pc:sldMk cId="3635339707" sldId="11144"/>
        </pc:sldMkLst>
      </pc:sldChg>
      <pc:sldChg chg="modSp">
        <pc:chgData name="Mondragon, Desiree - DEN" userId="cddb16d0-b6f9-4161-a1a6-91a003280c7c" providerId="ADAL" clId="{DA7AF0A9-6538-4A99-A9AE-5AFAAA183659}" dt="2024-07-25T19:06:22.001" v="589" actId="962"/>
        <pc:sldMkLst>
          <pc:docMk/>
          <pc:sldMk cId="147602828" sldId="11148"/>
        </pc:sldMkLst>
      </pc:sldChg>
      <pc:sldChg chg="addSp delSp modSp mod modClrScheme chgLayout">
        <pc:chgData name="Mondragon, Desiree - DEN" userId="cddb16d0-b6f9-4161-a1a6-91a003280c7c" providerId="ADAL" clId="{DA7AF0A9-6538-4A99-A9AE-5AFAAA183659}" dt="2024-07-25T19:02:28.767" v="492" actId="1076"/>
        <pc:sldMkLst>
          <pc:docMk/>
          <pc:sldMk cId="2097424154" sldId="11149"/>
        </pc:sldMkLst>
      </pc:sldChg>
      <pc:sldChg chg="modSp">
        <pc:chgData name="Mondragon, Desiree - DEN" userId="cddb16d0-b6f9-4161-a1a6-91a003280c7c" providerId="ADAL" clId="{DA7AF0A9-6538-4A99-A9AE-5AFAAA183659}" dt="2024-07-25T19:02:34.261" v="493" actId="6549"/>
        <pc:sldMkLst>
          <pc:docMk/>
          <pc:sldMk cId="3496095271" sldId="11150"/>
        </pc:sldMkLst>
      </pc:sldChg>
      <pc:sldChg chg="modSp">
        <pc:chgData name="Mondragon, Desiree - DEN" userId="cddb16d0-b6f9-4161-a1a6-91a003280c7c" providerId="ADAL" clId="{DA7AF0A9-6538-4A99-A9AE-5AFAAA183659}" dt="2024-07-25T18:55:19.889" v="389" actId="962"/>
        <pc:sldMkLst>
          <pc:docMk/>
          <pc:sldMk cId="3010537312" sldId="11151"/>
        </pc:sldMkLst>
      </pc:sldChg>
      <pc:sldChg chg="modSp">
        <pc:chgData name="Mondragon, Desiree - DEN" userId="cddb16d0-b6f9-4161-a1a6-91a003280c7c" providerId="ADAL" clId="{DA7AF0A9-6538-4A99-A9AE-5AFAAA183659}" dt="2024-07-25T18:22:56.551" v="36" actId="20577"/>
        <pc:sldMkLst>
          <pc:docMk/>
          <pc:sldMk cId="1095214164" sldId="11153"/>
        </pc:sldMkLst>
      </pc:sldChg>
      <pc:sldChg chg="addSp delSp modSp new mod modClrScheme chgLayout">
        <pc:chgData name="Mondragon, Desiree - DEN" userId="cddb16d0-b6f9-4161-a1a6-91a003280c7c" providerId="ADAL" clId="{DA7AF0A9-6538-4A99-A9AE-5AFAAA183659}" dt="2024-07-25T18:54:25.104" v="343" actId="962"/>
        <pc:sldMkLst>
          <pc:docMk/>
          <pc:sldMk cId="437552280" sldId="11156"/>
        </pc:sldMkLst>
      </pc:sldChg>
      <pc:sldChg chg="add del">
        <pc:chgData name="Mondragon, Desiree - DEN" userId="cddb16d0-b6f9-4161-a1a6-91a003280c7c" providerId="ADAL" clId="{DA7AF0A9-6538-4A99-A9AE-5AFAAA183659}" dt="2024-07-25T18:22:19.170" v="28" actId="2696"/>
        <pc:sldMkLst>
          <pc:docMk/>
          <pc:sldMk cId="1082186100" sldId="11156"/>
        </pc:sldMkLst>
      </pc:sldChg>
    </pc:docChg>
  </pc:docChgLst>
  <pc:docChgLst>
    <pc:chgData name="Encinias, Jessica - DEN" userId="97ac1805-3398-45db-9a3d-23eb73cdcb43" providerId="ADAL" clId="{BB913B93-D01E-4917-80B0-4C9D2B701BE0}"/>
    <pc:docChg chg="custSel modSld">
      <pc:chgData name="Encinias, Jessica - DEN" userId="97ac1805-3398-45db-9a3d-23eb73cdcb43" providerId="ADAL" clId="{BB913B93-D01E-4917-80B0-4C9D2B701BE0}" dt="2024-11-14T19:08:07.390" v="327" actId="33524"/>
      <pc:docMkLst>
        <pc:docMk/>
      </pc:docMkLst>
      <pc:sldChg chg="addSp modSp mod">
        <pc:chgData name="Encinias, Jessica - DEN" userId="97ac1805-3398-45db-9a3d-23eb73cdcb43" providerId="ADAL" clId="{BB913B93-D01E-4917-80B0-4C9D2B701BE0}" dt="2024-11-14T19:08:07.390" v="327" actId="33524"/>
        <pc:sldMkLst>
          <pc:docMk/>
          <pc:sldMk cId="2081315883" sldId="11225"/>
        </pc:sldMkLst>
      </pc:sldChg>
      <pc:sldChg chg="modSp mod">
        <pc:chgData name="Encinias, Jessica - DEN" userId="97ac1805-3398-45db-9a3d-23eb73cdcb43" providerId="ADAL" clId="{BB913B93-D01E-4917-80B0-4C9D2B701BE0}" dt="2024-11-14T19:03:15.702" v="326" actId="1076"/>
        <pc:sldMkLst>
          <pc:docMk/>
          <pc:sldMk cId="1186592527" sldId="11243"/>
        </pc:sldMkLst>
      </pc:sldChg>
    </pc:docChg>
  </pc:docChgLst>
  <pc:docChgLst>
    <pc:chgData name="Hackett, Ronette D. - DEN" userId="S::ronette.hackett@flydenver.com::2f210692-697e-4a8a-b580-3c2e6eedf899" providerId="AD" clId="Web-{AEF07EC6-6061-3C27-A09D-E2C4DDED0F6F}"/>
    <pc:docChg chg="sldOrd">
      <pc:chgData name="Hackett, Ronette D. - DEN" userId="S::ronette.hackett@flydenver.com::2f210692-697e-4a8a-b580-3c2e6eedf899" providerId="AD" clId="Web-{AEF07EC6-6061-3C27-A09D-E2C4DDED0F6F}" dt="2024-09-06T13:21:41.306" v="0"/>
      <pc:docMkLst>
        <pc:docMk/>
      </pc:docMkLst>
      <pc:sldChg chg="ord">
        <pc:chgData name="Hackett, Ronette D. - DEN" userId="S::ronette.hackett@flydenver.com::2f210692-697e-4a8a-b580-3c2e6eedf899" providerId="AD" clId="Web-{AEF07EC6-6061-3C27-A09D-E2C4DDED0F6F}" dt="2024-09-06T13:21:41.306" v="0"/>
        <pc:sldMkLst>
          <pc:docMk/>
          <pc:sldMk cId="4081752704" sldId="11207"/>
        </pc:sldMkLst>
      </pc:sldChg>
    </pc:docChg>
  </pc:docChgLst>
  <pc:docChgLst>
    <pc:chgData name="Mondragon, Desiree - DEN" userId="cddb16d0-b6f9-4161-a1a6-91a003280c7c" providerId="ADAL" clId="{4D4AC9A3-8130-423F-AD72-CF542D0C5ED9}"/>
    <pc:docChg chg="custSel modSld">
      <pc:chgData name="Mondragon, Desiree - DEN" userId="cddb16d0-b6f9-4161-a1a6-91a003280c7c" providerId="ADAL" clId="{4D4AC9A3-8130-423F-AD72-CF542D0C5ED9}" dt="2025-04-17T19:23:08.682" v="53" actId="113"/>
      <pc:docMkLst>
        <pc:docMk/>
      </pc:docMkLst>
      <pc:sldChg chg="modSp mod">
        <pc:chgData name="Mondragon, Desiree - DEN" userId="cddb16d0-b6f9-4161-a1a6-91a003280c7c" providerId="ADAL" clId="{4D4AC9A3-8130-423F-AD72-CF542D0C5ED9}" dt="2025-04-17T19:23:08.682" v="53" actId="113"/>
        <pc:sldMkLst>
          <pc:docMk/>
          <pc:sldMk cId="2923033860" sldId="104948"/>
        </pc:sldMkLst>
      </pc:sldChg>
    </pc:docChg>
  </pc:docChgLst>
  <pc:docChgLst>
    <pc:chgData name="Benvenuto, Gabriel - DEN" userId="S::gabriel.benvenuto@flydenver.com::dbaf66ca-2c1e-4a81-a1d5-793361ef80de" providerId="AD" clId="Web-{2FF7CDCE-FE83-6C29-7C1F-045674E3EFA6}"/>
    <pc:docChg chg="addSld modSld">
      <pc:chgData name="Benvenuto, Gabriel - DEN" userId="S::gabriel.benvenuto@flydenver.com::dbaf66ca-2c1e-4a81-a1d5-793361ef80de" providerId="AD" clId="Web-{2FF7CDCE-FE83-6C29-7C1F-045674E3EFA6}" dt="2024-09-18T20:46:44.252" v="76" actId="1076"/>
      <pc:docMkLst>
        <pc:docMk/>
      </pc:docMkLst>
      <pc:sldChg chg="addSp modSp">
        <pc:chgData name="Benvenuto, Gabriel - DEN" userId="S::gabriel.benvenuto@flydenver.com::dbaf66ca-2c1e-4a81-a1d5-793361ef80de" providerId="AD" clId="Web-{2FF7CDCE-FE83-6C29-7C1F-045674E3EFA6}" dt="2024-09-18T20:45:08.781" v="65" actId="1076"/>
        <pc:sldMkLst>
          <pc:docMk/>
          <pc:sldMk cId="3490488679" sldId="11217"/>
        </pc:sldMkLst>
      </pc:sldChg>
      <pc:sldChg chg="addSp delSp modSp">
        <pc:chgData name="Benvenuto, Gabriel - DEN" userId="S::gabriel.benvenuto@flydenver.com::dbaf66ca-2c1e-4a81-a1d5-793361ef80de" providerId="AD" clId="Web-{2FF7CDCE-FE83-6C29-7C1F-045674E3EFA6}" dt="2024-09-18T20:46:15.689" v="72" actId="20577"/>
        <pc:sldMkLst>
          <pc:docMk/>
          <pc:sldMk cId="1648746472" sldId="11223"/>
        </pc:sldMkLst>
      </pc:sldChg>
      <pc:sldChg chg="addSp delSp modSp new">
        <pc:chgData name="Benvenuto, Gabriel - DEN" userId="S::gabriel.benvenuto@flydenver.com::dbaf66ca-2c1e-4a81-a1d5-793361ef80de" providerId="AD" clId="Web-{2FF7CDCE-FE83-6C29-7C1F-045674E3EFA6}" dt="2024-09-18T20:38:49.774" v="38" actId="14100"/>
        <pc:sldMkLst>
          <pc:docMk/>
          <pc:sldMk cId="1702228487" sldId="11233"/>
        </pc:sldMkLst>
      </pc:sldChg>
      <pc:sldChg chg="addSp delSp modSp new">
        <pc:chgData name="Benvenuto, Gabriel - DEN" userId="S::gabriel.benvenuto@flydenver.com::dbaf66ca-2c1e-4a81-a1d5-793361ef80de" providerId="AD" clId="Web-{2FF7CDCE-FE83-6C29-7C1F-045674E3EFA6}" dt="2024-09-18T20:39:40.244" v="44" actId="1076"/>
        <pc:sldMkLst>
          <pc:docMk/>
          <pc:sldMk cId="3137166465" sldId="11234"/>
        </pc:sldMkLst>
      </pc:sldChg>
      <pc:sldChg chg="addSp delSp modSp new">
        <pc:chgData name="Benvenuto, Gabriel - DEN" userId="S::gabriel.benvenuto@flydenver.com::dbaf66ca-2c1e-4a81-a1d5-793361ef80de" providerId="AD" clId="Web-{2FF7CDCE-FE83-6C29-7C1F-045674E3EFA6}" dt="2024-09-18T20:46:44.252" v="76" actId="1076"/>
        <pc:sldMkLst>
          <pc:docMk/>
          <pc:sldMk cId="3589490559" sldId="11235"/>
        </pc:sldMkLst>
      </pc:sldChg>
    </pc:docChg>
  </pc:docChgLst>
  <pc:docChgLst>
    <pc:chgData name="Miller, Cole - DEN" userId="S::cole.miller@flydenver.com::d6a7d67d-9caa-4a60-9b9e-0303418b5d09" providerId="AD" clId="Web-{134A683B-4006-8585-DEA4-B31575ED73B4}"/>
    <pc:docChg chg="addSld modSld sldOrd">
      <pc:chgData name="Miller, Cole - DEN" userId="S::cole.miller@flydenver.com::d6a7d67d-9caa-4a60-9b9e-0303418b5d09" providerId="AD" clId="Web-{134A683B-4006-8585-DEA4-B31575ED73B4}" dt="2024-08-08T15:56:15.400" v="174" actId="20577"/>
      <pc:docMkLst>
        <pc:docMk/>
      </pc:docMkLst>
      <pc:sldChg chg="modSp">
        <pc:chgData name="Miller, Cole - DEN" userId="S::cole.miller@flydenver.com::d6a7d67d-9caa-4a60-9b9e-0303418b5d09" providerId="AD" clId="Web-{134A683B-4006-8585-DEA4-B31575ED73B4}" dt="2024-08-08T15:56:15.400" v="174" actId="20577"/>
        <pc:sldMkLst>
          <pc:docMk/>
          <pc:sldMk cId="147602828" sldId="11148"/>
        </pc:sldMkLst>
      </pc:sldChg>
      <pc:sldChg chg="modSp">
        <pc:chgData name="Miller, Cole - DEN" userId="S::cole.miller@flydenver.com::d6a7d67d-9caa-4a60-9b9e-0303418b5d09" providerId="AD" clId="Web-{134A683B-4006-8585-DEA4-B31575ED73B4}" dt="2024-08-08T14:33:19.972" v="9" actId="20577"/>
        <pc:sldMkLst>
          <pc:docMk/>
          <pc:sldMk cId="1140110083" sldId="11158"/>
        </pc:sldMkLst>
      </pc:sldChg>
      <pc:sldChg chg="addSp modSp">
        <pc:chgData name="Miller, Cole - DEN" userId="S::cole.miller@flydenver.com::d6a7d67d-9caa-4a60-9b9e-0303418b5d09" providerId="AD" clId="Web-{134A683B-4006-8585-DEA4-B31575ED73B4}" dt="2024-08-08T14:45:58.139" v="44" actId="20577"/>
        <pc:sldMkLst>
          <pc:docMk/>
          <pc:sldMk cId="1550345669" sldId="11181"/>
        </pc:sldMkLst>
      </pc:sldChg>
      <pc:sldChg chg="modSp">
        <pc:chgData name="Miller, Cole - DEN" userId="S::cole.miller@flydenver.com::d6a7d67d-9caa-4a60-9b9e-0303418b5d09" providerId="AD" clId="Web-{134A683B-4006-8585-DEA4-B31575ED73B4}" dt="2024-08-08T14:32:04.315" v="1" actId="20577"/>
        <pc:sldMkLst>
          <pc:docMk/>
          <pc:sldMk cId="181446330" sldId="11183"/>
        </pc:sldMkLst>
      </pc:sldChg>
      <pc:sldChg chg="addSp delSp modSp add ord replId">
        <pc:chgData name="Miller, Cole - DEN" userId="S::cole.miller@flydenver.com::d6a7d67d-9caa-4a60-9b9e-0303418b5d09" providerId="AD" clId="Web-{134A683B-4006-8585-DEA4-B31575ED73B4}" dt="2024-08-08T15:46:22.061" v="164" actId="20577"/>
        <pc:sldMkLst>
          <pc:docMk/>
          <pc:sldMk cId="2911400998" sldId="11184"/>
        </pc:sldMkLst>
      </pc:sldChg>
    </pc:docChg>
  </pc:docChgLst>
  <pc:docChgLst>
    <pc:chgData name="Nichols, Brent - DEN" userId="S::brent.nichols@flydenver.com::fe3c0eec-b643-4cc5-b16b-ebfa35077d10" providerId="AD" clId="Web-{12D0EF27-398E-CD7B-8F2E-94412334634B}"/>
    <pc:docChg chg="addSld modSld">
      <pc:chgData name="Nichols, Brent - DEN" userId="S::brent.nichols@flydenver.com::fe3c0eec-b643-4cc5-b16b-ebfa35077d10" providerId="AD" clId="Web-{12D0EF27-398E-CD7B-8F2E-94412334634B}" dt="2024-08-02T17:29:27.666" v="22" actId="20577"/>
      <pc:docMkLst>
        <pc:docMk/>
      </pc:docMkLst>
      <pc:sldChg chg="modSp">
        <pc:chgData name="Nichols, Brent - DEN" userId="S::brent.nichols@flydenver.com::fe3c0eec-b643-4cc5-b16b-ebfa35077d10" providerId="AD" clId="Web-{12D0EF27-398E-CD7B-8F2E-94412334634B}" dt="2024-08-02T17:29:27.666" v="22" actId="20577"/>
        <pc:sldMkLst>
          <pc:docMk/>
          <pc:sldMk cId="3100568756" sldId="11167"/>
        </pc:sldMkLst>
      </pc:sldChg>
      <pc:sldChg chg="addSp delSp modSp add replId">
        <pc:chgData name="Nichols, Brent - DEN" userId="S::brent.nichols@flydenver.com::fe3c0eec-b643-4cc5-b16b-ebfa35077d10" providerId="AD" clId="Web-{12D0EF27-398E-CD7B-8F2E-94412334634B}" dt="2024-08-02T17:28:55.165" v="20"/>
        <pc:sldMkLst>
          <pc:docMk/>
          <pc:sldMk cId="2419338990" sldId="11179"/>
        </pc:sldMkLst>
      </pc:sldChg>
    </pc:docChg>
  </pc:docChgLst>
</pc:chgInfo>
</file>

<file path=ppt/diagrams/_rels/data10.xml.rels><?xml version="1.0" encoding="UTF-8" standalone="yes"?>
<Relationships xmlns="http://schemas.openxmlformats.org/package/2006/relationships"><Relationship Id="rId1" Type="http://schemas.openxmlformats.org/officeDocument/2006/relationships/hyperlink" Target="mailto:ssudduth@flatironcorp.com" TargetMode="External"/></Relationships>
</file>

<file path=ppt/diagrams/_rels/data11.xml.rels><?xml version="1.0" encoding="UTF-8" standalone="yes"?>
<Relationships xmlns="http://schemas.openxmlformats.org/package/2006/relationships"><Relationship Id="rId1" Type="http://schemas.openxmlformats.org/officeDocument/2006/relationships/hyperlink" Target="mailto:caharrison@flatironcorp.com" TargetMode="External"/></Relationships>
</file>

<file path=ppt/diagrams/_rels/data2.xml.rels><?xml version="1.0" encoding="UTF-8" standalone="yes"?>
<Relationships xmlns="http://schemas.openxmlformats.org/package/2006/relationships"><Relationship Id="rId1" Type="http://schemas.openxmlformats.org/officeDocument/2006/relationships/image" Target="../media/image52.jpeg"/></Relationships>
</file>

<file path=ppt/diagrams/_rels/data3.xml.rels><?xml version="1.0" encoding="UTF-8" standalone="yes"?>
<Relationships xmlns="http://schemas.openxmlformats.org/package/2006/relationships"><Relationship Id="rId1" Type="http://schemas.openxmlformats.org/officeDocument/2006/relationships/image" Target="../media/image53.jpeg"/></Relationships>
</file>

<file path=ppt/diagrams/_rels/data4.xml.rels><?xml version="1.0" encoding="UTF-8" standalone="yes"?>
<Relationships xmlns="http://schemas.openxmlformats.org/package/2006/relationships"><Relationship Id="rId1" Type="http://schemas.openxmlformats.org/officeDocument/2006/relationships/image" Target="../media/image54.jpeg"/></Relationships>
</file>

<file path=ppt/diagrams/_rels/data5.xml.rels><?xml version="1.0" encoding="UTF-8" standalone="yes"?>
<Relationships xmlns="http://schemas.openxmlformats.org/package/2006/relationships"><Relationship Id="rId1" Type="http://schemas.openxmlformats.org/officeDocument/2006/relationships/image" Target="../media/image55.jpeg"/></Relationships>
</file>

<file path=ppt/diagrams/_rels/drawing10.xml.rels><?xml version="1.0" encoding="UTF-8" standalone="yes"?>
<Relationships xmlns="http://schemas.openxmlformats.org/package/2006/relationships"><Relationship Id="rId1" Type="http://schemas.openxmlformats.org/officeDocument/2006/relationships/hyperlink" Target="mailto:ssudduth@flatironcorp.com" TargetMode="External"/></Relationships>
</file>

<file path=ppt/diagrams/_rels/drawing11.xml.rels><?xml version="1.0" encoding="UTF-8" standalone="yes"?>
<Relationships xmlns="http://schemas.openxmlformats.org/package/2006/relationships"><Relationship Id="rId1" Type="http://schemas.openxmlformats.org/officeDocument/2006/relationships/hyperlink" Target="mailto:caharrison@flatironcorp.com" TargetMode="External"/></Relationships>
</file>

<file path=ppt/diagrams/_rels/drawing2.xml.rels><?xml version="1.0" encoding="UTF-8" standalone="yes"?>
<Relationships xmlns="http://schemas.openxmlformats.org/package/2006/relationships"><Relationship Id="rId1" Type="http://schemas.openxmlformats.org/officeDocument/2006/relationships/image" Target="../media/image52.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53.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54.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55.jpeg"/></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A73CCC-AD00-44B3-9F0F-5BDE6423D67C}" type="doc">
      <dgm:prSet loTypeId="urn:microsoft.com/office/officeart/2005/8/layout/hProcess9" loCatId="process" qsTypeId="urn:microsoft.com/office/officeart/2005/8/quickstyle/simple1" qsCatId="simple" csTypeId="urn:microsoft.com/office/officeart/2005/8/colors/accent1_5" csCatId="accent1" phldr="1"/>
      <dgm:spPr/>
      <dgm:t>
        <a:bodyPr/>
        <a:lstStyle/>
        <a:p>
          <a:endParaRPr lang="en-US"/>
        </a:p>
      </dgm:t>
    </dgm:pt>
    <dgm:pt modelId="{32FC7ED2-996A-4A46-B1A7-BF379F690F49}">
      <dgm:prSet custT="1"/>
      <dgm:spPr/>
      <dgm:t>
        <a:bodyPr/>
        <a:lstStyle/>
        <a:p>
          <a:r>
            <a:rPr lang="en-US" sz="1200" b="1" i="0" baseline="0" dirty="0"/>
            <a:t>Flatiron Dragados is the North American heavy civil construction arm of the ACS Group, one of the world’s largest engineering and construction firms, consistently ranked first overall on ENR’s Top 250 International Contractors list, with 2023 revenues of more than $45 billion. </a:t>
          </a:r>
          <a:endParaRPr lang="en-US" sz="1200" dirty="0"/>
        </a:p>
      </dgm:t>
    </dgm:pt>
    <dgm:pt modelId="{7C91187A-1191-49A5-BA28-34C42F48808D}" type="parTrans" cxnId="{6CA30C72-0028-4E55-A953-570D89D011D7}">
      <dgm:prSet/>
      <dgm:spPr/>
      <dgm:t>
        <a:bodyPr/>
        <a:lstStyle/>
        <a:p>
          <a:endParaRPr lang="en-US"/>
        </a:p>
      </dgm:t>
    </dgm:pt>
    <dgm:pt modelId="{6BAEE1BC-521A-486C-A82B-C4C6E575EFD9}" type="sibTrans" cxnId="{6CA30C72-0028-4E55-A953-570D89D011D7}">
      <dgm:prSet/>
      <dgm:spPr/>
      <dgm:t>
        <a:bodyPr/>
        <a:lstStyle/>
        <a:p>
          <a:endParaRPr lang="en-US"/>
        </a:p>
      </dgm:t>
    </dgm:pt>
    <dgm:pt modelId="{A8E387EC-690A-4121-8655-6EDA292FC1FF}">
      <dgm:prSet custT="1"/>
      <dgm:spPr/>
      <dgm:t>
        <a:bodyPr/>
        <a:lstStyle/>
        <a:p>
          <a:r>
            <a:rPr lang="en-US" sz="1200" b="1" i="0" baseline="0" dirty="0"/>
            <a:t>In 2024, the ACS Group consolidated its presence in the North American heavy civil construction market by integrating Flatiron and Dragados, creating the U.S.’ second-largest domestic heavy civil contractor with unparalleled civil infrastructure experience and exceptional geographic scope. </a:t>
          </a:r>
          <a:endParaRPr lang="en-US" sz="1200" dirty="0"/>
        </a:p>
      </dgm:t>
    </dgm:pt>
    <dgm:pt modelId="{857857B9-1F2A-40AF-BF63-5909817CEE0E}" type="parTrans" cxnId="{9B29C597-2022-4901-A811-E9C9D2ABAC82}">
      <dgm:prSet/>
      <dgm:spPr/>
      <dgm:t>
        <a:bodyPr/>
        <a:lstStyle/>
        <a:p>
          <a:endParaRPr lang="en-US"/>
        </a:p>
      </dgm:t>
    </dgm:pt>
    <dgm:pt modelId="{7A789ECF-F839-4DAB-8478-59E85DB34CB5}" type="sibTrans" cxnId="{9B29C597-2022-4901-A811-E9C9D2ABAC82}">
      <dgm:prSet/>
      <dgm:spPr/>
      <dgm:t>
        <a:bodyPr/>
        <a:lstStyle/>
        <a:p>
          <a:endParaRPr lang="en-US"/>
        </a:p>
      </dgm:t>
    </dgm:pt>
    <dgm:pt modelId="{C0FD07E9-8B4C-4159-8B5E-F836541A9F2F}">
      <dgm:prSet/>
      <dgm:spPr/>
      <dgm:t>
        <a:bodyPr/>
        <a:lstStyle/>
        <a:p>
          <a:r>
            <a:rPr lang="en-US" b="1" i="0" baseline="0" dirty="0"/>
            <a:t>Combining the long histories of both Flatiron and Dragados (founded in 1947 and 1941, respectively), Flatiron Dragados brings a proven track record delivering some of the most significant, most complex projects in North America. </a:t>
          </a:r>
          <a:endParaRPr lang="en-US" dirty="0"/>
        </a:p>
      </dgm:t>
    </dgm:pt>
    <dgm:pt modelId="{DC869E24-69B1-40D1-809C-E08CAFD80016}" type="parTrans" cxnId="{27DB087D-6BDB-43F0-9517-DB8927BFDB97}">
      <dgm:prSet/>
      <dgm:spPr/>
      <dgm:t>
        <a:bodyPr/>
        <a:lstStyle/>
        <a:p>
          <a:endParaRPr lang="en-US"/>
        </a:p>
      </dgm:t>
    </dgm:pt>
    <dgm:pt modelId="{EBBADE12-A142-4B35-8FC3-902AA5A31801}" type="sibTrans" cxnId="{27DB087D-6BDB-43F0-9517-DB8927BFDB97}">
      <dgm:prSet/>
      <dgm:spPr/>
      <dgm:t>
        <a:bodyPr/>
        <a:lstStyle/>
        <a:p>
          <a:endParaRPr lang="en-US"/>
        </a:p>
      </dgm:t>
    </dgm:pt>
    <dgm:pt modelId="{0E4F1E85-6C8A-418B-8BE4-69E20A0504E5}" type="pres">
      <dgm:prSet presAssocID="{41A73CCC-AD00-44B3-9F0F-5BDE6423D67C}" presName="CompostProcess" presStyleCnt="0">
        <dgm:presLayoutVars>
          <dgm:dir/>
          <dgm:resizeHandles val="exact"/>
        </dgm:presLayoutVars>
      </dgm:prSet>
      <dgm:spPr/>
    </dgm:pt>
    <dgm:pt modelId="{261B2C65-A27F-4D3B-9609-A3726FE78874}" type="pres">
      <dgm:prSet presAssocID="{41A73CCC-AD00-44B3-9F0F-5BDE6423D67C}" presName="arrow" presStyleLbl="bgShp" presStyleIdx="0" presStyleCnt="1"/>
      <dgm:spPr/>
    </dgm:pt>
    <dgm:pt modelId="{D88C664F-1A8E-4C37-8336-E3787FA2A55D}" type="pres">
      <dgm:prSet presAssocID="{41A73CCC-AD00-44B3-9F0F-5BDE6423D67C}" presName="linearProcess" presStyleCnt="0"/>
      <dgm:spPr/>
    </dgm:pt>
    <dgm:pt modelId="{A7E925DF-F362-4101-AEA4-86426C8479B3}" type="pres">
      <dgm:prSet presAssocID="{32FC7ED2-996A-4A46-B1A7-BF379F690F49}" presName="textNode" presStyleLbl="node1" presStyleIdx="0" presStyleCnt="3" custScaleY="150094">
        <dgm:presLayoutVars>
          <dgm:bulletEnabled val="1"/>
        </dgm:presLayoutVars>
      </dgm:prSet>
      <dgm:spPr/>
    </dgm:pt>
    <dgm:pt modelId="{FA759F23-3307-42BB-B9D1-65B6E5C26106}" type="pres">
      <dgm:prSet presAssocID="{6BAEE1BC-521A-486C-A82B-C4C6E575EFD9}" presName="sibTrans" presStyleCnt="0"/>
      <dgm:spPr/>
    </dgm:pt>
    <dgm:pt modelId="{E62F4F24-BCC2-490F-9A84-BF67EC2E00E2}" type="pres">
      <dgm:prSet presAssocID="{A8E387EC-690A-4121-8655-6EDA292FC1FF}" presName="textNode" presStyleLbl="node1" presStyleIdx="1" presStyleCnt="3" custScaleY="150094">
        <dgm:presLayoutVars>
          <dgm:bulletEnabled val="1"/>
        </dgm:presLayoutVars>
      </dgm:prSet>
      <dgm:spPr/>
    </dgm:pt>
    <dgm:pt modelId="{77D80E35-C4D5-4E40-926F-F79A6B7F0F93}" type="pres">
      <dgm:prSet presAssocID="{7A789ECF-F839-4DAB-8478-59E85DB34CB5}" presName="sibTrans" presStyleCnt="0"/>
      <dgm:spPr/>
    </dgm:pt>
    <dgm:pt modelId="{20327217-6F31-4B02-8E28-BA30309EEF53}" type="pres">
      <dgm:prSet presAssocID="{C0FD07E9-8B4C-4159-8B5E-F836541A9F2F}" presName="textNode" presStyleLbl="node1" presStyleIdx="2" presStyleCnt="3" custScaleY="150094">
        <dgm:presLayoutVars>
          <dgm:bulletEnabled val="1"/>
        </dgm:presLayoutVars>
      </dgm:prSet>
      <dgm:spPr/>
    </dgm:pt>
  </dgm:ptLst>
  <dgm:cxnLst>
    <dgm:cxn modelId="{EC23D40E-8CEC-4A0F-86DB-B78B6118BDFB}" type="presOf" srcId="{32FC7ED2-996A-4A46-B1A7-BF379F690F49}" destId="{A7E925DF-F362-4101-AEA4-86426C8479B3}" srcOrd="0" destOrd="0" presId="urn:microsoft.com/office/officeart/2005/8/layout/hProcess9"/>
    <dgm:cxn modelId="{04913B6C-65B5-4DE1-9FA9-10A9641A8540}" type="presOf" srcId="{A8E387EC-690A-4121-8655-6EDA292FC1FF}" destId="{E62F4F24-BCC2-490F-9A84-BF67EC2E00E2}" srcOrd="0" destOrd="0" presId="urn:microsoft.com/office/officeart/2005/8/layout/hProcess9"/>
    <dgm:cxn modelId="{6CA30C72-0028-4E55-A953-570D89D011D7}" srcId="{41A73CCC-AD00-44B3-9F0F-5BDE6423D67C}" destId="{32FC7ED2-996A-4A46-B1A7-BF379F690F49}" srcOrd="0" destOrd="0" parTransId="{7C91187A-1191-49A5-BA28-34C42F48808D}" sibTransId="{6BAEE1BC-521A-486C-A82B-C4C6E575EFD9}"/>
    <dgm:cxn modelId="{EE8D4F54-E1C8-4C5B-832C-0DA669E19960}" type="presOf" srcId="{41A73CCC-AD00-44B3-9F0F-5BDE6423D67C}" destId="{0E4F1E85-6C8A-418B-8BE4-69E20A0504E5}" srcOrd="0" destOrd="0" presId="urn:microsoft.com/office/officeart/2005/8/layout/hProcess9"/>
    <dgm:cxn modelId="{27DB087D-6BDB-43F0-9517-DB8927BFDB97}" srcId="{41A73CCC-AD00-44B3-9F0F-5BDE6423D67C}" destId="{C0FD07E9-8B4C-4159-8B5E-F836541A9F2F}" srcOrd="2" destOrd="0" parTransId="{DC869E24-69B1-40D1-809C-E08CAFD80016}" sibTransId="{EBBADE12-A142-4B35-8FC3-902AA5A31801}"/>
    <dgm:cxn modelId="{9B29C597-2022-4901-A811-E9C9D2ABAC82}" srcId="{41A73CCC-AD00-44B3-9F0F-5BDE6423D67C}" destId="{A8E387EC-690A-4121-8655-6EDA292FC1FF}" srcOrd="1" destOrd="0" parTransId="{857857B9-1F2A-40AF-BF63-5909817CEE0E}" sibTransId="{7A789ECF-F839-4DAB-8478-59E85DB34CB5}"/>
    <dgm:cxn modelId="{BC46E5F2-AFBA-4AC7-B7E0-5AD569469DA6}" type="presOf" srcId="{C0FD07E9-8B4C-4159-8B5E-F836541A9F2F}" destId="{20327217-6F31-4B02-8E28-BA30309EEF53}" srcOrd="0" destOrd="0" presId="urn:microsoft.com/office/officeart/2005/8/layout/hProcess9"/>
    <dgm:cxn modelId="{BE6E451A-BE82-40CB-85CC-B0E8C40F2D78}" type="presParOf" srcId="{0E4F1E85-6C8A-418B-8BE4-69E20A0504E5}" destId="{261B2C65-A27F-4D3B-9609-A3726FE78874}" srcOrd="0" destOrd="0" presId="urn:microsoft.com/office/officeart/2005/8/layout/hProcess9"/>
    <dgm:cxn modelId="{54D0479F-DE23-41E9-ACFE-A6F9F11C6FA8}" type="presParOf" srcId="{0E4F1E85-6C8A-418B-8BE4-69E20A0504E5}" destId="{D88C664F-1A8E-4C37-8336-E3787FA2A55D}" srcOrd="1" destOrd="0" presId="urn:microsoft.com/office/officeart/2005/8/layout/hProcess9"/>
    <dgm:cxn modelId="{17265DDB-3D5F-40D1-9350-357A802D90E4}" type="presParOf" srcId="{D88C664F-1A8E-4C37-8336-E3787FA2A55D}" destId="{A7E925DF-F362-4101-AEA4-86426C8479B3}" srcOrd="0" destOrd="0" presId="urn:microsoft.com/office/officeart/2005/8/layout/hProcess9"/>
    <dgm:cxn modelId="{E47457F7-216C-4F68-9926-84A94AFEB036}" type="presParOf" srcId="{D88C664F-1A8E-4C37-8336-E3787FA2A55D}" destId="{FA759F23-3307-42BB-B9D1-65B6E5C26106}" srcOrd="1" destOrd="0" presId="urn:microsoft.com/office/officeart/2005/8/layout/hProcess9"/>
    <dgm:cxn modelId="{A61777D0-5541-4DE4-A9BC-1C955740E94E}" type="presParOf" srcId="{D88C664F-1A8E-4C37-8336-E3787FA2A55D}" destId="{E62F4F24-BCC2-490F-9A84-BF67EC2E00E2}" srcOrd="2" destOrd="0" presId="urn:microsoft.com/office/officeart/2005/8/layout/hProcess9"/>
    <dgm:cxn modelId="{654F3D2D-03CA-4575-8913-4B0958D6C4BB}" type="presParOf" srcId="{D88C664F-1A8E-4C37-8336-E3787FA2A55D}" destId="{77D80E35-C4D5-4E40-926F-F79A6B7F0F93}" srcOrd="3" destOrd="0" presId="urn:microsoft.com/office/officeart/2005/8/layout/hProcess9"/>
    <dgm:cxn modelId="{69A3A7D6-BF1A-4859-904F-1F9FD920FAEF}" type="presParOf" srcId="{D88C664F-1A8E-4C37-8336-E3787FA2A55D}" destId="{20327217-6F31-4B02-8E28-BA30309EEF53}" srcOrd="4" destOrd="0" presId="urn:microsoft.com/office/officeart/2005/8/layout/hProcess9"/>
  </dgm:cxnLst>
  <dgm:bg>
    <a:solidFill>
      <a:schemeClr val="tx2">
        <a:lumMod val="40000"/>
        <a:lumOff val="6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EAD50B5-7098-485A-8588-26D9AD3C620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7A2949B-43F6-4F18-A240-3D4BAF956E39}">
      <dgm:prSet custT="1"/>
      <dgm:spPr/>
      <dgm:t>
        <a:bodyPr/>
        <a:lstStyle/>
        <a:p>
          <a:r>
            <a:rPr lang="en-US" sz="3100" b="1" dirty="0"/>
            <a:t>Stephanie Sudduth</a:t>
          </a:r>
          <a:br>
            <a:rPr lang="en-US" sz="3100" b="1" dirty="0"/>
          </a:br>
          <a:r>
            <a:rPr lang="en-US" sz="2000" b="0" dirty="0"/>
            <a:t>Business Development Manager</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129D1D27-B493-4370-8573-2F2732FC7660}" type="parTrans" cxnId="{8D8938B4-0D77-4400-90CD-638BF65D7819}">
      <dgm:prSet/>
      <dgm:spPr/>
      <dgm:t>
        <a:bodyPr/>
        <a:lstStyle/>
        <a:p>
          <a:endParaRPr lang="en-US"/>
        </a:p>
      </dgm:t>
    </dgm:pt>
    <dgm:pt modelId="{4467842E-80C3-46DF-BEEE-0E375EE953E2}" type="sibTrans" cxnId="{8D8938B4-0D77-4400-90CD-638BF65D7819}">
      <dgm:prSet/>
      <dgm:spPr/>
      <dgm:t>
        <a:bodyPr/>
        <a:lstStyle/>
        <a:p>
          <a:endParaRPr lang="en-US"/>
        </a:p>
      </dgm:t>
    </dgm:pt>
    <dgm:pt modelId="{D13BCC0E-81C5-4AFC-AA2E-6106ADC1B485}">
      <dgm:prSet custT="1"/>
      <dgm:spPr/>
      <dgm:t>
        <a:bodyPr/>
        <a:lstStyle/>
        <a:p>
          <a:r>
            <a:rPr lang="en-US" sz="2400" b="1" dirty="0"/>
            <a:t>303.358.7664 Cell</a:t>
          </a:r>
          <a:endParaRPr lang="en-US" sz="2400" dirty="0"/>
        </a:p>
      </dgm:t>
    </dgm:pt>
    <dgm:pt modelId="{B94CF4F6-029D-47A4-90CF-2B7F547198DD}" type="parTrans" cxnId="{D96E12FD-ACFE-400D-B40E-89182B9C4B55}">
      <dgm:prSet/>
      <dgm:spPr/>
      <dgm:t>
        <a:bodyPr/>
        <a:lstStyle/>
        <a:p>
          <a:endParaRPr lang="en-US"/>
        </a:p>
      </dgm:t>
    </dgm:pt>
    <dgm:pt modelId="{20F430DC-0617-46DB-A1D8-C0773BDF69A0}" type="sibTrans" cxnId="{D96E12FD-ACFE-400D-B40E-89182B9C4B55}">
      <dgm:prSet/>
      <dgm:spPr/>
      <dgm:t>
        <a:bodyPr/>
        <a:lstStyle/>
        <a:p>
          <a:endParaRPr lang="en-US"/>
        </a:p>
      </dgm:t>
    </dgm:pt>
    <dgm:pt modelId="{0BED6321-DD02-4882-AABD-643EDDE7821F}">
      <dgm:prSet custT="1"/>
      <dgm:spPr/>
      <dgm:t>
        <a:bodyPr/>
        <a:lstStyle/>
        <a:p>
          <a:r>
            <a:rPr lang="en-US" sz="2400" b="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ssudduth@fdcorp.com</a:t>
          </a:r>
          <a:endParaRPr lang="en-US" sz="2400" b="0" dirty="0">
            <a:solidFill>
              <a:schemeClr val="bg1"/>
            </a:solidFill>
          </a:endParaRPr>
        </a:p>
      </dgm:t>
    </dgm:pt>
    <dgm:pt modelId="{38F35B50-93DD-4C9A-BD55-9BF37F0239EA}" type="parTrans" cxnId="{E487EA41-07D2-4DB4-B545-6E8D1059D1B1}">
      <dgm:prSet/>
      <dgm:spPr/>
      <dgm:t>
        <a:bodyPr/>
        <a:lstStyle/>
        <a:p>
          <a:endParaRPr lang="en-US"/>
        </a:p>
      </dgm:t>
    </dgm:pt>
    <dgm:pt modelId="{E290E728-5F65-4657-A292-07975BFAD0BA}" type="sibTrans" cxnId="{E487EA41-07D2-4DB4-B545-6E8D1059D1B1}">
      <dgm:prSet/>
      <dgm:spPr/>
      <dgm:t>
        <a:bodyPr/>
        <a:lstStyle/>
        <a:p>
          <a:endParaRPr lang="en-US"/>
        </a:p>
      </dgm:t>
    </dgm:pt>
    <dgm:pt modelId="{AFB50E92-3F10-4951-9003-1B2D55978E52}" type="pres">
      <dgm:prSet presAssocID="{4EAD50B5-7098-485A-8588-26D9AD3C620C}" presName="linear" presStyleCnt="0">
        <dgm:presLayoutVars>
          <dgm:animLvl val="lvl"/>
          <dgm:resizeHandles val="exact"/>
        </dgm:presLayoutVars>
      </dgm:prSet>
      <dgm:spPr/>
    </dgm:pt>
    <dgm:pt modelId="{69F6C5C0-C289-4323-A606-4C947D5B5619}" type="pres">
      <dgm:prSet presAssocID="{37A2949B-43F6-4F18-A240-3D4BAF956E39}" presName="parentText" presStyleLbl="node1" presStyleIdx="0" presStyleCnt="3">
        <dgm:presLayoutVars>
          <dgm:chMax val="0"/>
          <dgm:bulletEnabled val="1"/>
        </dgm:presLayoutVars>
      </dgm:prSet>
      <dgm:spPr/>
    </dgm:pt>
    <dgm:pt modelId="{82755243-D120-4010-AE3A-1FB43AF7A508}" type="pres">
      <dgm:prSet presAssocID="{4467842E-80C3-46DF-BEEE-0E375EE953E2}" presName="spacer" presStyleCnt="0"/>
      <dgm:spPr/>
    </dgm:pt>
    <dgm:pt modelId="{A300D693-38DF-49B3-A3EE-A697F169404F}" type="pres">
      <dgm:prSet presAssocID="{D13BCC0E-81C5-4AFC-AA2E-6106ADC1B485}" presName="parentText" presStyleLbl="node1" presStyleIdx="1" presStyleCnt="3">
        <dgm:presLayoutVars>
          <dgm:chMax val="0"/>
          <dgm:bulletEnabled val="1"/>
        </dgm:presLayoutVars>
      </dgm:prSet>
      <dgm:spPr/>
    </dgm:pt>
    <dgm:pt modelId="{0100C0F6-FA5F-4CF8-A927-A5DA30FADDC1}" type="pres">
      <dgm:prSet presAssocID="{20F430DC-0617-46DB-A1D8-C0773BDF69A0}" presName="spacer" presStyleCnt="0"/>
      <dgm:spPr/>
    </dgm:pt>
    <dgm:pt modelId="{4D7224B8-39E7-4B7B-B657-F9A3B277C1B9}" type="pres">
      <dgm:prSet presAssocID="{0BED6321-DD02-4882-AABD-643EDDE7821F}" presName="parentText" presStyleLbl="node1" presStyleIdx="2" presStyleCnt="3">
        <dgm:presLayoutVars>
          <dgm:chMax val="0"/>
          <dgm:bulletEnabled val="1"/>
        </dgm:presLayoutVars>
      </dgm:prSet>
      <dgm:spPr/>
    </dgm:pt>
  </dgm:ptLst>
  <dgm:cxnLst>
    <dgm:cxn modelId="{E6425215-FF10-4BFD-88F5-871A9E449475}" type="presOf" srcId="{4EAD50B5-7098-485A-8588-26D9AD3C620C}" destId="{AFB50E92-3F10-4951-9003-1B2D55978E52}" srcOrd="0" destOrd="0" presId="urn:microsoft.com/office/officeart/2005/8/layout/vList2"/>
    <dgm:cxn modelId="{6D65BB22-34BF-4B2F-9FC9-2446015F63C7}" type="presOf" srcId="{37A2949B-43F6-4F18-A240-3D4BAF956E39}" destId="{69F6C5C0-C289-4323-A606-4C947D5B5619}" srcOrd="0" destOrd="0" presId="urn:microsoft.com/office/officeart/2005/8/layout/vList2"/>
    <dgm:cxn modelId="{DA64182B-A3E5-4A46-94AC-B3F4E4EC21C1}" type="presOf" srcId="{0BED6321-DD02-4882-AABD-643EDDE7821F}" destId="{4D7224B8-39E7-4B7B-B657-F9A3B277C1B9}" srcOrd="0" destOrd="0" presId="urn:microsoft.com/office/officeart/2005/8/layout/vList2"/>
    <dgm:cxn modelId="{E487EA41-07D2-4DB4-B545-6E8D1059D1B1}" srcId="{4EAD50B5-7098-485A-8588-26D9AD3C620C}" destId="{0BED6321-DD02-4882-AABD-643EDDE7821F}" srcOrd="2" destOrd="0" parTransId="{38F35B50-93DD-4C9A-BD55-9BF37F0239EA}" sibTransId="{E290E728-5F65-4657-A292-07975BFAD0BA}"/>
    <dgm:cxn modelId="{43BBF247-865F-4835-B38D-54057EEA021E}" type="presOf" srcId="{D13BCC0E-81C5-4AFC-AA2E-6106ADC1B485}" destId="{A300D693-38DF-49B3-A3EE-A697F169404F}" srcOrd="0" destOrd="0" presId="urn:microsoft.com/office/officeart/2005/8/layout/vList2"/>
    <dgm:cxn modelId="{8D8938B4-0D77-4400-90CD-638BF65D7819}" srcId="{4EAD50B5-7098-485A-8588-26D9AD3C620C}" destId="{37A2949B-43F6-4F18-A240-3D4BAF956E39}" srcOrd="0" destOrd="0" parTransId="{129D1D27-B493-4370-8573-2F2732FC7660}" sibTransId="{4467842E-80C3-46DF-BEEE-0E375EE953E2}"/>
    <dgm:cxn modelId="{D96E12FD-ACFE-400D-B40E-89182B9C4B55}" srcId="{4EAD50B5-7098-485A-8588-26D9AD3C620C}" destId="{D13BCC0E-81C5-4AFC-AA2E-6106ADC1B485}" srcOrd="1" destOrd="0" parTransId="{B94CF4F6-029D-47A4-90CF-2B7F547198DD}" sibTransId="{20F430DC-0617-46DB-A1D8-C0773BDF69A0}"/>
    <dgm:cxn modelId="{68B9CB6E-4B01-4730-8509-A40325B3E7BF}" type="presParOf" srcId="{AFB50E92-3F10-4951-9003-1B2D55978E52}" destId="{69F6C5C0-C289-4323-A606-4C947D5B5619}" srcOrd="0" destOrd="0" presId="urn:microsoft.com/office/officeart/2005/8/layout/vList2"/>
    <dgm:cxn modelId="{315877DF-83C5-4D89-BCA1-F84C47039109}" type="presParOf" srcId="{AFB50E92-3F10-4951-9003-1B2D55978E52}" destId="{82755243-D120-4010-AE3A-1FB43AF7A508}" srcOrd="1" destOrd="0" presId="urn:microsoft.com/office/officeart/2005/8/layout/vList2"/>
    <dgm:cxn modelId="{0E2BBE3A-7223-4E60-9D13-3F0246CA0E79}" type="presParOf" srcId="{AFB50E92-3F10-4951-9003-1B2D55978E52}" destId="{A300D693-38DF-49B3-A3EE-A697F169404F}" srcOrd="2" destOrd="0" presId="urn:microsoft.com/office/officeart/2005/8/layout/vList2"/>
    <dgm:cxn modelId="{5F657E25-144B-45EE-8EBB-A0E679552D37}" type="presParOf" srcId="{AFB50E92-3F10-4951-9003-1B2D55978E52}" destId="{0100C0F6-FA5F-4CF8-A927-A5DA30FADDC1}" srcOrd="3" destOrd="0" presId="urn:microsoft.com/office/officeart/2005/8/layout/vList2"/>
    <dgm:cxn modelId="{B8E0E4A7-C1B2-4869-A515-97D3182A119D}" type="presParOf" srcId="{AFB50E92-3F10-4951-9003-1B2D55978E52}" destId="{4D7224B8-39E7-4B7B-B657-F9A3B277C1B9}"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23B3300-2A0B-416C-B527-8B3A8403060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7E3B1F6-CCFB-46B7-8EFF-93BDC116BD5A}">
      <dgm:prSet custT="1"/>
      <dgm:spPr/>
      <dgm:t>
        <a:bodyPr/>
        <a:lstStyle/>
        <a:p>
          <a:r>
            <a:rPr lang="en-US" sz="3100" b="1" dirty="0"/>
            <a:t>Catherine Harrison</a:t>
          </a:r>
          <a:br>
            <a:rPr lang="en-US" sz="3700" dirty="0"/>
          </a:br>
          <a:r>
            <a:rPr lang="en-US" sz="2000" dirty="0"/>
            <a:t>Lead Estimating Admin</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F6874FED-32B9-42E4-B65D-61157D495571}" type="parTrans" cxnId="{D23D8D6D-8441-48FB-AFBB-3D6C94A8FDFA}">
      <dgm:prSet/>
      <dgm:spPr/>
      <dgm:t>
        <a:bodyPr/>
        <a:lstStyle/>
        <a:p>
          <a:endParaRPr lang="en-US"/>
        </a:p>
      </dgm:t>
    </dgm:pt>
    <dgm:pt modelId="{111444B7-2BF5-41BF-BFE1-DC3F30DE8EF7}" type="sibTrans" cxnId="{D23D8D6D-8441-48FB-AFBB-3D6C94A8FDFA}">
      <dgm:prSet/>
      <dgm:spPr/>
      <dgm:t>
        <a:bodyPr/>
        <a:lstStyle/>
        <a:p>
          <a:endParaRPr lang="en-US"/>
        </a:p>
      </dgm:t>
    </dgm:pt>
    <dgm:pt modelId="{30C887E6-B882-424D-A9E0-84BEA73311CC}">
      <dgm:prSet custT="1"/>
      <dgm:spPr/>
      <dgm:t>
        <a:bodyPr/>
        <a:lstStyle/>
        <a:p>
          <a:r>
            <a:rPr lang="en-US" sz="2400" b="1" dirty="0"/>
            <a:t>720.494.8111 Office</a:t>
          </a:r>
        </a:p>
      </dgm:t>
    </dgm:pt>
    <dgm:pt modelId="{5B514F57-8221-442B-8184-4906312250A4}" type="parTrans" cxnId="{AEDB3271-C5D9-44FF-9D4D-FFAC0A0A6312}">
      <dgm:prSet/>
      <dgm:spPr/>
      <dgm:t>
        <a:bodyPr/>
        <a:lstStyle/>
        <a:p>
          <a:endParaRPr lang="en-US"/>
        </a:p>
      </dgm:t>
    </dgm:pt>
    <dgm:pt modelId="{D3F5D1FE-C080-46B7-B418-93FD79AB081A}" type="sibTrans" cxnId="{AEDB3271-C5D9-44FF-9D4D-FFAC0A0A6312}">
      <dgm:prSet/>
      <dgm:spPr/>
      <dgm:t>
        <a:bodyPr/>
        <a:lstStyle/>
        <a:p>
          <a:endParaRPr lang="en-US"/>
        </a:p>
      </dgm:t>
    </dgm:pt>
    <dgm:pt modelId="{DB657B4E-7AAC-412D-B059-C0CF50BB2CFF}">
      <dgm:prSet custT="1"/>
      <dgm:spPr/>
      <dgm:t>
        <a:bodyPr/>
        <a:lstStyle/>
        <a:p>
          <a:r>
            <a:rPr lang="en-US" sz="24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caharrison@fdcorp.com</a:t>
          </a:r>
          <a:endParaRPr lang="en-US" sz="2400" dirty="0">
            <a:solidFill>
              <a:schemeClr val="bg1"/>
            </a:solidFill>
          </a:endParaRPr>
        </a:p>
      </dgm:t>
    </dgm:pt>
    <dgm:pt modelId="{948ECB13-4B30-46AC-BE50-193F4D6987DE}" type="parTrans" cxnId="{08B44341-1E9D-48EB-BDB5-FE8C0591D5B4}">
      <dgm:prSet/>
      <dgm:spPr/>
      <dgm:t>
        <a:bodyPr/>
        <a:lstStyle/>
        <a:p>
          <a:endParaRPr lang="en-US"/>
        </a:p>
      </dgm:t>
    </dgm:pt>
    <dgm:pt modelId="{9DB2E93A-572A-4552-85F0-7E632C94AD22}" type="sibTrans" cxnId="{08B44341-1E9D-48EB-BDB5-FE8C0591D5B4}">
      <dgm:prSet/>
      <dgm:spPr/>
      <dgm:t>
        <a:bodyPr/>
        <a:lstStyle/>
        <a:p>
          <a:endParaRPr lang="en-US"/>
        </a:p>
      </dgm:t>
    </dgm:pt>
    <dgm:pt modelId="{5C1E18E0-9E6A-4499-95C0-54496EDB530B}" type="pres">
      <dgm:prSet presAssocID="{B23B3300-2A0B-416C-B527-8B3A84030608}" presName="linear" presStyleCnt="0">
        <dgm:presLayoutVars>
          <dgm:animLvl val="lvl"/>
          <dgm:resizeHandles val="exact"/>
        </dgm:presLayoutVars>
      </dgm:prSet>
      <dgm:spPr/>
    </dgm:pt>
    <dgm:pt modelId="{3E1EA1EE-7B78-4446-9756-CDE21C8FCAE2}" type="pres">
      <dgm:prSet presAssocID="{67E3B1F6-CCFB-46B7-8EFF-93BDC116BD5A}" presName="parentText" presStyleLbl="node1" presStyleIdx="0" presStyleCnt="3">
        <dgm:presLayoutVars>
          <dgm:chMax val="0"/>
          <dgm:bulletEnabled val="1"/>
        </dgm:presLayoutVars>
      </dgm:prSet>
      <dgm:spPr/>
    </dgm:pt>
    <dgm:pt modelId="{E729D346-7C0B-4116-B790-9806FB96F71E}" type="pres">
      <dgm:prSet presAssocID="{111444B7-2BF5-41BF-BFE1-DC3F30DE8EF7}" presName="spacer" presStyleCnt="0"/>
      <dgm:spPr/>
    </dgm:pt>
    <dgm:pt modelId="{0701130F-CF21-4793-B7AC-8FAA326FB9EB}" type="pres">
      <dgm:prSet presAssocID="{30C887E6-B882-424D-A9E0-84BEA73311CC}" presName="parentText" presStyleLbl="node1" presStyleIdx="1" presStyleCnt="3">
        <dgm:presLayoutVars>
          <dgm:chMax val="0"/>
          <dgm:bulletEnabled val="1"/>
        </dgm:presLayoutVars>
      </dgm:prSet>
      <dgm:spPr/>
    </dgm:pt>
    <dgm:pt modelId="{0E224356-F4A5-48F7-903F-53F67ED99884}" type="pres">
      <dgm:prSet presAssocID="{D3F5D1FE-C080-46B7-B418-93FD79AB081A}" presName="spacer" presStyleCnt="0"/>
      <dgm:spPr/>
    </dgm:pt>
    <dgm:pt modelId="{FD643113-64A1-4D7C-BF20-35BBF252B11D}" type="pres">
      <dgm:prSet presAssocID="{DB657B4E-7AAC-412D-B059-C0CF50BB2CFF}" presName="parentText" presStyleLbl="node1" presStyleIdx="2" presStyleCnt="3">
        <dgm:presLayoutVars>
          <dgm:chMax val="0"/>
          <dgm:bulletEnabled val="1"/>
        </dgm:presLayoutVars>
      </dgm:prSet>
      <dgm:spPr/>
    </dgm:pt>
  </dgm:ptLst>
  <dgm:cxnLst>
    <dgm:cxn modelId="{C4E30335-87FE-49C8-BD22-5459F8BF7CDD}" type="presOf" srcId="{30C887E6-B882-424D-A9E0-84BEA73311CC}" destId="{0701130F-CF21-4793-B7AC-8FAA326FB9EB}" srcOrd="0" destOrd="0" presId="urn:microsoft.com/office/officeart/2005/8/layout/vList2"/>
    <dgm:cxn modelId="{08B44341-1E9D-48EB-BDB5-FE8C0591D5B4}" srcId="{B23B3300-2A0B-416C-B527-8B3A84030608}" destId="{DB657B4E-7AAC-412D-B059-C0CF50BB2CFF}" srcOrd="2" destOrd="0" parTransId="{948ECB13-4B30-46AC-BE50-193F4D6987DE}" sibTransId="{9DB2E93A-572A-4552-85F0-7E632C94AD22}"/>
    <dgm:cxn modelId="{D23D8D6D-8441-48FB-AFBB-3D6C94A8FDFA}" srcId="{B23B3300-2A0B-416C-B527-8B3A84030608}" destId="{67E3B1F6-CCFB-46B7-8EFF-93BDC116BD5A}" srcOrd="0" destOrd="0" parTransId="{F6874FED-32B9-42E4-B65D-61157D495571}" sibTransId="{111444B7-2BF5-41BF-BFE1-DC3F30DE8EF7}"/>
    <dgm:cxn modelId="{AEDB3271-C5D9-44FF-9D4D-FFAC0A0A6312}" srcId="{B23B3300-2A0B-416C-B527-8B3A84030608}" destId="{30C887E6-B882-424D-A9E0-84BEA73311CC}" srcOrd="1" destOrd="0" parTransId="{5B514F57-8221-442B-8184-4906312250A4}" sibTransId="{D3F5D1FE-C080-46B7-B418-93FD79AB081A}"/>
    <dgm:cxn modelId="{50C8D375-F564-422C-ADA4-D1B53007974A}" type="presOf" srcId="{67E3B1F6-CCFB-46B7-8EFF-93BDC116BD5A}" destId="{3E1EA1EE-7B78-4446-9756-CDE21C8FCAE2}" srcOrd="0" destOrd="0" presId="urn:microsoft.com/office/officeart/2005/8/layout/vList2"/>
    <dgm:cxn modelId="{138B309A-D658-4E8F-92D0-8D4C6CB25459}" type="presOf" srcId="{B23B3300-2A0B-416C-B527-8B3A84030608}" destId="{5C1E18E0-9E6A-4499-95C0-54496EDB530B}" srcOrd="0" destOrd="0" presId="urn:microsoft.com/office/officeart/2005/8/layout/vList2"/>
    <dgm:cxn modelId="{EB3D3ACE-60E3-4FCA-9955-A9B546737CB9}" type="presOf" srcId="{DB657B4E-7AAC-412D-B059-C0CF50BB2CFF}" destId="{FD643113-64A1-4D7C-BF20-35BBF252B11D}" srcOrd="0" destOrd="0" presId="urn:microsoft.com/office/officeart/2005/8/layout/vList2"/>
    <dgm:cxn modelId="{7DA89D0A-507C-48FD-A10B-92621B6B3DFA}" type="presParOf" srcId="{5C1E18E0-9E6A-4499-95C0-54496EDB530B}" destId="{3E1EA1EE-7B78-4446-9756-CDE21C8FCAE2}" srcOrd="0" destOrd="0" presId="urn:microsoft.com/office/officeart/2005/8/layout/vList2"/>
    <dgm:cxn modelId="{A65B95A4-2923-446D-9F05-29F4067F6003}" type="presParOf" srcId="{5C1E18E0-9E6A-4499-95C0-54496EDB530B}" destId="{E729D346-7C0B-4116-B790-9806FB96F71E}" srcOrd="1" destOrd="0" presId="urn:microsoft.com/office/officeart/2005/8/layout/vList2"/>
    <dgm:cxn modelId="{4DBB85EA-A553-4911-B731-074D7F3AFE11}" type="presParOf" srcId="{5C1E18E0-9E6A-4499-95C0-54496EDB530B}" destId="{0701130F-CF21-4793-B7AC-8FAA326FB9EB}" srcOrd="2" destOrd="0" presId="urn:microsoft.com/office/officeart/2005/8/layout/vList2"/>
    <dgm:cxn modelId="{8A73EF89-FB6B-4484-8BF3-B6E79AEBD127}" type="presParOf" srcId="{5C1E18E0-9E6A-4499-95C0-54496EDB530B}" destId="{0E224356-F4A5-48F7-903F-53F67ED99884}" srcOrd="3" destOrd="0" presId="urn:microsoft.com/office/officeart/2005/8/layout/vList2"/>
    <dgm:cxn modelId="{452AD291-98EB-46AE-8184-45A0C2E3C80A}" type="presParOf" srcId="{5C1E18E0-9E6A-4499-95C0-54496EDB530B}" destId="{FD643113-64A1-4D7C-BF20-35BBF252B11D}" srcOrd="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1B9201-958C-4B21-8A79-24DD29817D04}"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520DC06C-8CD1-4FF0-A5E4-5701EEDB9C4F}">
      <dgm:prSet custT="1"/>
      <dgm:spPr/>
      <dgm:t>
        <a:bodyPr/>
        <a:lstStyle/>
        <a:p>
          <a:r>
            <a:rPr lang="en-US" sz="1800" b="1" u="sng" baseline="0" dirty="0"/>
            <a:t>Airports</a:t>
          </a:r>
          <a:endParaRPr lang="en-US" sz="1800" dirty="0"/>
        </a:p>
      </dgm:t>
      <dgm:extLst>
        <a:ext uri="{E40237B7-FDA0-4F09-8148-C483321AD2D9}">
          <dgm14:cNvPr xmlns:dgm14="http://schemas.microsoft.com/office/drawing/2010/diagram" id="0" name="" descr="Airports&#10; Runways&#10; Taxiways&#10; Aprons/Airfield&#10;"/>
        </a:ext>
      </dgm:extLst>
    </dgm:pt>
    <dgm:pt modelId="{2EC254A3-00F8-486C-A6E7-C46DE9AF0468}" type="parTrans" cxnId="{99BA9904-69E8-4442-9D78-448724B7FC76}">
      <dgm:prSet/>
      <dgm:spPr/>
      <dgm:t>
        <a:bodyPr/>
        <a:lstStyle/>
        <a:p>
          <a:endParaRPr lang="en-US"/>
        </a:p>
      </dgm:t>
    </dgm:pt>
    <dgm:pt modelId="{16F7EA3B-1DBF-4651-A521-CDD486E4ED92}" type="sibTrans" cxnId="{99BA9904-69E8-4442-9D78-448724B7FC76}">
      <dgm:prSet/>
      <dgm:spPr/>
      <dgm:t>
        <a:bodyPr/>
        <a:lstStyle/>
        <a:p>
          <a:endParaRPr lang="en-US"/>
        </a:p>
      </dgm:t>
    </dgm:pt>
    <dgm:pt modelId="{8CD24884-F8C7-4FF9-90A8-5CB32CCF818D}">
      <dgm:prSet custT="1"/>
      <dgm:spPr/>
      <dgm:t>
        <a:bodyPr/>
        <a:lstStyle/>
        <a:p>
          <a:r>
            <a:rPr lang="en-US" sz="1600" b="0" baseline="0" dirty="0"/>
            <a:t>Runways</a:t>
          </a:r>
          <a:endParaRPr lang="en-US" sz="1600" b="0" dirty="0"/>
        </a:p>
      </dgm:t>
    </dgm:pt>
    <dgm:pt modelId="{F844B6B3-B366-4B3E-8C3C-15E7432AB983}" type="parTrans" cxnId="{603D7333-AE73-45D5-9223-705F8D0D0D66}">
      <dgm:prSet/>
      <dgm:spPr/>
      <dgm:t>
        <a:bodyPr/>
        <a:lstStyle/>
        <a:p>
          <a:endParaRPr lang="en-US"/>
        </a:p>
      </dgm:t>
    </dgm:pt>
    <dgm:pt modelId="{A1D346BD-7E94-48EC-8868-74361E311784}" type="sibTrans" cxnId="{603D7333-AE73-45D5-9223-705F8D0D0D66}">
      <dgm:prSet/>
      <dgm:spPr/>
      <dgm:t>
        <a:bodyPr/>
        <a:lstStyle/>
        <a:p>
          <a:endParaRPr lang="en-US"/>
        </a:p>
      </dgm:t>
    </dgm:pt>
    <dgm:pt modelId="{6EF966F6-5518-4CE3-BF14-73F13712CD34}">
      <dgm:prSet custT="1"/>
      <dgm:spPr/>
      <dgm:t>
        <a:bodyPr/>
        <a:lstStyle/>
        <a:p>
          <a:r>
            <a:rPr lang="en-US" sz="1600" b="0" baseline="0" dirty="0"/>
            <a:t>Taxiways</a:t>
          </a:r>
          <a:endParaRPr lang="en-US" sz="1600" b="0" dirty="0"/>
        </a:p>
      </dgm:t>
    </dgm:pt>
    <dgm:pt modelId="{95DD7CAC-9319-48AF-B481-7DACD09803A1}" type="parTrans" cxnId="{761D2AF6-5092-49D0-A720-3138007B6568}">
      <dgm:prSet/>
      <dgm:spPr/>
      <dgm:t>
        <a:bodyPr/>
        <a:lstStyle/>
        <a:p>
          <a:endParaRPr lang="en-US"/>
        </a:p>
      </dgm:t>
    </dgm:pt>
    <dgm:pt modelId="{9890EB02-7651-415F-9EE4-0DC1354662F0}" type="sibTrans" cxnId="{761D2AF6-5092-49D0-A720-3138007B6568}">
      <dgm:prSet/>
      <dgm:spPr/>
      <dgm:t>
        <a:bodyPr/>
        <a:lstStyle/>
        <a:p>
          <a:endParaRPr lang="en-US"/>
        </a:p>
      </dgm:t>
    </dgm:pt>
    <dgm:pt modelId="{5381AF4E-BF84-40D2-BCDF-E5B8C65C1CFA}">
      <dgm:prSet custT="1"/>
      <dgm:spPr/>
      <dgm:t>
        <a:bodyPr/>
        <a:lstStyle/>
        <a:p>
          <a:r>
            <a:rPr lang="en-US" sz="1600" b="0" baseline="0" dirty="0"/>
            <a:t>Aprons/Airfield</a:t>
          </a:r>
          <a:endParaRPr lang="en-US" sz="1600" b="0" dirty="0"/>
        </a:p>
      </dgm:t>
    </dgm:pt>
    <dgm:pt modelId="{C2A95D32-07FB-4014-87F0-C6EAAB0BD2C6}" type="parTrans" cxnId="{87049D36-23C2-45F8-A223-58DDD0609420}">
      <dgm:prSet/>
      <dgm:spPr/>
      <dgm:t>
        <a:bodyPr/>
        <a:lstStyle/>
        <a:p>
          <a:endParaRPr lang="en-US"/>
        </a:p>
      </dgm:t>
    </dgm:pt>
    <dgm:pt modelId="{7EA1A862-DC8E-4B53-A790-0AB59CE35015}" type="sibTrans" cxnId="{87049D36-23C2-45F8-A223-58DDD0609420}">
      <dgm:prSet/>
      <dgm:spPr/>
      <dgm:t>
        <a:bodyPr/>
        <a:lstStyle/>
        <a:p>
          <a:endParaRPr lang="en-US"/>
        </a:p>
      </dgm:t>
    </dgm:pt>
    <dgm:pt modelId="{08C222E0-BD63-47CE-B6F2-AA892079B6A2}" type="pres">
      <dgm:prSet presAssocID="{EB1B9201-958C-4B21-8A79-24DD29817D04}" presName="linearFlow" presStyleCnt="0">
        <dgm:presLayoutVars>
          <dgm:dir/>
          <dgm:resizeHandles val="exact"/>
        </dgm:presLayoutVars>
      </dgm:prSet>
      <dgm:spPr/>
    </dgm:pt>
    <dgm:pt modelId="{07127526-29F8-4C38-B46D-A43D3091A845}" type="pres">
      <dgm:prSet presAssocID="{520DC06C-8CD1-4FF0-A5E4-5701EEDB9C4F}" presName="composite" presStyleCnt="0"/>
      <dgm:spPr/>
    </dgm:pt>
    <dgm:pt modelId="{27B66CFD-EA3D-4666-B8F2-C824E0EBFAC5}" type="pres">
      <dgm:prSet presAssocID="{520DC06C-8CD1-4FF0-A5E4-5701EEDB9C4F}" presName="imgShp" presStyleLbl="fgImgPlace1" presStyleIdx="0" presStyleCnt="1"/>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53E765BE-7F7C-4EED-A939-F2E4B6114F20}" type="pres">
      <dgm:prSet presAssocID="{520DC06C-8CD1-4FF0-A5E4-5701EEDB9C4F}" presName="txShp" presStyleLbl="node1" presStyleIdx="0" presStyleCnt="1" custScaleX="96612" custScaleY="96172" custLinFactNeighborX="616" custLinFactNeighborY="-2445">
        <dgm:presLayoutVars>
          <dgm:bulletEnabled val="1"/>
        </dgm:presLayoutVars>
      </dgm:prSet>
      <dgm:spPr/>
    </dgm:pt>
  </dgm:ptLst>
  <dgm:cxnLst>
    <dgm:cxn modelId="{99BA9904-69E8-4442-9D78-448724B7FC76}" srcId="{EB1B9201-958C-4B21-8A79-24DD29817D04}" destId="{520DC06C-8CD1-4FF0-A5E4-5701EEDB9C4F}" srcOrd="0" destOrd="0" parTransId="{2EC254A3-00F8-486C-A6E7-C46DE9AF0468}" sibTransId="{16F7EA3B-1DBF-4651-A521-CDD486E4ED92}"/>
    <dgm:cxn modelId="{603D7333-AE73-45D5-9223-705F8D0D0D66}" srcId="{520DC06C-8CD1-4FF0-A5E4-5701EEDB9C4F}" destId="{8CD24884-F8C7-4FF9-90A8-5CB32CCF818D}" srcOrd="0" destOrd="0" parTransId="{F844B6B3-B366-4B3E-8C3C-15E7432AB983}" sibTransId="{A1D346BD-7E94-48EC-8868-74361E311784}"/>
    <dgm:cxn modelId="{87049D36-23C2-45F8-A223-58DDD0609420}" srcId="{520DC06C-8CD1-4FF0-A5E4-5701EEDB9C4F}" destId="{5381AF4E-BF84-40D2-BCDF-E5B8C65C1CFA}" srcOrd="2" destOrd="0" parTransId="{C2A95D32-07FB-4014-87F0-C6EAAB0BD2C6}" sibTransId="{7EA1A862-DC8E-4B53-A790-0AB59CE35015}"/>
    <dgm:cxn modelId="{8E33C04A-A7DC-49BB-A887-8E2C8B9BD8F4}" type="presOf" srcId="{8CD24884-F8C7-4FF9-90A8-5CB32CCF818D}" destId="{53E765BE-7F7C-4EED-A939-F2E4B6114F20}" srcOrd="0" destOrd="1" presId="urn:microsoft.com/office/officeart/2005/8/layout/vList3"/>
    <dgm:cxn modelId="{3CFCB3A1-6D38-4905-9E7A-E26C158210AA}" type="presOf" srcId="{6EF966F6-5518-4CE3-BF14-73F13712CD34}" destId="{53E765BE-7F7C-4EED-A939-F2E4B6114F20}" srcOrd="0" destOrd="2" presId="urn:microsoft.com/office/officeart/2005/8/layout/vList3"/>
    <dgm:cxn modelId="{40782CA2-1CEB-4CD6-A095-7EE0628F518F}" type="presOf" srcId="{520DC06C-8CD1-4FF0-A5E4-5701EEDB9C4F}" destId="{53E765BE-7F7C-4EED-A939-F2E4B6114F20}" srcOrd="0" destOrd="0" presId="urn:microsoft.com/office/officeart/2005/8/layout/vList3"/>
    <dgm:cxn modelId="{0F843CB3-336F-4A59-85F9-E22E36F2A27A}" type="presOf" srcId="{5381AF4E-BF84-40D2-BCDF-E5B8C65C1CFA}" destId="{53E765BE-7F7C-4EED-A939-F2E4B6114F20}" srcOrd="0" destOrd="3" presId="urn:microsoft.com/office/officeart/2005/8/layout/vList3"/>
    <dgm:cxn modelId="{761D2AF6-5092-49D0-A720-3138007B6568}" srcId="{520DC06C-8CD1-4FF0-A5E4-5701EEDB9C4F}" destId="{6EF966F6-5518-4CE3-BF14-73F13712CD34}" srcOrd="1" destOrd="0" parTransId="{95DD7CAC-9319-48AF-B481-7DACD09803A1}" sibTransId="{9890EB02-7651-415F-9EE4-0DC1354662F0}"/>
    <dgm:cxn modelId="{3C924FF8-524E-4378-9140-C1518D6383F5}" type="presOf" srcId="{EB1B9201-958C-4B21-8A79-24DD29817D04}" destId="{08C222E0-BD63-47CE-B6F2-AA892079B6A2}" srcOrd="0" destOrd="0" presId="urn:microsoft.com/office/officeart/2005/8/layout/vList3"/>
    <dgm:cxn modelId="{438CA0E0-6048-4D16-A8D6-459E51CD467F}" type="presParOf" srcId="{08C222E0-BD63-47CE-B6F2-AA892079B6A2}" destId="{07127526-29F8-4C38-B46D-A43D3091A845}" srcOrd="0" destOrd="0" presId="urn:microsoft.com/office/officeart/2005/8/layout/vList3"/>
    <dgm:cxn modelId="{95708E67-B7AC-4541-B0F0-8C8A9650AC0F}" type="presParOf" srcId="{07127526-29F8-4C38-B46D-A43D3091A845}" destId="{27B66CFD-EA3D-4666-B8F2-C824E0EBFAC5}" srcOrd="0" destOrd="0" presId="urn:microsoft.com/office/officeart/2005/8/layout/vList3"/>
    <dgm:cxn modelId="{D9D12853-786D-4B3A-907A-F256BA13D6C2}" type="presParOf" srcId="{07127526-29F8-4C38-B46D-A43D3091A845}" destId="{53E765BE-7F7C-4EED-A939-F2E4B6114F20}"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E142071-B3A1-4DC3-AF13-5C93D7463B5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77E85BF6-71F6-43B2-8827-550EC83E1ECA}">
      <dgm:prSet/>
      <dgm:spPr/>
      <dgm:t>
        <a:bodyPr/>
        <a:lstStyle/>
        <a:p>
          <a:r>
            <a:rPr lang="en-US" b="1" i="0" u="sng" dirty="0"/>
            <a:t>Water</a:t>
          </a:r>
          <a:endParaRPr lang="en-US" dirty="0"/>
        </a:p>
      </dgm:t>
      <dgm:extLst>
        <a:ext uri="{E40237B7-FDA0-4F09-8148-C483321AD2D9}">
          <dgm14:cNvPr xmlns:dgm14="http://schemas.microsoft.com/office/drawing/2010/diagram" id="0" name="" descr="Water&#10; Pump Stations&#10; Lift Stations&#10; Dams/Reservoirs&#10; Drainage/Stream Restoration&#10; Flood Prevention&#10;"/>
        </a:ext>
      </dgm:extLst>
    </dgm:pt>
    <dgm:pt modelId="{1C5DFD30-7744-4685-87AE-FBD6753F65B7}" type="parTrans" cxnId="{DBF3064F-67B3-44BD-9E79-6783927B38A5}">
      <dgm:prSet/>
      <dgm:spPr/>
      <dgm:t>
        <a:bodyPr/>
        <a:lstStyle/>
        <a:p>
          <a:endParaRPr lang="en-US"/>
        </a:p>
      </dgm:t>
    </dgm:pt>
    <dgm:pt modelId="{9F34D84F-AF74-4EEF-81E4-481327FFE563}" type="sibTrans" cxnId="{DBF3064F-67B3-44BD-9E79-6783927B38A5}">
      <dgm:prSet/>
      <dgm:spPr/>
      <dgm:t>
        <a:bodyPr/>
        <a:lstStyle/>
        <a:p>
          <a:endParaRPr lang="en-US"/>
        </a:p>
      </dgm:t>
    </dgm:pt>
    <dgm:pt modelId="{DE7C348F-799C-4B7C-B348-45537FD892D7}">
      <dgm:prSet/>
      <dgm:spPr/>
      <dgm:t>
        <a:bodyPr/>
        <a:lstStyle/>
        <a:p>
          <a:r>
            <a:rPr lang="en-US" b="0" i="0" dirty="0"/>
            <a:t>Pump Stations</a:t>
          </a:r>
          <a:endParaRPr lang="en-US" dirty="0"/>
        </a:p>
      </dgm:t>
    </dgm:pt>
    <dgm:pt modelId="{F173A2E7-3D9D-4DB1-9577-5AD0213CDEFA}" type="parTrans" cxnId="{EB66AC58-5826-4A20-A7C0-A555C2C40304}">
      <dgm:prSet/>
      <dgm:spPr/>
      <dgm:t>
        <a:bodyPr/>
        <a:lstStyle/>
        <a:p>
          <a:endParaRPr lang="en-US"/>
        </a:p>
      </dgm:t>
    </dgm:pt>
    <dgm:pt modelId="{F79665EE-6D67-4867-8C77-F46DC7BB5151}" type="sibTrans" cxnId="{EB66AC58-5826-4A20-A7C0-A555C2C40304}">
      <dgm:prSet/>
      <dgm:spPr/>
      <dgm:t>
        <a:bodyPr/>
        <a:lstStyle/>
        <a:p>
          <a:endParaRPr lang="en-US"/>
        </a:p>
      </dgm:t>
    </dgm:pt>
    <dgm:pt modelId="{28716AD1-AF58-4B2E-8719-7966FE15EBD6}">
      <dgm:prSet/>
      <dgm:spPr/>
      <dgm:t>
        <a:bodyPr/>
        <a:lstStyle/>
        <a:p>
          <a:r>
            <a:rPr lang="en-US" b="0" i="0" dirty="0"/>
            <a:t>Lift Stations</a:t>
          </a:r>
          <a:endParaRPr lang="en-US" dirty="0"/>
        </a:p>
      </dgm:t>
    </dgm:pt>
    <dgm:pt modelId="{F173F06A-0626-434C-8896-E1F53025FC87}" type="parTrans" cxnId="{3E7AA850-A217-498C-8254-8357CAB8A408}">
      <dgm:prSet/>
      <dgm:spPr/>
      <dgm:t>
        <a:bodyPr/>
        <a:lstStyle/>
        <a:p>
          <a:endParaRPr lang="en-US"/>
        </a:p>
      </dgm:t>
    </dgm:pt>
    <dgm:pt modelId="{E33B4FA3-D0F3-438D-B5CF-4FECD54E40A6}" type="sibTrans" cxnId="{3E7AA850-A217-498C-8254-8357CAB8A408}">
      <dgm:prSet/>
      <dgm:spPr/>
      <dgm:t>
        <a:bodyPr/>
        <a:lstStyle/>
        <a:p>
          <a:endParaRPr lang="en-US"/>
        </a:p>
      </dgm:t>
    </dgm:pt>
    <dgm:pt modelId="{C573F672-9B34-4C8A-9C61-FB5DD6670338}">
      <dgm:prSet/>
      <dgm:spPr/>
      <dgm:t>
        <a:bodyPr/>
        <a:lstStyle/>
        <a:p>
          <a:r>
            <a:rPr lang="en-US" b="0" i="0" dirty="0"/>
            <a:t>Dams/Reservoirs</a:t>
          </a:r>
          <a:endParaRPr lang="en-US" dirty="0"/>
        </a:p>
      </dgm:t>
    </dgm:pt>
    <dgm:pt modelId="{24357A4E-8C6C-46F8-B79B-23EAF627530E}" type="parTrans" cxnId="{2108408F-840D-482C-B7F3-9021E2A8952B}">
      <dgm:prSet/>
      <dgm:spPr/>
      <dgm:t>
        <a:bodyPr/>
        <a:lstStyle/>
        <a:p>
          <a:endParaRPr lang="en-US"/>
        </a:p>
      </dgm:t>
    </dgm:pt>
    <dgm:pt modelId="{ED0A31A4-B5A2-4BA1-B60D-A3E96E3AEAAA}" type="sibTrans" cxnId="{2108408F-840D-482C-B7F3-9021E2A8952B}">
      <dgm:prSet/>
      <dgm:spPr/>
      <dgm:t>
        <a:bodyPr/>
        <a:lstStyle/>
        <a:p>
          <a:endParaRPr lang="en-US"/>
        </a:p>
      </dgm:t>
    </dgm:pt>
    <dgm:pt modelId="{79B722A5-A28F-4D91-A4FA-105F039217C2}">
      <dgm:prSet/>
      <dgm:spPr/>
      <dgm:t>
        <a:bodyPr/>
        <a:lstStyle/>
        <a:p>
          <a:r>
            <a:rPr lang="en-US" b="0" i="0" dirty="0"/>
            <a:t>Drainage/Stream Restoration</a:t>
          </a:r>
          <a:endParaRPr lang="en-US" dirty="0"/>
        </a:p>
      </dgm:t>
    </dgm:pt>
    <dgm:pt modelId="{481C35B4-9F75-4A96-8EE5-3472DE546AD0}" type="parTrans" cxnId="{DD87D62F-3ABD-4FB5-9E26-F037A2F7629F}">
      <dgm:prSet/>
      <dgm:spPr/>
      <dgm:t>
        <a:bodyPr/>
        <a:lstStyle/>
        <a:p>
          <a:endParaRPr lang="en-US"/>
        </a:p>
      </dgm:t>
    </dgm:pt>
    <dgm:pt modelId="{E9DBC9FF-71C2-449F-ABF5-135A21F972C9}" type="sibTrans" cxnId="{DD87D62F-3ABD-4FB5-9E26-F037A2F7629F}">
      <dgm:prSet/>
      <dgm:spPr/>
      <dgm:t>
        <a:bodyPr/>
        <a:lstStyle/>
        <a:p>
          <a:endParaRPr lang="en-US"/>
        </a:p>
      </dgm:t>
    </dgm:pt>
    <dgm:pt modelId="{5006712A-5006-4D80-BF1B-59F567E836C9}">
      <dgm:prSet/>
      <dgm:spPr/>
      <dgm:t>
        <a:bodyPr/>
        <a:lstStyle/>
        <a:p>
          <a:r>
            <a:rPr lang="en-US" b="0" i="0" dirty="0"/>
            <a:t>Flood Prevention</a:t>
          </a:r>
          <a:endParaRPr lang="en-US" dirty="0"/>
        </a:p>
      </dgm:t>
    </dgm:pt>
    <dgm:pt modelId="{4356CE7A-18A5-43BF-BA1F-C858052DACF7}" type="parTrans" cxnId="{2C5CAAB8-CAE2-460D-B356-B361A051BCDE}">
      <dgm:prSet/>
      <dgm:spPr/>
      <dgm:t>
        <a:bodyPr/>
        <a:lstStyle/>
        <a:p>
          <a:endParaRPr lang="en-US"/>
        </a:p>
      </dgm:t>
    </dgm:pt>
    <dgm:pt modelId="{3D6201AD-9163-41A4-A8B4-6A17680ED5FE}" type="sibTrans" cxnId="{2C5CAAB8-CAE2-460D-B356-B361A051BCDE}">
      <dgm:prSet/>
      <dgm:spPr/>
      <dgm:t>
        <a:bodyPr/>
        <a:lstStyle/>
        <a:p>
          <a:endParaRPr lang="en-US"/>
        </a:p>
      </dgm:t>
    </dgm:pt>
    <dgm:pt modelId="{355CD37F-FFAC-4672-8C55-CA34D9E5DDC2}" type="pres">
      <dgm:prSet presAssocID="{9E142071-B3A1-4DC3-AF13-5C93D7463B55}" presName="linearFlow" presStyleCnt="0">
        <dgm:presLayoutVars>
          <dgm:dir/>
          <dgm:resizeHandles val="exact"/>
        </dgm:presLayoutVars>
      </dgm:prSet>
      <dgm:spPr/>
    </dgm:pt>
    <dgm:pt modelId="{C21245CA-33D5-4809-B473-D6D319936F62}" type="pres">
      <dgm:prSet presAssocID="{77E85BF6-71F6-43B2-8827-550EC83E1ECA}" presName="composite" presStyleCnt="0"/>
      <dgm:spPr/>
    </dgm:pt>
    <dgm:pt modelId="{DA5A2611-C7E8-4CEE-8214-A4F8099D27CA}" type="pres">
      <dgm:prSet presAssocID="{77E85BF6-71F6-43B2-8827-550EC83E1ECA}" presName="imgShp" presStyleLbl="fgImgPlace1" presStyleIdx="0" presStyleCnt="1"/>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084D1C48-7063-43C9-93E9-642239B13CC9}" type="pres">
      <dgm:prSet presAssocID="{77E85BF6-71F6-43B2-8827-550EC83E1ECA}" presName="txShp" presStyleLbl="node1" presStyleIdx="0" presStyleCnt="1" custScaleX="105234" custScaleY="106107" custLinFactNeighborX="2058" custLinFactNeighborY="-1803">
        <dgm:presLayoutVars>
          <dgm:bulletEnabled val="1"/>
        </dgm:presLayoutVars>
      </dgm:prSet>
      <dgm:spPr/>
    </dgm:pt>
  </dgm:ptLst>
  <dgm:cxnLst>
    <dgm:cxn modelId="{D7240826-AA39-4E91-B511-68686B9F5C45}" type="presOf" srcId="{C573F672-9B34-4C8A-9C61-FB5DD6670338}" destId="{084D1C48-7063-43C9-93E9-642239B13CC9}" srcOrd="0" destOrd="3" presId="urn:microsoft.com/office/officeart/2005/8/layout/vList3"/>
    <dgm:cxn modelId="{DD87D62F-3ABD-4FB5-9E26-F037A2F7629F}" srcId="{77E85BF6-71F6-43B2-8827-550EC83E1ECA}" destId="{79B722A5-A28F-4D91-A4FA-105F039217C2}" srcOrd="3" destOrd="0" parTransId="{481C35B4-9F75-4A96-8EE5-3472DE546AD0}" sibTransId="{E9DBC9FF-71C2-449F-ABF5-135A21F972C9}"/>
    <dgm:cxn modelId="{E949694D-8FE5-40C5-A5AF-069D139A6C36}" type="presOf" srcId="{77E85BF6-71F6-43B2-8827-550EC83E1ECA}" destId="{084D1C48-7063-43C9-93E9-642239B13CC9}" srcOrd="0" destOrd="0" presId="urn:microsoft.com/office/officeart/2005/8/layout/vList3"/>
    <dgm:cxn modelId="{DBF3064F-67B3-44BD-9E79-6783927B38A5}" srcId="{9E142071-B3A1-4DC3-AF13-5C93D7463B55}" destId="{77E85BF6-71F6-43B2-8827-550EC83E1ECA}" srcOrd="0" destOrd="0" parTransId="{1C5DFD30-7744-4685-87AE-FBD6753F65B7}" sibTransId="{9F34D84F-AF74-4EEF-81E4-481327FFE563}"/>
    <dgm:cxn modelId="{3E7AA850-A217-498C-8254-8357CAB8A408}" srcId="{77E85BF6-71F6-43B2-8827-550EC83E1ECA}" destId="{28716AD1-AF58-4B2E-8719-7966FE15EBD6}" srcOrd="1" destOrd="0" parTransId="{F173F06A-0626-434C-8896-E1F53025FC87}" sibTransId="{E33B4FA3-D0F3-438D-B5CF-4FECD54E40A6}"/>
    <dgm:cxn modelId="{EB66AC58-5826-4A20-A7C0-A555C2C40304}" srcId="{77E85BF6-71F6-43B2-8827-550EC83E1ECA}" destId="{DE7C348F-799C-4B7C-B348-45537FD892D7}" srcOrd="0" destOrd="0" parTransId="{F173A2E7-3D9D-4DB1-9577-5AD0213CDEFA}" sibTransId="{F79665EE-6D67-4867-8C77-F46DC7BB5151}"/>
    <dgm:cxn modelId="{2108408F-840D-482C-B7F3-9021E2A8952B}" srcId="{77E85BF6-71F6-43B2-8827-550EC83E1ECA}" destId="{C573F672-9B34-4C8A-9C61-FB5DD6670338}" srcOrd="2" destOrd="0" parTransId="{24357A4E-8C6C-46F8-B79B-23EAF627530E}" sibTransId="{ED0A31A4-B5A2-4BA1-B60D-A3E96E3AEAAA}"/>
    <dgm:cxn modelId="{777D0FA8-9B40-42A3-A2F1-4215A79F51CB}" type="presOf" srcId="{DE7C348F-799C-4B7C-B348-45537FD892D7}" destId="{084D1C48-7063-43C9-93E9-642239B13CC9}" srcOrd="0" destOrd="1" presId="urn:microsoft.com/office/officeart/2005/8/layout/vList3"/>
    <dgm:cxn modelId="{9E9008AC-1691-4FD3-9D61-6E573361036C}" type="presOf" srcId="{5006712A-5006-4D80-BF1B-59F567E836C9}" destId="{084D1C48-7063-43C9-93E9-642239B13CC9}" srcOrd="0" destOrd="5" presId="urn:microsoft.com/office/officeart/2005/8/layout/vList3"/>
    <dgm:cxn modelId="{561042B5-08E3-4E26-BF02-0A82753D0845}" type="presOf" srcId="{28716AD1-AF58-4B2E-8719-7966FE15EBD6}" destId="{084D1C48-7063-43C9-93E9-642239B13CC9}" srcOrd="0" destOrd="2" presId="urn:microsoft.com/office/officeart/2005/8/layout/vList3"/>
    <dgm:cxn modelId="{2C5CAAB8-CAE2-460D-B356-B361A051BCDE}" srcId="{77E85BF6-71F6-43B2-8827-550EC83E1ECA}" destId="{5006712A-5006-4D80-BF1B-59F567E836C9}" srcOrd="4" destOrd="0" parTransId="{4356CE7A-18A5-43BF-BA1F-C858052DACF7}" sibTransId="{3D6201AD-9163-41A4-A8B4-6A17680ED5FE}"/>
    <dgm:cxn modelId="{3B44EDCD-8D7D-4E8F-BBF6-5A857A01AA60}" type="presOf" srcId="{9E142071-B3A1-4DC3-AF13-5C93D7463B55}" destId="{355CD37F-FFAC-4672-8C55-CA34D9E5DDC2}" srcOrd="0" destOrd="0" presId="urn:microsoft.com/office/officeart/2005/8/layout/vList3"/>
    <dgm:cxn modelId="{36F02AF9-EF70-483E-8628-E81A812457E5}" type="presOf" srcId="{79B722A5-A28F-4D91-A4FA-105F039217C2}" destId="{084D1C48-7063-43C9-93E9-642239B13CC9}" srcOrd="0" destOrd="4" presId="urn:microsoft.com/office/officeart/2005/8/layout/vList3"/>
    <dgm:cxn modelId="{7482B31C-1420-4E68-8BEF-6E0C6EAA6D6E}" type="presParOf" srcId="{355CD37F-FFAC-4672-8C55-CA34D9E5DDC2}" destId="{C21245CA-33D5-4809-B473-D6D319936F62}" srcOrd="0" destOrd="0" presId="urn:microsoft.com/office/officeart/2005/8/layout/vList3"/>
    <dgm:cxn modelId="{E1B26547-3420-42E1-A66A-FD51726A81BD}" type="presParOf" srcId="{C21245CA-33D5-4809-B473-D6D319936F62}" destId="{DA5A2611-C7E8-4CEE-8214-A4F8099D27CA}" srcOrd="0" destOrd="0" presId="urn:microsoft.com/office/officeart/2005/8/layout/vList3"/>
    <dgm:cxn modelId="{886764F4-9287-41D1-B7B5-BCFBDFB9343D}" type="presParOf" srcId="{C21245CA-33D5-4809-B473-D6D319936F62}" destId="{084D1C48-7063-43C9-93E9-642239B13CC9}"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6D3BB89-0FB6-4F94-B9C8-6DC45BCBD6CC}"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E437010B-E8B2-4ABD-9AB3-7AA6D59BD9C8}">
      <dgm:prSet custT="1"/>
      <dgm:spPr/>
      <dgm:t>
        <a:bodyPr/>
        <a:lstStyle/>
        <a:p>
          <a:r>
            <a:rPr lang="en-US" sz="1800" b="1" u="sng" baseline="0" dirty="0"/>
            <a:t>Road and Bridge</a:t>
          </a:r>
          <a:endParaRPr lang="en-US" sz="1800" dirty="0"/>
        </a:p>
      </dgm:t>
      <dgm:extLst>
        <a:ext uri="{E40237B7-FDA0-4F09-8148-C483321AD2D9}">
          <dgm14:cNvPr xmlns:dgm14="http://schemas.microsoft.com/office/drawing/2010/diagram" id="0" name="" descr="Road and Bridge&#10; Interchanges&#10; Bridges&#10; Concrete Paving&#10; Interstate/Local&#10;"/>
        </a:ext>
      </dgm:extLst>
    </dgm:pt>
    <dgm:pt modelId="{8E14AC16-E175-4363-B3D3-DFB663AC1439}" type="parTrans" cxnId="{6470FFE1-A60F-439F-A46A-9C0B1B2ECD32}">
      <dgm:prSet/>
      <dgm:spPr/>
      <dgm:t>
        <a:bodyPr/>
        <a:lstStyle/>
        <a:p>
          <a:endParaRPr lang="en-US"/>
        </a:p>
      </dgm:t>
    </dgm:pt>
    <dgm:pt modelId="{2D65691D-72E9-461C-AB19-D1DDB9655FEE}" type="sibTrans" cxnId="{6470FFE1-A60F-439F-A46A-9C0B1B2ECD32}">
      <dgm:prSet/>
      <dgm:spPr/>
      <dgm:t>
        <a:bodyPr/>
        <a:lstStyle/>
        <a:p>
          <a:endParaRPr lang="en-US"/>
        </a:p>
      </dgm:t>
    </dgm:pt>
    <dgm:pt modelId="{442EE2F1-FF47-4862-A113-B6CA0F97AC40}">
      <dgm:prSet custT="1"/>
      <dgm:spPr/>
      <dgm:t>
        <a:bodyPr/>
        <a:lstStyle/>
        <a:p>
          <a:r>
            <a:rPr lang="en-US" sz="1600" b="0" baseline="0" dirty="0"/>
            <a:t>Interchanges</a:t>
          </a:r>
          <a:endParaRPr lang="en-US" sz="1600" b="0" dirty="0"/>
        </a:p>
      </dgm:t>
    </dgm:pt>
    <dgm:pt modelId="{3CC3CA11-2490-40B2-A4CC-CFAD6B14E73B}" type="parTrans" cxnId="{FF6F36B2-CCC7-4D7A-8143-B44DA7540C5D}">
      <dgm:prSet/>
      <dgm:spPr/>
      <dgm:t>
        <a:bodyPr/>
        <a:lstStyle/>
        <a:p>
          <a:endParaRPr lang="en-US"/>
        </a:p>
      </dgm:t>
    </dgm:pt>
    <dgm:pt modelId="{FFCF8DED-16C4-4903-9E2D-F3009A6D66C3}" type="sibTrans" cxnId="{FF6F36B2-CCC7-4D7A-8143-B44DA7540C5D}">
      <dgm:prSet/>
      <dgm:spPr/>
      <dgm:t>
        <a:bodyPr/>
        <a:lstStyle/>
        <a:p>
          <a:endParaRPr lang="en-US"/>
        </a:p>
      </dgm:t>
    </dgm:pt>
    <dgm:pt modelId="{F94EFC45-449D-44FA-86D8-E65A86F8FF14}">
      <dgm:prSet custT="1"/>
      <dgm:spPr/>
      <dgm:t>
        <a:bodyPr/>
        <a:lstStyle/>
        <a:p>
          <a:r>
            <a:rPr lang="en-US" sz="1600" b="0" baseline="0" dirty="0"/>
            <a:t>Bridges</a:t>
          </a:r>
          <a:endParaRPr lang="en-US" sz="1600" b="0" dirty="0"/>
        </a:p>
      </dgm:t>
    </dgm:pt>
    <dgm:pt modelId="{0BFB2950-5EA1-4109-938D-49A598985AF8}" type="parTrans" cxnId="{7C176E84-CB40-4086-A0EB-AF98A4ADD410}">
      <dgm:prSet/>
      <dgm:spPr/>
      <dgm:t>
        <a:bodyPr/>
        <a:lstStyle/>
        <a:p>
          <a:endParaRPr lang="en-US"/>
        </a:p>
      </dgm:t>
    </dgm:pt>
    <dgm:pt modelId="{38FE4D87-CF47-49BF-B4F0-39F7B191FD5C}" type="sibTrans" cxnId="{7C176E84-CB40-4086-A0EB-AF98A4ADD410}">
      <dgm:prSet/>
      <dgm:spPr/>
      <dgm:t>
        <a:bodyPr/>
        <a:lstStyle/>
        <a:p>
          <a:endParaRPr lang="en-US"/>
        </a:p>
      </dgm:t>
    </dgm:pt>
    <dgm:pt modelId="{53F8AB22-E33C-45E3-9BAD-042013374543}">
      <dgm:prSet custT="1"/>
      <dgm:spPr/>
      <dgm:t>
        <a:bodyPr/>
        <a:lstStyle/>
        <a:p>
          <a:r>
            <a:rPr lang="en-US" sz="1600" b="0" baseline="0" dirty="0"/>
            <a:t>Concrete Paving</a:t>
          </a:r>
          <a:endParaRPr lang="en-US" sz="1600" b="0" dirty="0"/>
        </a:p>
      </dgm:t>
    </dgm:pt>
    <dgm:pt modelId="{2526DE30-844E-4FA9-9D82-5FA0D318C9DE}" type="parTrans" cxnId="{AF72D5C4-3F7E-498A-AEEA-75B674EA08CA}">
      <dgm:prSet/>
      <dgm:spPr/>
      <dgm:t>
        <a:bodyPr/>
        <a:lstStyle/>
        <a:p>
          <a:endParaRPr lang="en-US"/>
        </a:p>
      </dgm:t>
    </dgm:pt>
    <dgm:pt modelId="{D39A5685-585C-4D22-B462-A80F9D41A3FF}" type="sibTrans" cxnId="{AF72D5C4-3F7E-498A-AEEA-75B674EA08CA}">
      <dgm:prSet/>
      <dgm:spPr/>
      <dgm:t>
        <a:bodyPr/>
        <a:lstStyle/>
        <a:p>
          <a:endParaRPr lang="en-US"/>
        </a:p>
      </dgm:t>
    </dgm:pt>
    <dgm:pt modelId="{94E5F72B-84A6-4FD5-B36C-F0260CE69CFC}">
      <dgm:prSet custT="1"/>
      <dgm:spPr/>
      <dgm:t>
        <a:bodyPr/>
        <a:lstStyle/>
        <a:p>
          <a:r>
            <a:rPr lang="en-US" sz="1600" b="0" baseline="0" dirty="0"/>
            <a:t>Interstate/Local</a:t>
          </a:r>
          <a:endParaRPr lang="en-US" sz="1600" b="0" dirty="0"/>
        </a:p>
      </dgm:t>
    </dgm:pt>
    <dgm:pt modelId="{AE63BA7F-E243-4744-B34D-CBD745CD7F13}" type="parTrans" cxnId="{94A0BAC0-EE67-40D6-BDDE-0EC55ECCC55D}">
      <dgm:prSet/>
      <dgm:spPr/>
      <dgm:t>
        <a:bodyPr/>
        <a:lstStyle/>
        <a:p>
          <a:endParaRPr lang="en-US"/>
        </a:p>
      </dgm:t>
    </dgm:pt>
    <dgm:pt modelId="{212A2D67-B564-4597-9CE0-FC69CBCB42CE}" type="sibTrans" cxnId="{94A0BAC0-EE67-40D6-BDDE-0EC55ECCC55D}">
      <dgm:prSet/>
      <dgm:spPr/>
      <dgm:t>
        <a:bodyPr/>
        <a:lstStyle/>
        <a:p>
          <a:endParaRPr lang="en-US"/>
        </a:p>
      </dgm:t>
    </dgm:pt>
    <dgm:pt modelId="{AE0ED146-8871-4794-BFD4-8C93479050D8}" type="pres">
      <dgm:prSet presAssocID="{36D3BB89-0FB6-4F94-B9C8-6DC45BCBD6CC}" presName="linearFlow" presStyleCnt="0">
        <dgm:presLayoutVars>
          <dgm:dir/>
          <dgm:resizeHandles val="exact"/>
        </dgm:presLayoutVars>
      </dgm:prSet>
      <dgm:spPr/>
    </dgm:pt>
    <dgm:pt modelId="{51A4E8A6-8878-4578-B964-E9206858BB65}" type="pres">
      <dgm:prSet presAssocID="{E437010B-E8B2-4ABD-9AB3-7AA6D59BD9C8}" presName="composite" presStyleCnt="0"/>
      <dgm:spPr/>
    </dgm:pt>
    <dgm:pt modelId="{76EA92A9-D71C-45C8-8319-831D667E55FA}" type="pres">
      <dgm:prSet presAssocID="{E437010B-E8B2-4ABD-9AB3-7AA6D59BD9C8}" presName="imgShp" presStyleLbl="fgImgPlace1" presStyleIdx="0" presStyleCnt="1" custScaleX="119195" custScaleY="12017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D8840CF4-FF07-4123-9ADB-8F305A43F55B}" type="pres">
      <dgm:prSet presAssocID="{E437010B-E8B2-4ABD-9AB3-7AA6D59BD9C8}" presName="txShp" presStyleLbl="node1" presStyleIdx="0" presStyleCnt="1" custScaleX="112448" custScaleY="120173">
        <dgm:presLayoutVars>
          <dgm:bulletEnabled val="1"/>
        </dgm:presLayoutVars>
      </dgm:prSet>
      <dgm:spPr/>
    </dgm:pt>
  </dgm:ptLst>
  <dgm:cxnLst>
    <dgm:cxn modelId="{D9309715-CBB7-4479-A735-01959610ADD8}" type="presOf" srcId="{E437010B-E8B2-4ABD-9AB3-7AA6D59BD9C8}" destId="{D8840CF4-FF07-4123-9ADB-8F305A43F55B}" srcOrd="0" destOrd="0" presId="urn:microsoft.com/office/officeart/2005/8/layout/vList3"/>
    <dgm:cxn modelId="{C3F21C2A-F02D-4F48-B37E-470CACFA3319}" type="presOf" srcId="{F94EFC45-449D-44FA-86D8-E65A86F8FF14}" destId="{D8840CF4-FF07-4123-9ADB-8F305A43F55B}" srcOrd="0" destOrd="2" presId="urn:microsoft.com/office/officeart/2005/8/layout/vList3"/>
    <dgm:cxn modelId="{A41D5B5E-F80A-4BBA-8569-E8A37742CD50}" type="presOf" srcId="{442EE2F1-FF47-4862-A113-B6CA0F97AC40}" destId="{D8840CF4-FF07-4123-9ADB-8F305A43F55B}" srcOrd="0" destOrd="1" presId="urn:microsoft.com/office/officeart/2005/8/layout/vList3"/>
    <dgm:cxn modelId="{5B56CD47-15DA-4D77-AFEE-7CCBF730FA9F}" type="presOf" srcId="{94E5F72B-84A6-4FD5-B36C-F0260CE69CFC}" destId="{D8840CF4-FF07-4123-9ADB-8F305A43F55B}" srcOrd="0" destOrd="4" presId="urn:microsoft.com/office/officeart/2005/8/layout/vList3"/>
    <dgm:cxn modelId="{7C176E84-CB40-4086-A0EB-AF98A4ADD410}" srcId="{E437010B-E8B2-4ABD-9AB3-7AA6D59BD9C8}" destId="{F94EFC45-449D-44FA-86D8-E65A86F8FF14}" srcOrd="1" destOrd="0" parTransId="{0BFB2950-5EA1-4109-938D-49A598985AF8}" sibTransId="{38FE4D87-CF47-49BF-B4F0-39F7B191FD5C}"/>
    <dgm:cxn modelId="{FF6F36B2-CCC7-4D7A-8143-B44DA7540C5D}" srcId="{E437010B-E8B2-4ABD-9AB3-7AA6D59BD9C8}" destId="{442EE2F1-FF47-4862-A113-B6CA0F97AC40}" srcOrd="0" destOrd="0" parTransId="{3CC3CA11-2490-40B2-A4CC-CFAD6B14E73B}" sibTransId="{FFCF8DED-16C4-4903-9E2D-F3009A6D66C3}"/>
    <dgm:cxn modelId="{FE01B0BE-46D1-464A-B42A-C3CD9906EAF5}" type="presOf" srcId="{53F8AB22-E33C-45E3-9BAD-042013374543}" destId="{D8840CF4-FF07-4123-9ADB-8F305A43F55B}" srcOrd="0" destOrd="3" presId="urn:microsoft.com/office/officeart/2005/8/layout/vList3"/>
    <dgm:cxn modelId="{94A0BAC0-EE67-40D6-BDDE-0EC55ECCC55D}" srcId="{E437010B-E8B2-4ABD-9AB3-7AA6D59BD9C8}" destId="{94E5F72B-84A6-4FD5-B36C-F0260CE69CFC}" srcOrd="3" destOrd="0" parTransId="{AE63BA7F-E243-4744-B34D-CBD745CD7F13}" sibTransId="{212A2D67-B564-4597-9CE0-FC69CBCB42CE}"/>
    <dgm:cxn modelId="{AF72D5C4-3F7E-498A-AEEA-75B674EA08CA}" srcId="{E437010B-E8B2-4ABD-9AB3-7AA6D59BD9C8}" destId="{53F8AB22-E33C-45E3-9BAD-042013374543}" srcOrd="2" destOrd="0" parTransId="{2526DE30-844E-4FA9-9D82-5FA0D318C9DE}" sibTransId="{D39A5685-585C-4D22-B462-A80F9D41A3FF}"/>
    <dgm:cxn modelId="{AB825FD5-8F96-4CC0-BCDB-4013C0967F1B}" type="presOf" srcId="{36D3BB89-0FB6-4F94-B9C8-6DC45BCBD6CC}" destId="{AE0ED146-8871-4794-BFD4-8C93479050D8}" srcOrd="0" destOrd="0" presId="urn:microsoft.com/office/officeart/2005/8/layout/vList3"/>
    <dgm:cxn modelId="{6470FFE1-A60F-439F-A46A-9C0B1B2ECD32}" srcId="{36D3BB89-0FB6-4F94-B9C8-6DC45BCBD6CC}" destId="{E437010B-E8B2-4ABD-9AB3-7AA6D59BD9C8}" srcOrd="0" destOrd="0" parTransId="{8E14AC16-E175-4363-B3D3-DFB663AC1439}" sibTransId="{2D65691D-72E9-461C-AB19-D1DDB9655FEE}"/>
    <dgm:cxn modelId="{F24E7022-A2D7-47DD-8F97-765496F78E46}" type="presParOf" srcId="{AE0ED146-8871-4794-BFD4-8C93479050D8}" destId="{51A4E8A6-8878-4578-B964-E9206858BB65}" srcOrd="0" destOrd="0" presId="urn:microsoft.com/office/officeart/2005/8/layout/vList3"/>
    <dgm:cxn modelId="{D4D2407B-829F-47FC-9341-340AA9C3E4D9}" type="presParOf" srcId="{51A4E8A6-8878-4578-B964-E9206858BB65}" destId="{76EA92A9-D71C-45C8-8319-831D667E55FA}" srcOrd="0" destOrd="0" presId="urn:microsoft.com/office/officeart/2005/8/layout/vList3"/>
    <dgm:cxn modelId="{2989EA96-6388-4F25-A8BD-CE3B398BA089}" type="presParOf" srcId="{51A4E8A6-8878-4578-B964-E9206858BB65}" destId="{D8840CF4-FF07-4123-9ADB-8F305A43F55B}" srcOrd="1" destOrd="0" presId="urn:microsoft.com/office/officeart/2005/8/layout/vLis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E142071-B3A1-4DC3-AF13-5C93D7463B5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77E85BF6-71F6-43B2-8827-550EC83E1ECA}">
      <dgm:prSet custT="1"/>
      <dgm:spPr/>
      <dgm:t>
        <a:bodyPr/>
        <a:lstStyle/>
        <a:p>
          <a:pPr marL="0" lvl="0" indent="0" algn="l" defTabSz="844550">
            <a:lnSpc>
              <a:spcPct val="90000"/>
            </a:lnSpc>
            <a:spcBef>
              <a:spcPct val="0"/>
            </a:spcBef>
            <a:spcAft>
              <a:spcPct val="35000"/>
            </a:spcAft>
            <a:buNone/>
          </a:pPr>
          <a:r>
            <a:rPr lang="en-US" sz="1900" b="1" i="0" u="sng" kern="1200" dirty="0">
              <a:solidFill>
                <a:srgbClr val="FFFFFF"/>
              </a:solidFill>
              <a:latin typeface="Arial"/>
              <a:ea typeface="+mn-ea"/>
              <a:cs typeface="+mn-cs"/>
            </a:rPr>
            <a:t>Rail</a:t>
          </a:r>
        </a:p>
      </dgm:t>
      <dgm:extLst>
        <a:ext uri="{E40237B7-FDA0-4F09-8148-C483321AD2D9}">
          <dgm14:cNvPr xmlns:dgm14="http://schemas.microsoft.com/office/drawing/2010/diagram" id="0" name="" descr="Rail&#10; Light Rail&#10; Commuter Rail&#10; Heavy Rail&#10; Stations/Intermodal Facilities&#10; Track Construction/Reconstruction&#10;"/>
        </a:ext>
      </dgm:extLst>
    </dgm:pt>
    <dgm:pt modelId="{1C5DFD30-7744-4685-87AE-FBD6753F65B7}" type="parTrans" cxnId="{DBF3064F-67B3-44BD-9E79-6783927B38A5}">
      <dgm:prSet/>
      <dgm:spPr/>
      <dgm:t>
        <a:bodyPr/>
        <a:lstStyle/>
        <a:p>
          <a:endParaRPr lang="en-US"/>
        </a:p>
      </dgm:t>
    </dgm:pt>
    <dgm:pt modelId="{9F34D84F-AF74-4EEF-81E4-481327FFE563}" type="sibTrans" cxnId="{DBF3064F-67B3-44BD-9E79-6783927B38A5}">
      <dgm:prSet/>
      <dgm:spPr/>
      <dgm:t>
        <a:bodyPr/>
        <a:lstStyle/>
        <a:p>
          <a:endParaRPr lang="en-US"/>
        </a:p>
      </dgm:t>
    </dgm:pt>
    <dgm:pt modelId="{DE7C348F-799C-4B7C-B348-45537FD892D7}">
      <dgm:prSet/>
      <dgm:spPr/>
      <dgm:t>
        <a:bodyPr/>
        <a:lstStyle/>
        <a:p>
          <a:pPr marL="0" lvl="1" indent="0" algn="l" defTabSz="666750">
            <a:lnSpc>
              <a:spcPct val="90000"/>
            </a:lnSpc>
            <a:spcBef>
              <a:spcPct val="0"/>
            </a:spcBef>
            <a:spcAft>
              <a:spcPts val="0"/>
            </a:spcAft>
          </a:pPr>
          <a:r>
            <a:rPr lang="en-US" sz="1500" kern="1200" dirty="0"/>
            <a:t>Light Rail</a:t>
          </a:r>
        </a:p>
      </dgm:t>
    </dgm:pt>
    <dgm:pt modelId="{F173A2E7-3D9D-4DB1-9577-5AD0213CDEFA}" type="parTrans" cxnId="{EB66AC58-5826-4A20-A7C0-A555C2C40304}">
      <dgm:prSet/>
      <dgm:spPr/>
      <dgm:t>
        <a:bodyPr/>
        <a:lstStyle/>
        <a:p>
          <a:endParaRPr lang="en-US"/>
        </a:p>
      </dgm:t>
    </dgm:pt>
    <dgm:pt modelId="{F79665EE-6D67-4867-8C77-F46DC7BB5151}" type="sibTrans" cxnId="{EB66AC58-5826-4A20-A7C0-A555C2C40304}">
      <dgm:prSet/>
      <dgm:spPr/>
      <dgm:t>
        <a:bodyPr/>
        <a:lstStyle/>
        <a:p>
          <a:endParaRPr lang="en-US"/>
        </a:p>
      </dgm:t>
    </dgm:pt>
    <dgm:pt modelId="{28716AD1-AF58-4B2E-8719-7966FE15EBD6}">
      <dgm:prSet/>
      <dgm:spPr/>
      <dgm:t>
        <a:bodyPr/>
        <a:lstStyle/>
        <a:p>
          <a:pPr marL="0" lvl="1" indent="0" algn="l" defTabSz="666750">
            <a:lnSpc>
              <a:spcPct val="90000"/>
            </a:lnSpc>
            <a:spcBef>
              <a:spcPct val="0"/>
            </a:spcBef>
            <a:spcAft>
              <a:spcPts val="0"/>
            </a:spcAft>
          </a:pPr>
          <a:r>
            <a:rPr lang="en-US" sz="1500" kern="1200" dirty="0"/>
            <a:t>Commuter Rail</a:t>
          </a:r>
        </a:p>
      </dgm:t>
    </dgm:pt>
    <dgm:pt modelId="{F173F06A-0626-434C-8896-E1F53025FC87}" type="parTrans" cxnId="{3E7AA850-A217-498C-8254-8357CAB8A408}">
      <dgm:prSet/>
      <dgm:spPr/>
      <dgm:t>
        <a:bodyPr/>
        <a:lstStyle/>
        <a:p>
          <a:endParaRPr lang="en-US"/>
        </a:p>
      </dgm:t>
    </dgm:pt>
    <dgm:pt modelId="{E33B4FA3-D0F3-438D-B5CF-4FECD54E40A6}" type="sibTrans" cxnId="{3E7AA850-A217-498C-8254-8357CAB8A408}">
      <dgm:prSet/>
      <dgm:spPr/>
      <dgm:t>
        <a:bodyPr/>
        <a:lstStyle/>
        <a:p>
          <a:endParaRPr lang="en-US"/>
        </a:p>
      </dgm:t>
    </dgm:pt>
    <dgm:pt modelId="{C573F672-9B34-4C8A-9C61-FB5DD6670338}">
      <dgm:prSet/>
      <dgm:spPr/>
      <dgm:t>
        <a:bodyPr/>
        <a:lstStyle/>
        <a:p>
          <a:pPr marL="0" lvl="1" indent="0" algn="l" defTabSz="666750">
            <a:lnSpc>
              <a:spcPct val="90000"/>
            </a:lnSpc>
            <a:spcBef>
              <a:spcPct val="0"/>
            </a:spcBef>
            <a:spcAft>
              <a:spcPts val="0"/>
            </a:spcAft>
          </a:pPr>
          <a:r>
            <a:rPr lang="en-US" sz="1500" kern="1200" dirty="0"/>
            <a:t>Stations/Intermodal Facilities</a:t>
          </a:r>
        </a:p>
      </dgm:t>
    </dgm:pt>
    <dgm:pt modelId="{24357A4E-8C6C-46F8-B79B-23EAF627530E}" type="parTrans" cxnId="{2108408F-840D-482C-B7F3-9021E2A8952B}">
      <dgm:prSet/>
      <dgm:spPr/>
      <dgm:t>
        <a:bodyPr/>
        <a:lstStyle/>
        <a:p>
          <a:endParaRPr lang="en-US"/>
        </a:p>
      </dgm:t>
    </dgm:pt>
    <dgm:pt modelId="{ED0A31A4-B5A2-4BA1-B60D-A3E96E3AEAAA}" type="sibTrans" cxnId="{2108408F-840D-482C-B7F3-9021E2A8952B}">
      <dgm:prSet/>
      <dgm:spPr/>
      <dgm:t>
        <a:bodyPr/>
        <a:lstStyle/>
        <a:p>
          <a:endParaRPr lang="en-US"/>
        </a:p>
      </dgm:t>
    </dgm:pt>
    <dgm:pt modelId="{79B722A5-A28F-4D91-A4FA-105F039217C2}">
      <dgm:prSet/>
      <dgm:spPr/>
      <dgm:t>
        <a:bodyPr/>
        <a:lstStyle/>
        <a:p>
          <a:pPr marL="0" lvl="1" indent="0" algn="l" defTabSz="666750">
            <a:lnSpc>
              <a:spcPct val="90000"/>
            </a:lnSpc>
            <a:spcBef>
              <a:spcPct val="0"/>
            </a:spcBef>
            <a:spcAft>
              <a:spcPts val="0"/>
            </a:spcAft>
          </a:pPr>
          <a:r>
            <a:rPr lang="en-US" sz="1500" b="0" i="0" kern="1200" dirty="0"/>
            <a:t>Track Construction/Reconstruction</a:t>
          </a:r>
          <a:endParaRPr lang="en-US" sz="1500" kern="1200" dirty="0"/>
        </a:p>
      </dgm:t>
    </dgm:pt>
    <dgm:pt modelId="{481C35B4-9F75-4A96-8EE5-3472DE546AD0}" type="parTrans" cxnId="{DD87D62F-3ABD-4FB5-9E26-F037A2F7629F}">
      <dgm:prSet/>
      <dgm:spPr/>
      <dgm:t>
        <a:bodyPr/>
        <a:lstStyle/>
        <a:p>
          <a:endParaRPr lang="en-US"/>
        </a:p>
      </dgm:t>
    </dgm:pt>
    <dgm:pt modelId="{E9DBC9FF-71C2-449F-ABF5-135A21F972C9}" type="sibTrans" cxnId="{DD87D62F-3ABD-4FB5-9E26-F037A2F7629F}">
      <dgm:prSet/>
      <dgm:spPr/>
      <dgm:t>
        <a:bodyPr/>
        <a:lstStyle/>
        <a:p>
          <a:endParaRPr lang="en-US"/>
        </a:p>
      </dgm:t>
    </dgm:pt>
    <dgm:pt modelId="{811574FE-495B-4310-82E1-CEF3B135E8CF}">
      <dgm:prSet/>
      <dgm:spPr/>
      <dgm:t>
        <a:bodyPr/>
        <a:lstStyle/>
        <a:p>
          <a:pPr marL="0" lvl="1" indent="0" algn="l" defTabSz="666750">
            <a:lnSpc>
              <a:spcPct val="90000"/>
            </a:lnSpc>
            <a:spcBef>
              <a:spcPct val="0"/>
            </a:spcBef>
            <a:spcAft>
              <a:spcPts val="0"/>
            </a:spcAft>
          </a:pPr>
          <a:r>
            <a:rPr lang="en-US" sz="1500" kern="1200" dirty="0"/>
            <a:t>Heavy Rail</a:t>
          </a:r>
        </a:p>
      </dgm:t>
    </dgm:pt>
    <dgm:pt modelId="{A0A3C60E-36AB-42FA-BFF4-35BAFD56F37C}" type="parTrans" cxnId="{67A7E94B-D98D-4B33-9670-5475C6610BAC}">
      <dgm:prSet/>
      <dgm:spPr/>
      <dgm:t>
        <a:bodyPr/>
        <a:lstStyle/>
        <a:p>
          <a:endParaRPr lang="en-US"/>
        </a:p>
      </dgm:t>
    </dgm:pt>
    <dgm:pt modelId="{41A96921-07B7-447D-81D2-82F1944E95F6}" type="sibTrans" cxnId="{67A7E94B-D98D-4B33-9670-5475C6610BAC}">
      <dgm:prSet/>
      <dgm:spPr/>
      <dgm:t>
        <a:bodyPr/>
        <a:lstStyle/>
        <a:p>
          <a:endParaRPr lang="en-US"/>
        </a:p>
      </dgm:t>
    </dgm:pt>
    <dgm:pt modelId="{355CD37F-FFAC-4672-8C55-CA34D9E5DDC2}" type="pres">
      <dgm:prSet presAssocID="{9E142071-B3A1-4DC3-AF13-5C93D7463B55}" presName="linearFlow" presStyleCnt="0">
        <dgm:presLayoutVars>
          <dgm:dir/>
          <dgm:resizeHandles val="exact"/>
        </dgm:presLayoutVars>
      </dgm:prSet>
      <dgm:spPr/>
    </dgm:pt>
    <dgm:pt modelId="{C21245CA-33D5-4809-B473-D6D319936F62}" type="pres">
      <dgm:prSet presAssocID="{77E85BF6-71F6-43B2-8827-550EC83E1ECA}" presName="composite" presStyleCnt="0"/>
      <dgm:spPr/>
    </dgm:pt>
    <dgm:pt modelId="{DA5A2611-C7E8-4CEE-8214-A4F8099D27CA}" type="pres">
      <dgm:prSet presAssocID="{77E85BF6-71F6-43B2-8827-550EC83E1ECA}" presName="imgShp" presStyleLbl="fgImgPlace1" presStyleIdx="0" presStyleCnt="1"/>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084D1C48-7063-43C9-93E9-642239B13CC9}" type="pres">
      <dgm:prSet presAssocID="{77E85BF6-71F6-43B2-8827-550EC83E1ECA}" presName="txShp" presStyleLbl="node1" presStyleIdx="0" presStyleCnt="1" custScaleX="107532" custScaleY="114264" custLinFactNeighborX="64" custLinFactNeighborY="-3515">
        <dgm:presLayoutVars>
          <dgm:bulletEnabled val="1"/>
        </dgm:presLayoutVars>
      </dgm:prSet>
      <dgm:spPr/>
    </dgm:pt>
  </dgm:ptLst>
  <dgm:cxnLst>
    <dgm:cxn modelId="{D7240826-AA39-4E91-B511-68686B9F5C45}" type="presOf" srcId="{C573F672-9B34-4C8A-9C61-FB5DD6670338}" destId="{084D1C48-7063-43C9-93E9-642239B13CC9}" srcOrd="0" destOrd="4" presId="urn:microsoft.com/office/officeart/2005/8/layout/vList3"/>
    <dgm:cxn modelId="{DD87D62F-3ABD-4FB5-9E26-F037A2F7629F}" srcId="{77E85BF6-71F6-43B2-8827-550EC83E1ECA}" destId="{79B722A5-A28F-4D91-A4FA-105F039217C2}" srcOrd="4" destOrd="0" parTransId="{481C35B4-9F75-4A96-8EE5-3472DE546AD0}" sibTransId="{E9DBC9FF-71C2-449F-ABF5-135A21F972C9}"/>
    <dgm:cxn modelId="{67A7E94B-D98D-4B33-9670-5475C6610BAC}" srcId="{77E85BF6-71F6-43B2-8827-550EC83E1ECA}" destId="{811574FE-495B-4310-82E1-CEF3B135E8CF}" srcOrd="2" destOrd="0" parTransId="{A0A3C60E-36AB-42FA-BFF4-35BAFD56F37C}" sibTransId="{41A96921-07B7-447D-81D2-82F1944E95F6}"/>
    <dgm:cxn modelId="{E949694D-8FE5-40C5-A5AF-069D139A6C36}" type="presOf" srcId="{77E85BF6-71F6-43B2-8827-550EC83E1ECA}" destId="{084D1C48-7063-43C9-93E9-642239B13CC9}" srcOrd="0" destOrd="0" presId="urn:microsoft.com/office/officeart/2005/8/layout/vList3"/>
    <dgm:cxn modelId="{DBF3064F-67B3-44BD-9E79-6783927B38A5}" srcId="{9E142071-B3A1-4DC3-AF13-5C93D7463B55}" destId="{77E85BF6-71F6-43B2-8827-550EC83E1ECA}" srcOrd="0" destOrd="0" parTransId="{1C5DFD30-7744-4685-87AE-FBD6753F65B7}" sibTransId="{9F34D84F-AF74-4EEF-81E4-481327FFE563}"/>
    <dgm:cxn modelId="{3E7AA850-A217-498C-8254-8357CAB8A408}" srcId="{77E85BF6-71F6-43B2-8827-550EC83E1ECA}" destId="{28716AD1-AF58-4B2E-8719-7966FE15EBD6}" srcOrd="1" destOrd="0" parTransId="{F173F06A-0626-434C-8896-E1F53025FC87}" sibTransId="{E33B4FA3-D0F3-438D-B5CF-4FECD54E40A6}"/>
    <dgm:cxn modelId="{EB66AC58-5826-4A20-A7C0-A555C2C40304}" srcId="{77E85BF6-71F6-43B2-8827-550EC83E1ECA}" destId="{DE7C348F-799C-4B7C-B348-45537FD892D7}" srcOrd="0" destOrd="0" parTransId="{F173A2E7-3D9D-4DB1-9577-5AD0213CDEFA}" sibTransId="{F79665EE-6D67-4867-8C77-F46DC7BB5151}"/>
    <dgm:cxn modelId="{2108408F-840D-482C-B7F3-9021E2A8952B}" srcId="{77E85BF6-71F6-43B2-8827-550EC83E1ECA}" destId="{C573F672-9B34-4C8A-9C61-FB5DD6670338}" srcOrd="3" destOrd="0" parTransId="{24357A4E-8C6C-46F8-B79B-23EAF627530E}" sibTransId="{ED0A31A4-B5A2-4BA1-B60D-A3E96E3AEAAA}"/>
    <dgm:cxn modelId="{777D0FA8-9B40-42A3-A2F1-4215A79F51CB}" type="presOf" srcId="{DE7C348F-799C-4B7C-B348-45537FD892D7}" destId="{084D1C48-7063-43C9-93E9-642239B13CC9}" srcOrd="0" destOrd="1" presId="urn:microsoft.com/office/officeart/2005/8/layout/vList3"/>
    <dgm:cxn modelId="{C35E9FB2-0ADE-4330-92B4-5CEF4DA6FABB}" type="presOf" srcId="{811574FE-495B-4310-82E1-CEF3B135E8CF}" destId="{084D1C48-7063-43C9-93E9-642239B13CC9}" srcOrd="0" destOrd="3" presId="urn:microsoft.com/office/officeart/2005/8/layout/vList3"/>
    <dgm:cxn modelId="{561042B5-08E3-4E26-BF02-0A82753D0845}" type="presOf" srcId="{28716AD1-AF58-4B2E-8719-7966FE15EBD6}" destId="{084D1C48-7063-43C9-93E9-642239B13CC9}" srcOrd="0" destOrd="2" presId="urn:microsoft.com/office/officeart/2005/8/layout/vList3"/>
    <dgm:cxn modelId="{3B44EDCD-8D7D-4E8F-BBF6-5A857A01AA60}" type="presOf" srcId="{9E142071-B3A1-4DC3-AF13-5C93D7463B55}" destId="{355CD37F-FFAC-4672-8C55-CA34D9E5DDC2}" srcOrd="0" destOrd="0" presId="urn:microsoft.com/office/officeart/2005/8/layout/vList3"/>
    <dgm:cxn modelId="{36F02AF9-EF70-483E-8628-E81A812457E5}" type="presOf" srcId="{79B722A5-A28F-4D91-A4FA-105F039217C2}" destId="{084D1C48-7063-43C9-93E9-642239B13CC9}" srcOrd="0" destOrd="5" presId="urn:microsoft.com/office/officeart/2005/8/layout/vList3"/>
    <dgm:cxn modelId="{7482B31C-1420-4E68-8BEF-6E0C6EAA6D6E}" type="presParOf" srcId="{355CD37F-FFAC-4672-8C55-CA34D9E5DDC2}" destId="{C21245CA-33D5-4809-B473-D6D319936F62}" srcOrd="0" destOrd="0" presId="urn:microsoft.com/office/officeart/2005/8/layout/vList3"/>
    <dgm:cxn modelId="{E1B26547-3420-42E1-A66A-FD51726A81BD}" type="presParOf" srcId="{C21245CA-33D5-4809-B473-D6D319936F62}" destId="{DA5A2611-C7E8-4CEE-8214-A4F8099D27CA}" srcOrd="0" destOrd="0" presId="urn:microsoft.com/office/officeart/2005/8/layout/vList3"/>
    <dgm:cxn modelId="{886764F4-9287-41D1-B7B5-BCFBDFB9343D}" type="presParOf" srcId="{C21245CA-33D5-4809-B473-D6D319936F62}" destId="{084D1C48-7063-43C9-93E9-642239B13CC9}" srcOrd="1" destOrd="0" presId="urn:microsoft.com/office/officeart/2005/8/layout/vList3"/>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C764B21-A125-4A2D-B1CF-A5F46982C946}" type="doc">
      <dgm:prSet loTypeId="urn:microsoft.com/office/officeart/2009/3/layout/StepUpProcess" loCatId="process" qsTypeId="urn:microsoft.com/office/officeart/2005/8/quickstyle/simple5" qsCatId="simple" csTypeId="urn:microsoft.com/office/officeart/2005/8/colors/accent1_2" csCatId="accent1" phldr="1"/>
      <dgm:spPr/>
      <dgm:t>
        <a:bodyPr/>
        <a:lstStyle/>
        <a:p>
          <a:endParaRPr lang="en-US"/>
        </a:p>
      </dgm:t>
    </dgm:pt>
    <dgm:pt modelId="{1F8E356E-233F-495D-8B55-E5CAFC62336F}">
      <dgm:prSet/>
      <dgm:spPr/>
      <dgm:t>
        <a:bodyPr/>
        <a:lstStyle/>
        <a:p>
          <a:r>
            <a:rPr lang="en-US" b="1" baseline="0" dirty="0">
              <a:solidFill>
                <a:schemeClr val="accent5"/>
              </a:solidFill>
            </a:rPr>
            <a:t>DEN C40/42 GARDI Rehab</a:t>
          </a:r>
          <a:endParaRPr lang="en-US" dirty="0">
            <a:solidFill>
              <a:schemeClr val="accent5"/>
            </a:solidFill>
          </a:endParaRPr>
        </a:p>
      </dgm:t>
    </dgm:pt>
    <dgm:pt modelId="{00D4EF35-14AA-4B08-8108-9F03CB3E0852}" type="parTrans" cxnId="{FD25540F-E952-4F19-A6ED-C49D49112BD1}">
      <dgm:prSet/>
      <dgm:spPr/>
      <dgm:t>
        <a:bodyPr/>
        <a:lstStyle/>
        <a:p>
          <a:endParaRPr lang="en-US">
            <a:solidFill>
              <a:schemeClr val="accent5"/>
            </a:solidFill>
          </a:endParaRPr>
        </a:p>
      </dgm:t>
    </dgm:pt>
    <dgm:pt modelId="{FD036BBD-21E0-4FB8-A3C6-5B912D590754}" type="sibTrans" cxnId="{FD25540F-E952-4F19-A6ED-C49D49112BD1}">
      <dgm:prSet/>
      <dgm:spPr/>
      <dgm:t>
        <a:bodyPr/>
        <a:lstStyle/>
        <a:p>
          <a:endParaRPr lang="en-US">
            <a:solidFill>
              <a:schemeClr val="accent5"/>
            </a:solidFill>
          </a:endParaRPr>
        </a:p>
      </dgm:t>
    </dgm:pt>
    <dgm:pt modelId="{D8CBC549-E6A4-4F0D-916D-A3CB8B8B4E6C}">
      <dgm:prSet/>
      <dgm:spPr/>
      <dgm:t>
        <a:bodyPr/>
        <a:lstStyle/>
        <a:p>
          <a:r>
            <a:rPr lang="en-US" b="1" baseline="0">
              <a:solidFill>
                <a:schemeClr val="accent5"/>
              </a:solidFill>
            </a:rPr>
            <a:t>DEN Taxiway DS East</a:t>
          </a:r>
          <a:endParaRPr lang="en-US">
            <a:solidFill>
              <a:schemeClr val="accent5"/>
            </a:solidFill>
          </a:endParaRPr>
        </a:p>
      </dgm:t>
    </dgm:pt>
    <dgm:pt modelId="{88BD65E9-9BB1-42F9-8C36-1022B36BE32B}" type="parTrans" cxnId="{A8E84CE1-4CC6-4758-AB2E-1A6B5F5F0718}">
      <dgm:prSet/>
      <dgm:spPr/>
      <dgm:t>
        <a:bodyPr/>
        <a:lstStyle/>
        <a:p>
          <a:endParaRPr lang="en-US">
            <a:solidFill>
              <a:schemeClr val="accent5"/>
            </a:solidFill>
          </a:endParaRPr>
        </a:p>
      </dgm:t>
    </dgm:pt>
    <dgm:pt modelId="{3497B6EE-A6E2-4852-8027-81179090F25B}" type="sibTrans" cxnId="{A8E84CE1-4CC6-4758-AB2E-1A6B5F5F0718}">
      <dgm:prSet/>
      <dgm:spPr/>
      <dgm:t>
        <a:bodyPr/>
        <a:lstStyle/>
        <a:p>
          <a:endParaRPr lang="en-US">
            <a:solidFill>
              <a:schemeClr val="accent5"/>
            </a:solidFill>
          </a:endParaRPr>
        </a:p>
      </dgm:t>
    </dgm:pt>
    <dgm:pt modelId="{EA96B80E-1CEF-4B16-98FB-7743D5FBE3F1}">
      <dgm:prSet/>
      <dgm:spPr/>
      <dgm:t>
        <a:bodyPr/>
        <a:lstStyle/>
        <a:p>
          <a:r>
            <a:rPr lang="en-US" b="1" baseline="0" dirty="0">
              <a:solidFill>
                <a:schemeClr val="accent5"/>
              </a:solidFill>
            </a:rPr>
            <a:t>On-Call Landside Roadways and Parking Lot Improvements</a:t>
          </a:r>
          <a:endParaRPr lang="en-US" dirty="0">
            <a:solidFill>
              <a:schemeClr val="accent5"/>
            </a:solidFill>
          </a:endParaRPr>
        </a:p>
      </dgm:t>
    </dgm:pt>
    <dgm:pt modelId="{AAD5E473-F85F-412B-BE21-70B630BF9E2D}" type="parTrans" cxnId="{45C12FA3-5092-40BF-A561-96AC3545B4F8}">
      <dgm:prSet/>
      <dgm:spPr/>
      <dgm:t>
        <a:bodyPr/>
        <a:lstStyle/>
        <a:p>
          <a:endParaRPr lang="en-US">
            <a:solidFill>
              <a:schemeClr val="accent5"/>
            </a:solidFill>
          </a:endParaRPr>
        </a:p>
      </dgm:t>
    </dgm:pt>
    <dgm:pt modelId="{D01B392A-537F-41FA-9B9C-BED1BC31A23A}" type="sibTrans" cxnId="{45C12FA3-5092-40BF-A561-96AC3545B4F8}">
      <dgm:prSet/>
      <dgm:spPr/>
      <dgm:t>
        <a:bodyPr/>
        <a:lstStyle/>
        <a:p>
          <a:endParaRPr lang="en-US">
            <a:solidFill>
              <a:schemeClr val="accent5"/>
            </a:solidFill>
          </a:endParaRPr>
        </a:p>
      </dgm:t>
    </dgm:pt>
    <dgm:pt modelId="{AD34D6F0-2791-47B0-8044-D4A1483F78B7}">
      <dgm:prSet/>
      <dgm:spPr/>
      <dgm:t>
        <a:bodyPr/>
        <a:lstStyle/>
        <a:p>
          <a:r>
            <a:rPr lang="en-US" b="1" baseline="0" dirty="0">
              <a:solidFill>
                <a:schemeClr val="accent5"/>
              </a:solidFill>
            </a:rPr>
            <a:t>Peña Blvd Phase 1B Construction</a:t>
          </a:r>
          <a:endParaRPr lang="en-US" dirty="0">
            <a:solidFill>
              <a:schemeClr val="accent5"/>
            </a:solidFill>
          </a:endParaRPr>
        </a:p>
      </dgm:t>
    </dgm:pt>
    <dgm:pt modelId="{8C59972D-0E40-410A-A876-8CCC892FC98C}" type="parTrans" cxnId="{E15718A3-175B-40DC-99FE-D5F0551E38F1}">
      <dgm:prSet/>
      <dgm:spPr/>
      <dgm:t>
        <a:bodyPr/>
        <a:lstStyle/>
        <a:p>
          <a:endParaRPr lang="en-US">
            <a:solidFill>
              <a:schemeClr val="accent5"/>
            </a:solidFill>
          </a:endParaRPr>
        </a:p>
      </dgm:t>
    </dgm:pt>
    <dgm:pt modelId="{95E4BA31-8F60-4202-A7D1-BEF7C7725CCC}" type="sibTrans" cxnId="{E15718A3-175B-40DC-99FE-D5F0551E38F1}">
      <dgm:prSet/>
      <dgm:spPr/>
      <dgm:t>
        <a:bodyPr/>
        <a:lstStyle/>
        <a:p>
          <a:endParaRPr lang="en-US">
            <a:solidFill>
              <a:schemeClr val="accent5"/>
            </a:solidFill>
          </a:endParaRPr>
        </a:p>
      </dgm:t>
    </dgm:pt>
    <dgm:pt modelId="{8F711381-E0AB-4EC3-8484-AADBF0BE433E}">
      <dgm:prSet/>
      <dgm:spPr/>
      <dgm:t>
        <a:bodyPr/>
        <a:lstStyle/>
        <a:p>
          <a:r>
            <a:rPr lang="en-US" b="1" dirty="0">
              <a:solidFill>
                <a:schemeClr val="accent5"/>
              </a:solidFill>
            </a:rPr>
            <a:t>UAL RAPP</a:t>
          </a:r>
          <a:endParaRPr lang="en-US" dirty="0">
            <a:solidFill>
              <a:schemeClr val="accent5"/>
            </a:solidFill>
          </a:endParaRPr>
        </a:p>
      </dgm:t>
    </dgm:pt>
    <dgm:pt modelId="{AA59B08D-3FF1-4029-AB83-3D313395FD97}" type="parTrans" cxnId="{6D3270DE-60EB-4D51-8B2B-7172FE3FBBA7}">
      <dgm:prSet/>
      <dgm:spPr/>
      <dgm:t>
        <a:bodyPr/>
        <a:lstStyle/>
        <a:p>
          <a:endParaRPr lang="en-US">
            <a:solidFill>
              <a:schemeClr val="accent5"/>
            </a:solidFill>
          </a:endParaRPr>
        </a:p>
      </dgm:t>
    </dgm:pt>
    <dgm:pt modelId="{57B046EE-717F-4571-BEBD-671C1687FA08}" type="sibTrans" cxnId="{6D3270DE-60EB-4D51-8B2B-7172FE3FBBA7}">
      <dgm:prSet/>
      <dgm:spPr/>
      <dgm:t>
        <a:bodyPr/>
        <a:lstStyle/>
        <a:p>
          <a:endParaRPr lang="en-US">
            <a:solidFill>
              <a:schemeClr val="accent5"/>
            </a:solidFill>
          </a:endParaRPr>
        </a:p>
      </dgm:t>
    </dgm:pt>
    <dgm:pt modelId="{D8113534-1E88-4931-BAF0-D30B1DEF7CB1}">
      <dgm:prSet/>
      <dgm:spPr/>
      <dgm:t>
        <a:bodyPr/>
        <a:lstStyle/>
        <a:p>
          <a:r>
            <a:rPr lang="en-US" b="1" dirty="0">
              <a:solidFill>
                <a:schemeClr val="accent5"/>
              </a:solidFill>
            </a:rPr>
            <a:t>Taxilane CN</a:t>
          </a:r>
          <a:endParaRPr lang="en-US" dirty="0">
            <a:solidFill>
              <a:schemeClr val="accent5"/>
            </a:solidFill>
          </a:endParaRPr>
        </a:p>
      </dgm:t>
    </dgm:pt>
    <dgm:pt modelId="{B69D629B-49BE-44BA-97F3-81318C408ED4}" type="parTrans" cxnId="{E53E7005-5E7C-4CE8-B0A7-DBE38CF551F5}">
      <dgm:prSet/>
      <dgm:spPr/>
      <dgm:t>
        <a:bodyPr/>
        <a:lstStyle/>
        <a:p>
          <a:endParaRPr lang="en-US">
            <a:solidFill>
              <a:schemeClr val="accent5"/>
            </a:solidFill>
          </a:endParaRPr>
        </a:p>
      </dgm:t>
    </dgm:pt>
    <dgm:pt modelId="{3B1F614D-D55B-472D-99F3-E2508F93F920}" type="sibTrans" cxnId="{E53E7005-5E7C-4CE8-B0A7-DBE38CF551F5}">
      <dgm:prSet/>
      <dgm:spPr/>
      <dgm:t>
        <a:bodyPr/>
        <a:lstStyle/>
        <a:p>
          <a:endParaRPr lang="en-US">
            <a:solidFill>
              <a:schemeClr val="accent5"/>
            </a:solidFill>
          </a:endParaRPr>
        </a:p>
      </dgm:t>
    </dgm:pt>
    <dgm:pt modelId="{67DF913C-33F3-49C7-818B-9333F99C7966}">
      <dgm:prSet/>
      <dgm:spPr/>
      <dgm:t>
        <a:bodyPr/>
        <a:lstStyle/>
        <a:p>
          <a:r>
            <a:rPr lang="en-US" b="1" dirty="0">
              <a:solidFill>
                <a:schemeClr val="accent5"/>
              </a:solidFill>
            </a:rPr>
            <a:t>Taxiway 16L 35R Wildlife Mitigation</a:t>
          </a:r>
          <a:endParaRPr lang="en-US" dirty="0">
            <a:solidFill>
              <a:schemeClr val="accent5"/>
            </a:solidFill>
          </a:endParaRPr>
        </a:p>
      </dgm:t>
    </dgm:pt>
    <dgm:pt modelId="{4B47D92D-A0FF-467C-B214-9D9839319FD8}" type="parTrans" cxnId="{73D3941C-C564-459F-8FC2-3C467D5A7D0B}">
      <dgm:prSet/>
      <dgm:spPr/>
      <dgm:t>
        <a:bodyPr/>
        <a:lstStyle/>
        <a:p>
          <a:endParaRPr lang="en-US">
            <a:solidFill>
              <a:schemeClr val="accent5"/>
            </a:solidFill>
          </a:endParaRPr>
        </a:p>
      </dgm:t>
    </dgm:pt>
    <dgm:pt modelId="{837300CA-EC16-4986-A3A4-0FD40CA638FC}" type="sibTrans" cxnId="{73D3941C-C564-459F-8FC2-3C467D5A7D0B}">
      <dgm:prSet/>
      <dgm:spPr/>
      <dgm:t>
        <a:bodyPr/>
        <a:lstStyle/>
        <a:p>
          <a:endParaRPr lang="en-US">
            <a:solidFill>
              <a:schemeClr val="accent5"/>
            </a:solidFill>
          </a:endParaRPr>
        </a:p>
      </dgm:t>
    </dgm:pt>
    <dgm:pt modelId="{EB4F8F7D-8378-4ACB-B80C-00A6EA6AC99E}">
      <dgm:prSet/>
      <dgm:spPr/>
      <dgm:t>
        <a:bodyPr/>
        <a:lstStyle/>
        <a:p>
          <a:r>
            <a:rPr lang="en-US" b="1" dirty="0">
              <a:solidFill>
                <a:schemeClr val="accent5"/>
              </a:solidFill>
            </a:rPr>
            <a:t>Complex Pavement Rehabilitation and Electric Upgrades</a:t>
          </a:r>
          <a:endParaRPr lang="en-US" dirty="0">
            <a:solidFill>
              <a:schemeClr val="accent5"/>
            </a:solidFill>
          </a:endParaRPr>
        </a:p>
      </dgm:t>
    </dgm:pt>
    <dgm:pt modelId="{E0ADB0A3-E6D6-43EA-BBE7-4DB7516F5F6F}" type="parTrans" cxnId="{6B700F67-7D3B-4DA4-9B80-FF60DFCACA9A}">
      <dgm:prSet/>
      <dgm:spPr/>
      <dgm:t>
        <a:bodyPr/>
        <a:lstStyle/>
        <a:p>
          <a:endParaRPr lang="en-US">
            <a:solidFill>
              <a:schemeClr val="accent5"/>
            </a:solidFill>
          </a:endParaRPr>
        </a:p>
      </dgm:t>
    </dgm:pt>
    <dgm:pt modelId="{11E72AB7-C8EA-4E60-A55B-57D842F84FE9}" type="sibTrans" cxnId="{6B700F67-7D3B-4DA4-9B80-FF60DFCACA9A}">
      <dgm:prSet/>
      <dgm:spPr/>
      <dgm:t>
        <a:bodyPr/>
        <a:lstStyle/>
        <a:p>
          <a:endParaRPr lang="en-US">
            <a:solidFill>
              <a:schemeClr val="accent5"/>
            </a:solidFill>
          </a:endParaRPr>
        </a:p>
      </dgm:t>
    </dgm:pt>
    <dgm:pt modelId="{3C52606A-8EBE-45A6-A2EF-4C15C9449090}">
      <dgm:prSet/>
      <dgm:spPr/>
      <dgm:t>
        <a:bodyPr/>
        <a:lstStyle/>
        <a:p>
          <a:r>
            <a:rPr lang="en-US" b="1" baseline="0" dirty="0">
              <a:solidFill>
                <a:schemeClr val="accent5"/>
              </a:solidFill>
            </a:rPr>
            <a:t>DEN Taxiway EE</a:t>
          </a:r>
          <a:endParaRPr lang="en-US" dirty="0">
            <a:solidFill>
              <a:schemeClr val="accent5"/>
            </a:solidFill>
          </a:endParaRPr>
        </a:p>
      </dgm:t>
    </dgm:pt>
    <dgm:pt modelId="{7B0002AB-4760-47CD-9A9D-CBDC7E222A24}" type="parTrans" cxnId="{3823A70B-90EA-48E3-B6FC-7AB52BFE604A}">
      <dgm:prSet/>
      <dgm:spPr/>
      <dgm:t>
        <a:bodyPr/>
        <a:lstStyle/>
        <a:p>
          <a:endParaRPr lang="en-US">
            <a:solidFill>
              <a:schemeClr val="accent5"/>
            </a:solidFill>
          </a:endParaRPr>
        </a:p>
      </dgm:t>
    </dgm:pt>
    <dgm:pt modelId="{5CFECA0F-88BD-4AF3-BB73-750CB195DE05}" type="sibTrans" cxnId="{3823A70B-90EA-48E3-B6FC-7AB52BFE604A}">
      <dgm:prSet/>
      <dgm:spPr/>
      <dgm:t>
        <a:bodyPr/>
        <a:lstStyle/>
        <a:p>
          <a:endParaRPr lang="en-US">
            <a:solidFill>
              <a:schemeClr val="accent5"/>
            </a:solidFill>
          </a:endParaRPr>
        </a:p>
      </dgm:t>
    </dgm:pt>
    <dgm:pt modelId="{35288060-9271-41F1-B64D-D16A1CD6B26C}" type="pres">
      <dgm:prSet presAssocID="{9C764B21-A125-4A2D-B1CF-A5F46982C946}" presName="rootnode" presStyleCnt="0">
        <dgm:presLayoutVars>
          <dgm:chMax/>
          <dgm:chPref/>
          <dgm:dir/>
          <dgm:animLvl val="lvl"/>
        </dgm:presLayoutVars>
      </dgm:prSet>
      <dgm:spPr/>
    </dgm:pt>
    <dgm:pt modelId="{AA81A857-0148-4438-B239-290A19CFE2DE}" type="pres">
      <dgm:prSet presAssocID="{3C52606A-8EBE-45A6-A2EF-4C15C9449090}" presName="composite" presStyleCnt="0"/>
      <dgm:spPr/>
    </dgm:pt>
    <dgm:pt modelId="{F6FA164B-2998-492B-A9FD-E9E60FA99DC8}" type="pres">
      <dgm:prSet presAssocID="{3C52606A-8EBE-45A6-A2EF-4C15C9449090}" presName="LShape" presStyleLbl="alignNode1" presStyleIdx="0" presStyleCnt="17"/>
      <dgm:spPr/>
    </dgm:pt>
    <dgm:pt modelId="{9D03E9C8-7264-4A33-8CC4-88EEE25E47EF}" type="pres">
      <dgm:prSet presAssocID="{3C52606A-8EBE-45A6-A2EF-4C15C9449090}" presName="ParentText" presStyleLbl="revTx" presStyleIdx="0" presStyleCnt="9">
        <dgm:presLayoutVars>
          <dgm:chMax val="0"/>
          <dgm:chPref val="0"/>
          <dgm:bulletEnabled val="1"/>
        </dgm:presLayoutVars>
      </dgm:prSet>
      <dgm:spPr/>
    </dgm:pt>
    <dgm:pt modelId="{15124D05-D92F-4C2B-BB22-BE97A8140224}" type="pres">
      <dgm:prSet presAssocID="{3C52606A-8EBE-45A6-A2EF-4C15C9449090}" presName="Triangle" presStyleLbl="alignNode1" presStyleIdx="1" presStyleCnt="17"/>
      <dgm:spPr/>
    </dgm:pt>
    <dgm:pt modelId="{912E9762-B2F0-48BC-80D0-2AF7CFB38D60}" type="pres">
      <dgm:prSet presAssocID="{5CFECA0F-88BD-4AF3-BB73-750CB195DE05}" presName="sibTrans" presStyleCnt="0"/>
      <dgm:spPr/>
    </dgm:pt>
    <dgm:pt modelId="{6C9C0CED-60E9-4102-B20F-7DB19CBAA4C1}" type="pres">
      <dgm:prSet presAssocID="{5CFECA0F-88BD-4AF3-BB73-750CB195DE05}" presName="space" presStyleCnt="0"/>
      <dgm:spPr/>
    </dgm:pt>
    <dgm:pt modelId="{D53833CB-95C5-458A-977C-163E981D8733}" type="pres">
      <dgm:prSet presAssocID="{1F8E356E-233F-495D-8B55-E5CAFC62336F}" presName="composite" presStyleCnt="0"/>
      <dgm:spPr/>
    </dgm:pt>
    <dgm:pt modelId="{21B38BAE-F971-491F-9CAA-77C5A395E43A}" type="pres">
      <dgm:prSet presAssocID="{1F8E356E-233F-495D-8B55-E5CAFC62336F}" presName="LShape" presStyleLbl="alignNode1" presStyleIdx="2" presStyleCnt="17"/>
      <dgm:spPr/>
    </dgm:pt>
    <dgm:pt modelId="{D820F0ED-4E4F-4949-9F1A-C2F2CDCFCCA5}" type="pres">
      <dgm:prSet presAssocID="{1F8E356E-233F-495D-8B55-E5CAFC62336F}" presName="ParentText" presStyleLbl="revTx" presStyleIdx="1" presStyleCnt="9">
        <dgm:presLayoutVars>
          <dgm:chMax val="0"/>
          <dgm:chPref val="0"/>
          <dgm:bulletEnabled val="1"/>
        </dgm:presLayoutVars>
      </dgm:prSet>
      <dgm:spPr/>
    </dgm:pt>
    <dgm:pt modelId="{FB0AE26F-233F-4D48-8A7A-E70E666590F4}" type="pres">
      <dgm:prSet presAssocID="{1F8E356E-233F-495D-8B55-E5CAFC62336F}" presName="Triangle" presStyleLbl="alignNode1" presStyleIdx="3" presStyleCnt="17"/>
      <dgm:spPr/>
    </dgm:pt>
    <dgm:pt modelId="{F3CE9FEA-6BD9-4B6E-9F3A-8F1D9B3FE09E}" type="pres">
      <dgm:prSet presAssocID="{FD036BBD-21E0-4FB8-A3C6-5B912D590754}" presName="sibTrans" presStyleCnt="0"/>
      <dgm:spPr/>
    </dgm:pt>
    <dgm:pt modelId="{C0F9153A-9983-4115-835A-86335A706372}" type="pres">
      <dgm:prSet presAssocID="{FD036BBD-21E0-4FB8-A3C6-5B912D590754}" presName="space" presStyleCnt="0"/>
      <dgm:spPr/>
    </dgm:pt>
    <dgm:pt modelId="{3645F1B9-1A97-491B-9DE0-E6F944FD450C}" type="pres">
      <dgm:prSet presAssocID="{D8CBC549-E6A4-4F0D-916D-A3CB8B8B4E6C}" presName="composite" presStyleCnt="0"/>
      <dgm:spPr/>
    </dgm:pt>
    <dgm:pt modelId="{040CD0AD-8AD4-4F7A-8C7F-4A197EEB4BCD}" type="pres">
      <dgm:prSet presAssocID="{D8CBC549-E6A4-4F0D-916D-A3CB8B8B4E6C}" presName="LShape" presStyleLbl="alignNode1" presStyleIdx="4" presStyleCnt="17"/>
      <dgm:spPr/>
    </dgm:pt>
    <dgm:pt modelId="{65A77907-AE43-4B78-A7BF-2F17A4DD9FD7}" type="pres">
      <dgm:prSet presAssocID="{D8CBC549-E6A4-4F0D-916D-A3CB8B8B4E6C}" presName="ParentText" presStyleLbl="revTx" presStyleIdx="2" presStyleCnt="9">
        <dgm:presLayoutVars>
          <dgm:chMax val="0"/>
          <dgm:chPref val="0"/>
          <dgm:bulletEnabled val="1"/>
        </dgm:presLayoutVars>
      </dgm:prSet>
      <dgm:spPr/>
    </dgm:pt>
    <dgm:pt modelId="{07E11AB6-04BD-431E-AC4B-052F236CB326}" type="pres">
      <dgm:prSet presAssocID="{D8CBC549-E6A4-4F0D-916D-A3CB8B8B4E6C}" presName="Triangle" presStyleLbl="alignNode1" presStyleIdx="5" presStyleCnt="17"/>
      <dgm:spPr/>
    </dgm:pt>
    <dgm:pt modelId="{976E498D-65F0-4ED8-B69E-33AB540920D0}" type="pres">
      <dgm:prSet presAssocID="{3497B6EE-A6E2-4852-8027-81179090F25B}" presName="sibTrans" presStyleCnt="0"/>
      <dgm:spPr/>
    </dgm:pt>
    <dgm:pt modelId="{233ABA36-E99A-4FA9-B7B1-414CA3C778F1}" type="pres">
      <dgm:prSet presAssocID="{3497B6EE-A6E2-4852-8027-81179090F25B}" presName="space" presStyleCnt="0"/>
      <dgm:spPr/>
    </dgm:pt>
    <dgm:pt modelId="{D9F39FEF-573C-4E1B-A71E-B33DA5825F76}" type="pres">
      <dgm:prSet presAssocID="{EA96B80E-1CEF-4B16-98FB-7743D5FBE3F1}" presName="composite" presStyleCnt="0"/>
      <dgm:spPr/>
    </dgm:pt>
    <dgm:pt modelId="{CB5132DC-4446-4E78-A2D8-B631F86123E3}" type="pres">
      <dgm:prSet presAssocID="{EA96B80E-1CEF-4B16-98FB-7743D5FBE3F1}" presName="LShape" presStyleLbl="alignNode1" presStyleIdx="6" presStyleCnt="17"/>
      <dgm:spPr/>
    </dgm:pt>
    <dgm:pt modelId="{F9A1E301-5ABB-409F-A998-E073B8AED510}" type="pres">
      <dgm:prSet presAssocID="{EA96B80E-1CEF-4B16-98FB-7743D5FBE3F1}" presName="ParentText" presStyleLbl="revTx" presStyleIdx="3" presStyleCnt="9">
        <dgm:presLayoutVars>
          <dgm:chMax val="0"/>
          <dgm:chPref val="0"/>
          <dgm:bulletEnabled val="1"/>
        </dgm:presLayoutVars>
      </dgm:prSet>
      <dgm:spPr/>
    </dgm:pt>
    <dgm:pt modelId="{CB1BCBD6-D80E-401B-913B-CEEDE3B8BFC1}" type="pres">
      <dgm:prSet presAssocID="{EA96B80E-1CEF-4B16-98FB-7743D5FBE3F1}" presName="Triangle" presStyleLbl="alignNode1" presStyleIdx="7" presStyleCnt="17"/>
      <dgm:spPr/>
    </dgm:pt>
    <dgm:pt modelId="{2F93069D-9B3E-45D6-8D1D-3577817B04F0}" type="pres">
      <dgm:prSet presAssocID="{D01B392A-537F-41FA-9B9C-BED1BC31A23A}" presName="sibTrans" presStyleCnt="0"/>
      <dgm:spPr/>
    </dgm:pt>
    <dgm:pt modelId="{82CBB38B-F9FB-4E4E-8FB4-D532E2EBB028}" type="pres">
      <dgm:prSet presAssocID="{D01B392A-537F-41FA-9B9C-BED1BC31A23A}" presName="space" presStyleCnt="0"/>
      <dgm:spPr/>
    </dgm:pt>
    <dgm:pt modelId="{38A389DE-588B-46FA-AA30-6118089177F4}" type="pres">
      <dgm:prSet presAssocID="{EB4F8F7D-8378-4ACB-B80C-00A6EA6AC99E}" presName="composite" presStyleCnt="0"/>
      <dgm:spPr/>
    </dgm:pt>
    <dgm:pt modelId="{284953E9-2BB2-4B49-8298-1CDD1B2A92D4}" type="pres">
      <dgm:prSet presAssocID="{EB4F8F7D-8378-4ACB-B80C-00A6EA6AC99E}" presName="LShape" presStyleLbl="alignNode1" presStyleIdx="8" presStyleCnt="17"/>
      <dgm:spPr/>
    </dgm:pt>
    <dgm:pt modelId="{1822B5F4-B591-4DCB-8D0F-FCB5461D9C78}" type="pres">
      <dgm:prSet presAssocID="{EB4F8F7D-8378-4ACB-B80C-00A6EA6AC99E}" presName="ParentText" presStyleLbl="revTx" presStyleIdx="4" presStyleCnt="9">
        <dgm:presLayoutVars>
          <dgm:chMax val="0"/>
          <dgm:chPref val="0"/>
          <dgm:bulletEnabled val="1"/>
        </dgm:presLayoutVars>
      </dgm:prSet>
      <dgm:spPr/>
    </dgm:pt>
    <dgm:pt modelId="{ED83E392-CFB0-4393-87DE-1F0D8113840F}" type="pres">
      <dgm:prSet presAssocID="{EB4F8F7D-8378-4ACB-B80C-00A6EA6AC99E}" presName="Triangle" presStyleLbl="alignNode1" presStyleIdx="9" presStyleCnt="17"/>
      <dgm:spPr/>
    </dgm:pt>
    <dgm:pt modelId="{9E100698-751C-4CA5-820B-6EA47E1B2DAD}" type="pres">
      <dgm:prSet presAssocID="{11E72AB7-C8EA-4E60-A55B-57D842F84FE9}" presName="sibTrans" presStyleCnt="0"/>
      <dgm:spPr/>
    </dgm:pt>
    <dgm:pt modelId="{DF1B36F9-D13C-43CD-B26B-BFBBC24E6E51}" type="pres">
      <dgm:prSet presAssocID="{11E72AB7-C8EA-4E60-A55B-57D842F84FE9}" presName="space" presStyleCnt="0"/>
      <dgm:spPr/>
    </dgm:pt>
    <dgm:pt modelId="{F7991019-65F7-45F3-B9E3-7E2902A5A9C1}" type="pres">
      <dgm:prSet presAssocID="{AD34D6F0-2791-47B0-8044-D4A1483F78B7}" presName="composite" presStyleCnt="0"/>
      <dgm:spPr/>
    </dgm:pt>
    <dgm:pt modelId="{FB4ABEB8-B266-4590-AE86-7048F5C6D631}" type="pres">
      <dgm:prSet presAssocID="{AD34D6F0-2791-47B0-8044-D4A1483F78B7}" presName="LShape" presStyleLbl="alignNode1" presStyleIdx="10" presStyleCnt="17"/>
      <dgm:spPr/>
    </dgm:pt>
    <dgm:pt modelId="{44A26E74-55DB-4B19-8647-2F44E1CAB8A1}" type="pres">
      <dgm:prSet presAssocID="{AD34D6F0-2791-47B0-8044-D4A1483F78B7}" presName="ParentText" presStyleLbl="revTx" presStyleIdx="5" presStyleCnt="9">
        <dgm:presLayoutVars>
          <dgm:chMax val="0"/>
          <dgm:chPref val="0"/>
          <dgm:bulletEnabled val="1"/>
        </dgm:presLayoutVars>
      </dgm:prSet>
      <dgm:spPr/>
    </dgm:pt>
    <dgm:pt modelId="{C3BB210E-FF2E-4669-97BA-E0469D4868C6}" type="pres">
      <dgm:prSet presAssocID="{AD34D6F0-2791-47B0-8044-D4A1483F78B7}" presName="Triangle" presStyleLbl="alignNode1" presStyleIdx="11" presStyleCnt="17"/>
      <dgm:spPr/>
    </dgm:pt>
    <dgm:pt modelId="{4AE81926-78B4-4693-9BFB-BC7161736334}" type="pres">
      <dgm:prSet presAssocID="{95E4BA31-8F60-4202-A7D1-BEF7C7725CCC}" presName="sibTrans" presStyleCnt="0"/>
      <dgm:spPr/>
    </dgm:pt>
    <dgm:pt modelId="{5CF46CC6-BCA5-41BB-A0AE-D83C0966A81C}" type="pres">
      <dgm:prSet presAssocID="{95E4BA31-8F60-4202-A7D1-BEF7C7725CCC}" presName="space" presStyleCnt="0"/>
      <dgm:spPr/>
    </dgm:pt>
    <dgm:pt modelId="{90926C61-694F-49BB-9E2D-FBBAB6D40678}" type="pres">
      <dgm:prSet presAssocID="{8F711381-E0AB-4EC3-8484-AADBF0BE433E}" presName="composite" presStyleCnt="0"/>
      <dgm:spPr/>
    </dgm:pt>
    <dgm:pt modelId="{14259558-ACA6-4030-BB07-9E14E1CB6A97}" type="pres">
      <dgm:prSet presAssocID="{8F711381-E0AB-4EC3-8484-AADBF0BE433E}" presName="LShape" presStyleLbl="alignNode1" presStyleIdx="12" presStyleCnt="17"/>
      <dgm:spPr/>
    </dgm:pt>
    <dgm:pt modelId="{F02BAAD7-FB52-441B-8AFF-4CACCF8A45D3}" type="pres">
      <dgm:prSet presAssocID="{8F711381-E0AB-4EC3-8484-AADBF0BE433E}" presName="ParentText" presStyleLbl="revTx" presStyleIdx="6" presStyleCnt="9">
        <dgm:presLayoutVars>
          <dgm:chMax val="0"/>
          <dgm:chPref val="0"/>
          <dgm:bulletEnabled val="1"/>
        </dgm:presLayoutVars>
      </dgm:prSet>
      <dgm:spPr/>
    </dgm:pt>
    <dgm:pt modelId="{0342A611-5ED0-4CB7-A8FC-CCF9D8B68BE4}" type="pres">
      <dgm:prSet presAssocID="{8F711381-E0AB-4EC3-8484-AADBF0BE433E}" presName="Triangle" presStyleLbl="alignNode1" presStyleIdx="13" presStyleCnt="17"/>
      <dgm:spPr/>
    </dgm:pt>
    <dgm:pt modelId="{C30BBF44-9172-4803-BE63-81F3D7ECD6F4}" type="pres">
      <dgm:prSet presAssocID="{57B046EE-717F-4571-BEBD-671C1687FA08}" presName="sibTrans" presStyleCnt="0"/>
      <dgm:spPr/>
    </dgm:pt>
    <dgm:pt modelId="{73178774-4779-4DD3-B2BE-07D709378096}" type="pres">
      <dgm:prSet presAssocID="{57B046EE-717F-4571-BEBD-671C1687FA08}" presName="space" presStyleCnt="0"/>
      <dgm:spPr/>
    </dgm:pt>
    <dgm:pt modelId="{3DFE38B9-22F9-4401-8074-0ABDB340299E}" type="pres">
      <dgm:prSet presAssocID="{D8113534-1E88-4931-BAF0-D30B1DEF7CB1}" presName="composite" presStyleCnt="0"/>
      <dgm:spPr/>
    </dgm:pt>
    <dgm:pt modelId="{15C4F37C-F1EA-4343-85C0-EB0150BC7B10}" type="pres">
      <dgm:prSet presAssocID="{D8113534-1E88-4931-BAF0-D30B1DEF7CB1}" presName="LShape" presStyleLbl="alignNode1" presStyleIdx="14" presStyleCnt="17"/>
      <dgm:spPr/>
    </dgm:pt>
    <dgm:pt modelId="{07450022-C8A8-4285-8DD8-68E21B80FFD0}" type="pres">
      <dgm:prSet presAssocID="{D8113534-1E88-4931-BAF0-D30B1DEF7CB1}" presName="ParentText" presStyleLbl="revTx" presStyleIdx="7" presStyleCnt="9">
        <dgm:presLayoutVars>
          <dgm:chMax val="0"/>
          <dgm:chPref val="0"/>
          <dgm:bulletEnabled val="1"/>
        </dgm:presLayoutVars>
      </dgm:prSet>
      <dgm:spPr/>
    </dgm:pt>
    <dgm:pt modelId="{CABBA1E2-8493-4670-BB68-16773AAB56FD}" type="pres">
      <dgm:prSet presAssocID="{D8113534-1E88-4931-BAF0-D30B1DEF7CB1}" presName="Triangle" presStyleLbl="alignNode1" presStyleIdx="15" presStyleCnt="17"/>
      <dgm:spPr/>
    </dgm:pt>
    <dgm:pt modelId="{BDE9B647-F275-48F0-9620-B895339BBEBD}" type="pres">
      <dgm:prSet presAssocID="{3B1F614D-D55B-472D-99F3-E2508F93F920}" presName="sibTrans" presStyleCnt="0"/>
      <dgm:spPr/>
    </dgm:pt>
    <dgm:pt modelId="{DFA9CEB0-C073-4B8D-88B5-ADE83A7EBA9A}" type="pres">
      <dgm:prSet presAssocID="{3B1F614D-D55B-472D-99F3-E2508F93F920}" presName="space" presStyleCnt="0"/>
      <dgm:spPr/>
    </dgm:pt>
    <dgm:pt modelId="{EC3D4D51-F7B3-4D1E-854F-B256E8313687}" type="pres">
      <dgm:prSet presAssocID="{67DF913C-33F3-49C7-818B-9333F99C7966}" presName="composite" presStyleCnt="0"/>
      <dgm:spPr/>
    </dgm:pt>
    <dgm:pt modelId="{5FEF3DF4-FA09-403A-9D7C-A6556C9C0EF2}" type="pres">
      <dgm:prSet presAssocID="{67DF913C-33F3-49C7-818B-9333F99C7966}" presName="LShape" presStyleLbl="alignNode1" presStyleIdx="16" presStyleCnt="17"/>
      <dgm:spPr/>
    </dgm:pt>
    <dgm:pt modelId="{5FBAE0EA-8CDF-4706-B7B0-BB6844159C49}" type="pres">
      <dgm:prSet presAssocID="{67DF913C-33F3-49C7-818B-9333F99C7966}" presName="ParentText" presStyleLbl="revTx" presStyleIdx="8" presStyleCnt="9">
        <dgm:presLayoutVars>
          <dgm:chMax val="0"/>
          <dgm:chPref val="0"/>
          <dgm:bulletEnabled val="1"/>
        </dgm:presLayoutVars>
      </dgm:prSet>
      <dgm:spPr/>
    </dgm:pt>
  </dgm:ptLst>
  <dgm:cxnLst>
    <dgm:cxn modelId="{E53E7005-5E7C-4CE8-B0A7-DBE38CF551F5}" srcId="{9C764B21-A125-4A2D-B1CF-A5F46982C946}" destId="{D8113534-1E88-4931-BAF0-D30B1DEF7CB1}" srcOrd="7" destOrd="0" parTransId="{B69D629B-49BE-44BA-97F3-81318C408ED4}" sibTransId="{3B1F614D-D55B-472D-99F3-E2508F93F920}"/>
    <dgm:cxn modelId="{3823A70B-90EA-48E3-B6FC-7AB52BFE604A}" srcId="{9C764B21-A125-4A2D-B1CF-A5F46982C946}" destId="{3C52606A-8EBE-45A6-A2EF-4C15C9449090}" srcOrd="0" destOrd="0" parTransId="{7B0002AB-4760-47CD-9A9D-CBDC7E222A24}" sibTransId="{5CFECA0F-88BD-4AF3-BB73-750CB195DE05}"/>
    <dgm:cxn modelId="{FD25540F-E952-4F19-A6ED-C49D49112BD1}" srcId="{9C764B21-A125-4A2D-B1CF-A5F46982C946}" destId="{1F8E356E-233F-495D-8B55-E5CAFC62336F}" srcOrd="1" destOrd="0" parTransId="{00D4EF35-14AA-4B08-8108-9F03CB3E0852}" sibTransId="{FD036BBD-21E0-4FB8-A3C6-5B912D590754}"/>
    <dgm:cxn modelId="{73D3941C-C564-459F-8FC2-3C467D5A7D0B}" srcId="{9C764B21-A125-4A2D-B1CF-A5F46982C946}" destId="{67DF913C-33F3-49C7-818B-9333F99C7966}" srcOrd="8" destOrd="0" parTransId="{4B47D92D-A0FF-467C-B214-9D9839319FD8}" sibTransId="{837300CA-EC16-4986-A3A4-0FD40CA638FC}"/>
    <dgm:cxn modelId="{55E86523-68BE-4B35-B120-60CBE75C6F6F}" type="presOf" srcId="{1F8E356E-233F-495D-8B55-E5CAFC62336F}" destId="{D820F0ED-4E4F-4949-9F1A-C2F2CDCFCCA5}" srcOrd="0" destOrd="0" presId="urn:microsoft.com/office/officeart/2009/3/layout/StepUpProcess"/>
    <dgm:cxn modelId="{7C34552A-62E8-4941-9229-00EC5EF16C82}" type="presOf" srcId="{D8113534-1E88-4931-BAF0-D30B1DEF7CB1}" destId="{07450022-C8A8-4285-8DD8-68E21B80FFD0}" srcOrd="0" destOrd="0" presId="urn:microsoft.com/office/officeart/2009/3/layout/StepUpProcess"/>
    <dgm:cxn modelId="{EEAA872F-94FA-4A7F-A3CE-7636BC65F983}" type="presOf" srcId="{67DF913C-33F3-49C7-818B-9333F99C7966}" destId="{5FBAE0EA-8CDF-4706-B7B0-BB6844159C49}" srcOrd="0" destOrd="0" presId="urn:microsoft.com/office/officeart/2009/3/layout/StepUpProcess"/>
    <dgm:cxn modelId="{D857A732-AC2A-47CA-95B2-CDEAACD2CFD4}" type="presOf" srcId="{EB4F8F7D-8378-4ACB-B80C-00A6EA6AC99E}" destId="{1822B5F4-B591-4DCB-8D0F-FCB5461D9C78}" srcOrd="0" destOrd="0" presId="urn:microsoft.com/office/officeart/2009/3/layout/StepUpProcess"/>
    <dgm:cxn modelId="{6B700F67-7D3B-4DA4-9B80-FF60DFCACA9A}" srcId="{9C764B21-A125-4A2D-B1CF-A5F46982C946}" destId="{EB4F8F7D-8378-4ACB-B80C-00A6EA6AC99E}" srcOrd="4" destOrd="0" parTransId="{E0ADB0A3-E6D6-43EA-BBE7-4DB7516F5F6F}" sibTransId="{11E72AB7-C8EA-4E60-A55B-57D842F84FE9}"/>
    <dgm:cxn modelId="{E50AFF8D-7D3D-4189-A71D-724CED7FA4B5}" type="presOf" srcId="{EA96B80E-1CEF-4B16-98FB-7743D5FBE3F1}" destId="{F9A1E301-5ABB-409F-A998-E073B8AED510}" srcOrd="0" destOrd="0" presId="urn:microsoft.com/office/officeart/2009/3/layout/StepUpProcess"/>
    <dgm:cxn modelId="{01F8BD8F-AC49-46D6-B193-991E414E2634}" type="presOf" srcId="{AD34D6F0-2791-47B0-8044-D4A1483F78B7}" destId="{44A26E74-55DB-4B19-8647-2F44E1CAB8A1}" srcOrd="0" destOrd="0" presId="urn:microsoft.com/office/officeart/2009/3/layout/StepUpProcess"/>
    <dgm:cxn modelId="{E15718A3-175B-40DC-99FE-D5F0551E38F1}" srcId="{9C764B21-A125-4A2D-B1CF-A5F46982C946}" destId="{AD34D6F0-2791-47B0-8044-D4A1483F78B7}" srcOrd="5" destOrd="0" parTransId="{8C59972D-0E40-410A-A876-8CCC892FC98C}" sibTransId="{95E4BA31-8F60-4202-A7D1-BEF7C7725CCC}"/>
    <dgm:cxn modelId="{45C12FA3-5092-40BF-A561-96AC3545B4F8}" srcId="{9C764B21-A125-4A2D-B1CF-A5F46982C946}" destId="{EA96B80E-1CEF-4B16-98FB-7743D5FBE3F1}" srcOrd="3" destOrd="0" parTransId="{AAD5E473-F85F-412B-BE21-70B630BF9E2D}" sibTransId="{D01B392A-537F-41FA-9B9C-BED1BC31A23A}"/>
    <dgm:cxn modelId="{1CF8EAAC-8B82-4089-9581-5446C3B12A53}" type="presOf" srcId="{3C52606A-8EBE-45A6-A2EF-4C15C9449090}" destId="{9D03E9C8-7264-4A33-8CC4-88EEE25E47EF}" srcOrd="0" destOrd="0" presId="urn:microsoft.com/office/officeart/2009/3/layout/StepUpProcess"/>
    <dgm:cxn modelId="{81D682CF-9301-4013-99F8-A65B8B48A1C6}" type="presOf" srcId="{D8CBC549-E6A4-4F0D-916D-A3CB8B8B4E6C}" destId="{65A77907-AE43-4B78-A7BF-2F17A4DD9FD7}" srcOrd="0" destOrd="0" presId="urn:microsoft.com/office/officeart/2009/3/layout/StepUpProcess"/>
    <dgm:cxn modelId="{6D3270DE-60EB-4D51-8B2B-7172FE3FBBA7}" srcId="{9C764B21-A125-4A2D-B1CF-A5F46982C946}" destId="{8F711381-E0AB-4EC3-8484-AADBF0BE433E}" srcOrd="6" destOrd="0" parTransId="{AA59B08D-3FF1-4029-AB83-3D313395FD97}" sibTransId="{57B046EE-717F-4571-BEBD-671C1687FA08}"/>
    <dgm:cxn modelId="{A8E84CE1-4CC6-4758-AB2E-1A6B5F5F0718}" srcId="{9C764B21-A125-4A2D-B1CF-A5F46982C946}" destId="{D8CBC549-E6A4-4F0D-916D-A3CB8B8B4E6C}" srcOrd="2" destOrd="0" parTransId="{88BD65E9-9BB1-42F9-8C36-1022B36BE32B}" sibTransId="{3497B6EE-A6E2-4852-8027-81179090F25B}"/>
    <dgm:cxn modelId="{633EC0E2-56DA-44FF-BD43-C701F4D7BE5D}" type="presOf" srcId="{9C764B21-A125-4A2D-B1CF-A5F46982C946}" destId="{35288060-9271-41F1-B64D-D16A1CD6B26C}" srcOrd="0" destOrd="0" presId="urn:microsoft.com/office/officeart/2009/3/layout/StepUpProcess"/>
    <dgm:cxn modelId="{21C940F4-A37A-4B86-8809-849B0D653A1B}" type="presOf" srcId="{8F711381-E0AB-4EC3-8484-AADBF0BE433E}" destId="{F02BAAD7-FB52-441B-8AFF-4CACCF8A45D3}" srcOrd="0" destOrd="0" presId="urn:microsoft.com/office/officeart/2009/3/layout/StepUpProcess"/>
    <dgm:cxn modelId="{921CC30A-E381-4351-A5C8-7EAA04CAE79B}" type="presParOf" srcId="{35288060-9271-41F1-B64D-D16A1CD6B26C}" destId="{AA81A857-0148-4438-B239-290A19CFE2DE}" srcOrd="0" destOrd="0" presId="urn:microsoft.com/office/officeart/2009/3/layout/StepUpProcess"/>
    <dgm:cxn modelId="{88104CE3-6BD4-4152-89ED-5F4A0BD9573C}" type="presParOf" srcId="{AA81A857-0148-4438-B239-290A19CFE2DE}" destId="{F6FA164B-2998-492B-A9FD-E9E60FA99DC8}" srcOrd="0" destOrd="0" presId="urn:microsoft.com/office/officeart/2009/3/layout/StepUpProcess"/>
    <dgm:cxn modelId="{BAC9F776-D074-46E4-9BDD-8E911C714771}" type="presParOf" srcId="{AA81A857-0148-4438-B239-290A19CFE2DE}" destId="{9D03E9C8-7264-4A33-8CC4-88EEE25E47EF}" srcOrd="1" destOrd="0" presId="urn:microsoft.com/office/officeart/2009/3/layout/StepUpProcess"/>
    <dgm:cxn modelId="{2DA311BF-2C33-44BC-AB06-016EC5331F07}" type="presParOf" srcId="{AA81A857-0148-4438-B239-290A19CFE2DE}" destId="{15124D05-D92F-4C2B-BB22-BE97A8140224}" srcOrd="2" destOrd="0" presId="urn:microsoft.com/office/officeart/2009/3/layout/StepUpProcess"/>
    <dgm:cxn modelId="{E611E086-5A34-4DD8-851A-DD708934FEDE}" type="presParOf" srcId="{35288060-9271-41F1-B64D-D16A1CD6B26C}" destId="{912E9762-B2F0-48BC-80D0-2AF7CFB38D60}" srcOrd="1" destOrd="0" presId="urn:microsoft.com/office/officeart/2009/3/layout/StepUpProcess"/>
    <dgm:cxn modelId="{4B8F928C-61DF-45A0-906B-138C5B4EDF83}" type="presParOf" srcId="{912E9762-B2F0-48BC-80D0-2AF7CFB38D60}" destId="{6C9C0CED-60E9-4102-B20F-7DB19CBAA4C1}" srcOrd="0" destOrd="0" presId="urn:microsoft.com/office/officeart/2009/3/layout/StepUpProcess"/>
    <dgm:cxn modelId="{1FD03001-2434-482F-8EDE-6E368D74F9ED}" type="presParOf" srcId="{35288060-9271-41F1-B64D-D16A1CD6B26C}" destId="{D53833CB-95C5-458A-977C-163E981D8733}" srcOrd="2" destOrd="0" presId="urn:microsoft.com/office/officeart/2009/3/layout/StepUpProcess"/>
    <dgm:cxn modelId="{503A6FAD-787A-45FD-A0B6-3E48865D944F}" type="presParOf" srcId="{D53833CB-95C5-458A-977C-163E981D8733}" destId="{21B38BAE-F971-491F-9CAA-77C5A395E43A}" srcOrd="0" destOrd="0" presId="urn:microsoft.com/office/officeart/2009/3/layout/StepUpProcess"/>
    <dgm:cxn modelId="{31D62BB4-B5CB-4E9D-9034-10E5CE8A3F9B}" type="presParOf" srcId="{D53833CB-95C5-458A-977C-163E981D8733}" destId="{D820F0ED-4E4F-4949-9F1A-C2F2CDCFCCA5}" srcOrd="1" destOrd="0" presId="urn:microsoft.com/office/officeart/2009/3/layout/StepUpProcess"/>
    <dgm:cxn modelId="{98AF18C8-072A-4289-8315-68CF5EB44222}" type="presParOf" srcId="{D53833CB-95C5-458A-977C-163E981D8733}" destId="{FB0AE26F-233F-4D48-8A7A-E70E666590F4}" srcOrd="2" destOrd="0" presId="urn:microsoft.com/office/officeart/2009/3/layout/StepUpProcess"/>
    <dgm:cxn modelId="{4C50A5B3-28B4-43D9-BA3C-D4AE0903F1FC}" type="presParOf" srcId="{35288060-9271-41F1-B64D-D16A1CD6B26C}" destId="{F3CE9FEA-6BD9-4B6E-9F3A-8F1D9B3FE09E}" srcOrd="3" destOrd="0" presId="urn:microsoft.com/office/officeart/2009/3/layout/StepUpProcess"/>
    <dgm:cxn modelId="{040A8490-7033-4E55-93C8-6FAAE0C0EE51}" type="presParOf" srcId="{F3CE9FEA-6BD9-4B6E-9F3A-8F1D9B3FE09E}" destId="{C0F9153A-9983-4115-835A-86335A706372}" srcOrd="0" destOrd="0" presId="urn:microsoft.com/office/officeart/2009/3/layout/StepUpProcess"/>
    <dgm:cxn modelId="{BC2DCE5C-07D4-4D01-88BA-8494988358C7}" type="presParOf" srcId="{35288060-9271-41F1-B64D-D16A1CD6B26C}" destId="{3645F1B9-1A97-491B-9DE0-E6F944FD450C}" srcOrd="4" destOrd="0" presId="urn:microsoft.com/office/officeart/2009/3/layout/StepUpProcess"/>
    <dgm:cxn modelId="{EEF8C2A7-73B2-4645-93BA-AF9042411199}" type="presParOf" srcId="{3645F1B9-1A97-491B-9DE0-E6F944FD450C}" destId="{040CD0AD-8AD4-4F7A-8C7F-4A197EEB4BCD}" srcOrd="0" destOrd="0" presId="urn:microsoft.com/office/officeart/2009/3/layout/StepUpProcess"/>
    <dgm:cxn modelId="{CB7211A1-9C49-4652-8C25-B7861D305F33}" type="presParOf" srcId="{3645F1B9-1A97-491B-9DE0-E6F944FD450C}" destId="{65A77907-AE43-4B78-A7BF-2F17A4DD9FD7}" srcOrd="1" destOrd="0" presId="urn:microsoft.com/office/officeart/2009/3/layout/StepUpProcess"/>
    <dgm:cxn modelId="{FAB36E0F-C0DB-4810-A3A4-67017FAA577B}" type="presParOf" srcId="{3645F1B9-1A97-491B-9DE0-E6F944FD450C}" destId="{07E11AB6-04BD-431E-AC4B-052F236CB326}" srcOrd="2" destOrd="0" presId="urn:microsoft.com/office/officeart/2009/3/layout/StepUpProcess"/>
    <dgm:cxn modelId="{787D2B94-10B3-4F76-8412-E988DD12EB99}" type="presParOf" srcId="{35288060-9271-41F1-B64D-D16A1CD6B26C}" destId="{976E498D-65F0-4ED8-B69E-33AB540920D0}" srcOrd="5" destOrd="0" presId="urn:microsoft.com/office/officeart/2009/3/layout/StepUpProcess"/>
    <dgm:cxn modelId="{8D6A91ED-0D58-4762-98DE-C9BBD44B4C4E}" type="presParOf" srcId="{976E498D-65F0-4ED8-B69E-33AB540920D0}" destId="{233ABA36-E99A-4FA9-B7B1-414CA3C778F1}" srcOrd="0" destOrd="0" presId="urn:microsoft.com/office/officeart/2009/3/layout/StepUpProcess"/>
    <dgm:cxn modelId="{08B0C25D-48AC-4CC8-9544-DE4985BD121D}" type="presParOf" srcId="{35288060-9271-41F1-B64D-D16A1CD6B26C}" destId="{D9F39FEF-573C-4E1B-A71E-B33DA5825F76}" srcOrd="6" destOrd="0" presId="urn:microsoft.com/office/officeart/2009/3/layout/StepUpProcess"/>
    <dgm:cxn modelId="{505A4C6A-5420-4AE2-904B-F2855B9D7BF1}" type="presParOf" srcId="{D9F39FEF-573C-4E1B-A71E-B33DA5825F76}" destId="{CB5132DC-4446-4E78-A2D8-B631F86123E3}" srcOrd="0" destOrd="0" presId="urn:microsoft.com/office/officeart/2009/3/layout/StepUpProcess"/>
    <dgm:cxn modelId="{9CF48F6E-0BD1-45EE-ACF0-318D81D101E1}" type="presParOf" srcId="{D9F39FEF-573C-4E1B-A71E-B33DA5825F76}" destId="{F9A1E301-5ABB-409F-A998-E073B8AED510}" srcOrd="1" destOrd="0" presId="urn:microsoft.com/office/officeart/2009/3/layout/StepUpProcess"/>
    <dgm:cxn modelId="{7A844093-194F-4588-A0C7-B1B5DB363090}" type="presParOf" srcId="{D9F39FEF-573C-4E1B-A71E-B33DA5825F76}" destId="{CB1BCBD6-D80E-401B-913B-CEEDE3B8BFC1}" srcOrd="2" destOrd="0" presId="urn:microsoft.com/office/officeart/2009/3/layout/StepUpProcess"/>
    <dgm:cxn modelId="{DF7EE3AF-959A-406A-8B29-DCA86BC1E06B}" type="presParOf" srcId="{35288060-9271-41F1-B64D-D16A1CD6B26C}" destId="{2F93069D-9B3E-45D6-8D1D-3577817B04F0}" srcOrd="7" destOrd="0" presId="urn:microsoft.com/office/officeart/2009/3/layout/StepUpProcess"/>
    <dgm:cxn modelId="{47FE7A40-83AB-4C18-B727-4E5BC727D4E5}" type="presParOf" srcId="{2F93069D-9B3E-45D6-8D1D-3577817B04F0}" destId="{82CBB38B-F9FB-4E4E-8FB4-D532E2EBB028}" srcOrd="0" destOrd="0" presId="urn:microsoft.com/office/officeart/2009/3/layout/StepUpProcess"/>
    <dgm:cxn modelId="{50D45037-96CC-46BF-8C52-B6976B18C860}" type="presParOf" srcId="{35288060-9271-41F1-B64D-D16A1CD6B26C}" destId="{38A389DE-588B-46FA-AA30-6118089177F4}" srcOrd="8" destOrd="0" presId="urn:microsoft.com/office/officeart/2009/3/layout/StepUpProcess"/>
    <dgm:cxn modelId="{8A613CE6-DCF2-4FA5-BCC3-1FF537B0C52D}" type="presParOf" srcId="{38A389DE-588B-46FA-AA30-6118089177F4}" destId="{284953E9-2BB2-4B49-8298-1CDD1B2A92D4}" srcOrd="0" destOrd="0" presId="urn:microsoft.com/office/officeart/2009/3/layout/StepUpProcess"/>
    <dgm:cxn modelId="{387DE773-31D5-4C38-B8A8-619B22E9F531}" type="presParOf" srcId="{38A389DE-588B-46FA-AA30-6118089177F4}" destId="{1822B5F4-B591-4DCB-8D0F-FCB5461D9C78}" srcOrd="1" destOrd="0" presId="urn:microsoft.com/office/officeart/2009/3/layout/StepUpProcess"/>
    <dgm:cxn modelId="{FD86C646-AFA5-477C-8351-EF9C3E94843C}" type="presParOf" srcId="{38A389DE-588B-46FA-AA30-6118089177F4}" destId="{ED83E392-CFB0-4393-87DE-1F0D8113840F}" srcOrd="2" destOrd="0" presId="urn:microsoft.com/office/officeart/2009/3/layout/StepUpProcess"/>
    <dgm:cxn modelId="{0E6C196B-D9D5-4CB6-A109-8F4CF549825A}" type="presParOf" srcId="{35288060-9271-41F1-B64D-D16A1CD6B26C}" destId="{9E100698-751C-4CA5-820B-6EA47E1B2DAD}" srcOrd="9" destOrd="0" presId="urn:microsoft.com/office/officeart/2009/3/layout/StepUpProcess"/>
    <dgm:cxn modelId="{0101C675-5D94-429F-A158-92FC9DBC5F64}" type="presParOf" srcId="{9E100698-751C-4CA5-820B-6EA47E1B2DAD}" destId="{DF1B36F9-D13C-43CD-B26B-BFBBC24E6E51}" srcOrd="0" destOrd="0" presId="urn:microsoft.com/office/officeart/2009/3/layout/StepUpProcess"/>
    <dgm:cxn modelId="{58F5D539-C1DE-4D9C-8C97-A8E4536F7AFD}" type="presParOf" srcId="{35288060-9271-41F1-B64D-D16A1CD6B26C}" destId="{F7991019-65F7-45F3-B9E3-7E2902A5A9C1}" srcOrd="10" destOrd="0" presId="urn:microsoft.com/office/officeart/2009/3/layout/StepUpProcess"/>
    <dgm:cxn modelId="{6DC2AA26-8D6A-4DFF-9D2D-AE561A9E8126}" type="presParOf" srcId="{F7991019-65F7-45F3-B9E3-7E2902A5A9C1}" destId="{FB4ABEB8-B266-4590-AE86-7048F5C6D631}" srcOrd="0" destOrd="0" presId="urn:microsoft.com/office/officeart/2009/3/layout/StepUpProcess"/>
    <dgm:cxn modelId="{BD94C867-79CD-4F38-B8F1-C8783870A8B0}" type="presParOf" srcId="{F7991019-65F7-45F3-B9E3-7E2902A5A9C1}" destId="{44A26E74-55DB-4B19-8647-2F44E1CAB8A1}" srcOrd="1" destOrd="0" presId="urn:microsoft.com/office/officeart/2009/3/layout/StepUpProcess"/>
    <dgm:cxn modelId="{A42C404A-33EE-49ED-8347-D0421887E6BE}" type="presParOf" srcId="{F7991019-65F7-45F3-B9E3-7E2902A5A9C1}" destId="{C3BB210E-FF2E-4669-97BA-E0469D4868C6}" srcOrd="2" destOrd="0" presId="urn:microsoft.com/office/officeart/2009/3/layout/StepUpProcess"/>
    <dgm:cxn modelId="{04C16C35-A3BF-40B2-904D-9441EC5BE78D}" type="presParOf" srcId="{35288060-9271-41F1-B64D-D16A1CD6B26C}" destId="{4AE81926-78B4-4693-9BFB-BC7161736334}" srcOrd="11" destOrd="0" presId="urn:microsoft.com/office/officeart/2009/3/layout/StepUpProcess"/>
    <dgm:cxn modelId="{77763757-D9CC-4279-9014-9FA447DD18A3}" type="presParOf" srcId="{4AE81926-78B4-4693-9BFB-BC7161736334}" destId="{5CF46CC6-BCA5-41BB-A0AE-D83C0966A81C}" srcOrd="0" destOrd="0" presId="urn:microsoft.com/office/officeart/2009/3/layout/StepUpProcess"/>
    <dgm:cxn modelId="{21DF0C71-FE73-4E92-9B07-47F87D4D70FB}" type="presParOf" srcId="{35288060-9271-41F1-B64D-D16A1CD6B26C}" destId="{90926C61-694F-49BB-9E2D-FBBAB6D40678}" srcOrd="12" destOrd="0" presId="urn:microsoft.com/office/officeart/2009/3/layout/StepUpProcess"/>
    <dgm:cxn modelId="{885CB68D-928D-4292-B819-2E33EF116A6E}" type="presParOf" srcId="{90926C61-694F-49BB-9E2D-FBBAB6D40678}" destId="{14259558-ACA6-4030-BB07-9E14E1CB6A97}" srcOrd="0" destOrd="0" presId="urn:microsoft.com/office/officeart/2009/3/layout/StepUpProcess"/>
    <dgm:cxn modelId="{00C1BDBB-1E7A-46BF-B0BA-D05578AB20A2}" type="presParOf" srcId="{90926C61-694F-49BB-9E2D-FBBAB6D40678}" destId="{F02BAAD7-FB52-441B-8AFF-4CACCF8A45D3}" srcOrd="1" destOrd="0" presId="urn:microsoft.com/office/officeart/2009/3/layout/StepUpProcess"/>
    <dgm:cxn modelId="{6204C249-C4E2-4375-A260-BF10E685F166}" type="presParOf" srcId="{90926C61-694F-49BB-9E2D-FBBAB6D40678}" destId="{0342A611-5ED0-4CB7-A8FC-CCF9D8B68BE4}" srcOrd="2" destOrd="0" presId="urn:microsoft.com/office/officeart/2009/3/layout/StepUpProcess"/>
    <dgm:cxn modelId="{6E13F9E3-4450-4EDF-853F-3947ACB5F884}" type="presParOf" srcId="{35288060-9271-41F1-B64D-D16A1CD6B26C}" destId="{C30BBF44-9172-4803-BE63-81F3D7ECD6F4}" srcOrd="13" destOrd="0" presId="urn:microsoft.com/office/officeart/2009/3/layout/StepUpProcess"/>
    <dgm:cxn modelId="{F2B63226-1BC6-43CF-9AB3-C94F8BA6D049}" type="presParOf" srcId="{C30BBF44-9172-4803-BE63-81F3D7ECD6F4}" destId="{73178774-4779-4DD3-B2BE-07D709378096}" srcOrd="0" destOrd="0" presId="urn:microsoft.com/office/officeart/2009/3/layout/StepUpProcess"/>
    <dgm:cxn modelId="{DDADE51B-5EA1-469C-AEEC-044C38526366}" type="presParOf" srcId="{35288060-9271-41F1-B64D-D16A1CD6B26C}" destId="{3DFE38B9-22F9-4401-8074-0ABDB340299E}" srcOrd="14" destOrd="0" presId="urn:microsoft.com/office/officeart/2009/3/layout/StepUpProcess"/>
    <dgm:cxn modelId="{6E83B2F8-11D1-45F9-994F-5765A057A41C}" type="presParOf" srcId="{3DFE38B9-22F9-4401-8074-0ABDB340299E}" destId="{15C4F37C-F1EA-4343-85C0-EB0150BC7B10}" srcOrd="0" destOrd="0" presId="urn:microsoft.com/office/officeart/2009/3/layout/StepUpProcess"/>
    <dgm:cxn modelId="{0E662E2B-5895-455C-9AB8-DDB13CDCB46C}" type="presParOf" srcId="{3DFE38B9-22F9-4401-8074-0ABDB340299E}" destId="{07450022-C8A8-4285-8DD8-68E21B80FFD0}" srcOrd="1" destOrd="0" presId="urn:microsoft.com/office/officeart/2009/3/layout/StepUpProcess"/>
    <dgm:cxn modelId="{9FB30E42-A203-42C3-A800-BBB3A8E0367B}" type="presParOf" srcId="{3DFE38B9-22F9-4401-8074-0ABDB340299E}" destId="{CABBA1E2-8493-4670-BB68-16773AAB56FD}" srcOrd="2" destOrd="0" presId="urn:microsoft.com/office/officeart/2009/3/layout/StepUpProcess"/>
    <dgm:cxn modelId="{41AF6B4D-C6C4-40C1-BE35-8E5B0B9F90DC}" type="presParOf" srcId="{35288060-9271-41F1-B64D-D16A1CD6B26C}" destId="{BDE9B647-F275-48F0-9620-B895339BBEBD}" srcOrd="15" destOrd="0" presId="urn:microsoft.com/office/officeart/2009/3/layout/StepUpProcess"/>
    <dgm:cxn modelId="{81CF5A89-44A2-4A6B-8745-253713871DD7}" type="presParOf" srcId="{BDE9B647-F275-48F0-9620-B895339BBEBD}" destId="{DFA9CEB0-C073-4B8D-88B5-ADE83A7EBA9A}" srcOrd="0" destOrd="0" presId="urn:microsoft.com/office/officeart/2009/3/layout/StepUpProcess"/>
    <dgm:cxn modelId="{B44D4D35-36E6-4015-AB40-946B8294C43E}" type="presParOf" srcId="{35288060-9271-41F1-B64D-D16A1CD6B26C}" destId="{EC3D4D51-F7B3-4D1E-854F-B256E8313687}" srcOrd="16" destOrd="0" presId="urn:microsoft.com/office/officeart/2009/3/layout/StepUpProcess"/>
    <dgm:cxn modelId="{5FA16432-1717-498D-A28A-BECCE7C9FBEC}" type="presParOf" srcId="{EC3D4D51-F7B3-4D1E-854F-B256E8313687}" destId="{5FEF3DF4-FA09-403A-9D7C-A6556C9C0EF2}" srcOrd="0" destOrd="0" presId="urn:microsoft.com/office/officeart/2009/3/layout/StepUpProcess"/>
    <dgm:cxn modelId="{7E3C2CCC-8B69-450F-B7C3-F281A601D133}" type="presParOf" srcId="{EC3D4D51-F7B3-4D1E-854F-B256E8313687}" destId="{5FBAE0EA-8CDF-4706-B7B0-BB6844159C49}"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6151D70-90DF-4CB8-8A26-DA8E15FC399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3CCB3B92-B7F2-47FF-A568-790743D99EE1}">
      <dgm:prSet/>
      <dgm:spPr/>
      <dgm:t>
        <a:bodyPr/>
        <a:lstStyle/>
        <a:p>
          <a:r>
            <a:rPr lang="en-US" dirty="0"/>
            <a:t>Reconstruction of Peña Boulevard Outbound and widening of Peña Boulevard bridges (inbound and outbound) over Jackson Gap Street </a:t>
          </a:r>
        </a:p>
      </dgm:t>
      <dgm:extLst>
        <a:ext uri="{E40237B7-FDA0-4F09-8148-C483321AD2D9}">
          <dgm14:cNvPr xmlns:dgm14="http://schemas.microsoft.com/office/drawing/2010/diagram" id="0" name="" descr="Reconstruction of Peña Boulevard Outbound and widening of Peña Boulevard bridges (inbound and outbound) over Jackson Gap Street &#10;"/>
        </a:ext>
      </dgm:extLst>
    </dgm:pt>
    <dgm:pt modelId="{011505D2-FB21-4E54-B7D7-F20D3819C73A}" type="parTrans" cxnId="{203A6499-EB49-4373-9B60-AC113CCCEAF5}">
      <dgm:prSet/>
      <dgm:spPr/>
      <dgm:t>
        <a:bodyPr/>
        <a:lstStyle/>
        <a:p>
          <a:endParaRPr lang="en-US"/>
        </a:p>
      </dgm:t>
    </dgm:pt>
    <dgm:pt modelId="{A5315343-C4D9-4D78-97E5-34019B69A0D0}" type="sibTrans" cxnId="{203A6499-EB49-4373-9B60-AC113CCCEAF5}">
      <dgm:prSet/>
      <dgm:spPr/>
      <dgm:t>
        <a:bodyPr/>
        <a:lstStyle/>
        <a:p>
          <a:endParaRPr lang="en-US"/>
        </a:p>
      </dgm:t>
    </dgm:pt>
    <dgm:pt modelId="{D85ECB99-E219-4266-9AE7-4FC57C2792C6}">
      <dgm:prSet/>
      <dgm:spPr/>
      <dgm:t>
        <a:bodyPr/>
        <a:lstStyle/>
        <a:p>
          <a:r>
            <a:rPr lang="en-US" dirty="0"/>
            <a:t>Construction of new Direct Connect Ramps from both East and West Terminals to New Castle Street and 78th Avenue</a:t>
          </a:r>
        </a:p>
      </dgm:t>
      <dgm:extLst>
        <a:ext uri="{E40237B7-FDA0-4F09-8148-C483321AD2D9}">
          <dgm14:cNvPr xmlns:dgm14="http://schemas.microsoft.com/office/drawing/2010/diagram" id="0" name="" descr="Construction of new Direct Connect Ramps from both East and West Terminals to New Castle Street and 78th Avenue&#10;"/>
        </a:ext>
      </dgm:extLst>
    </dgm:pt>
    <dgm:pt modelId="{A1126D72-3484-443B-A74F-88B86072A11B}" type="parTrans" cxnId="{26CA524D-B785-49CE-8A05-9C92EF400209}">
      <dgm:prSet/>
      <dgm:spPr/>
      <dgm:t>
        <a:bodyPr/>
        <a:lstStyle/>
        <a:p>
          <a:endParaRPr lang="en-US"/>
        </a:p>
      </dgm:t>
    </dgm:pt>
    <dgm:pt modelId="{1ED9BB5C-2A9B-402F-8095-D19DEC60D26C}" type="sibTrans" cxnId="{26CA524D-B785-49CE-8A05-9C92EF400209}">
      <dgm:prSet/>
      <dgm:spPr/>
      <dgm:t>
        <a:bodyPr/>
        <a:lstStyle/>
        <a:p>
          <a:endParaRPr lang="en-US"/>
        </a:p>
      </dgm:t>
    </dgm:pt>
    <dgm:pt modelId="{0508E8E2-0BAF-47A4-B902-8C793ADB321A}">
      <dgm:prSet/>
      <dgm:spPr/>
      <dgm:t>
        <a:bodyPr/>
        <a:lstStyle/>
        <a:p>
          <a:r>
            <a:rPr lang="en-US" dirty="0"/>
            <a:t>Dedicated routes for buses will remove the buses from the Jackson Gap interchange and will not mix with public traffic​</a:t>
          </a:r>
        </a:p>
      </dgm:t>
      <dgm:extLst>
        <a:ext uri="{E40237B7-FDA0-4F09-8148-C483321AD2D9}">
          <dgm14:cNvPr xmlns:dgm14="http://schemas.microsoft.com/office/drawing/2010/diagram" id="0" name="" descr="Dedicated routes for buses will remove the buses from the Jackson Gap interchange and will not mix with public traffic​&#10;"/>
        </a:ext>
      </dgm:extLst>
    </dgm:pt>
    <dgm:pt modelId="{A7104742-BC29-442E-BC86-17288EE6FCA2}" type="parTrans" cxnId="{249DF17B-EBE4-4879-B108-1C1EB8DE3B7E}">
      <dgm:prSet/>
      <dgm:spPr/>
      <dgm:t>
        <a:bodyPr/>
        <a:lstStyle/>
        <a:p>
          <a:endParaRPr lang="en-US"/>
        </a:p>
      </dgm:t>
    </dgm:pt>
    <dgm:pt modelId="{C3194C20-3508-4B24-BFAA-04E5723B600A}" type="sibTrans" cxnId="{249DF17B-EBE4-4879-B108-1C1EB8DE3B7E}">
      <dgm:prSet/>
      <dgm:spPr/>
      <dgm:t>
        <a:bodyPr/>
        <a:lstStyle/>
        <a:p>
          <a:endParaRPr lang="en-US"/>
        </a:p>
      </dgm:t>
    </dgm:pt>
    <dgm:pt modelId="{28E8B26B-2340-47F5-90BF-36FCB513F2C4}">
      <dgm:prSet/>
      <dgm:spPr/>
      <dgm:t>
        <a:bodyPr/>
        <a:lstStyle/>
        <a:p>
          <a:r>
            <a:rPr lang="en-US" dirty="0"/>
            <a:t>Reconstruction of Peña Boulevard and Jackson Gap Street to a new diverging diamond interchange</a:t>
          </a:r>
        </a:p>
      </dgm:t>
      <dgm:extLst>
        <a:ext uri="{E40237B7-FDA0-4F09-8148-C483321AD2D9}">
          <dgm14:cNvPr xmlns:dgm14="http://schemas.microsoft.com/office/drawing/2010/diagram" id="0" name="" descr="Reconstruction of Peña Boulevard and Jackson Gap Street to a new diverging diamond interchange&#10;"/>
        </a:ext>
      </dgm:extLst>
    </dgm:pt>
    <dgm:pt modelId="{90304B2D-9FC8-44DC-A12D-40392B6C5CDD}" type="parTrans" cxnId="{93800ADC-0A79-4685-B675-680C203BA2F6}">
      <dgm:prSet/>
      <dgm:spPr/>
      <dgm:t>
        <a:bodyPr/>
        <a:lstStyle/>
        <a:p>
          <a:endParaRPr lang="en-US"/>
        </a:p>
      </dgm:t>
    </dgm:pt>
    <dgm:pt modelId="{A2C56CE9-7F48-40DB-8FE7-522383AFEBEB}" type="sibTrans" cxnId="{93800ADC-0A79-4685-B675-680C203BA2F6}">
      <dgm:prSet/>
      <dgm:spPr/>
      <dgm:t>
        <a:bodyPr/>
        <a:lstStyle/>
        <a:p>
          <a:endParaRPr lang="en-US"/>
        </a:p>
      </dgm:t>
    </dgm:pt>
    <dgm:pt modelId="{FAA8AE9A-3F94-48D7-97E1-12A6A5213F88}">
      <dgm:prSet/>
      <dgm:spPr/>
      <dgm:t>
        <a:bodyPr/>
        <a:lstStyle/>
        <a:p>
          <a:r>
            <a:rPr lang="en-US" dirty="0"/>
            <a:t>Construction began August 2024</a:t>
          </a:r>
        </a:p>
      </dgm:t>
      <dgm:extLst>
        <a:ext uri="{E40237B7-FDA0-4F09-8148-C483321AD2D9}">
          <dgm14:cNvPr xmlns:dgm14="http://schemas.microsoft.com/office/drawing/2010/diagram" id="0" name="" descr="Construction began August 2024&#10;"/>
        </a:ext>
      </dgm:extLst>
    </dgm:pt>
    <dgm:pt modelId="{42EF9580-D430-4E09-9A0A-A620AF9B8C13}" type="parTrans" cxnId="{42BF8DB1-F1C8-4378-8FE4-BD2D281DE8A0}">
      <dgm:prSet/>
      <dgm:spPr/>
      <dgm:t>
        <a:bodyPr/>
        <a:lstStyle/>
        <a:p>
          <a:endParaRPr lang="en-US"/>
        </a:p>
      </dgm:t>
    </dgm:pt>
    <dgm:pt modelId="{BD1EA16F-1CBF-4DF1-B7B6-960565FAFCA3}" type="sibTrans" cxnId="{42BF8DB1-F1C8-4378-8FE4-BD2D281DE8A0}">
      <dgm:prSet/>
      <dgm:spPr/>
      <dgm:t>
        <a:bodyPr/>
        <a:lstStyle/>
        <a:p>
          <a:endParaRPr lang="en-US"/>
        </a:p>
      </dgm:t>
    </dgm:pt>
    <dgm:pt modelId="{DEDD66D1-EEE7-4115-93EF-88520103F690}">
      <dgm:prSet/>
      <dgm:spPr/>
      <dgm:t>
        <a:bodyPr/>
        <a:lstStyle/>
        <a:p>
          <a:r>
            <a:rPr lang="en-US" dirty="0"/>
            <a:t>Substantial completion expected October 2026</a:t>
          </a:r>
        </a:p>
      </dgm:t>
      <dgm:extLst>
        <a:ext uri="{E40237B7-FDA0-4F09-8148-C483321AD2D9}">
          <dgm14:cNvPr xmlns:dgm14="http://schemas.microsoft.com/office/drawing/2010/diagram" id="0" name="" descr="Substantial completion expected October 2026&#10;"/>
        </a:ext>
      </dgm:extLst>
    </dgm:pt>
    <dgm:pt modelId="{5B21F522-2ED7-45D9-A323-9E9DB97CD2BB}" type="parTrans" cxnId="{68B31EBD-AB93-4046-B3CB-AA2813C0EBE3}">
      <dgm:prSet/>
      <dgm:spPr/>
      <dgm:t>
        <a:bodyPr/>
        <a:lstStyle/>
        <a:p>
          <a:endParaRPr lang="en-US"/>
        </a:p>
      </dgm:t>
    </dgm:pt>
    <dgm:pt modelId="{DE1C1312-D7D6-48AF-B219-0DA56DD7603D}" type="sibTrans" cxnId="{68B31EBD-AB93-4046-B3CB-AA2813C0EBE3}">
      <dgm:prSet/>
      <dgm:spPr/>
      <dgm:t>
        <a:bodyPr/>
        <a:lstStyle/>
        <a:p>
          <a:endParaRPr lang="en-US"/>
        </a:p>
      </dgm:t>
    </dgm:pt>
    <dgm:pt modelId="{7DBAF9A3-1F69-403D-B413-DB4918207A26}" type="pres">
      <dgm:prSet presAssocID="{36151D70-90DF-4CB8-8A26-DA8E15FC399B}" presName="diagram" presStyleCnt="0">
        <dgm:presLayoutVars>
          <dgm:dir/>
          <dgm:resizeHandles val="exact"/>
        </dgm:presLayoutVars>
      </dgm:prSet>
      <dgm:spPr/>
    </dgm:pt>
    <dgm:pt modelId="{4ADE2F9C-184E-4E50-B6B1-540928BD0924}" type="pres">
      <dgm:prSet presAssocID="{3CCB3B92-B7F2-47FF-A568-790743D99EE1}" presName="node" presStyleLbl="node1" presStyleIdx="0" presStyleCnt="6" custLinFactNeighborX="-382" custLinFactNeighborY="637">
        <dgm:presLayoutVars>
          <dgm:bulletEnabled val="1"/>
        </dgm:presLayoutVars>
      </dgm:prSet>
      <dgm:spPr/>
    </dgm:pt>
    <dgm:pt modelId="{CFA5498B-FD98-48E7-91B4-1AA627F91860}" type="pres">
      <dgm:prSet presAssocID="{A5315343-C4D9-4D78-97E5-34019B69A0D0}" presName="sibTrans" presStyleCnt="0"/>
      <dgm:spPr/>
    </dgm:pt>
    <dgm:pt modelId="{CBC9D6E2-BFF3-4FE4-9F2E-5A0FA422FB41}" type="pres">
      <dgm:prSet presAssocID="{D85ECB99-E219-4266-9AE7-4FC57C2792C6}" presName="node" presStyleLbl="node1" presStyleIdx="1" presStyleCnt="6">
        <dgm:presLayoutVars>
          <dgm:bulletEnabled val="1"/>
        </dgm:presLayoutVars>
      </dgm:prSet>
      <dgm:spPr/>
    </dgm:pt>
    <dgm:pt modelId="{D24A4D06-C365-4285-B5BD-95A63F9C2793}" type="pres">
      <dgm:prSet presAssocID="{1ED9BB5C-2A9B-402F-8095-D19DEC60D26C}" presName="sibTrans" presStyleCnt="0"/>
      <dgm:spPr/>
    </dgm:pt>
    <dgm:pt modelId="{B08F7E02-D1D8-4D0C-BFBA-D51B1BD18F1A}" type="pres">
      <dgm:prSet presAssocID="{0508E8E2-0BAF-47A4-B902-8C793ADB321A}" presName="node" presStyleLbl="node1" presStyleIdx="2" presStyleCnt="6">
        <dgm:presLayoutVars>
          <dgm:bulletEnabled val="1"/>
        </dgm:presLayoutVars>
      </dgm:prSet>
      <dgm:spPr/>
    </dgm:pt>
    <dgm:pt modelId="{545D1FCF-4E61-4B18-A7D5-530C646EA1B9}" type="pres">
      <dgm:prSet presAssocID="{C3194C20-3508-4B24-BFAA-04E5723B600A}" presName="sibTrans" presStyleCnt="0"/>
      <dgm:spPr/>
    </dgm:pt>
    <dgm:pt modelId="{3D636F5C-FFC1-4581-AC6B-76BCBD6CE140}" type="pres">
      <dgm:prSet presAssocID="{28E8B26B-2340-47F5-90BF-36FCB513F2C4}" presName="node" presStyleLbl="node1" presStyleIdx="3" presStyleCnt="6">
        <dgm:presLayoutVars>
          <dgm:bulletEnabled val="1"/>
        </dgm:presLayoutVars>
      </dgm:prSet>
      <dgm:spPr/>
    </dgm:pt>
    <dgm:pt modelId="{F3482111-39F1-44B3-BC02-DF3163C5CA21}" type="pres">
      <dgm:prSet presAssocID="{A2C56CE9-7F48-40DB-8FE7-522383AFEBEB}" presName="sibTrans" presStyleCnt="0"/>
      <dgm:spPr/>
    </dgm:pt>
    <dgm:pt modelId="{4C8B884C-0008-426F-BE93-836DACA71BF4}" type="pres">
      <dgm:prSet presAssocID="{FAA8AE9A-3F94-48D7-97E1-12A6A5213F88}" presName="node" presStyleLbl="node1" presStyleIdx="4" presStyleCnt="6">
        <dgm:presLayoutVars>
          <dgm:bulletEnabled val="1"/>
        </dgm:presLayoutVars>
      </dgm:prSet>
      <dgm:spPr/>
    </dgm:pt>
    <dgm:pt modelId="{DC24BD3A-371B-4532-AD3D-CEC41BC52A67}" type="pres">
      <dgm:prSet presAssocID="{BD1EA16F-1CBF-4DF1-B7B6-960565FAFCA3}" presName="sibTrans" presStyleCnt="0"/>
      <dgm:spPr/>
    </dgm:pt>
    <dgm:pt modelId="{640FC0FD-B3E9-40FB-AAFA-3DB48F69DC59}" type="pres">
      <dgm:prSet presAssocID="{DEDD66D1-EEE7-4115-93EF-88520103F690}" presName="node" presStyleLbl="node1" presStyleIdx="5" presStyleCnt="6">
        <dgm:presLayoutVars>
          <dgm:bulletEnabled val="1"/>
        </dgm:presLayoutVars>
      </dgm:prSet>
      <dgm:spPr/>
    </dgm:pt>
  </dgm:ptLst>
  <dgm:cxnLst>
    <dgm:cxn modelId="{085D3C33-2FF7-4F42-B2E1-9D0B0AE6A293}" type="presOf" srcId="{3CCB3B92-B7F2-47FF-A568-790743D99EE1}" destId="{4ADE2F9C-184E-4E50-B6B1-540928BD0924}" srcOrd="0" destOrd="0" presId="urn:microsoft.com/office/officeart/2005/8/layout/default"/>
    <dgm:cxn modelId="{26CA524D-B785-49CE-8A05-9C92EF400209}" srcId="{36151D70-90DF-4CB8-8A26-DA8E15FC399B}" destId="{D85ECB99-E219-4266-9AE7-4FC57C2792C6}" srcOrd="1" destOrd="0" parTransId="{A1126D72-3484-443B-A74F-88B86072A11B}" sibTransId="{1ED9BB5C-2A9B-402F-8095-D19DEC60D26C}"/>
    <dgm:cxn modelId="{E442C074-FC1B-492C-AE19-AB2E8FDE051F}" type="presOf" srcId="{DEDD66D1-EEE7-4115-93EF-88520103F690}" destId="{640FC0FD-B3E9-40FB-AAFA-3DB48F69DC59}" srcOrd="0" destOrd="0" presId="urn:microsoft.com/office/officeart/2005/8/layout/default"/>
    <dgm:cxn modelId="{EC88CE5A-96A8-4330-AC65-89F8067FEAE0}" type="presOf" srcId="{FAA8AE9A-3F94-48D7-97E1-12A6A5213F88}" destId="{4C8B884C-0008-426F-BE93-836DACA71BF4}" srcOrd="0" destOrd="0" presId="urn:microsoft.com/office/officeart/2005/8/layout/default"/>
    <dgm:cxn modelId="{249DF17B-EBE4-4879-B108-1C1EB8DE3B7E}" srcId="{36151D70-90DF-4CB8-8A26-DA8E15FC399B}" destId="{0508E8E2-0BAF-47A4-B902-8C793ADB321A}" srcOrd="2" destOrd="0" parTransId="{A7104742-BC29-442E-BC86-17288EE6FCA2}" sibTransId="{C3194C20-3508-4B24-BFAA-04E5723B600A}"/>
    <dgm:cxn modelId="{072F037C-7E61-4C8F-8676-13F4F44CA4C1}" type="presOf" srcId="{D85ECB99-E219-4266-9AE7-4FC57C2792C6}" destId="{CBC9D6E2-BFF3-4FE4-9F2E-5A0FA422FB41}" srcOrd="0" destOrd="0" presId="urn:microsoft.com/office/officeart/2005/8/layout/default"/>
    <dgm:cxn modelId="{203A6499-EB49-4373-9B60-AC113CCCEAF5}" srcId="{36151D70-90DF-4CB8-8A26-DA8E15FC399B}" destId="{3CCB3B92-B7F2-47FF-A568-790743D99EE1}" srcOrd="0" destOrd="0" parTransId="{011505D2-FB21-4E54-B7D7-F20D3819C73A}" sibTransId="{A5315343-C4D9-4D78-97E5-34019B69A0D0}"/>
    <dgm:cxn modelId="{42BF8DB1-F1C8-4378-8FE4-BD2D281DE8A0}" srcId="{36151D70-90DF-4CB8-8A26-DA8E15FC399B}" destId="{FAA8AE9A-3F94-48D7-97E1-12A6A5213F88}" srcOrd="4" destOrd="0" parTransId="{42EF9580-D430-4E09-9A0A-A620AF9B8C13}" sibTransId="{BD1EA16F-1CBF-4DF1-B7B6-960565FAFCA3}"/>
    <dgm:cxn modelId="{6FDF37B5-2E5C-4B96-836C-4F1C21099E79}" type="presOf" srcId="{36151D70-90DF-4CB8-8A26-DA8E15FC399B}" destId="{7DBAF9A3-1F69-403D-B413-DB4918207A26}" srcOrd="0" destOrd="0" presId="urn:microsoft.com/office/officeart/2005/8/layout/default"/>
    <dgm:cxn modelId="{68B31EBD-AB93-4046-B3CB-AA2813C0EBE3}" srcId="{36151D70-90DF-4CB8-8A26-DA8E15FC399B}" destId="{DEDD66D1-EEE7-4115-93EF-88520103F690}" srcOrd="5" destOrd="0" parTransId="{5B21F522-2ED7-45D9-A323-9E9DB97CD2BB}" sibTransId="{DE1C1312-D7D6-48AF-B219-0DA56DD7603D}"/>
    <dgm:cxn modelId="{93800ADC-0A79-4685-B675-680C203BA2F6}" srcId="{36151D70-90DF-4CB8-8A26-DA8E15FC399B}" destId="{28E8B26B-2340-47F5-90BF-36FCB513F2C4}" srcOrd="3" destOrd="0" parTransId="{90304B2D-9FC8-44DC-A12D-40392B6C5CDD}" sibTransId="{A2C56CE9-7F48-40DB-8FE7-522383AFEBEB}"/>
    <dgm:cxn modelId="{4CAEBADE-C9D0-41ED-AC55-76687C459AF4}" type="presOf" srcId="{0508E8E2-0BAF-47A4-B902-8C793ADB321A}" destId="{B08F7E02-D1D8-4D0C-BFBA-D51B1BD18F1A}" srcOrd="0" destOrd="0" presId="urn:microsoft.com/office/officeart/2005/8/layout/default"/>
    <dgm:cxn modelId="{363871FE-3F99-4F09-A229-C4C093E7A115}" type="presOf" srcId="{28E8B26B-2340-47F5-90BF-36FCB513F2C4}" destId="{3D636F5C-FFC1-4581-AC6B-76BCBD6CE140}" srcOrd="0" destOrd="0" presId="urn:microsoft.com/office/officeart/2005/8/layout/default"/>
    <dgm:cxn modelId="{9DB855CB-7D78-40B1-92B6-1EFAEB0441E6}" type="presParOf" srcId="{7DBAF9A3-1F69-403D-B413-DB4918207A26}" destId="{4ADE2F9C-184E-4E50-B6B1-540928BD0924}" srcOrd="0" destOrd="0" presId="urn:microsoft.com/office/officeart/2005/8/layout/default"/>
    <dgm:cxn modelId="{425E3EBA-3F61-4C46-97E9-464ED01F634E}" type="presParOf" srcId="{7DBAF9A3-1F69-403D-B413-DB4918207A26}" destId="{CFA5498B-FD98-48E7-91B4-1AA627F91860}" srcOrd="1" destOrd="0" presId="urn:microsoft.com/office/officeart/2005/8/layout/default"/>
    <dgm:cxn modelId="{BC02B22A-6241-42DE-B4F4-3AE69BF84B9B}" type="presParOf" srcId="{7DBAF9A3-1F69-403D-B413-DB4918207A26}" destId="{CBC9D6E2-BFF3-4FE4-9F2E-5A0FA422FB41}" srcOrd="2" destOrd="0" presId="urn:microsoft.com/office/officeart/2005/8/layout/default"/>
    <dgm:cxn modelId="{E5F83B61-573E-4FB2-9224-51FCDBC28AF2}" type="presParOf" srcId="{7DBAF9A3-1F69-403D-B413-DB4918207A26}" destId="{D24A4D06-C365-4285-B5BD-95A63F9C2793}" srcOrd="3" destOrd="0" presId="urn:microsoft.com/office/officeart/2005/8/layout/default"/>
    <dgm:cxn modelId="{AC0661C4-F7A1-4557-95C4-461BD87500D0}" type="presParOf" srcId="{7DBAF9A3-1F69-403D-B413-DB4918207A26}" destId="{B08F7E02-D1D8-4D0C-BFBA-D51B1BD18F1A}" srcOrd="4" destOrd="0" presId="urn:microsoft.com/office/officeart/2005/8/layout/default"/>
    <dgm:cxn modelId="{456936EC-842A-448F-871E-A8E10AD96AA8}" type="presParOf" srcId="{7DBAF9A3-1F69-403D-B413-DB4918207A26}" destId="{545D1FCF-4E61-4B18-A7D5-530C646EA1B9}" srcOrd="5" destOrd="0" presId="urn:microsoft.com/office/officeart/2005/8/layout/default"/>
    <dgm:cxn modelId="{F91392A1-1968-41F8-B758-3E5ED7BAEED1}" type="presParOf" srcId="{7DBAF9A3-1F69-403D-B413-DB4918207A26}" destId="{3D636F5C-FFC1-4581-AC6B-76BCBD6CE140}" srcOrd="6" destOrd="0" presId="urn:microsoft.com/office/officeart/2005/8/layout/default"/>
    <dgm:cxn modelId="{628ACAE5-E417-43A9-B02E-47E6B5AE7007}" type="presParOf" srcId="{7DBAF9A3-1F69-403D-B413-DB4918207A26}" destId="{F3482111-39F1-44B3-BC02-DF3163C5CA21}" srcOrd="7" destOrd="0" presId="urn:microsoft.com/office/officeart/2005/8/layout/default"/>
    <dgm:cxn modelId="{31EC95D9-3A2F-4291-B099-7B7A6DC157F7}" type="presParOf" srcId="{7DBAF9A3-1F69-403D-B413-DB4918207A26}" destId="{4C8B884C-0008-426F-BE93-836DACA71BF4}" srcOrd="8" destOrd="0" presId="urn:microsoft.com/office/officeart/2005/8/layout/default"/>
    <dgm:cxn modelId="{ADE52CCB-D1E9-472A-9C57-BDD87CE7FA4B}" type="presParOf" srcId="{7DBAF9A3-1F69-403D-B413-DB4918207A26}" destId="{DC24BD3A-371B-4532-AD3D-CEC41BC52A67}" srcOrd="9" destOrd="0" presId="urn:microsoft.com/office/officeart/2005/8/layout/default"/>
    <dgm:cxn modelId="{8492A781-B1AB-47AD-BF6F-910ACED985B1}" type="presParOf" srcId="{7DBAF9A3-1F69-403D-B413-DB4918207A26}" destId="{640FC0FD-B3E9-40FB-AAFA-3DB48F69DC59}"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9A0C946-FC54-4B63-B637-A4CB8EA9B1E8}" type="doc">
      <dgm:prSet loTypeId="urn:microsoft.com/office/officeart/2005/8/layout/default" loCatId="list" qsTypeId="urn:microsoft.com/office/officeart/2005/8/quickstyle/simple2" qsCatId="simple" csTypeId="urn:microsoft.com/office/officeart/2005/8/colors/accent1_2" csCatId="accent1" phldr="1"/>
      <dgm:spPr/>
      <dgm:t>
        <a:bodyPr/>
        <a:lstStyle/>
        <a:p>
          <a:endParaRPr lang="en-US"/>
        </a:p>
      </dgm:t>
    </dgm:pt>
    <dgm:pt modelId="{94A54110-C6E3-4ADE-9C26-EECF62173BE7}">
      <dgm:prSet/>
      <dgm:spPr/>
      <dgm:t>
        <a:bodyPr/>
        <a:lstStyle/>
        <a:p>
          <a:r>
            <a:rPr lang="en-US" b="1" baseline="0" dirty="0"/>
            <a:t>CMAR Contract with United Airlines</a:t>
          </a:r>
          <a:endParaRPr lang="en-US" dirty="0"/>
        </a:p>
      </dgm:t>
      <dgm:extLst>
        <a:ext uri="{E40237B7-FDA0-4F09-8148-C483321AD2D9}">
          <dgm14:cNvPr xmlns:dgm14="http://schemas.microsoft.com/office/drawing/2010/diagram" id="0" name="" descr="CMAR Contract with United Airlines&#10;"/>
        </a:ext>
      </dgm:extLst>
    </dgm:pt>
    <dgm:pt modelId="{0CCCACAC-EB4A-4B8C-A252-0406E40A5CEF}" type="parTrans" cxnId="{47AFFEDE-BECA-4CEF-A6FD-6C05BD5C87DE}">
      <dgm:prSet/>
      <dgm:spPr/>
      <dgm:t>
        <a:bodyPr/>
        <a:lstStyle/>
        <a:p>
          <a:endParaRPr lang="en-US"/>
        </a:p>
      </dgm:t>
    </dgm:pt>
    <dgm:pt modelId="{4D432D36-5880-4EAF-A2AD-2F56152E76C3}" type="sibTrans" cxnId="{47AFFEDE-BECA-4CEF-A6FD-6C05BD5C87DE}">
      <dgm:prSet/>
      <dgm:spPr/>
      <dgm:t>
        <a:bodyPr/>
        <a:lstStyle/>
        <a:p>
          <a:endParaRPr lang="en-US"/>
        </a:p>
      </dgm:t>
    </dgm:pt>
    <dgm:pt modelId="{49A200F6-C53D-4FF8-8D0E-CAA922E43148}">
      <dgm:prSet/>
      <dgm:spPr/>
      <dgm:t>
        <a:bodyPr/>
        <a:lstStyle/>
        <a:p>
          <a:r>
            <a:rPr lang="en-US" b="1" baseline="0" dirty="0"/>
            <a:t>Storm water infrastructure</a:t>
          </a:r>
          <a:endParaRPr lang="en-US" dirty="0"/>
        </a:p>
      </dgm:t>
      <dgm:extLst>
        <a:ext uri="{E40237B7-FDA0-4F09-8148-C483321AD2D9}">
          <dgm14:cNvPr xmlns:dgm14="http://schemas.microsoft.com/office/drawing/2010/diagram" id="0" name="" descr="Storm water infrastructure&#10;"/>
        </a:ext>
      </dgm:extLst>
    </dgm:pt>
    <dgm:pt modelId="{12660DDE-FDF3-4383-A488-DB8485013F77}" type="parTrans" cxnId="{D8FB7821-B94A-4883-BC37-686950941CD8}">
      <dgm:prSet/>
      <dgm:spPr/>
      <dgm:t>
        <a:bodyPr/>
        <a:lstStyle/>
        <a:p>
          <a:endParaRPr lang="en-US"/>
        </a:p>
      </dgm:t>
    </dgm:pt>
    <dgm:pt modelId="{F7A2D0B3-9CD9-47F5-A9CD-6EA1688BBE74}" type="sibTrans" cxnId="{D8FB7821-B94A-4883-BC37-686950941CD8}">
      <dgm:prSet/>
      <dgm:spPr/>
      <dgm:t>
        <a:bodyPr/>
        <a:lstStyle/>
        <a:p>
          <a:endParaRPr lang="en-US"/>
        </a:p>
      </dgm:t>
    </dgm:pt>
    <dgm:pt modelId="{171C728B-4D80-4114-8FC5-7C262799033A}">
      <dgm:prSet/>
      <dgm:spPr/>
      <dgm:t>
        <a:bodyPr/>
        <a:lstStyle/>
        <a:p>
          <a:r>
            <a:rPr lang="en-US" b="1" baseline="0" dirty="0"/>
            <a:t>50,000gal Oil/Water Separator System</a:t>
          </a:r>
          <a:endParaRPr lang="en-US" dirty="0"/>
        </a:p>
      </dgm:t>
      <dgm:extLst>
        <a:ext uri="{E40237B7-FDA0-4F09-8148-C483321AD2D9}">
          <dgm14:cNvPr xmlns:dgm14="http://schemas.microsoft.com/office/drawing/2010/diagram" id="0" name="" descr="50,000gal Oil/Water Separator System&#10;"/>
        </a:ext>
      </dgm:extLst>
    </dgm:pt>
    <dgm:pt modelId="{7DFFDC74-1754-4202-8419-1E4896FB4BB1}" type="parTrans" cxnId="{0E914E08-3A6B-4EF8-8265-BF77A9741778}">
      <dgm:prSet/>
      <dgm:spPr/>
      <dgm:t>
        <a:bodyPr/>
        <a:lstStyle/>
        <a:p>
          <a:endParaRPr lang="en-US"/>
        </a:p>
      </dgm:t>
    </dgm:pt>
    <dgm:pt modelId="{FAC3F6D0-0380-49DB-80C3-F40A6D6BF76F}" type="sibTrans" cxnId="{0E914E08-3A6B-4EF8-8265-BF77A9741778}">
      <dgm:prSet/>
      <dgm:spPr/>
      <dgm:t>
        <a:bodyPr/>
        <a:lstStyle/>
        <a:p>
          <a:endParaRPr lang="en-US"/>
        </a:p>
      </dgm:t>
    </dgm:pt>
    <dgm:pt modelId="{56B170E0-0B8E-4A09-97AA-25DCB2170109}">
      <dgm:prSet/>
      <dgm:spPr/>
      <dgm:t>
        <a:bodyPr/>
        <a:lstStyle/>
        <a:p>
          <a:r>
            <a:rPr lang="en-US" b="1" baseline="0" dirty="0"/>
            <a:t>Relocation of DIWF system</a:t>
          </a:r>
          <a:endParaRPr lang="en-US" dirty="0"/>
        </a:p>
      </dgm:t>
      <dgm:extLst>
        <a:ext uri="{E40237B7-FDA0-4F09-8148-C483321AD2D9}">
          <dgm14:cNvPr xmlns:dgm14="http://schemas.microsoft.com/office/drawing/2010/diagram" id="0" name="" descr="Relocation of DIWF system&#10;"/>
        </a:ext>
      </dgm:extLst>
    </dgm:pt>
    <dgm:pt modelId="{252293EB-44F2-42DF-B1E9-E27D95A32383}" type="parTrans" cxnId="{5FEC2984-1EA6-4135-819C-A20AD7F2CCA9}">
      <dgm:prSet/>
      <dgm:spPr/>
      <dgm:t>
        <a:bodyPr/>
        <a:lstStyle/>
        <a:p>
          <a:endParaRPr lang="en-US"/>
        </a:p>
      </dgm:t>
    </dgm:pt>
    <dgm:pt modelId="{B708356F-103A-4FA2-B290-971105B5CE21}" type="sibTrans" cxnId="{5FEC2984-1EA6-4135-819C-A20AD7F2CCA9}">
      <dgm:prSet/>
      <dgm:spPr/>
      <dgm:t>
        <a:bodyPr/>
        <a:lstStyle/>
        <a:p>
          <a:endParaRPr lang="en-US"/>
        </a:p>
      </dgm:t>
    </dgm:pt>
    <dgm:pt modelId="{D38D6754-BF85-43C8-9702-092B276D68DB}">
      <dgm:prSet/>
      <dgm:spPr/>
      <dgm:t>
        <a:bodyPr/>
        <a:lstStyle/>
        <a:p>
          <a:r>
            <a:rPr lang="en-US" b="1" baseline="0" dirty="0"/>
            <a:t>Utility pits for ground power units / aircraft charging</a:t>
          </a:r>
          <a:endParaRPr lang="en-US" dirty="0"/>
        </a:p>
      </dgm:t>
      <dgm:extLst>
        <a:ext uri="{E40237B7-FDA0-4F09-8148-C483321AD2D9}">
          <dgm14:cNvPr xmlns:dgm14="http://schemas.microsoft.com/office/drawing/2010/diagram" id="0" name="" descr="Utility pits for ground power units / aircraft charging&#10;"/>
        </a:ext>
      </dgm:extLst>
    </dgm:pt>
    <dgm:pt modelId="{EC9B1656-169C-4B76-BDA9-1D4E27C72F48}" type="parTrans" cxnId="{5E196C87-5BF0-48F6-832E-23DF21C7C6A4}">
      <dgm:prSet/>
      <dgm:spPr/>
      <dgm:t>
        <a:bodyPr/>
        <a:lstStyle/>
        <a:p>
          <a:endParaRPr lang="en-US"/>
        </a:p>
      </dgm:t>
    </dgm:pt>
    <dgm:pt modelId="{442E0054-0D60-4E15-B9D8-E474D4C421F0}" type="sibTrans" cxnId="{5E196C87-5BF0-48F6-832E-23DF21C7C6A4}">
      <dgm:prSet/>
      <dgm:spPr/>
      <dgm:t>
        <a:bodyPr/>
        <a:lstStyle/>
        <a:p>
          <a:endParaRPr lang="en-US"/>
        </a:p>
      </dgm:t>
    </dgm:pt>
    <dgm:pt modelId="{5E7E742D-309F-47A7-871E-6765F7E8E3CA}">
      <dgm:prSet/>
      <dgm:spPr/>
      <dgm:t>
        <a:bodyPr/>
        <a:lstStyle/>
        <a:p>
          <a:r>
            <a:rPr lang="en-US" b="1" baseline="0" dirty="0"/>
            <a:t>Mast lighting</a:t>
          </a:r>
          <a:endParaRPr lang="en-US" dirty="0"/>
        </a:p>
      </dgm:t>
      <dgm:extLst>
        <a:ext uri="{E40237B7-FDA0-4F09-8148-C483321AD2D9}">
          <dgm14:cNvPr xmlns:dgm14="http://schemas.microsoft.com/office/drawing/2010/diagram" id="0" name="" descr="Mast lighting&#10;"/>
        </a:ext>
      </dgm:extLst>
    </dgm:pt>
    <dgm:pt modelId="{13000E1C-FED8-4257-A4CC-5D59484B9EE2}" type="parTrans" cxnId="{AD1D87BA-5620-4111-9A48-C88850814A35}">
      <dgm:prSet/>
      <dgm:spPr/>
      <dgm:t>
        <a:bodyPr/>
        <a:lstStyle/>
        <a:p>
          <a:endParaRPr lang="en-US"/>
        </a:p>
      </dgm:t>
    </dgm:pt>
    <dgm:pt modelId="{CC724F5B-98DF-4925-8B3F-456134B8E098}" type="sibTrans" cxnId="{AD1D87BA-5620-4111-9A48-C88850814A35}">
      <dgm:prSet/>
      <dgm:spPr/>
      <dgm:t>
        <a:bodyPr/>
        <a:lstStyle/>
        <a:p>
          <a:endParaRPr lang="en-US"/>
        </a:p>
      </dgm:t>
    </dgm:pt>
    <dgm:pt modelId="{0F81500C-BB78-45E3-A3FD-D44C50BD539B}">
      <dgm:prSet/>
      <dgm:spPr/>
      <dgm:t>
        <a:bodyPr/>
        <a:lstStyle/>
        <a:p>
          <a:r>
            <a:rPr lang="en-US" b="1" baseline="0" dirty="0"/>
            <a:t>OFCI Security and IT devices </a:t>
          </a:r>
          <a:endParaRPr lang="en-US" dirty="0"/>
        </a:p>
      </dgm:t>
      <dgm:extLst>
        <a:ext uri="{E40237B7-FDA0-4F09-8148-C483321AD2D9}">
          <dgm14:cNvPr xmlns:dgm14="http://schemas.microsoft.com/office/drawing/2010/diagram" id="0" name="" descr="OFCI Security and IT devices &#10;"/>
        </a:ext>
      </dgm:extLst>
    </dgm:pt>
    <dgm:pt modelId="{662262E0-0B82-4DFB-92A1-82D211A7A565}" type="parTrans" cxnId="{6328EA22-812B-4F25-BD56-F4C162AA55BA}">
      <dgm:prSet/>
      <dgm:spPr/>
      <dgm:t>
        <a:bodyPr/>
        <a:lstStyle/>
        <a:p>
          <a:endParaRPr lang="en-US"/>
        </a:p>
      </dgm:t>
    </dgm:pt>
    <dgm:pt modelId="{93D98712-FE86-41EB-9FEB-20AFB75A6993}" type="sibTrans" cxnId="{6328EA22-812B-4F25-BD56-F4C162AA55BA}">
      <dgm:prSet/>
      <dgm:spPr/>
      <dgm:t>
        <a:bodyPr/>
        <a:lstStyle/>
        <a:p>
          <a:endParaRPr lang="en-US"/>
        </a:p>
      </dgm:t>
    </dgm:pt>
    <dgm:pt modelId="{351188F0-866C-4A01-903A-0BD105A38348}">
      <dgm:prSet/>
      <dgm:spPr/>
      <dgm:t>
        <a:bodyPr/>
        <a:lstStyle/>
        <a:p>
          <a:r>
            <a:rPr lang="en-US" b="1" baseline="0" dirty="0"/>
            <a:t>Project NTP December 2024</a:t>
          </a:r>
          <a:endParaRPr lang="en-US" dirty="0"/>
        </a:p>
      </dgm:t>
      <dgm:extLst>
        <a:ext uri="{E40237B7-FDA0-4F09-8148-C483321AD2D9}">
          <dgm14:cNvPr xmlns:dgm14="http://schemas.microsoft.com/office/drawing/2010/diagram" id="0" name="" descr="Project NTP December 2024&#10;"/>
        </a:ext>
      </dgm:extLst>
    </dgm:pt>
    <dgm:pt modelId="{3D35ECC1-1123-4E60-8829-81872EFCE66F}" type="parTrans" cxnId="{2864CB2E-B7E7-4963-922D-92E3DF4E7C3B}">
      <dgm:prSet/>
      <dgm:spPr/>
      <dgm:t>
        <a:bodyPr/>
        <a:lstStyle/>
        <a:p>
          <a:endParaRPr lang="en-US"/>
        </a:p>
      </dgm:t>
    </dgm:pt>
    <dgm:pt modelId="{80773A8E-3046-40BA-9264-7D0F3910FA13}" type="sibTrans" cxnId="{2864CB2E-B7E7-4963-922D-92E3DF4E7C3B}">
      <dgm:prSet/>
      <dgm:spPr/>
      <dgm:t>
        <a:bodyPr/>
        <a:lstStyle/>
        <a:p>
          <a:endParaRPr lang="en-US"/>
        </a:p>
      </dgm:t>
    </dgm:pt>
    <dgm:pt modelId="{394DBA83-74B9-4D47-98EA-CD0ABD6806F6}">
      <dgm:prSet/>
      <dgm:spPr/>
      <dgm:t>
        <a:bodyPr/>
        <a:lstStyle/>
        <a:p>
          <a:r>
            <a:rPr lang="en-US" b="1" baseline="0" dirty="0"/>
            <a:t>Substantial Completion July 2026</a:t>
          </a:r>
          <a:endParaRPr lang="en-US" dirty="0"/>
        </a:p>
      </dgm:t>
      <dgm:extLst>
        <a:ext uri="{E40237B7-FDA0-4F09-8148-C483321AD2D9}">
          <dgm14:cNvPr xmlns:dgm14="http://schemas.microsoft.com/office/drawing/2010/diagram" id="0" name="" descr="Substantial Completion July 2026&#10;"/>
        </a:ext>
      </dgm:extLst>
    </dgm:pt>
    <dgm:pt modelId="{0A6EF71A-8871-416D-99A2-086881FB7C3A}" type="parTrans" cxnId="{A2997553-CB55-4370-BBC7-D8968F336033}">
      <dgm:prSet/>
      <dgm:spPr/>
      <dgm:t>
        <a:bodyPr/>
        <a:lstStyle/>
        <a:p>
          <a:endParaRPr lang="en-US"/>
        </a:p>
      </dgm:t>
    </dgm:pt>
    <dgm:pt modelId="{D80818AA-9A9E-4C05-9BFA-38153A3F8CA4}" type="sibTrans" cxnId="{A2997553-CB55-4370-BBC7-D8968F336033}">
      <dgm:prSet/>
      <dgm:spPr/>
      <dgm:t>
        <a:bodyPr/>
        <a:lstStyle/>
        <a:p>
          <a:endParaRPr lang="en-US"/>
        </a:p>
      </dgm:t>
    </dgm:pt>
    <dgm:pt modelId="{9DCE8C80-CD7C-4A34-B98F-FF5E18B349C7}">
      <dgm:prSet/>
      <dgm:spPr/>
      <dgm:t>
        <a:bodyPr/>
        <a:lstStyle/>
        <a:p>
          <a:r>
            <a:rPr lang="en-US" b="1" baseline="0" dirty="0"/>
            <a:t>20 Narrow Body (A320, 737) or 5 Wide Body (747, 777) RON parking spots </a:t>
          </a:r>
          <a:endParaRPr lang="en-US" dirty="0"/>
        </a:p>
      </dgm:t>
      <dgm:extLst>
        <a:ext uri="{E40237B7-FDA0-4F09-8148-C483321AD2D9}">
          <dgm14:cNvPr xmlns:dgm14="http://schemas.microsoft.com/office/drawing/2010/diagram" id="0" name="" descr="20 Narrow Body (A320, 737) or 5 Wide Body (747, 777) RON parking spots &#10;"/>
        </a:ext>
      </dgm:extLst>
    </dgm:pt>
    <dgm:pt modelId="{B5D8F4C0-EB34-4352-BBAB-122ED5A54D0E}" type="parTrans" cxnId="{1427A641-059D-40A2-BF40-CB80EE2B7098}">
      <dgm:prSet/>
      <dgm:spPr/>
      <dgm:t>
        <a:bodyPr/>
        <a:lstStyle/>
        <a:p>
          <a:endParaRPr lang="en-US"/>
        </a:p>
      </dgm:t>
    </dgm:pt>
    <dgm:pt modelId="{C57662B6-186F-4463-BF3D-BE25AE478D3A}" type="sibTrans" cxnId="{1427A641-059D-40A2-BF40-CB80EE2B7098}">
      <dgm:prSet/>
      <dgm:spPr/>
      <dgm:t>
        <a:bodyPr/>
        <a:lstStyle/>
        <a:p>
          <a:endParaRPr lang="en-US"/>
        </a:p>
      </dgm:t>
    </dgm:pt>
    <dgm:pt modelId="{6E1435BD-F1F3-4B8A-81EA-653772DF9988}" type="pres">
      <dgm:prSet presAssocID="{29A0C946-FC54-4B63-B637-A4CB8EA9B1E8}" presName="diagram" presStyleCnt="0">
        <dgm:presLayoutVars>
          <dgm:dir/>
          <dgm:resizeHandles val="exact"/>
        </dgm:presLayoutVars>
      </dgm:prSet>
      <dgm:spPr/>
    </dgm:pt>
    <dgm:pt modelId="{8D48859D-F417-48FF-9EA8-0DA32328A9B5}" type="pres">
      <dgm:prSet presAssocID="{94A54110-C6E3-4ADE-9C26-EECF62173BE7}" presName="node" presStyleLbl="node1" presStyleIdx="0" presStyleCnt="10">
        <dgm:presLayoutVars>
          <dgm:bulletEnabled val="1"/>
        </dgm:presLayoutVars>
      </dgm:prSet>
      <dgm:spPr/>
    </dgm:pt>
    <dgm:pt modelId="{2AAF9A1F-54A5-4539-B9ED-62E3ADC325CE}" type="pres">
      <dgm:prSet presAssocID="{4D432D36-5880-4EAF-A2AD-2F56152E76C3}" presName="sibTrans" presStyleCnt="0"/>
      <dgm:spPr/>
    </dgm:pt>
    <dgm:pt modelId="{B99003DB-E158-42B3-B85C-6D80C3681616}" type="pres">
      <dgm:prSet presAssocID="{9DCE8C80-CD7C-4A34-B98F-FF5E18B349C7}" presName="node" presStyleLbl="node1" presStyleIdx="1" presStyleCnt="10">
        <dgm:presLayoutVars>
          <dgm:bulletEnabled val="1"/>
        </dgm:presLayoutVars>
      </dgm:prSet>
      <dgm:spPr/>
    </dgm:pt>
    <dgm:pt modelId="{7D12B4AE-9632-4CC3-A3C1-6CF21417256A}" type="pres">
      <dgm:prSet presAssocID="{C57662B6-186F-4463-BF3D-BE25AE478D3A}" presName="sibTrans" presStyleCnt="0"/>
      <dgm:spPr/>
    </dgm:pt>
    <dgm:pt modelId="{E013A620-0114-4185-80E6-8509109F21A3}" type="pres">
      <dgm:prSet presAssocID="{49A200F6-C53D-4FF8-8D0E-CAA922E43148}" presName="node" presStyleLbl="node1" presStyleIdx="2" presStyleCnt="10">
        <dgm:presLayoutVars>
          <dgm:bulletEnabled val="1"/>
        </dgm:presLayoutVars>
      </dgm:prSet>
      <dgm:spPr/>
    </dgm:pt>
    <dgm:pt modelId="{96DE28D5-96C8-46BF-AAD1-4A445DB4CB80}" type="pres">
      <dgm:prSet presAssocID="{F7A2D0B3-9CD9-47F5-A9CD-6EA1688BBE74}" presName="sibTrans" presStyleCnt="0"/>
      <dgm:spPr/>
    </dgm:pt>
    <dgm:pt modelId="{381211C0-F2CE-47CA-B8B7-1DC63CFF3C93}" type="pres">
      <dgm:prSet presAssocID="{171C728B-4D80-4114-8FC5-7C262799033A}" presName="node" presStyleLbl="node1" presStyleIdx="3" presStyleCnt="10">
        <dgm:presLayoutVars>
          <dgm:bulletEnabled val="1"/>
        </dgm:presLayoutVars>
      </dgm:prSet>
      <dgm:spPr/>
    </dgm:pt>
    <dgm:pt modelId="{DF664B30-B7F5-4181-B353-865AFA04592C}" type="pres">
      <dgm:prSet presAssocID="{FAC3F6D0-0380-49DB-80C3-F40A6D6BF76F}" presName="sibTrans" presStyleCnt="0"/>
      <dgm:spPr/>
    </dgm:pt>
    <dgm:pt modelId="{A776B693-C273-4253-9988-E28AC1B30BE3}" type="pres">
      <dgm:prSet presAssocID="{56B170E0-0B8E-4A09-97AA-25DCB2170109}" presName="node" presStyleLbl="node1" presStyleIdx="4" presStyleCnt="10">
        <dgm:presLayoutVars>
          <dgm:bulletEnabled val="1"/>
        </dgm:presLayoutVars>
      </dgm:prSet>
      <dgm:spPr/>
    </dgm:pt>
    <dgm:pt modelId="{5FD3B76C-CB84-4745-86AD-0C8688EFF50D}" type="pres">
      <dgm:prSet presAssocID="{B708356F-103A-4FA2-B290-971105B5CE21}" presName="sibTrans" presStyleCnt="0"/>
      <dgm:spPr/>
    </dgm:pt>
    <dgm:pt modelId="{DB249D6D-A1AA-49B5-B631-2B6DC0296817}" type="pres">
      <dgm:prSet presAssocID="{D38D6754-BF85-43C8-9702-092B276D68DB}" presName="node" presStyleLbl="node1" presStyleIdx="5" presStyleCnt="10">
        <dgm:presLayoutVars>
          <dgm:bulletEnabled val="1"/>
        </dgm:presLayoutVars>
      </dgm:prSet>
      <dgm:spPr/>
    </dgm:pt>
    <dgm:pt modelId="{6A01772F-AD5F-4EC5-9B86-FF1B015C8737}" type="pres">
      <dgm:prSet presAssocID="{442E0054-0D60-4E15-B9D8-E474D4C421F0}" presName="sibTrans" presStyleCnt="0"/>
      <dgm:spPr/>
    </dgm:pt>
    <dgm:pt modelId="{E3041AB1-313F-49D6-9F2A-FBFF9BBD98B6}" type="pres">
      <dgm:prSet presAssocID="{5E7E742D-309F-47A7-871E-6765F7E8E3CA}" presName="node" presStyleLbl="node1" presStyleIdx="6" presStyleCnt="10">
        <dgm:presLayoutVars>
          <dgm:bulletEnabled val="1"/>
        </dgm:presLayoutVars>
      </dgm:prSet>
      <dgm:spPr/>
    </dgm:pt>
    <dgm:pt modelId="{C5BCF669-6E5C-4D50-B741-DE1BDAB60EFB}" type="pres">
      <dgm:prSet presAssocID="{CC724F5B-98DF-4925-8B3F-456134B8E098}" presName="sibTrans" presStyleCnt="0"/>
      <dgm:spPr/>
    </dgm:pt>
    <dgm:pt modelId="{25BA7461-E66B-48F7-87F2-4A41DF0F6BC7}" type="pres">
      <dgm:prSet presAssocID="{0F81500C-BB78-45E3-A3FD-D44C50BD539B}" presName="node" presStyleLbl="node1" presStyleIdx="7" presStyleCnt="10">
        <dgm:presLayoutVars>
          <dgm:bulletEnabled val="1"/>
        </dgm:presLayoutVars>
      </dgm:prSet>
      <dgm:spPr/>
    </dgm:pt>
    <dgm:pt modelId="{52985A76-6269-4A45-9325-4D5C2131CAFF}" type="pres">
      <dgm:prSet presAssocID="{93D98712-FE86-41EB-9FEB-20AFB75A6993}" presName="sibTrans" presStyleCnt="0"/>
      <dgm:spPr/>
    </dgm:pt>
    <dgm:pt modelId="{1CA82450-26AF-4277-9849-5083D6AB7842}" type="pres">
      <dgm:prSet presAssocID="{351188F0-866C-4A01-903A-0BD105A38348}" presName="node" presStyleLbl="node1" presStyleIdx="8" presStyleCnt="10">
        <dgm:presLayoutVars>
          <dgm:bulletEnabled val="1"/>
        </dgm:presLayoutVars>
      </dgm:prSet>
      <dgm:spPr/>
    </dgm:pt>
    <dgm:pt modelId="{09F303E4-5D32-47BF-A690-14155BE14AA7}" type="pres">
      <dgm:prSet presAssocID="{80773A8E-3046-40BA-9264-7D0F3910FA13}" presName="sibTrans" presStyleCnt="0"/>
      <dgm:spPr/>
    </dgm:pt>
    <dgm:pt modelId="{EE79C46E-484D-4108-9FA0-CC54CE42FB4F}" type="pres">
      <dgm:prSet presAssocID="{394DBA83-74B9-4D47-98EA-CD0ABD6806F6}" presName="node" presStyleLbl="node1" presStyleIdx="9" presStyleCnt="10">
        <dgm:presLayoutVars>
          <dgm:bulletEnabled val="1"/>
        </dgm:presLayoutVars>
      </dgm:prSet>
      <dgm:spPr/>
    </dgm:pt>
  </dgm:ptLst>
  <dgm:cxnLst>
    <dgm:cxn modelId="{0E914E08-3A6B-4EF8-8265-BF77A9741778}" srcId="{29A0C946-FC54-4B63-B637-A4CB8EA9B1E8}" destId="{171C728B-4D80-4114-8FC5-7C262799033A}" srcOrd="3" destOrd="0" parTransId="{7DFFDC74-1754-4202-8419-1E4896FB4BB1}" sibTransId="{FAC3F6D0-0380-49DB-80C3-F40A6D6BF76F}"/>
    <dgm:cxn modelId="{D8FB7821-B94A-4883-BC37-686950941CD8}" srcId="{29A0C946-FC54-4B63-B637-A4CB8EA9B1E8}" destId="{49A200F6-C53D-4FF8-8D0E-CAA922E43148}" srcOrd="2" destOrd="0" parTransId="{12660DDE-FDF3-4383-A488-DB8485013F77}" sibTransId="{F7A2D0B3-9CD9-47F5-A9CD-6EA1688BBE74}"/>
    <dgm:cxn modelId="{6328EA22-812B-4F25-BD56-F4C162AA55BA}" srcId="{29A0C946-FC54-4B63-B637-A4CB8EA9B1E8}" destId="{0F81500C-BB78-45E3-A3FD-D44C50BD539B}" srcOrd="7" destOrd="0" parTransId="{662262E0-0B82-4DFB-92A1-82D211A7A565}" sibTransId="{93D98712-FE86-41EB-9FEB-20AFB75A6993}"/>
    <dgm:cxn modelId="{0A977428-D530-4360-8650-604A0AE42C87}" type="presOf" srcId="{5E7E742D-309F-47A7-871E-6765F7E8E3CA}" destId="{E3041AB1-313F-49D6-9F2A-FBFF9BBD98B6}" srcOrd="0" destOrd="0" presId="urn:microsoft.com/office/officeart/2005/8/layout/default"/>
    <dgm:cxn modelId="{7AC61E2D-27ED-4F24-A373-A6A0585C4B7D}" type="presOf" srcId="{394DBA83-74B9-4D47-98EA-CD0ABD6806F6}" destId="{EE79C46E-484D-4108-9FA0-CC54CE42FB4F}" srcOrd="0" destOrd="0" presId="urn:microsoft.com/office/officeart/2005/8/layout/default"/>
    <dgm:cxn modelId="{2864CB2E-B7E7-4963-922D-92E3DF4E7C3B}" srcId="{29A0C946-FC54-4B63-B637-A4CB8EA9B1E8}" destId="{351188F0-866C-4A01-903A-0BD105A38348}" srcOrd="8" destOrd="0" parTransId="{3D35ECC1-1123-4E60-8829-81872EFCE66F}" sibTransId="{80773A8E-3046-40BA-9264-7D0F3910FA13}"/>
    <dgm:cxn modelId="{1427A641-059D-40A2-BF40-CB80EE2B7098}" srcId="{29A0C946-FC54-4B63-B637-A4CB8EA9B1E8}" destId="{9DCE8C80-CD7C-4A34-B98F-FF5E18B349C7}" srcOrd="1" destOrd="0" parTransId="{B5D8F4C0-EB34-4352-BBAB-122ED5A54D0E}" sibTransId="{C57662B6-186F-4463-BF3D-BE25AE478D3A}"/>
    <dgm:cxn modelId="{D0AC1150-D956-4611-853D-8CDE58731072}" type="presOf" srcId="{94A54110-C6E3-4ADE-9C26-EECF62173BE7}" destId="{8D48859D-F417-48FF-9EA8-0DA32328A9B5}" srcOrd="0" destOrd="0" presId="urn:microsoft.com/office/officeart/2005/8/layout/default"/>
    <dgm:cxn modelId="{A2997553-CB55-4370-BBC7-D8968F336033}" srcId="{29A0C946-FC54-4B63-B637-A4CB8EA9B1E8}" destId="{394DBA83-74B9-4D47-98EA-CD0ABD6806F6}" srcOrd="9" destOrd="0" parTransId="{0A6EF71A-8871-416D-99A2-086881FB7C3A}" sibTransId="{D80818AA-9A9E-4C05-9BFA-38153A3F8CA4}"/>
    <dgm:cxn modelId="{5FEC2984-1EA6-4135-819C-A20AD7F2CCA9}" srcId="{29A0C946-FC54-4B63-B637-A4CB8EA9B1E8}" destId="{56B170E0-0B8E-4A09-97AA-25DCB2170109}" srcOrd="4" destOrd="0" parTransId="{252293EB-44F2-42DF-B1E9-E27D95A32383}" sibTransId="{B708356F-103A-4FA2-B290-971105B5CE21}"/>
    <dgm:cxn modelId="{5E196C87-5BF0-48F6-832E-23DF21C7C6A4}" srcId="{29A0C946-FC54-4B63-B637-A4CB8EA9B1E8}" destId="{D38D6754-BF85-43C8-9702-092B276D68DB}" srcOrd="5" destOrd="0" parTransId="{EC9B1656-169C-4B76-BDA9-1D4E27C72F48}" sibTransId="{442E0054-0D60-4E15-B9D8-E474D4C421F0}"/>
    <dgm:cxn modelId="{41BCBF99-61E4-4524-83DA-52EE81B93990}" type="presOf" srcId="{29A0C946-FC54-4B63-B637-A4CB8EA9B1E8}" destId="{6E1435BD-F1F3-4B8A-81EA-653772DF9988}" srcOrd="0" destOrd="0" presId="urn:microsoft.com/office/officeart/2005/8/layout/default"/>
    <dgm:cxn modelId="{23AB9E9C-08DB-4A7C-9F2E-79DA29EB22AC}" type="presOf" srcId="{49A200F6-C53D-4FF8-8D0E-CAA922E43148}" destId="{E013A620-0114-4185-80E6-8509109F21A3}" srcOrd="0" destOrd="0" presId="urn:microsoft.com/office/officeart/2005/8/layout/default"/>
    <dgm:cxn modelId="{9806A99C-436B-42EA-B8A0-A6DFAC7BC83A}" type="presOf" srcId="{0F81500C-BB78-45E3-A3FD-D44C50BD539B}" destId="{25BA7461-E66B-48F7-87F2-4A41DF0F6BC7}" srcOrd="0" destOrd="0" presId="urn:microsoft.com/office/officeart/2005/8/layout/default"/>
    <dgm:cxn modelId="{381305A6-8692-4F60-BCEF-C8CD70F95156}" type="presOf" srcId="{56B170E0-0B8E-4A09-97AA-25DCB2170109}" destId="{A776B693-C273-4253-9988-E28AC1B30BE3}" srcOrd="0" destOrd="0" presId="urn:microsoft.com/office/officeart/2005/8/layout/default"/>
    <dgm:cxn modelId="{497117B8-9F75-46BD-A59C-763B8DDF9061}" type="presOf" srcId="{351188F0-866C-4A01-903A-0BD105A38348}" destId="{1CA82450-26AF-4277-9849-5083D6AB7842}" srcOrd="0" destOrd="0" presId="urn:microsoft.com/office/officeart/2005/8/layout/default"/>
    <dgm:cxn modelId="{AD1D87BA-5620-4111-9A48-C88850814A35}" srcId="{29A0C946-FC54-4B63-B637-A4CB8EA9B1E8}" destId="{5E7E742D-309F-47A7-871E-6765F7E8E3CA}" srcOrd="6" destOrd="0" parTransId="{13000E1C-FED8-4257-A4CC-5D59484B9EE2}" sibTransId="{CC724F5B-98DF-4925-8B3F-456134B8E098}"/>
    <dgm:cxn modelId="{5B3B97C5-42F9-4633-9C10-3257F344E0F6}" type="presOf" srcId="{9DCE8C80-CD7C-4A34-B98F-FF5E18B349C7}" destId="{B99003DB-E158-42B3-B85C-6D80C3681616}" srcOrd="0" destOrd="0" presId="urn:microsoft.com/office/officeart/2005/8/layout/default"/>
    <dgm:cxn modelId="{AC51B6C5-E532-47F3-A609-F92970531BB0}" type="presOf" srcId="{171C728B-4D80-4114-8FC5-7C262799033A}" destId="{381211C0-F2CE-47CA-B8B7-1DC63CFF3C93}" srcOrd="0" destOrd="0" presId="urn:microsoft.com/office/officeart/2005/8/layout/default"/>
    <dgm:cxn modelId="{47AFFEDE-BECA-4CEF-A6FD-6C05BD5C87DE}" srcId="{29A0C946-FC54-4B63-B637-A4CB8EA9B1E8}" destId="{94A54110-C6E3-4ADE-9C26-EECF62173BE7}" srcOrd="0" destOrd="0" parTransId="{0CCCACAC-EB4A-4B8C-A252-0406E40A5CEF}" sibTransId="{4D432D36-5880-4EAF-A2AD-2F56152E76C3}"/>
    <dgm:cxn modelId="{A48535FB-D9BA-407D-819F-759363581A9F}" type="presOf" srcId="{D38D6754-BF85-43C8-9702-092B276D68DB}" destId="{DB249D6D-A1AA-49B5-B631-2B6DC0296817}" srcOrd="0" destOrd="0" presId="urn:microsoft.com/office/officeart/2005/8/layout/default"/>
    <dgm:cxn modelId="{669AA31D-EADB-494E-8C36-CB2333A14E96}" type="presParOf" srcId="{6E1435BD-F1F3-4B8A-81EA-653772DF9988}" destId="{8D48859D-F417-48FF-9EA8-0DA32328A9B5}" srcOrd="0" destOrd="0" presId="urn:microsoft.com/office/officeart/2005/8/layout/default"/>
    <dgm:cxn modelId="{A9347806-9EAD-4626-8F91-EF56AD5DEC08}" type="presParOf" srcId="{6E1435BD-F1F3-4B8A-81EA-653772DF9988}" destId="{2AAF9A1F-54A5-4539-B9ED-62E3ADC325CE}" srcOrd="1" destOrd="0" presId="urn:microsoft.com/office/officeart/2005/8/layout/default"/>
    <dgm:cxn modelId="{87A87D41-78F7-449B-838E-D8D1DDC9E58B}" type="presParOf" srcId="{6E1435BD-F1F3-4B8A-81EA-653772DF9988}" destId="{B99003DB-E158-42B3-B85C-6D80C3681616}" srcOrd="2" destOrd="0" presId="urn:microsoft.com/office/officeart/2005/8/layout/default"/>
    <dgm:cxn modelId="{C5892719-62EA-4459-9A50-8621A088E558}" type="presParOf" srcId="{6E1435BD-F1F3-4B8A-81EA-653772DF9988}" destId="{7D12B4AE-9632-4CC3-A3C1-6CF21417256A}" srcOrd="3" destOrd="0" presId="urn:microsoft.com/office/officeart/2005/8/layout/default"/>
    <dgm:cxn modelId="{C687B66E-6AD0-44B6-AE5B-A2856364189C}" type="presParOf" srcId="{6E1435BD-F1F3-4B8A-81EA-653772DF9988}" destId="{E013A620-0114-4185-80E6-8509109F21A3}" srcOrd="4" destOrd="0" presId="urn:microsoft.com/office/officeart/2005/8/layout/default"/>
    <dgm:cxn modelId="{D5BE395D-298B-40E9-8B7E-E352EC6D06C1}" type="presParOf" srcId="{6E1435BD-F1F3-4B8A-81EA-653772DF9988}" destId="{96DE28D5-96C8-46BF-AAD1-4A445DB4CB80}" srcOrd="5" destOrd="0" presId="urn:microsoft.com/office/officeart/2005/8/layout/default"/>
    <dgm:cxn modelId="{E8F06D88-4371-40E6-BE8F-394EE5A42A82}" type="presParOf" srcId="{6E1435BD-F1F3-4B8A-81EA-653772DF9988}" destId="{381211C0-F2CE-47CA-B8B7-1DC63CFF3C93}" srcOrd="6" destOrd="0" presId="urn:microsoft.com/office/officeart/2005/8/layout/default"/>
    <dgm:cxn modelId="{2714BFE6-605A-4C0C-A3BF-DD6315C1ADFD}" type="presParOf" srcId="{6E1435BD-F1F3-4B8A-81EA-653772DF9988}" destId="{DF664B30-B7F5-4181-B353-865AFA04592C}" srcOrd="7" destOrd="0" presId="urn:microsoft.com/office/officeart/2005/8/layout/default"/>
    <dgm:cxn modelId="{37BDEC87-73FD-4A9F-9400-03764E3DBFBA}" type="presParOf" srcId="{6E1435BD-F1F3-4B8A-81EA-653772DF9988}" destId="{A776B693-C273-4253-9988-E28AC1B30BE3}" srcOrd="8" destOrd="0" presId="urn:microsoft.com/office/officeart/2005/8/layout/default"/>
    <dgm:cxn modelId="{A897CF17-3A3B-4499-9E22-2D9DA999F52B}" type="presParOf" srcId="{6E1435BD-F1F3-4B8A-81EA-653772DF9988}" destId="{5FD3B76C-CB84-4745-86AD-0C8688EFF50D}" srcOrd="9" destOrd="0" presId="urn:microsoft.com/office/officeart/2005/8/layout/default"/>
    <dgm:cxn modelId="{C4ADC711-FADE-462E-B3DF-26AB81B533D9}" type="presParOf" srcId="{6E1435BD-F1F3-4B8A-81EA-653772DF9988}" destId="{DB249D6D-A1AA-49B5-B631-2B6DC0296817}" srcOrd="10" destOrd="0" presId="urn:microsoft.com/office/officeart/2005/8/layout/default"/>
    <dgm:cxn modelId="{14BC2B1C-B050-4A89-984C-BDB5EE7A7BDD}" type="presParOf" srcId="{6E1435BD-F1F3-4B8A-81EA-653772DF9988}" destId="{6A01772F-AD5F-4EC5-9B86-FF1B015C8737}" srcOrd="11" destOrd="0" presId="urn:microsoft.com/office/officeart/2005/8/layout/default"/>
    <dgm:cxn modelId="{F7F70DD1-78D5-4CF2-9D3B-DCB197BA4ED0}" type="presParOf" srcId="{6E1435BD-F1F3-4B8A-81EA-653772DF9988}" destId="{E3041AB1-313F-49D6-9F2A-FBFF9BBD98B6}" srcOrd="12" destOrd="0" presId="urn:microsoft.com/office/officeart/2005/8/layout/default"/>
    <dgm:cxn modelId="{D9820903-CDBD-44EF-A97B-DFB2E72EBE7D}" type="presParOf" srcId="{6E1435BD-F1F3-4B8A-81EA-653772DF9988}" destId="{C5BCF669-6E5C-4D50-B741-DE1BDAB60EFB}" srcOrd="13" destOrd="0" presId="urn:microsoft.com/office/officeart/2005/8/layout/default"/>
    <dgm:cxn modelId="{6095E297-22C1-4578-A0E9-A373A45DC234}" type="presParOf" srcId="{6E1435BD-F1F3-4B8A-81EA-653772DF9988}" destId="{25BA7461-E66B-48F7-87F2-4A41DF0F6BC7}" srcOrd="14" destOrd="0" presId="urn:microsoft.com/office/officeart/2005/8/layout/default"/>
    <dgm:cxn modelId="{EABC7004-D0BC-4B1C-9B6A-E31162AB8DAC}" type="presParOf" srcId="{6E1435BD-F1F3-4B8A-81EA-653772DF9988}" destId="{52985A76-6269-4A45-9325-4D5C2131CAFF}" srcOrd="15" destOrd="0" presId="urn:microsoft.com/office/officeart/2005/8/layout/default"/>
    <dgm:cxn modelId="{3BCB296D-1D9F-45BA-BC49-5047625E6A57}" type="presParOf" srcId="{6E1435BD-F1F3-4B8A-81EA-653772DF9988}" destId="{1CA82450-26AF-4277-9849-5083D6AB7842}" srcOrd="16" destOrd="0" presId="urn:microsoft.com/office/officeart/2005/8/layout/default"/>
    <dgm:cxn modelId="{204A38C8-B54F-49B0-902D-E63D04FA5740}" type="presParOf" srcId="{6E1435BD-F1F3-4B8A-81EA-653772DF9988}" destId="{09F303E4-5D32-47BF-A690-14155BE14AA7}" srcOrd="17" destOrd="0" presId="urn:microsoft.com/office/officeart/2005/8/layout/default"/>
    <dgm:cxn modelId="{C3ED8830-1EFB-4CF1-B169-1F80E01CBADB}" type="presParOf" srcId="{6E1435BD-F1F3-4B8A-81EA-653772DF9988}" destId="{EE79C46E-484D-4108-9FA0-CC54CE42FB4F}"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67891EA-0CEB-4B34-8E94-D488E99678C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7AD8031-EFE5-4828-8DE0-ED83D0A04FC0}">
      <dgm:prSet/>
      <dgm:spPr/>
      <dgm:t>
        <a:bodyPr/>
        <a:lstStyle/>
        <a:p>
          <a:r>
            <a:rPr lang="en-US" dirty="0"/>
            <a:t>Closely aligned with the DBE/MWBE community.</a:t>
          </a:r>
        </a:p>
      </dgm:t>
      <dgm:extLst>
        <a:ext uri="{E40237B7-FDA0-4F09-8148-C483321AD2D9}">
          <dgm14:cNvPr xmlns:dgm14="http://schemas.microsoft.com/office/drawing/2010/diagram" id="0" name="" descr="Closely aligned with the DBE/MWBE community.&#10;"/>
        </a:ext>
      </dgm:extLst>
    </dgm:pt>
    <dgm:pt modelId="{D965F112-5D49-4A09-88E3-38FF4B3BEC3A}" type="parTrans" cxnId="{61C78A84-CE15-4232-8A52-7D84AE11679B}">
      <dgm:prSet/>
      <dgm:spPr/>
      <dgm:t>
        <a:bodyPr/>
        <a:lstStyle/>
        <a:p>
          <a:endParaRPr lang="en-US"/>
        </a:p>
      </dgm:t>
    </dgm:pt>
    <dgm:pt modelId="{233EA024-D70B-465F-A9E7-1BB087C61FFB}" type="sibTrans" cxnId="{61C78A84-CE15-4232-8A52-7D84AE11679B}">
      <dgm:prSet/>
      <dgm:spPr/>
      <dgm:t>
        <a:bodyPr/>
        <a:lstStyle/>
        <a:p>
          <a:endParaRPr lang="en-US"/>
        </a:p>
      </dgm:t>
    </dgm:pt>
    <dgm:pt modelId="{584C74E8-505E-4B43-89F8-CD068B3FDC8F}">
      <dgm:prSet/>
      <dgm:spPr/>
      <dgm:t>
        <a:bodyPr/>
        <a:lstStyle/>
        <a:p>
          <a:r>
            <a:rPr lang="en-US" b="0" baseline="0" dirty="0"/>
            <a:t>Break out </a:t>
          </a:r>
          <a:r>
            <a:rPr lang="en-US" b="0" dirty="0"/>
            <a:t>packages</a:t>
          </a:r>
          <a:r>
            <a:rPr lang="en-US" b="0" baseline="0" dirty="0"/>
            <a:t> to increase participation from small and diverse businesses.</a:t>
          </a:r>
          <a:endParaRPr lang="en-US" b="0" dirty="0"/>
        </a:p>
      </dgm:t>
      <dgm:extLst>
        <a:ext uri="{E40237B7-FDA0-4F09-8148-C483321AD2D9}">
          <dgm14:cNvPr xmlns:dgm14="http://schemas.microsoft.com/office/drawing/2010/diagram" id="0" name="" descr="Break out packages to increase participation from small and diverse businesses.&#10;"/>
        </a:ext>
      </dgm:extLst>
    </dgm:pt>
    <dgm:pt modelId="{8502E452-C10D-4625-96C7-8F7FB3978323}" type="parTrans" cxnId="{4134CDFF-97AC-4838-8516-2DC072B1F865}">
      <dgm:prSet/>
      <dgm:spPr/>
      <dgm:t>
        <a:bodyPr/>
        <a:lstStyle/>
        <a:p>
          <a:endParaRPr lang="en-US"/>
        </a:p>
      </dgm:t>
    </dgm:pt>
    <dgm:pt modelId="{C7AB1D62-93C0-442A-ADF3-1B9C571B60A8}" type="sibTrans" cxnId="{4134CDFF-97AC-4838-8516-2DC072B1F865}">
      <dgm:prSet/>
      <dgm:spPr/>
      <dgm:t>
        <a:bodyPr/>
        <a:lstStyle/>
        <a:p>
          <a:endParaRPr lang="en-US"/>
        </a:p>
      </dgm:t>
    </dgm:pt>
    <dgm:pt modelId="{BFB97AD7-538C-48FB-96F4-BD16AAA2FA0C}">
      <dgm:prSet/>
      <dgm:spPr/>
      <dgm:t>
        <a:bodyPr/>
        <a:lstStyle/>
        <a:p>
          <a:r>
            <a:rPr lang="en-US" dirty="0"/>
            <a:t>Mentor-Protégé programs with Denver and CDOT.</a:t>
          </a:r>
        </a:p>
      </dgm:t>
      <dgm:extLst>
        <a:ext uri="{E40237B7-FDA0-4F09-8148-C483321AD2D9}">
          <dgm14:cNvPr xmlns:dgm14="http://schemas.microsoft.com/office/drawing/2010/diagram" id="0" name="" descr="Mentor-Protégé programs with Denver and CDOT.&#10;"/>
        </a:ext>
      </dgm:extLst>
    </dgm:pt>
    <dgm:pt modelId="{C7E4F753-96E4-4656-91A6-0A831C25FD12}" type="parTrans" cxnId="{6B6A6E3D-EA9F-42EA-8F43-2F1AA355B60E}">
      <dgm:prSet/>
      <dgm:spPr/>
      <dgm:t>
        <a:bodyPr/>
        <a:lstStyle/>
        <a:p>
          <a:endParaRPr lang="en-US"/>
        </a:p>
      </dgm:t>
    </dgm:pt>
    <dgm:pt modelId="{45372778-96BA-4FB8-BA9E-511E1A4FA0BF}" type="sibTrans" cxnId="{6B6A6E3D-EA9F-42EA-8F43-2F1AA355B60E}">
      <dgm:prSet/>
      <dgm:spPr/>
      <dgm:t>
        <a:bodyPr/>
        <a:lstStyle/>
        <a:p>
          <a:endParaRPr lang="en-US"/>
        </a:p>
      </dgm:t>
    </dgm:pt>
    <dgm:pt modelId="{EC4F79F4-172D-4D61-8B9C-B61FC993F7A7}">
      <dgm:prSet/>
      <dgm:spPr/>
      <dgm:t>
        <a:bodyPr/>
        <a:lstStyle/>
        <a:p>
          <a:r>
            <a:rPr lang="en-US" b="0" baseline="0" dirty="0"/>
            <a:t>Women in </a:t>
          </a:r>
          <a:r>
            <a:rPr lang="en-US" b="0" dirty="0"/>
            <a:t>Construction</a:t>
          </a:r>
          <a:r>
            <a:rPr lang="en-US" b="0" baseline="0" dirty="0"/>
            <a:t> Week</a:t>
          </a:r>
          <a:endParaRPr lang="en-US" b="0" dirty="0"/>
        </a:p>
      </dgm:t>
      <dgm:extLst>
        <a:ext uri="{E40237B7-FDA0-4F09-8148-C483321AD2D9}">
          <dgm14:cNvPr xmlns:dgm14="http://schemas.microsoft.com/office/drawing/2010/diagram" id="0" name="" descr="Women in Construction Week&#10;"/>
        </a:ext>
      </dgm:extLst>
    </dgm:pt>
    <dgm:pt modelId="{D808D630-C681-4160-B23F-6788FEC14705}" type="parTrans" cxnId="{E2060934-0953-413D-BB0A-7AEC0022356F}">
      <dgm:prSet/>
      <dgm:spPr/>
      <dgm:t>
        <a:bodyPr/>
        <a:lstStyle/>
        <a:p>
          <a:endParaRPr lang="en-US"/>
        </a:p>
      </dgm:t>
    </dgm:pt>
    <dgm:pt modelId="{0C96FFC0-3064-42F0-9E9B-0436753DAE72}" type="sibTrans" cxnId="{E2060934-0953-413D-BB0A-7AEC0022356F}">
      <dgm:prSet/>
      <dgm:spPr/>
      <dgm:t>
        <a:bodyPr/>
        <a:lstStyle/>
        <a:p>
          <a:endParaRPr lang="en-US"/>
        </a:p>
      </dgm:t>
    </dgm:pt>
    <dgm:pt modelId="{208B3CEA-07FF-4AAA-8FC5-BF3F471FE8F6}" type="pres">
      <dgm:prSet presAssocID="{567891EA-0CEB-4B34-8E94-D488E99678C5}" presName="linear" presStyleCnt="0">
        <dgm:presLayoutVars>
          <dgm:animLvl val="lvl"/>
          <dgm:resizeHandles val="exact"/>
        </dgm:presLayoutVars>
      </dgm:prSet>
      <dgm:spPr/>
    </dgm:pt>
    <dgm:pt modelId="{2592AEE3-6B18-4796-9052-9B43EC1E3433}" type="pres">
      <dgm:prSet presAssocID="{E7AD8031-EFE5-4828-8DE0-ED83D0A04FC0}" presName="parentText" presStyleLbl="node1" presStyleIdx="0" presStyleCnt="4">
        <dgm:presLayoutVars>
          <dgm:chMax val="0"/>
          <dgm:bulletEnabled val="1"/>
        </dgm:presLayoutVars>
      </dgm:prSet>
      <dgm:spPr/>
    </dgm:pt>
    <dgm:pt modelId="{3622EA86-0E82-467D-B541-1502B55D4C7D}" type="pres">
      <dgm:prSet presAssocID="{233EA024-D70B-465F-A9E7-1BB087C61FFB}" presName="spacer" presStyleCnt="0"/>
      <dgm:spPr/>
    </dgm:pt>
    <dgm:pt modelId="{92B1AAFE-940C-4578-B551-CF7CA7FB18DD}" type="pres">
      <dgm:prSet presAssocID="{584C74E8-505E-4B43-89F8-CD068B3FDC8F}" presName="parentText" presStyleLbl="node1" presStyleIdx="1" presStyleCnt="4">
        <dgm:presLayoutVars>
          <dgm:chMax val="0"/>
          <dgm:bulletEnabled val="1"/>
        </dgm:presLayoutVars>
      </dgm:prSet>
      <dgm:spPr/>
    </dgm:pt>
    <dgm:pt modelId="{BFCBB27A-7FF8-4EAC-93EC-2D94BFA95E93}" type="pres">
      <dgm:prSet presAssocID="{C7AB1D62-93C0-442A-ADF3-1B9C571B60A8}" presName="spacer" presStyleCnt="0"/>
      <dgm:spPr/>
    </dgm:pt>
    <dgm:pt modelId="{B3CF902A-9296-45F6-82FE-64420FDDEA08}" type="pres">
      <dgm:prSet presAssocID="{BFB97AD7-538C-48FB-96F4-BD16AAA2FA0C}" presName="parentText" presStyleLbl="node1" presStyleIdx="2" presStyleCnt="4">
        <dgm:presLayoutVars>
          <dgm:chMax val="0"/>
          <dgm:bulletEnabled val="1"/>
        </dgm:presLayoutVars>
      </dgm:prSet>
      <dgm:spPr/>
    </dgm:pt>
    <dgm:pt modelId="{BF556BFF-5D3C-41B4-B674-533F848AAAFA}" type="pres">
      <dgm:prSet presAssocID="{45372778-96BA-4FB8-BA9E-511E1A4FA0BF}" presName="spacer" presStyleCnt="0"/>
      <dgm:spPr/>
    </dgm:pt>
    <dgm:pt modelId="{D95FC629-9A94-4DB4-BE1E-AB38BA7EE43B}" type="pres">
      <dgm:prSet presAssocID="{EC4F79F4-172D-4D61-8B9C-B61FC993F7A7}" presName="parentText" presStyleLbl="node1" presStyleIdx="3" presStyleCnt="4">
        <dgm:presLayoutVars>
          <dgm:chMax val="0"/>
          <dgm:bulletEnabled val="1"/>
        </dgm:presLayoutVars>
      </dgm:prSet>
      <dgm:spPr/>
    </dgm:pt>
  </dgm:ptLst>
  <dgm:cxnLst>
    <dgm:cxn modelId="{E2060934-0953-413D-BB0A-7AEC0022356F}" srcId="{567891EA-0CEB-4B34-8E94-D488E99678C5}" destId="{EC4F79F4-172D-4D61-8B9C-B61FC993F7A7}" srcOrd="3" destOrd="0" parTransId="{D808D630-C681-4160-B23F-6788FEC14705}" sibTransId="{0C96FFC0-3064-42F0-9E9B-0436753DAE72}"/>
    <dgm:cxn modelId="{13C59437-60F0-4A31-912B-ADAE9E6DDF76}" type="presOf" srcId="{567891EA-0CEB-4B34-8E94-D488E99678C5}" destId="{208B3CEA-07FF-4AAA-8FC5-BF3F471FE8F6}" srcOrd="0" destOrd="0" presId="urn:microsoft.com/office/officeart/2005/8/layout/vList2"/>
    <dgm:cxn modelId="{6B6A6E3D-EA9F-42EA-8F43-2F1AA355B60E}" srcId="{567891EA-0CEB-4B34-8E94-D488E99678C5}" destId="{BFB97AD7-538C-48FB-96F4-BD16AAA2FA0C}" srcOrd="2" destOrd="0" parTransId="{C7E4F753-96E4-4656-91A6-0A831C25FD12}" sibTransId="{45372778-96BA-4FB8-BA9E-511E1A4FA0BF}"/>
    <dgm:cxn modelId="{DFF08152-4E34-485A-B6B1-E3F7F87EA514}" type="presOf" srcId="{BFB97AD7-538C-48FB-96F4-BD16AAA2FA0C}" destId="{B3CF902A-9296-45F6-82FE-64420FDDEA08}" srcOrd="0" destOrd="0" presId="urn:microsoft.com/office/officeart/2005/8/layout/vList2"/>
    <dgm:cxn modelId="{59F2F182-B7A4-49D3-8C6E-5F381AC8BBAA}" type="presOf" srcId="{E7AD8031-EFE5-4828-8DE0-ED83D0A04FC0}" destId="{2592AEE3-6B18-4796-9052-9B43EC1E3433}" srcOrd="0" destOrd="0" presId="urn:microsoft.com/office/officeart/2005/8/layout/vList2"/>
    <dgm:cxn modelId="{61C78A84-CE15-4232-8A52-7D84AE11679B}" srcId="{567891EA-0CEB-4B34-8E94-D488E99678C5}" destId="{E7AD8031-EFE5-4828-8DE0-ED83D0A04FC0}" srcOrd="0" destOrd="0" parTransId="{D965F112-5D49-4A09-88E3-38FF4B3BEC3A}" sibTransId="{233EA024-D70B-465F-A9E7-1BB087C61FFB}"/>
    <dgm:cxn modelId="{FA9BB7E1-348E-4B5B-98D8-4905DF2A5B98}" type="presOf" srcId="{584C74E8-505E-4B43-89F8-CD068B3FDC8F}" destId="{92B1AAFE-940C-4578-B551-CF7CA7FB18DD}" srcOrd="0" destOrd="0" presId="urn:microsoft.com/office/officeart/2005/8/layout/vList2"/>
    <dgm:cxn modelId="{46F21DE7-666C-4F8C-A4C0-D276CE22F697}" type="presOf" srcId="{EC4F79F4-172D-4D61-8B9C-B61FC993F7A7}" destId="{D95FC629-9A94-4DB4-BE1E-AB38BA7EE43B}" srcOrd="0" destOrd="0" presId="urn:microsoft.com/office/officeart/2005/8/layout/vList2"/>
    <dgm:cxn modelId="{4134CDFF-97AC-4838-8516-2DC072B1F865}" srcId="{567891EA-0CEB-4B34-8E94-D488E99678C5}" destId="{584C74E8-505E-4B43-89F8-CD068B3FDC8F}" srcOrd="1" destOrd="0" parTransId="{8502E452-C10D-4625-96C7-8F7FB3978323}" sibTransId="{C7AB1D62-93C0-442A-ADF3-1B9C571B60A8}"/>
    <dgm:cxn modelId="{7159E421-0788-4B3B-BC0C-D81F9C455007}" type="presParOf" srcId="{208B3CEA-07FF-4AAA-8FC5-BF3F471FE8F6}" destId="{2592AEE3-6B18-4796-9052-9B43EC1E3433}" srcOrd="0" destOrd="0" presId="urn:microsoft.com/office/officeart/2005/8/layout/vList2"/>
    <dgm:cxn modelId="{80941DCF-3B66-4055-9333-2037F2EE67B1}" type="presParOf" srcId="{208B3CEA-07FF-4AAA-8FC5-BF3F471FE8F6}" destId="{3622EA86-0E82-467D-B541-1502B55D4C7D}" srcOrd="1" destOrd="0" presId="urn:microsoft.com/office/officeart/2005/8/layout/vList2"/>
    <dgm:cxn modelId="{90127C76-F602-4C2F-A0E4-DC9308F75605}" type="presParOf" srcId="{208B3CEA-07FF-4AAA-8FC5-BF3F471FE8F6}" destId="{92B1AAFE-940C-4578-B551-CF7CA7FB18DD}" srcOrd="2" destOrd="0" presId="urn:microsoft.com/office/officeart/2005/8/layout/vList2"/>
    <dgm:cxn modelId="{93C0CDB2-71E5-4A31-92B9-2DCFB19632BB}" type="presParOf" srcId="{208B3CEA-07FF-4AAA-8FC5-BF3F471FE8F6}" destId="{BFCBB27A-7FF8-4EAC-93EC-2D94BFA95E93}" srcOrd="3" destOrd="0" presId="urn:microsoft.com/office/officeart/2005/8/layout/vList2"/>
    <dgm:cxn modelId="{8CD75630-58BA-4F01-B11F-8653D7A803C5}" type="presParOf" srcId="{208B3CEA-07FF-4AAA-8FC5-BF3F471FE8F6}" destId="{B3CF902A-9296-45F6-82FE-64420FDDEA08}" srcOrd="4" destOrd="0" presId="urn:microsoft.com/office/officeart/2005/8/layout/vList2"/>
    <dgm:cxn modelId="{43FAF5A0-CEF2-411C-9CB2-ED17A0C92E81}" type="presParOf" srcId="{208B3CEA-07FF-4AAA-8FC5-BF3F471FE8F6}" destId="{BF556BFF-5D3C-41B4-B674-533F848AAAFA}" srcOrd="5" destOrd="0" presId="urn:microsoft.com/office/officeart/2005/8/layout/vList2"/>
    <dgm:cxn modelId="{61042A0C-B09D-455E-AF63-A66989D7F5AD}" type="presParOf" srcId="{208B3CEA-07FF-4AAA-8FC5-BF3F471FE8F6}" destId="{D95FC629-9A94-4DB4-BE1E-AB38BA7EE43B}"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1B2C65-A27F-4D3B-9609-A3726FE78874}">
      <dsp:nvSpPr>
        <dsp:cNvPr id="0" name=""/>
        <dsp:cNvSpPr/>
      </dsp:nvSpPr>
      <dsp:spPr>
        <a:xfrm>
          <a:off x="434054" y="0"/>
          <a:ext cx="4919281" cy="5088161"/>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E925DF-F362-4101-AEA4-86426C8479B3}">
      <dsp:nvSpPr>
        <dsp:cNvPr id="0" name=""/>
        <dsp:cNvSpPr/>
      </dsp:nvSpPr>
      <dsp:spPr>
        <a:xfrm>
          <a:off x="2825" y="1016675"/>
          <a:ext cx="1865076" cy="3054809"/>
        </a:xfrm>
        <a:prstGeom prst="roundRect">
          <a:avLst/>
        </a:prstGeom>
        <a:solidFill>
          <a:schemeClr val="accent1">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i="0" kern="1200" baseline="0" dirty="0"/>
            <a:t>Flatiron Dragados is the North American heavy civil construction arm of the ACS Group, one of the world’s largest engineering and construction firms, consistently ranked first overall on ENR’s Top 250 International Contractors list, with 2023 revenues of more than $45 billion. </a:t>
          </a:r>
          <a:endParaRPr lang="en-US" sz="1200" kern="1200" dirty="0"/>
        </a:p>
      </dsp:txBody>
      <dsp:txXfrm>
        <a:off x="93871" y="1107721"/>
        <a:ext cx="1682984" cy="2872717"/>
      </dsp:txXfrm>
    </dsp:sp>
    <dsp:sp modelId="{E62F4F24-BCC2-490F-9A84-BF67EC2E00E2}">
      <dsp:nvSpPr>
        <dsp:cNvPr id="0" name=""/>
        <dsp:cNvSpPr/>
      </dsp:nvSpPr>
      <dsp:spPr>
        <a:xfrm>
          <a:off x="1961156" y="1016675"/>
          <a:ext cx="1865076" cy="3054809"/>
        </a:xfrm>
        <a:prstGeom prst="roundRect">
          <a:avLst/>
        </a:prstGeom>
        <a:solidFill>
          <a:schemeClr val="accent1">
            <a:alpha val="90000"/>
            <a:hueOff val="0"/>
            <a:satOff val="0"/>
            <a:lumOff val="0"/>
            <a:alphaOff val="-2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i="0" kern="1200" baseline="0" dirty="0"/>
            <a:t>In 2024, the ACS Group consolidated its presence in the North American heavy civil construction market by integrating Flatiron and Dragados, creating the U.S.’ second-largest domestic heavy civil contractor with unparalleled civil infrastructure experience and exceptional geographic scope. </a:t>
          </a:r>
          <a:endParaRPr lang="en-US" sz="1200" kern="1200" dirty="0"/>
        </a:p>
      </dsp:txBody>
      <dsp:txXfrm>
        <a:off x="2052202" y="1107721"/>
        <a:ext cx="1682984" cy="2872717"/>
      </dsp:txXfrm>
    </dsp:sp>
    <dsp:sp modelId="{20327217-6F31-4B02-8E28-BA30309EEF53}">
      <dsp:nvSpPr>
        <dsp:cNvPr id="0" name=""/>
        <dsp:cNvSpPr/>
      </dsp:nvSpPr>
      <dsp:spPr>
        <a:xfrm>
          <a:off x="3919487" y="1016675"/>
          <a:ext cx="1865076" cy="3054809"/>
        </a:xfrm>
        <a:prstGeom prst="roundRect">
          <a:avLst/>
        </a:prstGeom>
        <a:solidFill>
          <a:schemeClr val="accent1">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i="0" kern="1200" baseline="0" dirty="0"/>
            <a:t>Combining the long histories of both Flatiron and Dragados (founded in 1947 and 1941, respectively), Flatiron Dragados brings a proven track record delivering some of the most significant, most complex projects in North America. </a:t>
          </a:r>
          <a:endParaRPr lang="en-US" sz="1300" kern="1200" dirty="0"/>
        </a:p>
      </dsp:txBody>
      <dsp:txXfrm>
        <a:off x="4010533" y="1107721"/>
        <a:ext cx="1682984" cy="287271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F6C5C0-C289-4323-A606-4C947D5B5619}">
      <dsp:nvSpPr>
        <dsp:cNvPr id="0" name=""/>
        <dsp:cNvSpPr/>
      </dsp:nvSpPr>
      <dsp:spPr>
        <a:xfrm>
          <a:off x="0" y="526012"/>
          <a:ext cx="5429935" cy="12168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dirty="0"/>
            <a:t>Stephanie Sudduth</a:t>
          </a:r>
          <a:br>
            <a:rPr lang="en-US" sz="3100" b="1" kern="1200" dirty="0"/>
          </a:br>
          <a:r>
            <a:rPr lang="en-US" sz="2000" b="0" kern="1200" dirty="0"/>
            <a:t>Business Development Manager</a:t>
          </a:r>
        </a:p>
      </dsp:txBody>
      <dsp:txXfrm>
        <a:off x="59399" y="585411"/>
        <a:ext cx="5311137" cy="1098002"/>
      </dsp:txXfrm>
    </dsp:sp>
    <dsp:sp modelId="{A300D693-38DF-49B3-A3EE-A697F169404F}">
      <dsp:nvSpPr>
        <dsp:cNvPr id="0" name=""/>
        <dsp:cNvSpPr/>
      </dsp:nvSpPr>
      <dsp:spPr>
        <a:xfrm>
          <a:off x="0" y="1930012"/>
          <a:ext cx="5429935" cy="12168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303.358.7664 Cell</a:t>
          </a:r>
          <a:endParaRPr lang="en-US" sz="2400" kern="1200" dirty="0"/>
        </a:p>
      </dsp:txBody>
      <dsp:txXfrm>
        <a:off x="59399" y="1989411"/>
        <a:ext cx="5311137" cy="1098002"/>
      </dsp:txXfrm>
    </dsp:sp>
    <dsp:sp modelId="{4D7224B8-39E7-4B7B-B657-F9A3B277C1B9}">
      <dsp:nvSpPr>
        <dsp:cNvPr id="0" name=""/>
        <dsp:cNvSpPr/>
      </dsp:nvSpPr>
      <dsp:spPr>
        <a:xfrm>
          <a:off x="0" y="3334012"/>
          <a:ext cx="5429935" cy="12168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ssudduth@fdcorp.com</a:t>
          </a:r>
          <a:endParaRPr lang="en-US" sz="2400" b="0" kern="1200" dirty="0">
            <a:solidFill>
              <a:schemeClr val="bg1"/>
            </a:solidFill>
          </a:endParaRPr>
        </a:p>
      </dsp:txBody>
      <dsp:txXfrm>
        <a:off x="59399" y="3393411"/>
        <a:ext cx="5311137" cy="109800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1EA1EE-7B78-4446-9756-CDE21C8FCAE2}">
      <dsp:nvSpPr>
        <dsp:cNvPr id="0" name=""/>
        <dsp:cNvSpPr/>
      </dsp:nvSpPr>
      <dsp:spPr>
        <a:xfrm>
          <a:off x="0" y="526012"/>
          <a:ext cx="5429941" cy="12168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dirty="0"/>
            <a:t>Catherine Harrison</a:t>
          </a:r>
          <a:br>
            <a:rPr lang="en-US" sz="3700" kern="1200" dirty="0"/>
          </a:br>
          <a:r>
            <a:rPr lang="en-US" sz="2000" kern="1200" dirty="0"/>
            <a:t>Lead Estimating Admin</a:t>
          </a:r>
        </a:p>
      </dsp:txBody>
      <dsp:txXfrm>
        <a:off x="59399" y="585411"/>
        <a:ext cx="5311143" cy="1098002"/>
      </dsp:txXfrm>
    </dsp:sp>
    <dsp:sp modelId="{0701130F-CF21-4793-B7AC-8FAA326FB9EB}">
      <dsp:nvSpPr>
        <dsp:cNvPr id="0" name=""/>
        <dsp:cNvSpPr/>
      </dsp:nvSpPr>
      <dsp:spPr>
        <a:xfrm>
          <a:off x="0" y="1930013"/>
          <a:ext cx="5429941" cy="12168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720.494.8111 Office</a:t>
          </a:r>
        </a:p>
      </dsp:txBody>
      <dsp:txXfrm>
        <a:off x="59399" y="1989412"/>
        <a:ext cx="5311143" cy="1098002"/>
      </dsp:txXfrm>
    </dsp:sp>
    <dsp:sp modelId="{FD643113-64A1-4D7C-BF20-35BBF252B11D}">
      <dsp:nvSpPr>
        <dsp:cNvPr id="0" name=""/>
        <dsp:cNvSpPr/>
      </dsp:nvSpPr>
      <dsp:spPr>
        <a:xfrm>
          <a:off x="0" y="3334013"/>
          <a:ext cx="5429941" cy="12168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caharrison@fdcorp.com</a:t>
          </a:r>
          <a:endParaRPr lang="en-US" sz="2400" kern="1200" dirty="0">
            <a:solidFill>
              <a:schemeClr val="bg1"/>
            </a:solidFill>
          </a:endParaRPr>
        </a:p>
      </dsp:txBody>
      <dsp:txXfrm>
        <a:off x="59399" y="3393412"/>
        <a:ext cx="5311143" cy="10980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E765BE-7F7C-4EED-A939-F2E4B6114F20}">
      <dsp:nvSpPr>
        <dsp:cNvPr id="0" name=""/>
        <dsp:cNvSpPr/>
      </dsp:nvSpPr>
      <dsp:spPr>
        <a:xfrm rot="10800000">
          <a:off x="1443851" y="953728"/>
          <a:ext cx="3407350" cy="1708667"/>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3466" tIns="68580" rIns="128016" bIns="68580" numCol="1" spcCol="1270" anchor="t" anchorCtr="0">
          <a:noAutofit/>
        </a:bodyPr>
        <a:lstStyle/>
        <a:p>
          <a:pPr marL="0" lvl="0" indent="0" algn="l" defTabSz="800100">
            <a:lnSpc>
              <a:spcPct val="90000"/>
            </a:lnSpc>
            <a:spcBef>
              <a:spcPct val="0"/>
            </a:spcBef>
            <a:spcAft>
              <a:spcPct val="35000"/>
            </a:spcAft>
            <a:buNone/>
          </a:pPr>
          <a:r>
            <a:rPr lang="en-US" sz="1800" b="1" u="sng" kern="1200" baseline="0" dirty="0"/>
            <a:t>Airports</a:t>
          </a:r>
          <a:endParaRPr lang="en-US" sz="1800" kern="1200" dirty="0"/>
        </a:p>
        <a:p>
          <a:pPr marL="171450" lvl="1" indent="-171450" algn="l" defTabSz="711200">
            <a:lnSpc>
              <a:spcPct val="90000"/>
            </a:lnSpc>
            <a:spcBef>
              <a:spcPct val="0"/>
            </a:spcBef>
            <a:spcAft>
              <a:spcPct val="15000"/>
            </a:spcAft>
            <a:buChar char="•"/>
          </a:pPr>
          <a:r>
            <a:rPr lang="en-US" sz="1600" b="0" kern="1200" baseline="0" dirty="0"/>
            <a:t>Runways</a:t>
          </a:r>
          <a:endParaRPr lang="en-US" sz="1600" b="0" kern="1200" dirty="0"/>
        </a:p>
        <a:p>
          <a:pPr marL="171450" lvl="1" indent="-171450" algn="l" defTabSz="711200">
            <a:lnSpc>
              <a:spcPct val="90000"/>
            </a:lnSpc>
            <a:spcBef>
              <a:spcPct val="0"/>
            </a:spcBef>
            <a:spcAft>
              <a:spcPct val="15000"/>
            </a:spcAft>
            <a:buChar char="•"/>
          </a:pPr>
          <a:r>
            <a:rPr lang="en-US" sz="1600" b="0" kern="1200" baseline="0" dirty="0"/>
            <a:t>Taxiways</a:t>
          </a:r>
          <a:endParaRPr lang="en-US" sz="1600" b="0" kern="1200" dirty="0"/>
        </a:p>
        <a:p>
          <a:pPr marL="171450" lvl="1" indent="-171450" algn="l" defTabSz="711200">
            <a:lnSpc>
              <a:spcPct val="90000"/>
            </a:lnSpc>
            <a:spcBef>
              <a:spcPct val="0"/>
            </a:spcBef>
            <a:spcAft>
              <a:spcPct val="15000"/>
            </a:spcAft>
            <a:buChar char="•"/>
          </a:pPr>
          <a:r>
            <a:rPr lang="en-US" sz="1600" b="0" kern="1200" baseline="0" dirty="0"/>
            <a:t>Aprons/Airfield</a:t>
          </a:r>
          <a:endParaRPr lang="en-US" sz="1600" b="0" kern="1200" dirty="0"/>
        </a:p>
      </dsp:txBody>
      <dsp:txXfrm rot="10800000">
        <a:off x="1871018" y="953728"/>
        <a:ext cx="2980183" cy="1708667"/>
      </dsp:txXfrm>
    </dsp:sp>
    <dsp:sp modelId="{27B66CFD-EA3D-4666-B8F2-C824E0EBFAC5}">
      <dsp:nvSpPr>
        <dsp:cNvPr id="0" name=""/>
        <dsp:cNvSpPr/>
      </dsp:nvSpPr>
      <dsp:spPr>
        <a:xfrm>
          <a:off x="474042" y="963163"/>
          <a:ext cx="1776678" cy="1776678"/>
        </a:xfrm>
        <a:prstGeom prst="ellipse">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4D1C48-7063-43C9-93E9-642239B13CC9}">
      <dsp:nvSpPr>
        <dsp:cNvPr id="0" name=""/>
        <dsp:cNvSpPr/>
      </dsp:nvSpPr>
      <dsp:spPr>
        <a:xfrm rot="10800000">
          <a:off x="1349451" y="813163"/>
          <a:ext cx="3954066" cy="2008422"/>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4684" tIns="80010" rIns="149352" bIns="80010" numCol="1" spcCol="1270" anchor="t" anchorCtr="0">
          <a:noAutofit/>
        </a:bodyPr>
        <a:lstStyle/>
        <a:p>
          <a:pPr marL="0" lvl="0" indent="0" algn="l" defTabSz="933450">
            <a:lnSpc>
              <a:spcPct val="90000"/>
            </a:lnSpc>
            <a:spcBef>
              <a:spcPct val="0"/>
            </a:spcBef>
            <a:spcAft>
              <a:spcPct val="35000"/>
            </a:spcAft>
            <a:buNone/>
          </a:pPr>
          <a:r>
            <a:rPr lang="en-US" sz="2100" b="1" i="0" u="sng" kern="1200" dirty="0"/>
            <a:t>Water</a:t>
          </a:r>
          <a:endParaRPr lang="en-US" sz="2100" kern="1200" dirty="0"/>
        </a:p>
        <a:p>
          <a:pPr marL="171450" lvl="1" indent="-171450" algn="l" defTabSz="711200">
            <a:lnSpc>
              <a:spcPct val="90000"/>
            </a:lnSpc>
            <a:spcBef>
              <a:spcPct val="0"/>
            </a:spcBef>
            <a:spcAft>
              <a:spcPct val="15000"/>
            </a:spcAft>
            <a:buChar char="•"/>
          </a:pPr>
          <a:r>
            <a:rPr lang="en-US" sz="1600" b="0" i="0" kern="1200" dirty="0"/>
            <a:t>Pump Stations</a:t>
          </a:r>
          <a:endParaRPr lang="en-US" sz="1600" kern="1200" dirty="0"/>
        </a:p>
        <a:p>
          <a:pPr marL="171450" lvl="1" indent="-171450" algn="l" defTabSz="711200">
            <a:lnSpc>
              <a:spcPct val="90000"/>
            </a:lnSpc>
            <a:spcBef>
              <a:spcPct val="0"/>
            </a:spcBef>
            <a:spcAft>
              <a:spcPct val="15000"/>
            </a:spcAft>
            <a:buChar char="•"/>
          </a:pPr>
          <a:r>
            <a:rPr lang="en-US" sz="1600" b="0" i="0" kern="1200" dirty="0"/>
            <a:t>Lift Stations</a:t>
          </a:r>
          <a:endParaRPr lang="en-US" sz="1600" kern="1200" dirty="0"/>
        </a:p>
        <a:p>
          <a:pPr marL="171450" lvl="1" indent="-171450" algn="l" defTabSz="711200">
            <a:lnSpc>
              <a:spcPct val="90000"/>
            </a:lnSpc>
            <a:spcBef>
              <a:spcPct val="0"/>
            </a:spcBef>
            <a:spcAft>
              <a:spcPct val="15000"/>
            </a:spcAft>
            <a:buChar char="•"/>
          </a:pPr>
          <a:r>
            <a:rPr lang="en-US" sz="1600" b="0" i="0" kern="1200" dirty="0"/>
            <a:t>Dams/Reservoirs</a:t>
          </a:r>
          <a:endParaRPr lang="en-US" sz="1600" kern="1200" dirty="0"/>
        </a:p>
        <a:p>
          <a:pPr marL="171450" lvl="1" indent="-171450" algn="l" defTabSz="711200">
            <a:lnSpc>
              <a:spcPct val="90000"/>
            </a:lnSpc>
            <a:spcBef>
              <a:spcPct val="0"/>
            </a:spcBef>
            <a:spcAft>
              <a:spcPct val="15000"/>
            </a:spcAft>
            <a:buChar char="•"/>
          </a:pPr>
          <a:r>
            <a:rPr lang="en-US" sz="1600" b="0" i="0" kern="1200" dirty="0"/>
            <a:t>Drainage/Stream Restoration</a:t>
          </a:r>
          <a:endParaRPr lang="en-US" sz="1600" kern="1200" dirty="0"/>
        </a:p>
        <a:p>
          <a:pPr marL="171450" lvl="1" indent="-171450" algn="l" defTabSz="711200">
            <a:lnSpc>
              <a:spcPct val="90000"/>
            </a:lnSpc>
            <a:spcBef>
              <a:spcPct val="0"/>
            </a:spcBef>
            <a:spcAft>
              <a:spcPct val="15000"/>
            </a:spcAft>
            <a:buChar char="•"/>
          </a:pPr>
          <a:r>
            <a:rPr lang="en-US" sz="1600" b="0" i="0" kern="1200" dirty="0"/>
            <a:t>Flood Prevention</a:t>
          </a:r>
          <a:endParaRPr lang="en-US" sz="1600" kern="1200" dirty="0"/>
        </a:p>
      </dsp:txBody>
      <dsp:txXfrm rot="10800000">
        <a:off x="1851556" y="813163"/>
        <a:ext cx="3451961" cy="2008422"/>
      </dsp:txXfrm>
    </dsp:sp>
    <dsp:sp modelId="{DA5A2611-C7E8-4CEE-8214-A4F8099D27CA}">
      <dsp:nvSpPr>
        <dsp:cNvPr id="0" name=""/>
        <dsp:cNvSpPr/>
      </dsp:nvSpPr>
      <dsp:spPr>
        <a:xfrm>
          <a:off x="424041" y="905088"/>
          <a:ext cx="1892827" cy="1892827"/>
        </a:xfrm>
        <a:prstGeom prst="ellipse">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840CF4-FF07-4123-9ADB-8F305A43F55B}">
      <dsp:nvSpPr>
        <dsp:cNvPr id="0" name=""/>
        <dsp:cNvSpPr/>
      </dsp:nvSpPr>
      <dsp:spPr>
        <a:xfrm rot="10800000">
          <a:off x="987158" y="569414"/>
          <a:ext cx="3596626" cy="1936304"/>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0523" tIns="68580" rIns="128016" bIns="68580" numCol="1" spcCol="1270" anchor="t" anchorCtr="0">
          <a:noAutofit/>
        </a:bodyPr>
        <a:lstStyle/>
        <a:p>
          <a:pPr marL="0" lvl="0" indent="0" algn="l" defTabSz="800100">
            <a:lnSpc>
              <a:spcPct val="90000"/>
            </a:lnSpc>
            <a:spcBef>
              <a:spcPct val="0"/>
            </a:spcBef>
            <a:spcAft>
              <a:spcPct val="35000"/>
            </a:spcAft>
            <a:buNone/>
          </a:pPr>
          <a:r>
            <a:rPr lang="en-US" sz="1800" b="1" u="sng" kern="1200" baseline="0" dirty="0"/>
            <a:t>Road and Bridge</a:t>
          </a:r>
          <a:endParaRPr lang="en-US" sz="1800" kern="1200" dirty="0"/>
        </a:p>
        <a:p>
          <a:pPr marL="171450" lvl="1" indent="-171450" algn="l" defTabSz="711200">
            <a:lnSpc>
              <a:spcPct val="90000"/>
            </a:lnSpc>
            <a:spcBef>
              <a:spcPct val="0"/>
            </a:spcBef>
            <a:spcAft>
              <a:spcPct val="15000"/>
            </a:spcAft>
            <a:buChar char="•"/>
          </a:pPr>
          <a:r>
            <a:rPr lang="en-US" sz="1600" b="0" kern="1200" baseline="0" dirty="0"/>
            <a:t>Interchanges</a:t>
          </a:r>
          <a:endParaRPr lang="en-US" sz="1600" b="0" kern="1200" dirty="0"/>
        </a:p>
        <a:p>
          <a:pPr marL="171450" lvl="1" indent="-171450" algn="l" defTabSz="711200">
            <a:lnSpc>
              <a:spcPct val="90000"/>
            </a:lnSpc>
            <a:spcBef>
              <a:spcPct val="0"/>
            </a:spcBef>
            <a:spcAft>
              <a:spcPct val="15000"/>
            </a:spcAft>
            <a:buChar char="•"/>
          </a:pPr>
          <a:r>
            <a:rPr lang="en-US" sz="1600" b="0" kern="1200" baseline="0" dirty="0"/>
            <a:t>Bridges</a:t>
          </a:r>
          <a:endParaRPr lang="en-US" sz="1600" b="0" kern="1200" dirty="0"/>
        </a:p>
        <a:p>
          <a:pPr marL="171450" lvl="1" indent="-171450" algn="l" defTabSz="711200">
            <a:lnSpc>
              <a:spcPct val="90000"/>
            </a:lnSpc>
            <a:spcBef>
              <a:spcPct val="0"/>
            </a:spcBef>
            <a:spcAft>
              <a:spcPct val="15000"/>
            </a:spcAft>
            <a:buChar char="•"/>
          </a:pPr>
          <a:r>
            <a:rPr lang="en-US" sz="1600" b="0" kern="1200" baseline="0" dirty="0"/>
            <a:t>Concrete Paving</a:t>
          </a:r>
          <a:endParaRPr lang="en-US" sz="1600" b="0" kern="1200" dirty="0"/>
        </a:p>
        <a:p>
          <a:pPr marL="171450" lvl="1" indent="-171450" algn="l" defTabSz="711200">
            <a:lnSpc>
              <a:spcPct val="90000"/>
            </a:lnSpc>
            <a:spcBef>
              <a:spcPct val="0"/>
            </a:spcBef>
            <a:spcAft>
              <a:spcPct val="15000"/>
            </a:spcAft>
            <a:buChar char="•"/>
          </a:pPr>
          <a:r>
            <a:rPr lang="en-US" sz="1600" b="0" kern="1200" baseline="0" dirty="0"/>
            <a:t>Interstate/Local</a:t>
          </a:r>
          <a:endParaRPr lang="en-US" sz="1600" b="0" kern="1200" dirty="0"/>
        </a:p>
      </dsp:txBody>
      <dsp:txXfrm rot="10800000">
        <a:off x="1471234" y="569414"/>
        <a:ext cx="3112550" cy="1936304"/>
      </dsp:txXfrm>
    </dsp:sp>
    <dsp:sp modelId="{76EA92A9-D71C-45C8-8319-831D667E55FA}">
      <dsp:nvSpPr>
        <dsp:cNvPr id="0" name=""/>
        <dsp:cNvSpPr/>
      </dsp:nvSpPr>
      <dsp:spPr>
        <a:xfrm>
          <a:off x="225958" y="569414"/>
          <a:ext cx="1920546" cy="1936304"/>
        </a:xfrm>
        <a:prstGeom prst="ellipse">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4D1C48-7063-43C9-93E9-642239B13CC9}">
      <dsp:nvSpPr>
        <dsp:cNvPr id="0" name=""/>
        <dsp:cNvSpPr/>
      </dsp:nvSpPr>
      <dsp:spPr>
        <a:xfrm rot="10800000">
          <a:off x="1225616" y="1196556"/>
          <a:ext cx="4094900" cy="2189847"/>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5115" tIns="72390" rIns="135128" bIns="72390" numCol="1" spcCol="1270" anchor="t" anchorCtr="0">
          <a:noAutofit/>
        </a:bodyPr>
        <a:lstStyle/>
        <a:p>
          <a:pPr marL="0" lvl="0" indent="0" algn="l" defTabSz="844550">
            <a:lnSpc>
              <a:spcPct val="90000"/>
            </a:lnSpc>
            <a:spcBef>
              <a:spcPct val="0"/>
            </a:spcBef>
            <a:spcAft>
              <a:spcPct val="35000"/>
            </a:spcAft>
            <a:buNone/>
          </a:pPr>
          <a:r>
            <a:rPr lang="en-US" sz="1900" b="1" i="0" u="sng" kern="1200" dirty="0">
              <a:solidFill>
                <a:srgbClr val="FFFFFF"/>
              </a:solidFill>
              <a:latin typeface="Arial"/>
              <a:ea typeface="+mn-ea"/>
              <a:cs typeface="+mn-cs"/>
            </a:rPr>
            <a:t>Rail</a:t>
          </a:r>
        </a:p>
        <a:p>
          <a:pPr marL="0" lvl="1" indent="0" algn="l" defTabSz="666750">
            <a:lnSpc>
              <a:spcPct val="90000"/>
            </a:lnSpc>
            <a:spcBef>
              <a:spcPct val="0"/>
            </a:spcBef>
            <a:spcAft>
              <a:spcPts val="0"/>
            </a:spcAft>
            <a:buChar char="•"/>
          </a:pPr>
          <a:r>
            <a:rPr lang="en-US" sz="1500" kern="1200" dirty="0"/>
            <a:t>Light Rail</a:t>
          </a:r>
        </a:p>
        <a:p>
          <a:pPr marL="0" lvl="1" indent="0" algn="l" defTabSz="666750">
            <a:lnSpc>
              <a:spcPct val="90000"/>
            </a:lnSpc>
            <a:spcBef>
              <a:spcPct val="0"/>
            </a:spcBef>
            <a:spcAft>
              <a:spcPts val="0"/>
            </a:spcAft>
            <a:buChar char="•"/>
          </a:pPr>
          <a:r>
            <a:rPr lang="en-US" sz="1500" kern="1200" dirty="0"/>
            <a:t>Commuter Rail</a:t>
          </a:r>
        </a:p>
        <a:p>
          <a:pPr marL="0" lvl="1" indent="0" algn="l" defTabSz="666750">
            <a:lnSpc>
              <a:spcPct val="90000"/>
            </a:lnSpc>
            <a:spcBef>
              <a:spcPct val="0"/>
            </a:spcBef>
            <a:spcAft>
              <a:spcPts val="0"/>
            </a:spcAft>
            <a:buChar char="•"/>
          </a:pPr>
          <a:r>
            <a:rPr lang="en-US" sz="1500" kern="1200" dirty="0"/>
            <a:t>Heavy Rail</a:t>
          </a:r>
        </a:p>
        <a:p>
          <a:pPr marL="0" lvl="1" indent="0" algn="l" defTabSz="666750">
            <a:lnSpc>
              <a:spcPct val="90000"/>
            </a:lnSpc>
            <a:spcBef>
              <a:spcPct val="0"/>
            </a:spcBef>
            <a:spcAft>
              <a:spcPts val="0"/>
            </a:spcAft>
            <a:buChar char="•"/>
          </a:pPr>
          <a:r>
            <a:rPr lang="en-US" sz="1500" kern="1200" dirty="0"/>
            <a:t>Stations/Intermodal Facilities</a:t>
          </a:r>
        </a:p>
        <a:p>
          <a:pPr marL="0" lvl="1" indent="0" algn="l" defTabSz="666750">
            <a:lnSpc>
              <a:spcPct val="90000"/>
            </a:lnSpc>
            <a:spcBef>
              <a:spcPct val="0"/>
            </a:spcBef>
            <a:spcAft>
              <a:spcPts val="0"/>
            </a:spcAft>
            <a:buChar char="•"/>
          </a:pPr>
          <a:r>
            <a:rPr lang="en-US" sz="1500" b="0" i="0" kern="1200" dirty="0"/>
            <a:t>Track Construction/Reconstruction</a:t>
          </a:r>
          <a:endParaRPr lang="en-US" sz="1500" kern="1200" dirty="0"/>
        </a:p>
      </dsp:txBody>
      <dsp:txXfrm rot="10800000">
        <a:off x="1773078" y="1196556"/>
        <a:ext cx="3547438" cy="2189847"/>
      </dsp:txXfrm>
    </dsp:sp>
    <dsp:sp modelId="{DA5A2611-C7E8-4CEE-8214-A4F8099D27CA}">
      <dsp:nvSpPr>
        <dsp:cNvPr id="0" name=""/>
        <dsp:cNvSpPr/>
      </dsp:nvSpPr>
      <dsp:spPr>
        <a:xfrm>
          <a:off x="408350" y="1400604"/>
          <a:ext cx="1916480" cy="1916480"/>
        </a:xfrm>
        <a:prstGeom prst="ellipse">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FA164B-2998-492B-A9FD-E9E60FA99DC8}">
      <dsp:nvSpPr>
        <dsp:cNvPr id="0" name=""/>
        <dsp:cNvSpPr/>
      </dsp:nvSpPr>
      <dsp:spPr>
        <a:xfrm rot="5400000">
          <a:off x="230413" y="3049896"/>
          <a:ext cx="685853" cy="1141245"/>
        </a:xfrm>
        <a:prstGeom prst="corner">
          <a:avLst>
            <a:gd name="adj1" fmla="val 16120"/>
            <a:gd name="adj2" fmla="val 161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9D03E9C8-7264-4A33-8CC4-88EEE25E47EF}">
      <dsp:nvSpPr>
        <dsp:cNvPr id="0" name=""/>
        <dsp:cNvSpPr/>
      </dsp:nvSpPr>
      <dsp:spPr>
        <a:xfrm>
          <a:off x="115927" y="3390883"/>
          <a:ext cx="1030322" cy="903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b="1" kern="1200" baseline="0" dirty="0">
              <a:solidFill>
                <a:schemeClr val="accent5"/>
              </a:solidFill>
            </a:rPr>
            <a:t>DEN Taxiway EE</a:t>
          </a:r>
          <a:endParaRPr lang="en-US" sz="1000" kern="1200" dirty="0">
            <a:solidFill>
              <a:schemeClr val="accent5"/>
            </a:solidFill>
          </a:endParaRPr>
        </a:p>
      </dsp:txBody>
      <dsp:txXfrm>
        <a:off x="115927" y="3390883"/>
        <a:ext cx="1030322" cy="903138"/>
      </dsp:txXfrm>
    </dsp:sp>
    <dsp:sp modelId="{15124D05-D92F-4C2B-BB22-BE97A8140224}">
      <dsp:nvSpPr>
        <dsp:cNvPr id="0" name=""/>
        <dsp:cNvSpPr/>
      </dsp:nvSpPr>
      <dsp:spPr>
        <a:xfrm>
          <a:off x="951850" y="2965876"/>
          <a:ext cx="194400" cy="194400"/>
        </a:xfrm>
        <a:prstGeom prst="triangle">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1B38BAE-F971-491F-9CAA-77C5A395E43A}">
      <dsp:nvSpPr>
        <dsp:cNvPr id="0" name=""/>
        <dsp:cNvSpPr/>
      </dsp:nvSpPr>
      <dsp:spPr>
        <a:xfrm rot="5400000">
          <a:off x="1491730" y="2737782"/>
          <a:ext cx="685853" cy="1141245"/>
        </a:xfrm>
        <a:prstGeom prst="corner">
          <a:avLst>
            <a:gd name="adj1" fmla="val 16120"/>
            <a:gd name="adj2" fmla="val 161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820F0ED-4E4F-4949-9F1A-C2F2CDCFCCA5}">
      <dsp:nvSpPr>
        <dsp:cNvPr id="0" name=""/>
        <dsp:cNvSpPr/>
      </dsp:nvSpPr>
      <dsp:spPr>
        <a:xfrm>
          <a:off x="1377244" y="3078769"/>
          <a:ext cx="1030322" cy="903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b="1" kern="1200" baseline="0" dirty="0">
              <a:solidFill>
                <a:schemeClr val="accent5"/>
              </a:solidFill>
            </a:rPr>
            <a:t>DEN C40/42 GARDI Rehab</a:t>
          </a:r>
          <a:endParaRPr lang="en-US" sz="1000" kern="1200" dirty="0">
            <a:solidFill>
              <a:schemeClr val="accent5"/>
            </a:solidFill>
          </a:endParaRPr>
        </a:p>
      </dsp:txBody>
      <dsp:txXfrm>
        <a:off x="1377244" y="3078769"/>
        <a:ext cx="1030322" cy="903138"/>
      </dsp:txXfrm>
    </dsp:sp>
    <dsp:sp modelId="{FB0AE26F-233F-4D48-8A7A-E70E666590F4}">
      <dsp:nvSpPr>
        <dsp:cNvPr id="0" name=""/>
        <dsp:cNvSpPr/>
      </dsp:nvSpPr>
      <dsp:spPr>
        <a:xfrm>
          <a:off x="2213166" y="2653762"/>
          <a:ext cx="194400" cy="194400"/>
        </a:xfrm>
        <a:prstGeom prst="triangle">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40CD0AD-8AD4-4F7A-8C7F-4A197EEB4BCD}">
      <dsp:nvSpPr>
        <dsp:cNvPr id="0" name=""/>
        <dsp:cNvSpPr/>
      </dsp:nvSpPr>
      <dsp:spPr>
        <a:xfrm rot="5400000">
          <a:off x="2753046" y="2425668"/>
          <a:ext cx="685853" cy="1141245"/>
        </a:xfrm>
        <a:prstGeom prst="corner">
          <a:avLst>
            <a:gd name="adj1" fmla="val 16120"/>
            <a:gd name="adj2" fmla="val 161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5A77907-AE43-4B78-A7BF-2F17A4DD9FD7}">
      <dsp:nvSpPr>
        <dsp:cNvPr id="0" name=""/>
        <dsp:cNvSpPr/>
      </dsp:nvSpPr>
      <dsp:spPr>
        <a:xfrm>
          <a:off x="2638560" y="2766655"/>
          <a:ext cx="1030322" cy="903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b="1" kern="1200" baseline="0">
              <a:solidFill>
                <a:schemeClr val="accent5"/>
              </a:solidFill>
            </a:rPr>
            <a:t>DEN Taxiway DS East</a:t>
          </a:r>
          <a:endParaRPr lang="en-US" sz="1000" kern="1200">
            <a:solidFill>
              <a:schemeClr val="accent5"/>
            </a:solidFill>
          </a:endParaRPr>
        </a:p>
      </dsp:txBody>
      <dsp:txXfrm>
        <a:off x="2638560" y="2766655"/>
        <a:ext cx="1030322" cy="903138"/>
      </dsp:txXfrm>
    </dsp:sp>
    <dsp:sp modelId="{07E11AB6-04BD-431E-AC4B-052F236CB326}">
      <dsp:nvSpPr>
        <dsp:cNvPr id="0" name=""/>
        <dsp:cNvSpPr/>
      </dsp:nvSpPr>
      <dsp:spPr>
        <a:xfrm>
          <a:off x="3474482" y="2341648"/>
          <a:ext cx="194400" cy="194400"/>
        </a:xfrm>
        <a:prstGeom prst="triangle">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B5132DC-4446-4E78-A2D8-B631F86123E3}">
      <dsp:nvSpPr>
        <dsp:cNvPr id="0" name=""/>
        <dsp:cNvSpPr/>
      </dsp:nvSpPr>
      <dsp:spPr>
        <a:xfrm rot="5400000">
          <a:off x="4014363" y="2113554"/>
          <a:ext cx="685853" cy="1141245"/>
        </a:xfrm>
        <a:prstGeom prst="corner">
          <a:avLst>
            <a:gd name="adj1" fmla="val 16120"/>
            <a:gd name="adj2" fmla="val 161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F9A1E301-5ABB-409F-A998-E073B8AED510}">
      <dsp:nvSpPr>
        <dsp:cNvPr id="0" name=""/>
        <dsp:cNvSpPr/>
      </dsp:nvSpPr>
      <dsp:spPr>
        <a:xfrm>
          <a:off x="3899877" y="2454541"/>
          <a:ext cx="1030322" cy="903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b="1" kern="1200" baseline="0" dirty="0">
              <a:solidFill>
                <a:schemeClr val="accent5"/>
              </a:solidFill>
            </a:rPr>
            <a:t>On-Call Landside Roadways and Parking Lot Improvements</a:t>
          </a:r>
          <a:endParaRPr lang="en-US" sz="1000" kern="1200" dirty="0">
            <a:solidFill>
              <a:schemeClr val="accent5"/>
            </a:solidFill>
          </a:endParaRPr>
        </a:p>
      </dsp:txBody>
      <dsp:txXfrm>
        <a:off x="3899877" y="2454541"/>
        <a:ext cx="1030322" cy="903138"/>
      </dsp:txXfrm>
    </dsp:sp>
    <dsp:sp modelId="{CB1BCBD6-D80E-401B-913B-CEEDE3B8BFC1}">
      <dsp:nvSpPr>
        <dsp:cNvPr id="0" name=""/>
        <dsp:cNvSpPr/>
      </dsp:nvSpPr>
      <dsp:spPr>
        <a:xfrm>
          <a:off x="4735799" y="2029534"/>
          <a:ext cx="194400" cy="194400"/>
        </a:xfrm>
        <a:prstGeom prst="triangle">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84953E9-2BB2-4B49-8298-1CDD1B2A92D4}">
      <dsp:nvSpPr>
        <dsp:cNvPr id="0" name=""/>
        <dsp:cNvSpPr/>
      </dsp:nvSpPr>
      <dsp:spPr>
        <a:xfrm rot="5400000">
          <a:off x="5275679" y="1801440"/>
          <a:ext cx="685853" cy="1141245"/>
        </a:xfrm>
        <a:prstGeom prst="corner">
          <a:avLst>
            <a:gd name="adj1" fmla="val 16120"/>
            <a:gd name="adj2" fmla="val 161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822B5F4-B591-4DCB-8D0F-FCB5461D9C78}">
      <dsp:nvSpPr>
        <dsp:cNvPr id="0" name=""/>
        <dsp:cNvSpPr/>
      </dsp:nvSpPr>
      <dsp:spPr>
        <a:xfrm>
          <a:off x="5161193" y="2142427"/>
          <a:ext cx="1030322" cy="903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b="1" kern="1200" dirty="0">
              <a:solidFill>
                <a:schemeClr val="accent5"/>
              </a:solidFill>
            </a:rPr>
            <a:t>Complex Pavement Rehabilitation and Electric Upgrades</a:t>
          </a:r>
          <a:endParaRPr lang="en-US" sz="1000" kern="1200" dirty="0">
            <a:solidFill>
              <a:schemeClr val="accent5"/>
            </a:solidFill>
          </a:endParaRPr>
        </a:p>
      </dsp:txBody>
      <dsp:txXfrm>
        <a:off x="5161193" y="2142427"/>
        <a:ext cx="1030322" cy="903138"/>
      </dsp:txXfrm>
    </dsp:sp>
    <dsp:sp modelId="{ED83E392-CFB0-4393-87DE-1F0D8113840F}">
      <dsp:nvSpPr>
        <dsp:cNvPr id="0" name=""/>
        <dsp:cNvSpPr/>
      </dsp:nvSpPr>
      <dsp:spPr>
        <a:xfrm>
          <a:off x="5997115" y="1717420"/>
          <a:ext cx="194400" cy="194400"/>
        </a:xfrm>
        <a:prstGeom prst="triangle">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FB4ABEB8-B266-4590-AE86-7048F5C6D631}">
      <dsp:nvSpPr>
        <dsp:cNvPr id="0" name=""/>
        <dsp:cNvSpPr/>
      </dsp:nvSpPr>
      <dsp:spPr>
        <a:xfrm rot="5400000">
          <a:off x="6536995" y="1489326"/>
          <a:ext cx="685853" cy="1141245"/>
        </a:xfrm>
        <a:prstGeom prst="corner">
          <a:avLst>
            <a:gd name="adj1" fmla="val 16120"/>
            <a:gd name="adj2" fmla="val 161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4A26E74-55DB-4B19-8647-2F44E1CAB8A1}">
      <dsp:nvSpPr>
        <dsp:cNvPr id="0" name=""/>
        <dsp:cNvSpPr/>
      </dsp:nvSpPr>
      <dsp:spPr>
        <a:xfrm>
          <a:off x="6422509" y="1830313"/>
          <a:ext cx="1030322" cy="903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b="1" kern="1200" baseline="0" dirty="0">
              <a:solidFill>
                <a:schemeClr val="accent5"/>
              </a:solidFill>
            </a:rPr>
            <a:t>Peña Blvd Phase 1B Construction</a:t>
          </a:r>
          <a:endParaRPr lang="en-US" sz="1000" kern="1200" dirty="0">
            <a:solidFill>
              <a:schemeClr val="accent5"/>
            </a:solidFill>
          </a:endParaRPr>
        </a:p>
      </dsp:txBody>
      <dsp:txXfrm>
        <a:off x="6422509" y="1830313"/>
        <a:ext cx="1030322" cy="903138"/>
      </dsp:txXfrm>
    </dsp:sp>
    <dsp:sp modelId="{C3BB210E-FF2E-4669-97BA-E0469D4868C6}">
      <dsp:nvSpPr>
        <dsp:cNvPr id="0" name=""/>
        <dsp:cNvSpPr/>
      </dsp:nvSpPr>
      <dsp:spPr>
        <a:xfrm>
          <a:off x="7258432" y="1405306"/>
          <a:ext cx="194400" cy="194400"/>
        </a:xfrm>
        <a:prstGeom prst="triangle">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4259558-ACA6-4030-BB07-9E14E1CB6A97}">
      <dsp:nvSpPr>
        <dsp:cNvPr id="0" name=""/>
        <dsp:cNvSpPr/>
      </dsp:nvSpPr>
      <dsp:spPr>
        <a:xfrm rot="5400000">
          <a:off x="7798312" y="1177212"/>
          <a:ext cx="685853" cy="1141245"/>
        </a:xfrm>
        <a:prstGeom prst="corner">
          <a:avLst>
            <a:gd name="adj1" fmla="val 16120"/>
            <a:gd name="adj2" fmla="val 161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F02BAAD7-FB52-441B-8AFF-4CACCF8A45D3}">
      <dsp:nvSpPr>
        <dsp:cNvPr id="0" name=""/>
        <dsp:cNvSpPr/>
      </dsp:nvSpPr>
      <dsp:spPr>
        <a:xfrm>
          <a:off x="7683826" y="1518199"/>
          <a:ext cx="1030322" cy="903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b="1" kern="1200" dirty="0">
              <a:solidFill>
                <a:schemeClr val="accent5"/>
              </a:solidFill>
            </a:rPr>
            <a:t>UAL RAPP</a:t>
          </a:r>
          <a:endParaRPr lang="en-US" sz="1000" kern="1200" dirty="0">
            <a:solidFill>
              <a:schemeClr val="accent5"/>
            </a:solidFill>
          </a:endParaRPr>
        </a:p>
      </dsp:txBody>
      <dsp:txXfrm>
        <a:off x="7683826" y="1518199"/>
        <a:ext cx="1030322" cy="903138"/>
      </dsp:txXfrm>
    </dsp:sp>
    <dsp:sp modelId="{0342A611-5ED0-4CB7-A8FC-CCF9D8B68BE4}">
      <dsp:nvSpPr>
        <dsp:cNvPr id="0" name=""/>
        <dsp:cNvSpPr/>
      </dsp:nvSpPr>
      <dsp:spPr>
        <a:xfrm>
          <a:off x="8519748" y="1093192"/>
          <a:ext cx="194400" cy="194400"/>
        </a:xfrm>
        <a:prstGeom prst="triangle">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5C4F37C-F1EA-4343-85C0-EB0150BC7B10}">
      <dsp:nvSpPr>
        <dsp:cNvPr id="0" name=""/>
        <dsp:cNvSpPr/>
      </dsp:nvSpPr>
      <dsp:spPr>
        <a:xfrm rot="5400000">
          <a:off x="9059628" y="865098"/>
          <a:ext cx="685853" cy="1141245"/>
        </a:xfrm>
        <a:prstGeom prst="corner">
          <a:avLst>
            <a:gd name="adj1" fmla="val 16120"/>
            <a:gd name="adj2" fmla="val 161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7450022-C8A8-4285-8DD8-68E21B80FFD0}">
      <dsp:nvSpPr>
        <dsp:cNvPr id="0" name=""/>
        <dsp:cNvSpPr/>
      </dsp:nvSpPr>
      <dsp:spPr>
        <a:xfrm>
          <a:off x="8945142" y="1206085"/>
          <a:ext cx="1030322" cy="903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b="1" kern="1200" dirty="0">
              <a:solidFill>
                <a:schemeClr val="accent5"/>
              </a:solidFill>
            </a:rPr>
            <a:t>Taxilane CN</a:t>
          </a:r>
          <a:endParaRPr lang="en-US" sz="1000" kern="1200" dirty="0">
            <a:solidFill>
              <a:schemeClr val="accent5"/>
            </a:solidFill>
          </a:endParaRPr>
        </a:p>
      </dsp:txBody>
      <dsp:txXfrm>
        <a:off x="8945142" y="1206085"/>
        <a:ext cx="1030322" cy="903138"/>
      </dsp:txXfrm>
    </dsp:sp>
    <dsp:sp modelId="{CABBA1E2-8493-4670-BB68-16773AAB56FD}">
      <dsp:nvSpPr>
        <dsp:cNvPr id="0" name=""/>
        <dsp:cNvSpPr/>
      </dsp:nvSpPr>
      <dsp:spPr>
        <a:xfrm>
          <a:off x="9781064" y="781078"/>
          <a:ext cx="194400" cy="194400"/>
        </a:xfrm>
        <a:prstGeom prst="triangle">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FEF3DF4-FA09-403A-9D7C-A6556C9C0EF2}">
      <dsp:nvSpPr>
        <dsp:cNvPr id="0" name=""/>
        <dsp:cNvSpPr/>
      </dsp:nvSpPr>
      <dsp:spPr>
        <a:xfrm rot="5400000">
          <a:off x="10320945" y="552984"/>
          <a:ext cx="685853" cy="1141245"/>
        </a:xfrm>
        <a:prstGeom prst="corner">
          <a:avLst>
            <a:gd name="adj1" fmla="val 16120"/>
            <a:gd name="adj2" fmla="val 161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FBAE0EA-8CDF-4706-B7B0-BB6844159C49}">
      <dsp:nvSpPr>
        <dsp:cNvPr id="0" name=""/>
        <dsp:cNvSpPr/>
      </dsp:nvSpPr>
      <dsp:spPr>
        <a:xfrm>
          <a:off x="10206459" y="893971"/>
          <a:ext cx="1030322" cy="903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b="1" kern="1200" dirty="0">
              <a:solidFill>
                <a:schemeClr val="accent5"/>
              </a:solidFill>
            </a:rPr>
            <a:t>Taxiway 16L 35R Wildlife Mitigation</a:t>
          </a:r>
          <a:endParaRPr lang="en-US" sz="1000" kern="1200" dirty="0">
            <a:solidFill>
              <a:schemeClr val="accent5"/>
            </a:solidFill>
          </a:endParaRPr>
        </a:p>
      </dsp:txBody>
      <dsp:txXfrm>
        <a:off x="10206459" y="893971"/>
        <a:ext cx="1030322" cy="90313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DE2F9C-184E-4E50-B6B1-540928BD0924}">
      <dsp:nvSpPr>
        <dsp:cNvPr id="0" name=""/>
        <dsp:cNvSpPr/>
      </dsp:nvSpPr>
      <dsp:spPr>
        <a:xfrm>
          <a:off x="0" y="54435"/>
          <a:ext cx="2574205" cy="154452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Reconstruction of Peña Boulevard Outbound and widening of Peña Boulevard bridges (inbound and outbound) over Jackson Gap Street </a:t>
          </a:r>
        </a:p>
      </dsp:txBody>
      <dsp:txXfrm>
        <a:off x="0" y="54435"/>
        <a:ext cx="2574205" cy="1544523"/>
      </dsp:txXfrm>
    </dsp:sp>
    <dsp:sp modelId="{CBC9D6E2-BFF3-4FE4-9F2E-5A0FA422FB41}">
      <dsp:nvSpPr>
        <dsp:cNvPr id="0" name=""/>
        <dsp:cNvSpPr/>
      </dsp:nvSpPr>
      <dsp:spPr>
        <a:xfrm>
          <a:off x="2832286" y="44597"/>
          <a:ext cx="2574205" cy="154452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Construction of new Direct Connect Ramps from both East and West Terminals to New Castle Street and 78th Avenue</a:t>
          </a:r>
        </a:p>
      </dsp:txBody>
      <dsp:txXfrm>
        <a:off x="2832286" y="44597"/>
        <a:ext cx="2574205" cy="1544523"/>
      </dsp:txXfrm>
    </dsp:sp>
    <dsp:sp modelId="{B08F7E02-D1D8-4D0C-BFBA-D51B1BD18F1A}">
      <dsp:nvSpPr>
        <dsp:cNvPr id="0" name=""/>
        <dsp:cNvSpPr/>
      </dsp:nvSpPr>
      <dsp:spPr>
        <a:xfrm>
          <a:off x="660" y="1846541"/>
          <a:ext cx="2574205" cy="154452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Dedicated routes for buses will remove the buses from the Jackson Gap interchange and will not mix with public traffic​</a:t>
          </a:r>
        </a:p>
      </dsp:txBody>
      <dsp:txXfrm>
        <a:off x="660" y="1846541"/>
        <a:ext cx="2574205" cy="1544523"/>
      </dsp:txXfrm>
    </dsp:sp>
    <dsp:sp modelId="{3D636F5C-FFC1-4581-AC6B-76BCBD6CE140}">
      <dsp:nvSpPr>
        <dsp:cNvPr id="0" name=""/>
        <dsp:cNvSpPr/>
      </dsp:nvSpPr>
      <dsp:spPr>
        <a:xfrm>
          <a:off x="2832286" y="1846541"/>
          <a:ext cx="2574205" cy="154452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Reconstruction of Peña Boulevard and Jackson Gap Street to a new diverging diamond interchange</a:t>
          </a:r>
        </a:p>
      </dsp:txBody>
      <dsp:txXfrm>
        <a:off x="2832286" y="1846541"/>
        <a:ext cx="2574205" cy="1544523"/>
      </dsp:txXfrm>
    </dsp:sp>
    <dsp:sp modelId="{4C8B884C-0008-426F-BE93-836DACA71BF4}">
      <dsp:nvSpPr>
        <dsp:cNvPr id="0" name=""/>
        <dsp:cNvSpPr/>
      </dsp:nvSpPr>
      <dsp:spPr>
        <a:xfrm>
          <a:off x="660" y="3648485"/>
          <a:ext cx="2574205" cy="154452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Construction began August 2024</a:t>
          </a:r>
        </a:p>
      </dsp:txBody>
      <dsp:txXfrm>
        <a:off x="660" y="3648485"/>
        <a:ext cx="2574205" cy="1544523"/>
      </dsp:txXfrm>
    </dsp:sp>
    <dsp:sp modelId="{640FC0FD-B3E9-40FB-AAFA-3DB48F69DC59}">
      <dsp:nvSpPr>
        <dsp:cNvPr id="0" name=""/>
        <dsp:cNvSpPr/>
      </dsp:nvSpPr>
      <dsp:spPr>
        <a:xfrm>
          <a:off x="2832286" y="3648485"/>
          <a:ext cx="2574205" cy="154452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Substantial completion expected October 2026</a:t>
          </a:r>
        </a:p>
      </dsp:txBody>
      <dsp:txXfrm>
        <a:off x="2832286" y="3648485"/>
        <a:ext cx="2574205" cy="154452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48859D-F417-48FF-9EA8-0DA32328A9B5}">
      <dsp:nvSpPr>
        <dsp:cNvPr id="0" name=""/>
        <dsp:cNvSpPr/>
      </dsp:nvSpPr>
      <dsp:spPr>
        <a:xfrm>
          <a:off x="247856" y="2440"/>
          <a:ext cx="1491748" cy="89504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baseline="0" dirty="0"/>
            <a:t>CMAR Contract with United Airlines</a:t>
          </a:r>
          <a:endParaRPr lang="en-US" sz="1200" kern="1200" dirty="0"/>
        </a:p>
      </dsp:txBody>
      <dsp:txXfrm>
        <a:off x="247856" y="2440"/>
        <a:ext cx="1491748" cy="895048"/>
      </dsp:txXfrm>
    </dsp:sp>
    <dsp:sp modelId="{B99003DB-E158-42B3-B85C-6D80C3681616}">
      <dsp:nvSpPr>
        <dsp:cNvPr id="0" name=""/>
        <dsp:cNvSpPr/>
      </dsp:nvSpPr>
      <dsp:spPr>
        <a:xfrm>
          <a:off x="1888779" y="2440"/>
          <a:ext cx="1491748" cy="89504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baseline="0" dirty="0"/>
            <a:t>20 Narrow Body (A320, 737) or 5 Wide Body (747, 777) RON parking spots </a:t>
          </a:r>
          <a:endParaRPr lang="en-US" sz="1200" kern="1200" dirty="0"/>
        </a:p>
      </dsp:txBody>
      <dsp:txXfrm>
        <a:off x="1888779" y="2440"/>
        <a:ext cx="1491748" cy="895048"/>
      </dsp:txXfrm>
    </dsp:sp>
    <dsp:sp modelId="{E013A620-0114-4185-80E6-8509109F21A3}">
      <dsp:nvSpPr>
        <dsp:cNvPr id="0" name=""/>
        <dsp:cNvSpPr/>
      </dsp:nvSpPr>
      <dsp:spPr>
        <a:xfrm>
          <a:off x="247856" y="1046664"/>
          <a:ext cx="1491748" cy="89504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baseline="0" dirty="0"/>
            <a:t>Storm water infrastructure</a:t>
          </a:r>
          <a:endParaRPr lang="en-US" sz="1200" kern="1200" dirty="0"/>
        </a:p>
      </dsp:txBody>
      <dsp:txXfrm>
        <a:off x="247856" y="1046664"/>
        <a:ext cx="1491748" cy="895048"/>
      </dsp:txXfrm>
    </dsp:sp>
    <dsp:sp modelId="{381211C0-F2CE-47CA-B8B7-1DC63CFF3C93}">
      <dsp:nvSpPr>
        <dsp:cNvPr id="0" name=""/>
        <dsp:cNvSpPr/>
      </dsp:nvSpPr>
      <dsp:spPr>
        <a:xfrm>
          <a:off x="1888779" y="1046664"/>
          <a:ext cx="1491748" cy="89504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baseline="0" dirty="0"/>
            <a:t>50,000gal Oil/Water Separator System</a:t>
          </a:r>
          <a:endParaRPr lang="en-US" sz="1200" kern="1200" dirty="0"/>
        </a:p>
      </dsp:txBody>
      <dsp:txXfrm>
        <a:off x="1888779" y="1046664"/>
        <a:ext cx="1491748" cy="895048"/>
      </dsp:txXfrm>
    </dsp:sp>
    <dsp:sp modelId="{A776B693-C273-4253-9988-E28AC1B30BE3}">
      <dsp:nvSpPr>
        <dsp:cNvPr id="0" name=""/>
        <dsp:cNvSpPr/>
      </dsp:nvSpPr>
      <dsp:spPr>
        <a:xfrm>
          <a:off x="247856" y="2090888"/>
          <a:ext cx="1491748" cy="89504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baseline="0" dirty="0"/>
            <a:t>Relocation of DIWF system</a:t>
          </a:r>
          <a:endParaRPr lang="en-US" sz="1200" kern="1200" dirty="0"/>
        </a:p>
      </dsp:txBody>
      <dsp:txXfrm>
        <a:off x="247856" y="2090888"/>
        <a:ext cx="1491748" cy="895048"/>
      </dsp:txXfrm>
    </dsp:sp>
    <dsp:sp modelId="{DB249D6D-A1AA-49B5-B631-2B6DC0296817}">
      <dsp:nvSpPr>
        <dsp:cNvPr id="0" name=""/>
        <dsp:cNvSpPr/>
      </dsp:nvSpPr>
      <dsp:spPr>
        <a:xfrm>
          <a:off x="1888779" y="2090888"/>
          <a:ext cx="1491748" cy="89504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baseline="0" dirty="0"/>
            <a:t>Utility pits for ground power units / aircraft charging</a:t>
          </a:r>
          <a:endParaRPr lang="en-US" sz="1200" kern="1200" dirty="0"/>
        </a:p>
      </dsp:txBody>
      <dsp:txXfrm>
        <a:off x="1888779" y="2090888"/>
        <a:ext cx="1491748" cy="895048"/>
      </dsp:txXfrm>
    </dsp:sp>
    <dsp:sp modelId="{E3041AB1-313F-49D6-9F2A-FBFF9BBD98B6}">
      <dsp:nvSpPr>
        <dsp:cNvPr id="0" name=""/>
        <dsp:cNvSpPr/>
      </dsp:nvSpPr>
      <dsp:spPr>
        <a:xfrm>
          <a:off x="247856" y="3135111"/>
          <a:ext cx="1491748" cy="89504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baseline="0" dirty="0"/>
            <a:t>Mast lighting</a:t>
          </a:r>
          <a:endParaRPr lang="en-US" sz="1200" kern="1200" dirty="0"/>
        </a:p>
      </dsp:txBody>
      <dsp:txXfrm>
        <a:off x="247856" y="3135111"/>
        <a:ext cx="1491748" cy="895048"/>
      </dsp:txXfrm>
    </dsp:sp>
    <dsp:sp modelId="{25BA7461-E66B-48F7-87F2-4A41DF0F6BC7}">
      <dsp:nvSpPr>
        <dsp:cNvPr id="0" name=""/>
        <dsp:cNvSpPr/>
      </dsp:nvSpPr>
      <dsp:spPr>
        <a:xfrm>
          <a:off x="1888779" y="3135111"/>
          <a:ext cx="1491748" cy="89504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baseline="0" dirty="0"/>
            <a:t>OFCI Security and IT devices </a:t>
          </a:r>
          <a:endParaRPr lang="en-US" sz="1200" kern="1200" dirty="0"/>
        </a:p>
      </dsp:txBody>
      <dsp:txXfrm>
        <a:off x="1888779" y="3135111"/>
        <a:ext cx="1491748" cy="895048"/>
      </dsp:txXfrm>
    </dsp:sp>
    <dsp:sp modelId="{1CA82450-26AF-4277-9849-5083D6AB7842}">
      <dsp:nvSpPr>
        <dsp:cNvPr id="0" name=""/>
        <dsp:cNvSpPr/>
      </dsp:nvSpPr>
      <dsp:spPr>
        <a:xfrm>
          <a:off x="247856" y="4179335"/>
          <a:ext cx="1491748" cy="89504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baseline="0" dirty="0"/>
            <a:t>Project NTP December 2024</a:t>
          </a:r>
          <a:endParaRPr lang="en-US" sz="1200" kern="1200" dirty="0"/>
        </a:p>
      </dsp:txBody>
      <dsp:txXfrm>
        <a:off x="247856" y="4179335"/>
        <a:ext cx="1491748" cy="895048"/>
      </dsp:txXfrm>
    </dsp:sp>
    <dsp:sp modelId="{EE79C46E-484D-4108-9FA0-CC54CE42FB4F}">
      <dsp:nvSpPr>
        <dsp:cNvPr id="0" name=""/>
        <dsp:cNvSpPr/>
      </dsp:nvSpPr>
      <dsp:spPr>
        <a:xfrm>
          <a:off x="1888779" y="4179335"/>
          <a:ext cx="1491748" cy="89504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baseline="0" dirty="0"/>
            <a:t>Substantial Completion July 2026</a:t>
          </a:r>
          <a:endParaRPr lang="en-US" sz="1200" kern="1200" dirty="0"/>
        </a:p>
      </dsp:txBody>
      <dsp:txXfrm>
        <a:off x="1888779" y="4179335"/>
        <a:ext cx="1491748" cy="89504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92AEE3-6B18-4796-9052-9B43EC1E3433}">
      <dsp:nvSpPr>
        <dsp:cNvPr id="0" name=""/>
        <dsp:cNvSpPr/>
      </dsp:nvSpPr>
      <dsp:spPr>
        <a:xfrm>
          <a:off x="0" y="135188"/>
          <a:ext cx="3902393" cy="111486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Closely aligned with the DBE/MWBE community.</a:t>
          </a:r>
        </a:p>
      </dsp:txBody>
      <dsp:txXfrm>
        <a:off x="54423" y="189611"/>
        <a:ext cx="3793547" cy="1006017"/>
      </dsp:txXfrm>
    </dsp:sp>
    <dsp:sp modelId="{92B1AAFE-940C-4578-B551-CF7CA7FB18DD}">
      <dsp:nvSpPr>
        <dsp:cNvPr id="0" name=""/>
        <dsp:cNvSpPr/>
      </dsp:nvSpPr>
      <dsp:spPr>
        <a:xfrm>
          <a:off x="0" y="1310532"/>
          <a:ext cx="3902393" cy="111486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kern="1200" baseline="0" dirty="0"/>
            <a:t>Break out </a:t>
          </a:r>
          <a:r>
            <a:rPr lang="en-US" sz="2100" b="0" kern="1200" dirty="0"/>
            <a:t>packages</a:t>
          </a:r>
          <a:r>
            <a:rPr lang="en-US" sz="2100" b="0" kern="1200" baseline="0" dirty="0"/>
            <a:t> to increase participation from small and diverse businesses.</a:t>
          </a:r>
          <a:endParaRPr lang="en-US" sz="2100" b="0" kern="1200" dirty="0"/>
        </a:p>
      </dsp:txBody>
      <dsp:txXfrm>
        <a:off x="54423" y="1364955"/>
        <a:ext cx="3793547" cy="1006017"/>
      </dsp:txXfrm>
    </dsp:sp>
    <dsp:sp modelId="{B3CF902A-9296-45F6-82FE-64420FDDEA08}">
      <dsp:nvSpPr>
        <dsp:cNvPr id="0" name=""/>
        <dsp:cNvSpPr/>
      </dsp:nvSpPr>
      <dsp:spPr>
        <a:xfrm>
          <a:off x="0" y="2485876"/>
          <a:ext cx="3902393" cy="111486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Mentor-Protégé programs with Denver and CDOT.</a:t>
          </a:r>
        </a:p>
      </dsp:txBody>
      <dsp:txXfrm>
        <a:off x="54423" y="2540299"/>
        <a:ext cx="3793547" cy="1006017"/>
      </dsp:txXfrm>
    </dsp:sp>
    <dsp:sp modelId="{D95FC629-9A94-4DB4-BE1E-AB38BA7EE43B}">
      <dsp:nvSpPr>
        <dsp:cNvPr id="0" name=""/>
        <dsp:cNvSpPr/>
      </dsp:nvSpPr>
      <dsp:spPr>
        <a:xfrm>
          <a:off x="0" y="3661219"/>
          <a:ext cx="3902393" cy="111486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kern="1200" baseline="0" dirty="0"/>
            <a:t>Women in </a:t>
          </a:r>
          <a:r>
            <a:rPr lang="en-US" sz="2100" b="0" kern="1200" dirty="0"/>
            <a:t>Construction</a:t>
          </a:r>
          <a:r>
            <a:rPr lang="en-US" sz="2100" b="0" kern="1200" baseline="0" dirty="0"/>
            <a:t> Week</a:t>
          </a:r>
          <a:endParaRPr lang="en-US" sz="2100" b="0" kern="1200" dirty="0"/>
        </a:p>
      </dsp:txBody>
      <dsp:txXfrm>
        <a:off x="54423" y="3715642"/>
        <a:ext cx="3793547" cy="100601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BF5EE2-77E8-9243-85B9-60D6C86923AE}" type="datetimeFigureOut">
              <a:rPr lang="en-US" smtClean="0"/>
              <a:t>6/26/2025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99344F-1846-964E-A23F-F797EB56DD37}" type="slidenum">
              <a:rPr lang="en-US" smtClean="0"/>
              <a:t>‹#›</a:t>
            </a:fld>
            <a:endParaRPr lang="en-US"/>
          </a:p>
        </p:txBody>
      </p:sp>
    </p:spTree>
    <p:extLst>
      <p:ext uri="{BB962C8B-B14F-4D97-AF65-F5344CB8AC3E}">
        <p14:creationId xmlns:p14="http://schemas.microsoft.com/office/powerpoint/2010/main" val="3543032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b="0" i="0" dirty="0">
                <a:solidFill>
                  <a:srgbClr val="4B5563"/>
                </a:solidFill>
                <a:effectLst/>
                <a:latin typeface="+mn-lt"/>
              </a:rPr>
              <a:t>Good afternoon, everyone.</a:t>
            </a:r>
          </a:p>
          <a:p>
            <a:pPr marL="171450" indent="-171450">
              <a:buFont typeface="Arial" panose="020B0604020202020204" pitchFamily="34" charset="0"/>
              <a:buChar char="•"/>
            </a:pPr>
            <a:r>
              <a:rPr lang="en-US" sz="1600" b="0" i="0" dirty="0">
                <a:solidFill>
                  <a:srgbClr val="4B5563"/>
                </a:solidFill>
                <a:effectLst/>
                <a:latin typeface="+mn-lt"/>
              </a:rPr>
              <a:t>Thank you for being here today for Meet the Primes</a:t>
            </a:r>
          </a:p>
        </p:txBody>
      </p:sp>
      <p:sp>
        <p:nvSpPr>
          <p:cNvPr id="4" name="Slide Number Placeholder 3"/>
          <p:cNvSpPr>
            <a:spLocks noGrp="1"/>
          </p:cNvSpPr>
          <p:nvPr>
            <p:ph type="sldNum" sz="quarter" idx="5"/>
          </p:nvPr>
        </p:nvSpPr>
        <p:spPr/>
        <p:txBody>
          <a:bodyPr/>
          <a:lstStyle/>
          <a:p>
            <a:fld id="{A399344F-1846-964E-A23F-F797EB56DD37}" type="slidenum">
              <a:rPr lang="en-US" smtClean="0"/>
              <a:t>1</a:t>
            </a:fld>
            <a:endParaRPr lang="en-US"/>
          </a:p>
        </p:txBody>
      </p:sp>
    </p:spTree>
    <p:extLst>
      <p:ext uri="{BB962C8B-B14F-4D97-AF65-F5344CB8AC3E}">
        <p14:creationId xmlns:p14="http://schemas.microsoft.com/office/powerpoint/2010/main" val="456999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FD4B18ED-E1DF-48BA-B4C4-EEB0560DAD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B60A4F6-A9E4-4B64-AF1E-1B166DF505B0}"/>
              </a:ext>
            </a:extLst>
          </p:cNvPr>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i="0">
                <a:solidFill>
                  <a:srgbClr val="1C1C1C"/>
                </a:solidFill>
                <a:effectLst/>
                <a:latin typeface="Inter"/>
              </a:rPr>
              <a:t>Volunteer as a Community Panelist for an upcoming procurement evaluation.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i="0">
              <a:solidFill>
                <a:srgbClr val="1C1C1C"/>
              </a:solidFill>
              <a:effectLst/>
              <a:latin typeface="Inter"/>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b="0" i="0">
                <a:solidFill>
                  <a:srgbClr val="1C1C1C"/>
                </a:solidFill>
                <a:effectLst/>
                <a:latin typeface="Inter"/>
              </a:rPr>
              <a:t>Gain insights and improve future proposals. Scan the QR Code to learn more.</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i="0">
              <a:solidFill>
                <a:srgbClr val="1C1C1C"/>
              </a:solidFill>
              <a:effectLst/>
              <a:latin typeface="Inter"/>
            </a:endParaRPr>
          </a:p>
          <a:p>
            <a:pPr>
              <a:buNone/>
            </a:pPr>
            <a:r>
              <a:rPr lang="en-US" b="1"/>
              <a:t>Already Participated?</a:t>
            </a:r>
            <a:endParaRPr lang="en-US"/>
          </a:p>
          <a:p>
            <a:pPr>
              <a:buFont typeface="Arial" panose="020B0604020202020204" pitchFamily="34" charset="0"/>
              <a:buChar char="•"/>
            </a:pPr>
            <a:r>
              <a:rPr lang="en-US"/>
              <a:t> We’re seeking </a:t>
            </a:r>
            <a:r>
              <a:rPr lang="en-US" b="1"/>
              <a:t>testimonials</a:t>
            </a:r>
            <a:r>
              <a:rPr lang="en-US"/>
              <a:t> from past panelists!</a:t>
            </a:r>
          </a:p>
          <a:p>
            <a:pPr>
              <a:buFont typeface="Arial" panose="020B0604020202020204" pitchFamily="34" charset="0"/>
              <a:buChar char="•"/>
            </a:pPr>
            <a:r>
              <a:rPr lang="en-US"/>
              <a:t> Share your experience in the </a:t>
            </a:r>
            <a:r>
              <a:rPr lang="en-US" b="1"/>
              <a:t>event follow-up email</a:t>
            </a:r>
            <a:endParaRPr lang="en-US"/>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b="0" i="0">
              <a:solidFill>
                <a:srgbClr val="1C1C1C"/>
              </a:solidFill>
              <a:effectLst/>
              <a:latin typeface="Inter"/>
              <a:ea typeface="Times New Roman" panose="02020603050405020304" pitchFamily="18"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a:effectLst/>
              <a:latin typeface="+mn-lt"/>
              <a:ea typeface="Times New Roman" panose="02020603050405020304" pitchFamily="18" charset="0"/>
              <a:cs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i="0">
                <a:solidFill>
                  <a:srgbClr val="1C1C1C"/>
                </a:solidFill>
                <a:effectLst/>
                <a:latin typeface="Inter"/>
              </a:rPr>
              <a:t>Our website lists procurement opportunities at various procurement stages.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i="0">
              <a:solidFill>
                <a:srgbClr val="1C1C1C"/>
              </a:solidFill>
              <a:effectLst/>
              <a:latin typeface="Inter"/>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b="0" i="0">
                <a:solidFill>
                  <a:srgbClr val="1C1C1C"/>
                </a:solidFill>
                <a:effectLst/>
                <a:latin typeface="Inter"/>
              </a:rPr>
              <a:t>Please be aware that details may change, and the City and County of Denver can modify or cancel projects at their discretion.</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i="0">
              <a:solidFill>
                <a:srgbClr val="1C1C1C"/>
              </a:solidFill>
              <a:effectLst/>
              <a:latin typeface="Inter"/>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b="0" i="0">
                <a:solidFill>
                  <a:srgbClr val="1C1C1C"/>
                </a:solidFill>
                <a:effectLst/>
                <a:latin typeface="Inter"/>
              </a:rPr>
              <a:t>Now, we'll hand it over to our project managers.</a:t>
            </a:r>
            <a:endParaRPr lang="en-US" sz="1200" b="1">
              <a:latin typeface="+mn-lt"/>
              <a:ea typeface="Calibri"/>
              <a:cs typeface="Calibri"/>
            </a:endParaRPr>
          </a:p>
        </p:txBody>
      </p:sp>
    </p:spTree>
    <p:extLst>
      <p:ext uri="{BB962C8B-B14F-4D97-AF65-F5344CB8AC3E}">
        <p14:creationId xmlns:p14="http://schemas.microsoft.com/office/powerpoint/2010/main" val="4111087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99344F-1846-964E-A23F-F797EB56DD37}" type="slidenum">
              <a:rPr lang="en-US" smtClean="0"/>
              <a:t>12</a:t>
            </a:fld>
            <a:endParaRPr lang="en-US"/>
          </a:p>
        </p:txBody>
      </p:sp>
    </p:spTree>
    <p:extLst>
      <p:ext uri="{BB962C8B-B14F-4D97-AF65-F5344CB8AC3E}">
        <p14:creationId xmlns:p14="http://schemas.microsoft.com/office/powerpoint/2010/main" val="3335998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99344F-1846-964E-A23F-F797EB56DD37}" type="slidenum">
              <a:rPr lang="en-US" smtClean="0"/>
              <a:t>19</a:t>
            </a:fld>
            <a:endParaRPr lang="en-US"/>
          </a:p>
        </p:txBody>
      </p:sp>
    </p:spTree>
    <p:extLst>
      <p:ext uri="{BB962C8B-B14F-4D97-AF65-F5344CB8AC3E}">
        <p14:creationId xmlns:p14="http://schemas.microsoft.com/office/powerpoint/2010/main" val="4184367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FFDC34-F7D3-485F-8C8A-E5BD7AEA9680}" type="slidenum">
              <a:rPr lang="en-US" smtClean="0"/>
              <a:t>25</a:t>
            </a:fld>
            <a:endParaRPr lang="en-US"/>
          </a:p>
        </p:txBody>
      </p:sp>
    </p:spTree>
    <p:extLst>
      <p:ext uri="{BB962C8B-B14F-4D97-AF65-F5344CB8AC3E}">
        <p14:creationId xmlns:p14="http://schemas.microsoft.com/office/powerpoint/2010/main" val="3141111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FFDC34-F7D3-485F-8C8A-E5BD7AEA9680}" type="slidenum">
              <a:rPr lang="en-US" smtClean="0"/>
              <a:t>27</a:t>
            </a:fld>
            <a:endParaRPr lang="en-US"/>
          </a:p>
        </p:txBody>
      </p:sp>
    </p:spTree>
    <p:extLst>
      <p:ext uri="{BB962C8B-B14F-4D97-AF65-F5344CB8AC3E}">
        <p14:creationId xmlns:p14="http://schemas.microsoft.com/office/powerpoint/2010/main" val="17728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Tubbs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E93C19-72D1-D04A-AA62-9B0C75B970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1099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Tubbs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E93C19-72D1-D04A-AA62-9B0C75B970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1099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531EA-3D47-17B7-166D-AFABC28552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629BE8-A043-1B61-AAFC-74FD473B10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8CF979-658C-AFDA-EA17-65D595C1335C}"/>
              </a:ext>
            </a:extLst>
          </p:cNvPr>
          <p:cNvSpPr>
            <a:spLocks noGrp="1"/>
          </p:cNvSpPr>
          <p:nvPr>
            <p:ph type="body" idx="1"/>
          </p:nvPr>
        </p:nvSpPr>
        <p:spPr/>
        <p:txBody>
          <a:bodyPr/>
          <a:lstStyle/>
          <a:p>
            <a:pPr algn="l"/>
            <a:r>
              <a:rPr lang="en-US" dirty="0"/>
              <a:t>Tubbs</a:t>
            </a:r>
          </a:p>
        </p:txBody>
      </p:sp>
      <p:sp>
        <p:nvSpPr>
          <p:cNvPr id="4" name="Slide Number Placeholder 3">
            <a:extLst>
              <a:ext uri="{FF2B5EF4-FFF2-40B4-BE49-F238E27FC236}">
                <a16:creationId xmlns:a16="http://schemas.microsoft.com/office/drawing/2014/main" id="{AA3F0926-264E-E5ED-D3BE-BEEC5BB5FA3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E93C19-72D1-D04A-AA62-9B0C75B970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599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Tubbs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E93C19-72D1-D04A-AA62-9B0C75B970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53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spcAft>
                <a:spcPts val="1800"/>
              </a:spcAft>
              <a:buFont typeface="Arial" panose="020B0604020202020204" pitchFamily="34" charset="0"/>
              <a:buChar char="•"/>
            </a:pPr>
            <a:r>
              <a:rPr lang="en-US" sz="1600" b="0" i="0">
                <a:solidFill>
                  <a:srgbClr val="4B5563"/>
                </a:solidFill>
                <a:effectLst/>
                <a:latin typeface="Calibri" panose="020F0502020204030204" pitchFamily="34" charset="0"/>
                <a:cs typeface="Calibri" panose="020F0502020204030204" pitchFamily="34" charset="0"/>
              </a:rPr>
              <a:t>As you can see here we have a pretty full day ahead of us. </a:t>
            </a:r>
          </a:p>
          <a:p>
            <a:pPr marL="171450" indent="-171450" algn="l">
              <a:spcAft>
                <a:spcPts val="1800"/>
              </a:spcAft>
              <a:buFont typeface="Arial" panose="020B0604020202020204" pitchFamily="34" charset="0"/>
              <a:buChar char="•"/>
            </a:pPr>
            <a:r>
              <a:rPr lang="en-US" sz="1600" b="0" i="0">
                <a:solidFill>
                  <a:srgbClr val="4B5563"/>
                </a:solidFill>
                <a:effectLst/>
                <a:latin typeface="Calibri" panose="020F0502020204030204" pitchFamily="34" charset="0"/>
                <a:cs typeface="Calibri" panose="020F0502020204030204" pitchFamily="34" charset="0"/>
              </a:rPr>
              <a:t>Please note all slides and rosters will be posted within 3 business days to our website.</a:t>
            </a:r>
          </a:p>
          <a:p>
            <a:pPr algn="l">
              <a:spcAft>
                <a:spcPts val="1800"/>
              </a:spcAft>
            </a:pPr>
            <a:endParaRPr lang="en-US" b="1" i="0">
              <a:solidFill>
                <a:srgbClr val="4B5563"/>
              </a:solidFill>
              <a:effectLst/>
              <a:latin typeface="Inter"/>
            </a:endParaRPr>
          </a:p>
        </p:txBody>
      </p:sp>
      <p:sp>
        <p:nvSpPr>
          <p:cNvPr id="4" name="Slide Number Placeholder 3"/>
          <p:cNvSpPr>
            <a:spLocks noGrp="1"/>
          </p:cNvSpPr>
          <p:nvPr>
            <p:ph type="sldNum" sz="quarter" idx="5"/>
          </p:nvPr>
        </p:nvSpPr>
        <p:spPr/>
        <p:txBody>
          <a:bodyPr/>
          <a:lstStyle/>
          <a:p>
            <a:fld id="{A399344F-1846-964E-A23F-F797EB56DD37}" type="slidenum">
              <a:rPr lang="en-US" smtClean="0"/>
              <a:t>2</a:t>
            </a:fld>
            <a:endParaRPr lang="en-US"/>
          </a:p>
        </p:txBody>
      </p:sp>
    </p:spTree>
    <p:extLst>
      <p:ext uri="{BB962C8B-B14F-4D97-AF65-F5344CB8AC3E}">
        <p14:creationId xmlns:p14="http://schemas.microsoft.com/office/powerpoint/2010/main" val="1060299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A60CC-ADE0-535C-2D27-5387F9DDE5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29BA2D-F46B-11E7-FB77-91BA5B372B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729C45-2D33-AF77-327E-E5132731843C}"/>
              </a:ext>
            </a:extLst>
          </p:cNvPr>
          <p:cNvSpPr>
            <a:spLocks noGrp="1"/>
          </p:cNvSpPr>
          <p:nvPr>
            <p:ph type="body" idx="1"/>
          </p:nvPr>
        </p:nvSpPr>
        <p:spPr/>
        <p:txBody>
          <a:bodyPr/>
          <a:lstStyle/>
          <a:p>
            <a:pPr algn="l"/>
            <a:r>
              <a:rPr lang="en-US" dirty="0"/>
              <a:t>Tubbs</a:t>
            </a:r>
          </a:p>
        </p:txBody>
      </p:sp>
      <p:sp>
        <p:nvSpPr>
          <p:cNvPr id="4" name="Slide Number Placeholder 3">
            <a:extLst>
              <a:ext uri="{FF2B5EF4-FFF2-40B4-BE49-F238E27FC236}">
                <a16:creationId xmlns:a16="http://schemas.microsoft.com/office/drawing/2014/main" id="{32A13AF4-FCE5-F30C-506A-CADD9F5E73D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E93C19-72D1-D04A-AA62-9B0C75B970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780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AFF8F-4667-51FC-49D8-9763BD0D6D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976C70-B187-BE17-89DE-55EE939D80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ECA6A1-6340-B3C3-B154-3F3E11C34B84}"/>
              </a:ext>
            </a:extLst>
          </p:cNvPr>
          <p:cNvSpPr>
            <a:spLocks noGrp="1"/>
          </p:cNvSpPr>
          <p:nvPr>
            <p:ph type="body" idx="1"/>
          </p:nvPr>
        </p:nvSpPr>
        <p:spPr/>
        <p:txBody>
          <a:bodyPr/>
          <a:lstStyle/>
          <a:p>
            <a:pPr algn="l"/>
            <a:r>
              <a:rPr lang="en-US" dirty="0"/>
              <a:t>Tubbs</a:t>
            </a:r>
          </a:p>
        </p:txBody>
      </p:sp>
      <p:sp>
        <p:nvSpPr>
          <p:cNvPr id="4" name="Slide Number Placeholder 3">
            <a:extLst>
              <a:ext uri="{FF2B5EF4-FFF2-40B4-BE49-F238E27FC236}">
                <a16:creationId xmlns:a16="http://schemas.microsoft.com/office/drawing/2014/main" id="{DB932DBD-EC49-1ADF-BED6-D263D1BE411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E93C19-72D1-D04A-AA62-9B0C75B970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4353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DC95B-55F3-7426-361A-EAF9C880CA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BBA20F-BCA9-7D81-A230-E7CF24CDB4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E49688-651F-BA79-07E8-FDD469CD89C3}"/>
              </a:ext>
            </a:extLst>
          </p:cNvPr>
          <p:cNvSpPr>
            <a:spLocks noGrp="1"/>
          </p:cNvSpPr>
          <p:nvPr>
            <p:ph type="body" idx="1"/>
          </p:nvPr>
        </p:nvSpPr>
        <p:spPr/>
        <p:txBody>
          <a:bodyPr/>
          <a:lstStyle/>
          <a:p>
            <a:pPr algn="l"/>
            <a:r>
              <a:rPr lang="en-US" dirty="0"/>
              <a:t>Tubbs</a:t>
            </a:r>
          </a:p>
        </p:txBody>
      </p:sp>
      <p:sp>
        <p:nvSpPr>
          <p:cNvPr id="4" name="Slide Number Placeholder 3">
            <a:extLst>
              <a:ext uri="{FF2B5EF4-FFF2-40B4-BE49-F238E27FC236}">
                <a16:creationId xmlns:a16="http://schemas.microsoft.com/office/drawing/2014/main" id="{8EAE8FDA-8D3D-DD30-69B3-4BEC13C196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E93C19-72D1-D04A-AA62-9B0C75B970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4456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24FB0-1450-CF04-119D-E3C18E229A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ACC15C-853E-78CD-E5DD-1475A7E1A5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C23A3F-A0F7-02BE-74F0-87398A946F52}"/>
              </a:ext>
            </a:extLst>
          </p:cNvPr>
          <p:cNvSpPr>
            <a:spLocks noGrp="1"/>
          </p:cNvSpPr>
          <p:nvPr>
            <p:ph type="body" idx="1"/>
          </p:nvPr>
        </p:nvSpPr>
        <p:spPr/>
        <p:txBody>
          <a:bodyPr/>
          <a:lstStyle/>
          <a:p>
            <a:pPr algn="l"/>
            <a:r>
              <a:rPr lang="en-US" dirty="0"/>
              <a:t>Tubbs</a:t>
            </a:r>
          </a:p>
        </p:txBody>
      </p:sp>
      <p:sp>
        <p:nvSpPr>
          <p:cNvPr id="4" name="Slide Number Placeholder 3">
            <a:extLst>
              <a:ext uri="{FF2B5EF4-FFF2-40B4-BE49-F238E27FC236}">
                <a16:creationId xmlns:a16="http://schemas.microsoft.com/office/drawing/2014/main" id="{B1267740-86F1-00B0-B6F0-58045F44093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E93C19-72D1-D04A-AA62-9B0C75B970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28553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E93C19-72D1-D04A-AA62-9B0C75B970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97302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99344F-1846-964E-A23F-F797EB56DD37}" type="slidenum">
              <a:rPr lang="en-US" smtClean="0"/>
              <a:t>41</a:t>
            </a:fld>
            <a:endParaRPr lang="en-US"/>
          </a:p>
        </p:txBody>
      </p:sp>
    </p:spTree>
    <p:extLst>
      <p:ext uri="{BB962C8B-B14F-4D97-AF65-F5344CB8AC3E}">
        <p14:creationId xmlns:p14="http://schemas.microsoft.com/office/powerpoint/2010/main" val="1506206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Free to use – No logins or passwords to forget like other programs</a:t>
            </a:r>
          </a:p>
          <a:p>
            <a:r>
              <a:rPr lang="en-US" dirty="0"/>
              <a:t>Categorized by scopes of work being solicited for each project.</a:t>
            </a:r>
          </a:p>
          <a:p>
            <a:r>
              <a:rPr lang="en-US" dirty="0"/>
              <a:t>All project documents can be found here</a:t>
            </a:r>
          </a:p>
          <a:p>
            <a:r>
              <a:rPr lang="en-US" dirty="0"/>
              <a:t>Includes pertinent information for each job such as DEI Goals, Start dates, bid dates, tax and labor details, and contacts for the Millstone Weber Team</a:t>
            </a:r>
          </a:p>
          <a:p>
            <a:r>
              <a:rPr lang="en-US" dirty="0"/>
              <a:t>Notices for changes &amp; quantities are sent directly through this system.</a:t>
            </a:r>
          </a:p>
          <a:p>
            <a:r>
              <a:rPr lang="en-US" dirty="0"/>
              <a:t>RFI’s &amp; Quotes can be uploaded directly to the system.</a:t>
            </a:r>
          </a:p>
          <a:p>
            <a:endParaRPr lang="en-US" dirty="0"/>
          </a:p>
        </p:txBody>
      </p:sp>
      <p:sp>
        <p:nvSpPr>
          <p:cNvPr id="4" name="Slide Number Placeholder 3"/>
          <p:cNvSpPr>
            <a:spLocks noGrp="1"/>
          </p:cNvSpPr>
          <p:nvPr>
            <p:ph type="sldNum" sz="quarter" idx="5"/>
          </p:nvPr>
        </p:nvSpPr>
        <p:spPr/>
        <p:txBody>
          <a:bodyPr/>
          <a:lstStyle/>
          <a:p>
            <a:fld id="{FB3D697F-0B14-42FB-98F7-F8AC8F6FA714}" type="slidenum">
              <a:rPr lang="en-US" smtClean="0"/>
              <a:t>42</a:t>
            </a:fld>
            <a:endParaRPr lang="en-US"/>
          </a:p>
        </p:txBody>
      </p:sp>
    </p:spTree>
    <p:extLst>
      <p:ext uri="{BB962C8B-B14F-4D97-AF65-F5344CB8AC3E}">
        <p14:creationId xmlns:p14="http://schemas.microsoft.com/office/powerpoint/2010/main" val="27760018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99344F-1846-964E-A23F-F797EB56DD37}" type="slidenum">
              <a:rPr lang="en-US" smtClean="0"/>
              <a:t>44</a:t>
            </a:fld>
            <a:endParaRPr lang="en-US"/>
          </a:p>
        </p:txBody>
      </p:sp>
    </p:spTree>
    <p:extLst>
      <p:ext uri="{BB962C8B-B14F-4D97-AF65-F5344CB8AC3E}">
        <p14:creationId xmlns:p14="http://schemas.microsoft.com/office/powerpoint/2010/main" val="24382542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99344F-1846-964E-A23F-F797EB56DD37}" type="slidenum">
              <a:rPr lang="en-US" smtClean="0"/>
              <a:t>45</a:t>
            </a:fld>
            <a:endParaRPr lang="en-US"/>
          </a:p>
        </p:txBody>
      </p:sp>
    </p:spTree>
    <p:extLst>
      <p:ext uri="{BB962C8B-B14F-4D97-AF65-F5344CB8AC3E}">
        <p14:creationId xmlns:p14="http://schemas.microsoft.com/office/powerpoint/2010/main" val="40292744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C63468-5305-0047-ACD6-74DBD2B874E2}" type="slidenum">
              <a:rPr lang="en-US" smtClean="0"/>
              <a:t>52</a:t>
            </a:fld>
            <a:endParaRPr lang="en-US"/>
          </a:p>
        </p:txBody>
      </p:sp>
    </p:spTree>
    <p:extLst>
      <p:ext uri="{BB962C8B-B14F-4D97-AF65-F5344CB8AC3E}">
        <p14:creationId xmlns:p14="http://schemas.microsoft.com/office/powerpoint/2010/main" val="4016834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spcAft>
                <a:spcPts val="1800"/>
              </a:spcAft>
              <a:buFont typeface="Arial" panose="020B0604020202020204" pitchFamily="34" charset="0"/>
              <a:buNone/>
            </a:pPr>
            <a:r>
              <a:rPr lang="en-US" sz="2400" b="0" i="0">
                <a:solidFill>
                  <a:srgbClr val="1C1C1C"/>
                </a:solidFill>
                <a:effectLst/>
                <a:latin typeface="Inter"/>
              </a:rPr>
              <a:t>As our final piece of housekeeping: </a:t>
            </a:r>
          </a:p>
          <a:p>
            <a:pPr marL="0" indent="0" algn="l">
              <a:spcAft>
                <a:spcPts val="1800"/>
              </a:spcAft>
              <a:buFont typeface="Arial" panose="020B0604020202020204" pitchFamily="34" charset="0"/>
              <a:buNone/>
            </a:pPr>
            <a:r>
              <a:rPr lang="en-US" sz="2400" b="0" i="0">
                <a:solidFill>
                  <a:srgbClr val="1C1C1C"/>
                </a:solidFill>
                <a:effectLst/>
                <a:latin typeface="Inter"/>
              </a:rPr>
              <a:t>Please keep your cameras and microphones off to maintain focus during the event and minimize distractions for our speakers. If you are muted at any point during the presentation, please be advised that you will have difficulties accessing your mics during the breakout rooms. </a:t>
            </a:r>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3</a:t>
            </a:fld>
            <a:endParaRPr lang="en-US"/>
          </a:p>
        </p:txBody>
      </p:sp>
    </p:spTree>
    <p:extLst>
      <p:ext uri="{BB962C8B-B14F-4D97-AF65-F5344CB8AC3E}">
        <p14:creationId xmlns:p14="http://schemas.microsoft.com/office/powerpoint/2010/main" val="6033468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C63468-5305-0047-ACD6-74DBD2B874E2}" type="slidenum">
              <a:rPr lang="en-US" smtClean="0"/>
              <a:t>53</a:t>
            </a:fld>
            <a:endParaRPr lang="en-US"/>
          </a:p>
        </p:txBody>
      </p:sp>
    </p:spTree>
    <p:extLst>
      <p:ext uri="{BB962C8B-B14F-4D97-AF65-F5344CB8AC3E}">
        <p14:creationId xmlns:p14="http://schemas.microsoft.com/office/powerpoint/2010/main" val="21659546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C63468-5305-0047-ACD6-74DBD2B874E2}" type="slidenum">
              <a:rPr lang="en-US" smtClean="0"/>
              <a:t>54</a:t>
            </a:fld>
            <a:endParaRPr lang="en-US"/>
          </a:p>
        </p:txBody>
      </p:sp>
    </p:spTree>
    <p:extLst>
      <p:ext uri="{BB962C8B-B14F-4D97-AF65-F5344CB8AC3E}">
        <p14:creationId xmlns:p14="http://schemas.microsoft.com/office/powerpoint/2010/main" val="47725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C63468-5305-0047-ACD6-74DBD2B874E2}" type="slidenum">
              <a:rPr lang="en-US" smtClean="0"/>
              <a:t>55</a:t>
            </a:fld>
            <a:endParaRPr lang="en-US"/>
          </a:p>
        </p:txBody>
      </p:sp>
    </p:spTree>
    <p:extLst>
      <p:ext uri="{BB962C8B-B14F-4D97-AF65-F5344CB8AC3E}">
        <p14:creationId xmlns:p14="http://schemas.microsoft.com/office/powerpoint/2010/main" val="36843065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C63468-5305-0047-ACD6-74DBD2B874E2}" type="slidenum">
              <a:rPr lang="en-US" smtClean="0"/>
              <a:t>56</a:t>
            </a:fld>
            <a:endParaRPr lang="en-US"/>
          </a:p>
        </p:txBody>
      </p:sp>
    </p:spTree>
    <p:extLst>
      <p:ext uri="{BB962C8B-B14F-4D97-AF65-F5344CB8AC3E}">
        <p14:creationId xmlns:p14="http://schemas.microsoft.com/office/powerpoint/2010/main" val="30897008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C63468-5305-0047-ACD6-74DBD2B874E2}" type="slidenum">
              <a:rPr lang="en-US" smtClean="0"/>
              <a:t>57</a:t>
            </a:fld>
            <a:endParaRPr lang="en-US"/>
          </a:p>
        </p:txBody>
      </p:sp>
    </p:spTree>
    <p:extLst>
      <p:ext uri="{BB962C8B-B14F-4D97-AF65-F5344CB8AC3E}">
        <p14:creationId xmlns:p14="http://schemas.microsoft.com/office/powerpoint/2010/main" val="38837448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C63468-5305-0047-ACD6-74DBD2B874E2}" type="slidenum">
              <a:rPr lang="en-US" smtClean="0"/>
              <a:t>58</a:t>
            </a:fld>
            <a:endParaRPr lang="en-US"/>
          </a:p>
        </p:txBody>
      </p:sp>
    </p:spTree>
    <p:extLst>
      <p:ext uri="{BB962C8B-B14F-4D97-AF65-F5344CB8AC3E}">
        <p14:creationId xmlns:p14="http://schemas.microsoft.com/office/powerpoint/2010/main" val="26378767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1633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mn-lt"/>
              </a:rPr>
              <a:t>Michelle</a:t>
            </a:r>
          </a:p>
          <a:p>
            <a:endParaRPr lang="en-US" sz="1200" b="1">
              <a:latin typeface="+mn-lt"/>
            </a:endParaRPr>
          </a:p>
          <a:p>
            <a:r>
              <a:rPr lang="en-US" sz="1200" b="1">
                <a:latin typeface="+mn-lt"/>
              </a:rPr>
              <a:t>Thank you to all of today’s speakers!</a:t>
            </a:r>
          </a:p>
          <a:p>
            <a:endParaRPr lang="en-US" sz="1200">
              <a:latin typeface="+mn-lt"/>
            </a:endParaRPr>
          </a:p>
          <a:p>
            <a:r>
              <a:rPr lang="en-US" sz="1200">
                <a:latin typeface="+mn-lt"/>
              </a:rPr>
              <a:t>Here is a list of breakout rooms, feel free to join any of the rooms at your leisure</a:t>
            </a:r>
          </a:p>
          <a:p>
            <a:endParaRPr lang="en-US" sz="1200">
              <a:latin typeface="+mn-lt"/>
            </a:endParaRPr>
          </a:p>
          <a:p>
            <a:r>
              <a:rPr lang="en-US" sz="1200">
                <a:latin typeface="+mn-lt"/>
              </a:rPr>
              <a:t>In addition to the projects we have also included resource rooms such as DSBO, ACDBE, Contract, and Purchasing</a:t>
            </a:r>
          </a:p>
          <a:p>
            <a:endParaRPr lang="en-US" sz="1200">
              <a:latin typeface="+mn-lt"/>
            </a:endParaRPr>
          </a:p>
          <a:p>
            <a:r>
              <a:rPr lang="en-US" sz="1200" b="1">
                <a:latin typeface="+mn-lt"/>
              </a:rPr>
              <a:t>Please Take advantage of this opportunity to connect with the DEN PMs before these RFPs are posted and then they go into a cone of silence</a:t>
            </a:r>
          </a:p>
          <a:p>
            <a:pPr marL="171450" indent="-171450">
              <a:buFont typeface="Arial" panose="020B0604020202020204" pitchFamily="34" charset="0"/>
              <a:buChar char="•"/>
            </a:pPr>
            <a:r>
              <a:rPr lang="en-US" sz="1200">
                <a:latin typeface="+mn-lt"/>
              </a:rPr>
              <a:t>Turn on your cameras</a:t>
            </a:r>
          </a:p>
          <a:p>
            <a:pPr marL="171450" indent="-171450">
              <a:buFont typeface="Arial" panose="020B0604020202020204" pitchFamily="34" charset="0"/>
              <a:buChar char="•"/>
            </a:pPr>
            <a:r>
              <a:rPr lang="en-US" sz="1200">
                <a:latin typeface="+mn-lt"/>
              </a:rPr>
              <a:t>Introduce yourself and your company</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mn-lt"/>
              </a:rPr>
              <a:t>Ask questions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mn-lt"/>
              </a:rPr>
              <a:t>Make connections with others in the room for possible connections</a:t>
            </a:r>
          </a:p>
          <a:p>
            <a:pPr marL="171450" indent="-171450">
              <a:buFont typeface="Arial" panose="020B0604020202020204" pitchFamily="34" charset="0"/>
              <a:buChar char="•"/>
            </a:pPr>
            <a:r>
              <a:rPr lang="en-US" sz="1200">
                <a:latin typeface="+mn-lt"/>
              </a:rPr>
              <a:t>Let them know if you are interested in priming or subbing?</a:t>
            </a:r>
          </a:p>
          <a:p>
            <a:pPr marL="171450" indent="-171450">
              <a:buFont typeface="Arial" panose="020B0604020202020204" pitchFamily="34" charset="0"/>
              <a:buChar char="•"/>
            </a:pPr>
            <a:endParaRPr lang="en-US" sz="1200">
              <a:latin typeface="+mn-lt"/>
            </a:endParaRPr>
          </a:p>
          <a:p>
            <a:pPr marL="0" indent="0">
              <a:buFont typeface="Arial" panose="020B0604020202020204" pitchFamily="34" charset="0"/>
              <a:buNone/>
            </a:pPr>
            <a:r>
              <a:rPr lang="en-US" sz="1200" b="1">
                <a:latin typeface="+mn-lt"/>
              </a:rPr>
              <a:t>If you are a large firm, I would encourage you to</a:t>
            </a:r>
          </a:p>
          <a:p>
            <a:pPr marL="171450" indent="-171450">
              <a:buFont typeface="Arial" panose="020B0604020202020204" pitchFamily="34" charset="0"/>
              <a:buChar char="•"/>
            </a:pPr>
            <a:r>
              <a:rPr lang="en-US" sz="1200">
                <a:latin typeface="+mn-lt"/>
              </a:rPr>
              <a:t>take advantage of this space to connect with small business partners</a:t>
            </a:r>
          </a:p>
          <a:p>
            <a:pPr marL="171450" indent="-171450">
              <a:buFont typeface="Arial" panose="020B0604020202020204" pitchFamily="34" charset="0"/>
              <a:buChar char="•"/>
            </a:pPr>
            <a:endParaRPr lang="en-US" sz="1200">
              <a:latin typeface="+mn-lt"/>
            </a:endParaRPr>
          </a:p>
          <a:p>
            <a:pPr marL="0" indent="0">
              <a:buFont typeface="Arial" panose="020B0604020202020204" pitchFamily="34" charset="0"/>
              <a:buNone/>
            </a:pPr>
            <a:r>
              <a:rPr lang="en-US" sz="1200" b="1">
                <a:latin typeface="+mn-lt"/>
              </a:rPr>
              <a:t>If you are a Small Business</a:t>
            </a:r>
          </a:p>
          <a:p>
            <a:pPr marL="171450" indent="-171450">
              <a:buFont typeface="Arial" panose="020B0604020202020204" pitchFamily="34" charset="0"/>
              <a:buChar char="•"/>
            </a:pPr>
            <a:r>
              <a:rPr lang="en-US" sz="1200">
                <a:latin typeface="+mn-lt"/>
              </a:rPr>
              <a:t>Prepare and get ready now before these RFPs are released</a:t>
            </a:r>
          </a:p>
          <a:p>
            <a:pPr marL="171450" indent="-171450">
              <a:buFont typeface="Arial" panose="020B0604020202020204" pitchFamily="34" charset="0"/>
              <a:buChar char="•"/>
            </a:pPr>
            <a:r>
              <a:rPr lang="en-US" sz="1200">
                <a:latin typeface="+mn-lt"/>
              </a:rPr>
              <a:t>Identify Business Partners who are pursuing the work you are interested in</a:t>
            </a:r>
          </a:p>
          <a:p>
            <a:pPr marL="171450" indent="-171450">
              <a:buFont typeface="Arial" panose="020B0604020202020204" pitchFamily="34" charset="0"/>
              <a:buChar char="•"/>
            </a:pPr>
            <a:r>
              <a:rPr lang="en-US" sz="1200">
                <a:latin typeface="+mn-lt"/>
              </a:rPr>
              <a:t>Make sure your certifications are up to date </a:t>
            </a:r>
          </a:p>
          <a:p>
            <a:pPr marL="171450" indent="-171450">
              <a:buFont typeface="Arial" panose="020B0604020202020204" pitchFamily="34" charset="0"/>
              <a:buChar char="•"/>
            </a:pPr>
            <a:r>
              <a:rPr lang="en-US" sz="1200">
                <a:latin typeface="+mn-lt"/>
              </a:rPr>
              <a:t>If you are looking to sub, connect with those Prime firms who are interested in pursuing the work and </a:t>
            </a:r>
          </a:p>
          <a:p>
            <a:pPr marL="514350" lvl="1" indent="-171450">
              <a:buFont typeface="Arial" panose="020B0604020202020204" pitchFamily="34" charset="0"/>
              <a:buChar char="•"/>
            </a:pPr>
            <a:r>
              <a:rPr lang="en-US" sz="1200">
                <a:latin typeface="+mn-lt"/>
              </a:rPr>
              <a:t>Find out their qualification process</a:t>
            </a:r>
          </a:p>
          <a:p>
            <a:pPr marL="514350" lvl="1" indent="-171450">
              <a:buFont typeface="Arial" panose="020B0604020202020204" pitchFamily="34" charset="0"/>
              <a:buChar char="•"/>
            </a:pPr>
            <a:r>
              <a:rPr lang="en-US" sz="1200">
                <a:latin typeface="+mn-lt"/>
              </a:rPr>
              <a:t>Get on their </a:t>
            </a:r>
            <a:r>
              <a:rPr lang="en-US" sz="1200" err="1">
                <a:latin typeface="+mn-lt"/>
              </a:rPr>
              <a:t>bidlist</a:t>
            </a:r>
            <a:endParaRPr lang="en-US" sz="1200">
              <a:latin typeface="+mn-lt"/>
            </a:endParaRPr>
          </a:p>
          <a:p>
            <a:pPr marL="514350" lvl="1" indent="-171450">
              <a:buFont typeface="Arial" panose="020B0604020202020204" pitchFamily="34" charset="0"/>
              <a:buChar char="•"/>
            </a:pPr>
            <a:r>
              <a:rPr lang="en-US" sz="1200">
                <a:latin typeface="+mn-lt"/>
              </a:rPr>
              <a:t>Identify your point of contact</a:t>
            </a:r>
          </a:p>
          <a:p>
            <a:pPr marL="514350" lvl="1" indent="-171450">
              <a:buFont typeface="Arial" panose="020B0604020202020204" pitchFamily="34" charset="0"/>
              <a:buChar char="•"/>
            </a:pPr>
            <a:r>
              <a:rPr lang="en-US" sz="1200">
                <a:latin typeface="+mn-lt"/>
              </a:rPr>
              <a:t>Continue to build your relationship</a:t>
            </a:r>
          </a:p>
          <a:p>
            <a:pPr marL="171450" indent="-171450">
              <a:buFont typeface="Arial" panose="020B0604020202020204" pitchFamily="34" charset="0"/>
              <a:buChar char="•"/>
            </a:pPr>
            <a:endParaRPr lang="en-US" sz="1200">
              <a:latin typeface="+mn-lt"/>
            </a:endParaRPr>
          </a:p>
          <a:p>
            <a:pPr marL="0" indent="0">
              <a:buFont typeface="Arial" panose="020B0604020202020204" pitchFamily="34" charset="0"/>
              <a:buNone/>
            </a:pPr>
            <a:r>
              <a:rPr lang="en-US" sz="1200" b="1">
                <a:latin typeface="+mn-lt"/>
              </a:rPr>
              <a:t>And finally, please take a few minutes before leaving the event today and help us improve our programs by scanning the QR code and taking a quick survey for us</a:t>
            </a:r>
          </a:p>
          <a:p>
            <a:pPr marL="0" indent="0">
              <a:buFont typeface="Arial" panose="020B0604020202020204" pitchFamily="34" charset="0"/>
              <a:buNone/>
            </a:pPr>
            <a:endParaRPr lang="en-US" sz="1200" b="1">
              <a:latin typeface="+mn-lt"/>
            </a:endParaRPr>
          </a:p>
          <a:p>
            <a:pPr marL="0" indent="0">
              <a:buFont typeface="Arial" panose="020B0604020202020204" pitchFamily="34" charset="0"/>
              <a:buNone/>
            </a:pPr>
            <a:r>
              <a:rPr lang="en-US" sz="1200" b="1">
                <a:latin typeface="+mn-lt"/>
              </a:rPr>
              <a:t>Lets open the rooms, if you cannot see a window pop up click on the More Button with 3 dots at the bottom of your screen and click on breakout rooms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a:latin typeface="+mn-lt"/>
            </a:endParaRPr>
          </a:p>
          <a:p>
            <a:endParaRPr lang="en-US" sz="1200">
              <a:latin typeface="+mn-lt"/>
            </a:endParaRPr>
          </a:p>
          <a:p>
            <a:endParaRPr lang="en-US" sz="1200">
              <a:latin typeface="+mn-lt"/>
            </a:endParaRPr>
          </a:p>
          <a:p>
            <a:endParaRPr lang="en-US" sz="1200">
              <a:latin typeface="+mn-lt"/>
            </a:endParaRPr>
          </a:p>
          <a:p>
            <a:endParaRPr lang="en-US" sz="1200">
              <a:latin typeface="+mn-l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9498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let us know who is in the audience, scan this QR code, and tell us about the opportunities that brought you here today.  </a:t>
            </a:r>
          </a:p>
          <a:p>
            <a:endParaRPr lang="en-US"/>
          </a:p>
          <a:p>
            <a:r>
              <a:rPr lang="en-US"/>
              <a:t>This information will be shared with all attendees and PMs via our website. </a:t>
            </a:r>
          </a:p>
        </p:txBody>
      </p:sp>
      <p:sp>
        <p:nvSpPr>
          <p:cNvPr id="4" name="Slide Number Placeholder 3"/>
          <p:cNvSpPr>
            <a:spLocks noGrp="1"/>
          </p:cNvSpPr>
          <p:nvPr>
            <p:ph type="sldNum" sz="quarter" idx="5"/>
          </p:nvPr>
        </p:nvSpPr>
        <p:spPr/>
        <p:txBody>
          <a:bodyPr/>
          <a:lstStyle/>
          <a:p>
            <a:fld id="{A399344F-1846-964E-A23F-F797EB56DD37}" type="slidenum">
              <a:rPr lang="en-US" smtClean="0"/>
              <a:t>4</a:t>
            </a:fld>
            <a:endParaRPr lang="en-US"/>
          </a:p>
        </p:txBody>
      </p:sp>
    </p:spTree>
    <p:extLst>
      <p:ext uri="{BB962C8B-B14F-4D97-AF65-F5344CB8AC3E}">
        <p14:creationId xmlns:p14="http://schemas.microsoft.com/office/powerpoint/2010/main" val="1721166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1C1C1C"/>
                </a:solidFill>
                <a:effectLst/>
                <a:latin typeface="Inter"/>
              </a:rPr>
              <a:t>Vision 100 and Operation 2045 are phases of DEN's strategic plan. </a:t>
            </a:r>
          </a:p>
          <a:p>
            <a:pPr algn="l"/>
            <a:endParaRPr lang="en-US" b="0" i="0">
              <a:solidFill>
                <a:srgbClr val="1C1C1C"/>
              </a:solidFill>
              <a:effectLst/>
              <a:latin typeface="Inter"/>
            </a:endParaRPr>
          </a:p>
          <a:p>
            <a:pPr algn="l"/>
            <a:r>
              <a:rPr lang="en-US" b="0" i="0">
                <a:solidFill>
                  <a:srgbClr val="1C1C1C"/>
                </a:solidFill>
                <a:effectLst/>
                <a:latin typeface="Inter"/>
              </a:rPr>
              <a:t>Vision 100 aims to prepare the airport for 100 million annual passengers.</a:t>
            </a:r>
          </a:p>
          <a:p>
            <a:pPr algn="l"/>
            <a:endParaRPr lang="en-US" b="0" i="0">
              <a:solidFill>
                <a:srgbClr val="1C1C1C"/>
              </a:solidFill>
              <a:effectLst/>
              <a:latin typeface="Inter"/>
            </a:endParaRPr>
          </a:p>
          <a:p>
            <a:pPr algn="l"/>
            <a:r>
              <a:rPr lang="en-US" b="0" i="0">
                <a:solidFill>
                  <a:srgbClr val="1C1C1C"/>
                </a:solidFill>
                <a:effectLst/>
                <a:latin typeface="Inter"/>
              </a:rPr>
              <a:t>Operation 2045 focuses on the airport's 50th anniversary and plans for over 120 million annual passengers. </a:t>
            </a:r>
          </a:p>
          <a:p>
            <a:pPr algn="l"/>
            <a:endParaRPr lang="en-US" b="0" i="0">
              <a:solidFill>
                <a:srgbClr val="1C1C1C"/>
              </a:solidFill>
              <a:effectLst/>
              <a:latin typeface="Inter"/>
            </a:endParaRPr>
          </a:p>
          <a:p>
            <a:pPr algn="l"/>
            <a:r>
              <a:rPr lang="en-US" b="0" i="0">
                <a:solidFill>
                  <a:srgbClr val="1C1C1C"/>
                </a:solidFill>
                <a:effectLst/>
                <a:latin typeface="Inter"/>
              </a:rPr>
              <a:t>Together, they guide decision-making and accountability here at DEN.</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7660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85800">
              <a:defRPr/>
            </a:pPr>
            <a:r>
              <a:rPr lang="en-US" b="0" i="0">
                <a:solidFill>
                  <a:srgbClr val="1C1C1C"/>
                </a:solidFill>
                <a:effectLst/>
                <a:latin typeface="Inter"/>
              </a:rPr>
              <a:t>DEN is committed to eliminating barriers for small businesses at the airport. </a:t>
            </a:r>
          </a:p>
          <a:p>
            <a:pPr defTabSz="685800">
              <a:defRPr/>
            </a:pPr>
            <a:endParaRPr lang="en-US" b="0" i="0">
              <a:solidFill>
                <a:srgbClr val="1C1C1C"/>
              </a:solidFill>
              <a:effectLst/>
              <a:latin typeface="Inter"/>
            </a:endParaRPr>
          </a:p>
          <a:p>
            <a:pPr defTabSz="685800">
              <a:defRPr/>
            </a:pPr>
            <a:r>
              <a:rPr lang="en-US" b="0" i="0">
                <a:solidFill>
                  <a:srgbClr val="1C1C1C"/>
                </a:solidFill>
                <a:effectLst/>
                <a:latin typeface="Inter"/>
              </a:rPr>
              <a:t>“Taking Flight at DEN” highlights our procurement opportunities and facilitates networking. </a:t>
            </a:r>
            <a:r>
              <a:rPr lang="en-US" b="0" i="0">
                <a:solidFill>
                  <a:srgbClr val="8C9EBC"/>
                </a:solidFill>
                <a:effectLst/>
                <a:latin typeface="Inter"/>
              </a:rPr>
              <a:t>project managers, members of the business community, and resource partners.</a:t>
            </a:r>
          </a:p>
          <a:p>
            <a:pPr defTabSz="685800">
              <a:defRPr/>
            </a:pPr>
            <a:endParaRPr lang="en-US" b="0" i="0">
              <a:solidFill>
                <a:srgbClr val="8C9EBC"/>
              </a:solidFill>
              <a:effectLst/>
              <a:latin typeface="Inter"/>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10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15000"/>
              </a:lnSpc>
              <a:spcBef>
                <a:spcPts val="0"/>
              </a:spcBef>
              <a:spcAft>
                <a:spcPts val="0"/>
              </a:spcAft>
              <a:buClrTx/>
              <a:buSzTx/>
              <a:buFont typeface="Symbol" panose="05050102010706020507" pitchFamily="18" charset="2"/>
              <a:buNone/>
              <a:tabLst>
                <a:tab pos="1428750" algn="l"/>
              </a:tabLst>
              <a:defRPr/>
            </a:pPr>
            <a:r>
              <a:rPr lang="en-US" sz="3600" b="0" i="0">
                <a:solidFill>
                  <a:srgbClr val="1C1C1C"/>
                </a:solidFill>
                <a:effectLst/>
                <a:latin typeface="Inter"/>
              </a:rPr>
              <a:t>Meet the Primes aims to connect Prime firms at DEN with the business community. </a:t>
            </a:r>
          </a:p>
          <a:p>
            <a:pPr marL="0" marR="0" lvl="0" indent="0" algn="l" defTabSz="685800" rtl="0" eaLnBrk="1" fontAlgn="auto" latinLnBrk="0" hangingPunct="1">
              <a:lnSpc>
                <a:spcPct val="115000"/>
              </a:lnSpc>
              <a:spcBef>
                <a:spcPts val="0"/>
              </a:spcBef>
              <a:spcAft>
                <a:spcPts val="0"/>
              </a:spcAft>
              <a:buClrTx/>
              <a:buSzTx/>
              <a:buFont typeface="Symbol" panose="05050102010706020507" pitchFamily="18" charset="2"/>
              <a:buNone/>
              <a:tabLst>
                <a:tab pos="1428750" algn="l"/>
              </a:tabLst>
              <a:defRPr/>
            </a:pPr>
            <a:endParaRPr lang="en-US" sz="3600" b="0" i="0">
              <a:solidFill>
                <a:srgbClr val="1C1C1C"/>
              </a:solidFill>
              <a:effectLst/>
              <a:latin typeface="Inter"/>
            </a:endParaRPr>
          </a:p>
          <a:p>
            <a:pPr marL="0" marR="0" lvl="0" indent="0" algn="l" defTabSz="685800" rtl="0" eaLnBrk="1" fontAlgn="auto" latinLnBrk="0" hangingPunct="1">
              <a:lnSpc>
                <a:spcPct val="115000"/>
              </a:lnSpc>
              <a:spcBef>
                <a:spcPts val="0"/>
              </a:spcBef>
              <a:spcAft>
                <a:spcPts val="0"/>
              </a:spcAft>
              <a:buClrTx/>
              <a:buSzTx/>
              <a:buFont typeface="Symbol" panose="05050102010706020507" pitchFamily="18" charset="2"/>
              <a:buNone/>
              <a:tabLst>
                <a:tab pos="1428750" algn="l"/>
              </a:tabLst>
              <a:defRPr/>
            </a:pPr>
            <a:r>
              <a:rPr lang="en-US" sz="3600" b="0" i="0">
                <a:solidFill>
                  <a:srgbClr val="1C1C1C"/>
                </a:solidFill>
                <a:effectLst/>
                <a:latin typeface="Inter"/>
              </a:rPr>
              <a:t>Our calendar provides various opportunities to engage with different types of companies.</a:t>
            </a:r>
          </a:p>
          <a:p>
            <a:pPr marL="0" marR="0" lvl="0" indent="0" algn="l" defTabSz="685800" rtl="0" eaLnBrk="1" fontAlgn="auto" latinLnBrk="0" hangingPunct="1">
              <a:lnSpc>
                <a:spcPct val="115000"/>
              </a:lnSpc>
              <a:spcBef>
                <a:spcPts val="0"/>
              </a:spcBef>
              <a:spcAft>
                <a:spcPts val="0"/>
              </a:spcAft>
              <a:buClrTx/>
              <a:buSzTx/>
              <a:buFont typeface="Symbol" panose="05050102010706020507" pitchFamily="18" charset="2"/>
              <a:buNone/>
              <a:tabLst>
                <a:tab pos="1428750" algn="l"/>
              </a:tabLst>
              <a:defRPr/>
            </a:pPr>
            <a:endParaRPr lang="en-US" sz="3600" b="0" i="0">
              <a:solidFill>
                <a:srgbClr val="1C1C1C"/>
              </a:solidFill>
              <a:effectLst/>
              <a:latin typeface="Inter"/>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5564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85800">
              <a:lnSpc>
                <a:spcPct val="115000"/>
              </a:lnSpc>
              <a:tabLst>
                <a:tab pos="1428750" algn="l"/>
              </a:tabLst>
              <a:defRPr/>
            </a:pPr>
            <a:r>
              <a:rPr lang="en-US" b="0" i="0">
                <a:solidFill>
                  <a:srgbClr val="1C1C1C"/>
                </a:solidFill>
                <a:effectLst/>
                <a:latin typeface="Inter"/>
              </a:rPr>
              <a:t>The “Navigating the ACDBE Program” series helps retail and F&amp;B businesses understand certification and compliance  for concessions.</a:t>
            </a:r>
          </a:p>
          <a:p>
            <a:pPr defTabSz="685800">
              <a:lnSpc>
                <a:spcPct val="115000"/>
              </a:lnSpc>
              <a:tabLst>
                <a:tab pos="1428750" algn="l"/>
              </a:tabLst>
              <a:defRPr/>
            </a:pPr>
            <a:r>
              <a:rPr lang="en-US" b="0" i="0">
                <a:solidFill>
                  <a:srgbClr val="1C1C1C"/>
                </a:solidFill>
                <a:effectLst/>
                <a:latin typeface="Inter"/>
              </a:rPr>
              <a:t>Here’s are the remaining sessions</a:t>
            </a:r>
          </a:p>
          <a:p>
            <a:pPr defTabSz="685800">
              <a:lnSpc>
                <a:spcPct val="115000"/>
              </a:lnSpc>
              <a:tabLst>
                <a:tab pos="1428750" algn="l"/>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453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85800">
              <a:tabLst>
                <a:tab pos="1428750" algn="l"/>
              </a:tabLst>
              <a:defRPr/>
            </a:pPr>
            <a:r>
              <a:rPr lang="en-US" b="0" i="0">
                <a:solidFill>
                  <a:srgbClr val="1C1C1C"/>
                </a:solidFill>
                <a:effectLst/>
                <a:latin typeface="Inter"/>
              </a:rPr>
              <a:t>Save the date for the Exhibitor Showcase and Tradeshow on August 28. </a:t>
            </a:r>
          </a:p>
          <a:p>
            <a:pPr defTabSz="685800">
              <a:tabLst>
                <a:tab pos="1428750" algn="l"/>
              </a:tabLst>
              <a:defRPr/>
            </a:pPr>
            <a:endParaRPr lang="en-US" b="0" i="0">
              <a:solidFill>
                <a:srgbClr val="1C1C1C"/>
              </a:solidFill>
              <a:effectLst/>
              <a:latin typeface="Inter"/>
            </a:endParaRPr>
          </a:p>
          <a:p>
            <a:pPr defTabSz="685800">
              <a:tabLst>
                <a:tab pos="1428750" algn="l"/>
              </a:tabLst>
              <a:defRPr/>
            </a:pPr>
            <a:r>
              <a:rPr lang="en-US" b="0" i="0">
                <a:solidFill>
                  <a:srgbClr val="1C1C1C"/>
                </a:solidFill>
                <a:effectLst/>
                <a:latin typeface="Inter"/>
              </a:rPr>
              <a:t>Sign up for our newsletter and follow us on LinkedIn for more updates as they become available.</a:t>
            </a:r>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9</a:t>
            </a:fld>
            <a:endParaRPr lang="en-US"/>
          </a:p>
        </p:txBody>
      </p:sp>
    </p:spTree>
    <p:extLst>
      <p:ext uri="{BB962C8B-B14F-4D97-AF65-F5344CB8AC3E}">
        <p14:creationId xmlns:p14="http://schemas.microsoft.com/office/powerpoint/2010/main" val="1865091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sv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 Id="rId5" Type="http://schemas.openxmlformats.org/officeDocument/2006/relationships/image" Target="../media/image10.png"/><Relationship Id="rId4" Type="http://schemas.openxmlformats.org/officeDocument/2006/relationships/image" Target="../media/image9.sv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8.xml"/><Relationship Id="rId5" Type="http://schemas.openxmlformats.org/officeDocument/2006/relationships/image" Target="../media/image25.jpeg"/><Relationship Id="rId4" Type="http://schemas.openxmlformats.org/officeDocument/2006/relationships/image" Target="../media/image24.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Master" Target="../slideMasters/slideMaster8.xml"/><Relationship Id="rId4" Type="http://schemas.openxmlformats.org/officeDocument/2006/relationships/image" Target="../media/image19.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Master" Target="../slideMasters/slideMaster8.xml"/><Relationship Id="rId4" Type="http://schemas.openxmlformats.org/officeDocument/2006/relationships/image" Target="../media/image19.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9.xml"/><Relationship Id="rId4" Type="http://schemas.openxmlformats.org/officeDocument/2006/relationships/image" Target="../media/image29.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9498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3 - green">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754062" y="6080418"/>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762418" y="4547937"/>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762418" y="5142297"/>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1853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3 - oran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754062" y="6080418"/>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762418" y="4547937"/>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762418" y="5142297"/>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8465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3 -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754062" y="6080418"/>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762418" y="4547937"/>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762418" y="5142297"/>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8C9EB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92747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372171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4 - GREEN - Image VIOLET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a:extLst>
              <a:ext uri="{FF2B5EF4-FFF2-40B4-BE49-F238E27FC236}">
                <a16:creationId xmlns:a16="http://schemas.microsoft.com/office/drawing/2014/main" id="{8FEFCD1F-1471-934C-C97A-639E41F15A5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017286" y="-16562"/>
            <a:ext cx="565288" cy="565288"/>
          </a:xfrm>
          <a:prstGeom prst="rect">
            <a:avLst/>
          </a:prstGeom>
        </p:spPr>
      </p:pic>
      <p:sp>
        <p:nvSpPr>
          <p:cNvPr id="5" name="Text Placeholder 10">
            <a:extLst>
              <a:ext uri="{FF2B5EF4-FFF2-40B4-BE49-F238E27FC236}">
                <a16:creationId xmlns:a16="http://schemas.microsoft.com/office/drawing/2014/main" id="{01832E95-A96F-413C-93E4-0153A86A0834}"/>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4041658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
        <p:nvSpPr>
          <p:cNvPr id="3" name="Rectangle 2">
            <a:extLst>
              <a:ext uri="{FF2B5EF4-FFF2-40B4-BE49-F238E27FC236}">
                <a16:creationId xmlns:a16="http://schemas.microsoft.com/office/drawing/2014/main" id="{4081E596-2394-077D-84EF-B8507FB016A9}"/>
              </a:ext>
            </a:extLst>
          </p:cNvPr>
          <p:cNvSpPr/>
          <p:nvPr userDrawn="1"/>
        </p:nvSpPr>
        <p:spPr>
          <a:xfrm>
            <a:off x="835269" y="993531"/>
            <a:ext cx="975946" cy="2813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618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1696E0FB-800F-B9BF-5CA0-6901B6152F7A}"/>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E759DC34-2F48-B0EA-858E-B4EC7BA9D65E}"/>
              </a:ext>
            </a:extLst>
          </p:cNvPr>
          <p:cNvSpPr>
            <a:spLocks noGrp="1"/>
          </p:cNvSpPr>
          <p:nvPr>
            <p:ph type="body" sz="quarter" idx="18" hasCustomPrompt="1"/>
          </p:nvPr>
        </p:nvSpPr>
        <p:spPr>
          <a:xfrm>
            <a:off x="4410303" y="410478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3E430B89-1170-6A74-2685-0A0575EDFD41}"/>
              </a:ext>
            </a:extLst>
          </p:cNvPr>
          <p:cNvSpPr>
            <a:spLocks noGrp="1"/>
          </p:cNvSpPr>
          <p:nvPr>
            <p:ph type="body" sz="quarter" idx="19" hasCustomPrompt="1"/>
          </p:nvPr>
        </p:nvSpPr>
        <p:spPr>
          <a:xfrm>
            <a:off x="8050167" y="410171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5B09A37D-DF69-A09A-6426-2E1355B71656}"/>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E4041A8A-3E4E-8648-0B3B-895D56994366}"/>
              </a:ext>
            </a:extLst>
          </p:cNvPr>
          <p:cNvSpPr>
            <a:spLocks noGrp="1"/>
          </p:cNvSpPr>
          <p:nvPr>
            <p:ph type="body" sz="quarter" idx="22" hasCustomPrompt="1"/>
          </p:nvPr>
        </p:nvSpPr>
        <p:spPr>
          <a:xfrm>
            <a:off x="4410303" y="4618692"/>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8CE87C28-21A3-F8F3-D46E-4E250ECE99AA}"/>
              </a:ext>
            </a:extLst>
          </p:cNvPr>
          <p:cNvSpPr>
            <a:spLocks noGrp="1"/>
          </p:cNvSpPr>
          <p:nvPr>
            <p:ph type="body" sz="quarter" idx="23" hasCustomPrompt="1"/>
          </p:nvPr>
        </p:nvSpPr>
        <p:spPr>
          <a:xfrm>
            <a:off x="8050167" y="4607726"/>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16" name="Picture 15" descr="A purple airplane and globe&#10;&#10;Description automatically generated">
            <a:extLst>
              <a:ext uri="{FF2B5EF4-FFF2-40B4-BE49-F238E27FC236}">
                <a16:creationId xmlns:a16="http://schemas.microsoft.com/office/drawing/2014/main" id="{ED898F74-8932-9CFE-78D1-45CA3B5A9DEC}"/>
              </a:ext>
            </a:extLst>
          </p:cNvPr>
          <p:cNvPicPr>
            <a:picLocks noChangeAspect="1"/>
          </p:cNvPicPr>
          <p:nvPr userDrawn="1"/>
        </p:nvPicPr>
        <p:blipFill>
          <a:blip r:embed="rId2"/>
          <a:stretch>
            <a:fillRect/>
          </a:stretch>
        </p:blipFill>
        <p:spPr>
          <a:xfrm>
            <a:off x="4898188" y="2504393"/>
            <a:ext cx="1497407" cy="1331028"/>
          </a:xfrm>
          <a:prstGeom prst="rect">
            <a:avLst/>
          </a:prstGeom>
        </p:spPr>
      </p:pic>
      <p:pic>
        <p:nvPicPr>
          <p:cNvPr id="18" name="Graphic 17" descr="Wheelchair access outline">
            <a:extLst>
              <a:ext uri="{FF2B5EF4-FFF2-40B4-BE49-F238E27FC236}">
                <a16:creationId xmlns:a16="http://schemas.microsoft.com/office/drawing/2014/main" id="{CCCD0007-0EF7-0EDD-3853-0048C4B15B5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68993" y="2573873"/>
            <a:ext cx="1100157" cy="1100157"/>
          </a:xfrm>
          <a:prstGeom prst="rect">
            <a:avLst/>
          </a:prstGeom>
        </p:spPr>
      </p:pic>
      <p:pic>
        <p:nvPicPr>
          <p:cNvPr id="19" name="Picture 18" descr="A purple airplane in a black square&#10;&#10;Description automatically generated">
            <a:extLst>
              <a:ext uri="{FF2B5EF4-FFF2-40B4-BE49-F238E27FC236}">
                <a16:creationId xmlns:a16="http://schemas.microsoft.com/office/drawing/2014/main" id="{60BC3705-2FAD-0619-BAF9-A6305B07C156}"/>
              </a:ext>
            </a:extLst>
          </p:cNvPr>
          <p:cNvPicPr>
            <a:picLocks noChangeAspect="1"/>
          </p:cNvPicPr>
          <p:nvPr userDrawn="1"/>
        </p:nvPicPr>
        <p:blipFill>
          <a:blip r:embed="rId5"/>
          <a:stretch>
            <a:fillRect/>
          </a:stretch>
        </p:blipFill>
        <p:spPr>
          <a:xfrm>
            <a:off x="1038808" y="2412484"/>
            <a:ext cx="1585983" cy="1422937"/>
          </a:xfrm>
          <a:prstGeom prst="rect">
            <a:avLst/>
          </a:prstGeom>
        </p:spPr>
      </p:pic>
    </p:spTree>
    <p:extLst>
      <p:ext uri="{BB962C8B-B14F-4D97-AF65-F5344CB8AC3E}">
        <p14:creationId xmlns:p14="http://schemas.microsoft.com/office/powerpoint/2010/main" val="2665870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
        <p:nvSpPr>
          <p:cNvPr id="5" name="Rectangle 4">
            <a:extLst>
              <a:ext uri="{FF2B5EF4-FFF2-40B4-BE49-F238E27FC236}">
                <a16:creationId xmlns:a16="http://schemas.microsoft.com/office/drawing/2014/main" id="{F66607FF-C232-823B-85A1-4CE4869A5EF1}"/>
              </a:ext>
            </a:extLst>
          </p:cNvPr>
          <p:cNvSpPr/>
          <p:nvPr userDrawn="1"/>
        </p:nvSpPr>
        <p:spPr>
          <a:xfrm>
            <a:off x="8647113" y="-6670"/>
            <a:ext cx="3790693" cy="68646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804631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1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68549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7FD67F68-27BB-294D-97E5-36BC83CB06D1}"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1819205A-F0EA-071B-38E5-FA0EA2DC242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marL="1371600" indent="0">
              <a:buClr>
                <a:schemeClr val="bg2">
                  <a:lumMod val="75000"/>
                </a:schemeClr>
              </a:buClr>
              <a:buNone/>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p>
        </p:txBody>
      </p:sp>
    </p:spTree>
    <p:extLst>
      <p:ext uri="{BB962C8B-B14F-4D97-AF65-F5344CB8AC3E}">
        <p14:creationId xmlns:p14="http://schemas.microsoft.com/office/powerpoint/2010/main" val="1026746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3093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 2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435360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2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5C31418A-8F8E-263B-4C17-1F834EBA96AB}"/>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9587364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2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6240A90C-36DE-9065-E842-293002EF4399}"/>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9EDCDD1E-280C-845E-14BD-8F6416852B61}"/>
              </a:ext>
            </a:extLst>
          </p:cNvPr>
          <p:cNvSpPr>
            <a:spLocks noGrp="1"/>
          </p:cNvSpPr>
          <p:nvPr>
            <p:ph type="body" sz="quarter" idx="18" hasCustomPrompt="1"/>
          </p:nvPr>
        </p:nvSpPr>
        <p:spPr>
          <a:xfrm>
            <a:off x="3341948"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57789556-7CFA-CCF2-A1A6-87C4744DAE3A}"/>
              </a:ext>
            </a:extLst>
          </p:cNvPr>
          <p:cNvSpPr>
            <a:spLocks noGrp="1"/>
          </p:cNvSpPr>
          <p:nvPr>
            <p:ph type="body" sz="quarter" idx="19" hasCustomPrompt="1"/>
          </p:nvPr>
        </p:nvSpPr>
        <p:spPr>
          <a:xfrm>
            <a:off x="5913457" y="408108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CC78DFB7-6347-535D-34AE-87AB9F437B51}"/>
              </a:ext>
            </a:extLst>
          </p:cNvPr>
          <p:cNvSpPr>
            <a:spLocks noGrp="1"/>
          </p:cNvSpPr>
          <p:nvPr>
            <p:ph type="body" sz="quarter" idx="20" hasCustomPrompt="1"/>
          </p:nvPr>
        </p:nvSpPr>
        <p:spPr>
          <a:xfrm>
            <a:off x="8484966"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B06533FE-59B9-ADBF-4A5D-BA534B11F2D8}"/>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97C949B2-60F4-1BEB-3762-B982746D5F02}"/>
              </a:ext>
            </a:extLst>
          </p:cNvPr>
          <p:cNvSpPr>
            <a:spLocks noGrp="1"/>
          </p:cNvSpPr>
          <p:nvPr>
            <p:ph type="body" sz="quarter" idx="22" hasCustomPrompt="1"/>
          </p:nvPr>
        </p:nvSpPr>
        <p:spPr>
          <a:xfrm>
            <a:off x="3330373" y="4604123"/>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B0EE2C00-2992-64A0-9E86-52D837091B19}"/>
              </a:ext>
            </a:extLst>
          </p:cNvPr>
          <p:cNvSpPr>
            <a:spLocks noGrp="1"/>
          </p:cNvSpPr>
          <p:nvPr>
            <p:ph type="body" sz="quarter" idx="23" hasCustomPrompt="1"/>
          </p:nvPr>
        </p:nvSpPr>
        <p:spPr>
          <a:xfrm>
            <a:off x="5913457" y="4587096"/>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F572C860-1B06-3C49-FD47-1143FAB2FD53}"/>
              </a:ext>
            </a:extLst>
          </p:cNvPr>
          <p:cNvSpPr>
            <a:spLocks noGrp="1"/>
          </p:cNvSpPr>
          <p:nvPr>
            <p:ph type="body" sz="quarter" idx="24" hasCustomPrompt="1"/>
          </p:nvPr>
        </p:nvSpPr>
        <p:spPr>
          <a:xfrm>
            <a:off x="8473391" y="4587095"/>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17" name="Picture 16">
            <a:extLst>
              <a:ext uri="{FF2B5EF4-FFF2-40B4-BE49-F238E27FC236}">
                <a16:creationId xmlns:a16="http://schemas.microsoft.com/office/drawing/2014/main" id="{4ADB70BD-1A8E-A0DE-8940-70CA09AB6B0B}"/>
              </a:ext>
            </a:extLst>
          </p:cNvPr>
          <p:cNvPicPr>
            <a:picLocks noChangeAspect="1"/>
          </p:cNvPicPr>
          <p:nvPr userDrawn="1"/>
        </p:nvPicPr>
        <p:blipFill>
          <a:blip r:embed="rId2"/>
          <a:stretch>
            <a:fillRect/>
          </a:stretch>
        </p:blipFill>
        <p:spPr>
          <a:xfrm>
            <a:off x="3726044" y="2510822"/>
            <a:ext cx="1595376" cy="1418113"/>
          </a:xfrm>
          <a:prstGeom prst="rect">
            <a:avLst/>
          </a:prstGeom>
        </p:spPr>
      </p:pic>
      <p:pic>
        <p:nvPicPr>
          <p:cNvPr id="18" name="Picture 17">
            <a:extLst>
              <a:ext uri="{FF2B5EF4-FFF2-40B4-BE49-F238E27FC236}">
                <a16:creationId xmlns:a16="http://schemas.microsoft.com/office/drawing/2014/main" id="{7EA4F083-2C21-6318-7763-D550EB0B3789}"/>
              </a:ext>
            </a:extLst>
          </p:cNvPr>
          <p:cNvPicPr>
            <a:picLocks noChangeAspect="1"/>
          </p:cNvPicPr>
          <p:nvPr userDrawn="1"/>
        </p:nvPicPr>
        <p:blipFill>
          <a:blip r:embed="rId3"/>
          <a:stretch>
            <a:fillRect/>
          </a:stretch>
        </p:blipFill>
        <p:spPr>
          <a:xfrm>
            <a:off x="1036942" y="2505056"/>
            <a:ext cx="1520179" cy="1370303"/>
          </a:xfrm>
          <a:prstGeom prst="rect">
            <a:avLst/>
          </a:prstGeom>
        </p:spPr>
      </p:pic>
      <p:pic>
        <p:nvPicPr>
          <p:cNvPr id="19" name="Picture 18" descr="A purple globe with continents in the middle&#10;&#10;Description automatically generated">
            <a:extLst>
              <a:ext uri="{FF2B5EF4-FFF2-40B4-BE49-F238E27FC236}">
                <a16:creationId xmlns:a16="http://schemas.microsoft.com/office/drawing/2014/main" id="{60F6F111-3A82-B5D2-C151-B2842DD52DCA}"/>
              </a:ext>
            </a:extLst>
          </p:cNvPr>
          <p:cNvPicPr>
            <a:picLocks noChangeAspect="1"/>
          </p:cNvPicPr>
          <p:nvPr userDrawn="1"/>
        </p:nvPicPr>
        <p:blipFill>
          <a:blip r:embed="rId4"/>
          <a:stretch>
            <a:fillRect/>
          </a:stretch>
        </p:blipFill>
        <p:spPr>
          <a:xfrm>
            <a:off x="6224364" y="2478314"/>
            <a:ext cx="1653071" cy="1483128"/>
          </a:xfrm>
          <a:prstGeom prst="rect">
            <a:avLst/>
          </a:prstGeom>
        </p:spPr>
      </p:pic>
      <p:pic>
        <p:nvPicPr>
          <p:cNvPr id="20" name="Picture 19">
            <a:extLst>
              <a:ext uri="{FF2B5EF4-FFF2-40B4-BE49-F238E27FC236}">
                <a16:creationId xmlns:a16="http://schemas.microsoft.com/office/drawing/2014/main" id="{E339E702-A106-0599-A4AC-F041A93587EA}"/>
              </a:ext>
            </a:extLst>
          </p:cNvPr>
          <p:cNvPicPr>
            <a:picLocks noChangeAspect="1"/>
          </p:cNvPicPr>
          <p:nvPr userDrawn="1"/>
        </p:nvPicPr>
        <p:blipFill>
          <a:blip r:embed="rId5"/>
          <a:stretch>
            <a:fillRect/>
          </a:stretch>
        </p:blipFill>
        <p:spPr>
          <a:xfrm>
            <a:off x="8988663" y="2621726"/>
            <a:ext cx="1410336" cy="1253633"/>
          </a:xfrm>
          <a:prstGeom prst="rect">
            <a:avLst/>
          </a:prstGeom>
        </p:spPr>
      </p:pic>
    </p:spTree>
    <p:extLst>
      <p:ext uri="{BB962C8B-B14F-4D97-AF65-F5344CB8AC3E}">
        <p14:creationId xmlns:p14="http://schemas.microsoft.com/office/powerpoint/2010/main" val="24354624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4 - ORANGE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descr="A black and white logo&#10;&#10;Description automatically generated">
            <a:extLst>
              <a:ext uri="{FF2B5EF4-FFF2-40B4-BE49-F238E27FC236}">
                <a16:creationId xmlns:a16="http://schemas.microsoft.com/office/drawing/2014/main" id="{90EFDF38-6ADC-7092-162F-610E8C9F55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5" name="Text Placeholder 10">
            <a:extLst>
              <a:ext uri="{FF2B5EF4-FFF2-40B4-BE49-F238E27FC236}">
                <a16:creationId xmlns:a16="http://schemas.microsoft.com/office/drawing/2014/main" id="{8BA80A90-EA60-3973-6FB2-9800F42A5C79}"/>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0757078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4B529-37F3-27E3-BED8-A83F60C408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BB814F-2ED4-A721-A9BB-C0F64474FA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026D87-A060-5E26-73AA-DE11117C6B13}"/>
              </a:ext>
            </a:extLst>
          </p:cNvPr>
          <p:cNvSpPr>
            <a:spLocks noGrp="1"/>
          </p:cNvSpPr>
          <p:nvPr>
            <p:ph type="dt" sz="half" idx="10"/>
          </p:nvPr>
        </p:nvSpPr>
        <p:spPr/>
        <p:txBody>
          <a:bodyPr/>
          <a:lstStyle/>
          <a:p>
            <a:fld id="{F7BCD5FC-13DF-7947-A2F8-230685ED9D21}" type="datetimeFigureOut">
              <a:rPr lang="en-US" smtClean="0"/>
              <a:t>6/26/2025</a:t>
            </a:fld>
            <a:endParaRPr lang="en-US"/>
          </a:p>
        </p:txBody>
      </p:sp>
      <p:sp>
        <p:nvSpPr>
          <p:cNvPr id="5" name="Footer Placeholder 4">
            <a:extLst>
              <a:ext uri="{FF2B5EF4-FFF2-40B4-BE49-F238E27FC236}">
                <a16:creationId xmlns:a16="http://schemas.microsoft.com/office/drawing/2014/main" id="{E1AAA843-B829-3293-8E31-20545CE68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07B6CF-47BB-38EC-860D-750905F127E3}"/>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41891204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65A48-4189-F93E-C746-B8E403F134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597866-6D8F-A4C9-00F1-0A84474EA2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F060A0-ADF0-2AC6-BAB0-C3348AB0E3B4}"/>
              </a:ext>
            </a:extLst>
          </p:cNvPr>
          <p:cNvSpPr>
            <a:spLocks noGrp="1"/>
          </p:cNvSpPr>
          <p:nvPr>
            <p:ph type="dt" sz="half" idx="10"/>
          </p:nvPr>
        </p:nvSpPr>
        <p:spPr/>
        <p:txBody>
          <a:bodyPr/>
          <a:lstStyle/>
          <a:p>
            <a:fld id="{F7BCD5FC-13DF-7947-A2F8-230685ED9D21}" type="datetimeFigureOut">
              <a:rPr lang="en-US" smtClean="0"/>
              <a:t>6/26/2025</a:t>
            </a:fld>
            <a:endParaRPr lang="en-US"/>
          </a:p>
        </p:txBody>
      </p:sp>
      <p:sp>
        <p:nvSpPr>
          <p:cNvPr id="5" name="Footer Placeholder 4">
            <a:extLst>
              <a:ext uri="{FF2B5EF4-FFF2-40B4-BE49-F238E27FC236}">
                <a16:creationId xmlns:a16="http://schemas.microsoft.com/office/drawing/2014/main" id="{AB61D802-2563-13DE-7874-64BBB3A59B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FF7405-EC7E-4C73-C700-8CB6BF59CFE8}"/>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18627994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06A14-3301-BCA3-DAEA-7E6CD836FC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33B96D-AEB8-9007-4ABD-049B655360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A17BEA-4646-64A9-8066-00005EBB38DD}"/>
              </a:ext>
            </a:extLst>
          </p:cNvPr>
          <p:cNvSpPr>
            <a:spLocks noGrp="1"/>
          </p:cNvSpPr>
          <p:nvPr>
            <p:ph type="dt" sz="half" idx="10"/>
          </p:nvPr>
        </p:nvSpPr>
        <p:spPr/>
        <p:txBody>
          <a:bodyPr/>
          <a:lstStyle/>
          <a:p>
            <a:fld id="{F7BCD5FC-13DF-7947-A2F8-230685ED9D21}" type="datetimeFigureOut">
              <a:rPr lang="en-US" smtClean="0"/>
              <a:t>6/26/2025</a:t>
            </a:fld>
            <a:endParaRPr lang="en-US"/>
          </a:p>
        </p:txBody>
      </p:sp>
      <p:sp>
        <p:nvSpPr>
          <p:cNvPr id="5" name="Footer Placeholder 4">
            <a:extLst>
              <a:ext uri="{FF2B5EF4-FFF2-40B4-BE49-F238E27FC236}">
                <a16:creationId xmlns:a16="http://schemas.microsoft.com/office/drawing/2014/main" id="{D5112C7E-E9AC-21C1-EBC9-878859E505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3BD9E9-890C-F252-6606-B87D5BD69CD4}"/>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27064938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64E55-CC9B-E146-2A61-7CC4D9F3ED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94D090-8900-D263-8AF0-B272F7D0D9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79BCDF-BAED-B7E7-9F31-CFBD2465DC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A03DCE-B4A2-9D66-8484-251574036FF1}"/>
              </a:ext>
            </a:extLst>
          </p:cNvPr>
          <p:cNvSpPr>
            <a:spLocks noGrp="1"/>
          </p:cNvSpPr>
          <p:nvPr>
            <p:ph type="dt" sz="half" idx="10"/>
          </p:nvPr>
        </p:nvSpPr>
        <p:spPr/>
        <p:txBody>
          <a:bodyPr/>
          <a:lstStyle/>
          <a:p>
            <a:fld id="{F7BCD5FC-13DF-7947-A2F8-230685ED9D21}" type="datetimeFigureOut">
              <a:rPr lang="en-US" smtClean="0"/>
              <a:t>6/26/2025</a:t>
            </a:fld>
            <a:endParaRPr lang="en-US"/>
          </a:p>
        </p:txBody>
      </p:sp>
      <p:sp>
        <p:nvSpPr>
          <p:cNvPr id="6" name="Footer Placeholder 5">
            <a:extLst>
              <a:ext uri="{FF2B5EF4-FFF2-40B4-BE49-F238E27FC236}">
                <a16:creationId xmlns:a16="http://schemas.microsoft.com/office/drawing/2014/main" id="{DBD7C103-5A0E-D5CE-D2B7-7262E4E460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6FE9FA-CA7C-3579-82C1-55CEF4D1B2D4}"/>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12642757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9883-F9D5-8FCB-800B-E82F1F3292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4B762A-36EF-4C01-51C1-1E6A6B0C35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0CD3FE-B0B5-45C3-4D81-6FC0B09283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2E9B26-8A30-76A3-4E0E-DB6873F64A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265260-4A22-4628-D1DE-CAF745AC21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E7CC59-DA35-50B5-4071-4B065C8C229D}"/>
              </a:ext>
            </a:extLst>
          </p:cNvPr>
          <p:cNvSpPr>
            <a:spLocks noGrp="1"/>
          </p:cNvSpPr>
          <p:nvPr>
            <p:ph type="dt" sz="half" idx="10"/>
          </p:nvPr>
        </p:nvSpPr>
        <p:spPr/>
        <p:txBody>
          <a:bodyPr/>
          <a:lstStyle/>
          <a:p>
            <a:fld id="{F7BCD5FC-13DF-7947-A2F8-230685ED9D21}" type="datetimeFigureOut">
              <a:rPr lang="en-US" smtClean="0"/>
              <a:t>6/26/2025</a:t>
            </a:fld>
            <a:endParaRPr lang="en-US"/>
          </a:p>
        </p:txBody>
      </p:sp>
      <p:sp>
        <p:nvSpPr>
          <p:cNvPr id="8" name="Footer Placeholder 7">
            <a:extLst>
              <a:ext uri="{FF2B5EF4-FFF2-40B4-BE49-F238E27FC236}">
                <a16:creationId xmlns:a16="http://schemas.microsoft.com/office/drawing/2014/main" id="{56998E70-8392-8ADB-910C-3309C2D633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B7FCC37-2464-BBA3-65C7-A16B6F6BC23F}"/>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26639532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B8378-4CA5-FDBB-C757-284C09CBD1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B1BF1E-A6DF-91E6-9789-E0878F7F2580}"/>
              </a:ext>
            </a:extLst>
          </p:cNvPr>
          <p:cNvSpPr>
            <a:spLocks noGrp="1"/>
          </p:cNvSpPr>
          <p:nvPr>
            <p:ph type="dt" sz="half" idx="10"/>
          </p:nvPr>
        </p:nvSpPr>
        <p:spPr/>
        <p:txBody>
          <a:bodyPr/>
          <a:lstStyle/>
          <a:p>
            <a:fld id="{F7BCD5FC-13DF-7947-A2F8-230685ED9D21}" type="datetimeFigureOut">
              <a:rPr lang="en-US" smtClean="0"/>
              <a:t>6/26/2025</a:t>
            </a:fld>
            <a:endParaRPr lang="en-US"/>
          </a:p>
        </p:txBody>
      </p:sp>
      <p:sp>
        <p:nvSpPr>
          <p:cNvPr id="4" name="Footer Placeholder 3">
            <a:extLst>
              <a:ext uri="{FF2B5EF4-FFF2-40B4-BE49-F238E27FC236}">
                <a16:creationId xmlns:a16="http://schemas.microsoft.com/office/drawing/2014/main" id="{C539D5AF-D782-22E7-7CEE-A1890628F9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9BC8AF-13D6-BF95-911F-2EC4710E1B1F}"/>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1726152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1 - blu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9219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F13BC-D388-DEA6-FBD8-7A1F9A30E3A6}"/>
              </a:ext>
            </a:extLst>
          </p:cNvPr>
          <p:cNvSpPr>
            <a:spLocks noGrp="1"/>
          </p:cNvSpPr>
          <p:nvPr>
            <p:ph type="dt" sz="half" idx="10"/>
          </p:nvPr>
        </p:nvSpPr>
        <p:spPr/>
        <p:txBody>
          <a:bodyPr/>
          <a:lstStyle/>
          <a:p>
            <a:fld id="{F7BCD5FC-13DF-7947-A2F8-230685ED9D21}" type="datetimeFigureOut">
              <a:rPr lang="en-US" smtClean="0"/>
              <a:t>6/26/2025</a:t>
            </a:fld>
            <a:endParaRPr lang="en-US"/>
          </a:p>
        </p:txBody>
      </p:sp>
      <p:sp>
        <p:nvSpPr>
          <p:cNvPr id="3" name="Footer Placeholder 2">
            <a:extLst>
              <a:ext uri="{FF2B5EF4-FFF2-40B4-BE49-F238E27FC236}">
                <a16:creationId xmlns:a16="http://schemas.microsoft.com/office/drawing/2014/main" id="{771512C5-9DF1-40B4-D3E3-56502DDDFC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770F2E-2720-DB77-F2E2-1AA4B9BF00FC}"/>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33552195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A1957-07D4-8259-8B83-34D00302B1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145DB4-0746-A0E4-5EE7-1CB9387779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BD4C7B-D88C-8735-A295-3262A1F4BF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9CC462-3687-90D1-B602-FD5532AB78AA}"/>
              </a:ext>
            </a:extLst>
          </p:cNvPr>
          <p:cNvSpPr>
            <a:spLocks noGrp="1"/>
          </p:cNvSpPr>
          <p:nvPr>
            <p:ph type="dt" sz="half" idx="10"/>
          </p:nvPr>
        </p:nvSpPr>
        <p:spPr/>
        <p:txBody>
          <a:bodyPr/>
          <a:lstStyle/>
          <a:p>
            <a:fld id="{F7BCD5FC-13DF-7947-A2F8-230685ED9D21}" type="datetimeFigureOut">
              <a:rPr lang="en-US" smtClean="0"/>
              <a:t>6/26/2025</a:t>
            </a:fld>
            <a:endParaRPr lang="en-US"/>
          </a:p>
        </p:txBody>
      </p:sp>
      <p:sp>
        <p:nvSpPr>
          <p:cNvPr id="6" name="Footer Placeholder 5">
            <a:extLst>
              <a:ext uri="{FF2B5EF4-FFF2-40B4-BE49-F238E27FC236}">
                <a16:creationId xmlns:a16="http://schemas.microsoft.com/office/drawing/2014/main" id="{2F73FECB-B5C6-14E4-D5D1-07DCFCFD50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523F32-618F-C236-C98E-3B2DFDE13344}"/>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15183221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B282B-C103-5D24-ACBD-474D9224C9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12C615-D1DE-C6B9-196B-F128095D5D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554C6A-ADD7-4AD6-3DD1-59B47670BF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87C6A9-C74B-CDBA-BEB1-5837FB58906F}"/>
              </a:ext>
            </a:extLst>
          </p:cNvPr>
          <p:cNvSpPr>
            <a:spLocks noGrp="1"/>
          </p:cNvSpPr>
          <p:nvPr>
            <p:ph type="dt" sz="half" idx="10"/>
          </p:nvPr>
        </p:nvSpPr>
        <p:spPr/>
        <p:txBody>
          <a:bodyPr/>
          <a:lstStyle/>
          <a:p>
            <a:fld id="{F7BCD5FC-13DF-7947-A2F8-230685ED9D21}" type="datetimeFigureOut">
              <a:rPr lang="en-US" smtClean="0"/>
              <a:t>6/26/2025</a:t>
            </a:fld>
            <a:endParaRPr lang="en-US"/>
          </a:p>
        </p:txBody>
      </p:sp>
      <p:sp>
        <p:nvSpPr>
          <p:cNvPr id="6" name="Footer Placeholder 5">
            <a:extLst>
              <a:ext uri="{FF2B5EF4-FFF2-40B4-BE49-F238E27FC236}">
                <a16:creationId xmlns:a16="http://schemas.microsoft.com/office/drawing/2014/main" id="{742994D3-AA85-B5A7-8E3A-659CEEA900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485DEB-F6B8-0E01-A4E6-A08BBE4B654E}"/>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37383770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20572-4D8D-C887-F96E-72BA7A49C4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35D742-A617-912B-A286-1F160D00E6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D39A7E-B04D-FC42-7C21-6A9324F99665}"/>
              </a:ext>
            </a:extLst>
          </p:cNvPr>
          <p:cNvSpPr>
            <a:spLocks noGrp="1"/>
          </p:cNvSpPr>
          <p:nvPr>
            <p:ph type="dt" sz="half" idx="10"/>
          </p:nvPr>
        </p:nvSpPr>
        <p:spPr/>
        <p:txBody>
          <a:bodyPr/>
          <a:lstStyle/>
          <a:p>
            <a:fld id="{F7BCD5FC-13DF-7947-A2F8-230685ED9D21}" type="datetimeFigureOut">
              <a:rPr lang="en-US" smtClean="0"/>
              <a:t>6/26/2025</a:t>
            </a:fld>
            <a:endParaRPr lang="en-US"/>
          </a:p>
        </p:txBody>
      </p:sp>
      <p:sp>
        <p:nvSpPr>
          <p:cNvPr id="5" name="Footer Placeholder 4">
            <a:extLst>
              <a:ext uri="{FF2B5EF4-FFF2-40B4-BE49-F238E27FC236}">
                <a16:creationId xmlns:a16="http://schemas.microsoft.com/office/drawing/2014/main" id="{3E5EF7F9-DC71-A761-E167-4D24E7513C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9C75B6-930F-59EF-2C58-7D059229BE6F}"/>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5230709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86F4B3-D572-784D-B272-41FE30BAC47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C8D081-2F58-710A-208B-7055204BA6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F86B68-5F16-6170-D8D6-7CC3AD9ECDF1}"/>
              </a:ext>
            </a:extLst>
          </p:cNvPr>
          <p:cNvSpPr>
            <a:spLocks noGrp="1"/>
          </p:cNvSpPr>
          <p:nvPr>
            <p:ph type="dt" sz="half" idx="10"/>
          </p:nvPr>
        </p:nvSpPr>
        <p:spPr/>
        <p:txBody>
          <a:bodyPr/>
          <a:lstStyle/>
          <a:p>
            <a:fld id="{F7BCD5FC-13DF-7947-A2F8-230685ED9D21}" type="datetimeFigureOut">
              <a:rPr lang="en-US" smtClean="0"/>
              <a:t>6/26/2025</a:t>
            </a:fld>
            <a:endParaRPr lang="en-US"/>
          </a:p>
        </p:txBody>
      </p:sp>
      <p:sp>
        <p:nvSpPr>
          <p:cNvPr id="5" name="Footer Placeholder 4">
            <a:extLst>
              <a:ext uri="{FF2B5EF4-FFF2-40B4-BE49-F238E27FC236}">
                <a16:creationId xmlns:a16="http://schemas.microsoft.com/office/drawing/2014/main" id="{E2704BAE-0AA3-07B1-6A2A-2F77E30C06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B08CB7-1D73-588D-C9C4-93DA8B3EDAC3}"/>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41807671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p>
            <a:pPr lvl="0"/>
            <a:endParaRPr lang="en-ID" noProof="0" dirty="0"/>
          </a:p>
        </p:txBody>
      </p:sp>
    </p:spTree>
    <p:extLst>
      <p:ext uri="{BB962C8B-B14F-4D97-AF65-F5344CB8AC3E}">
        <p14:creationId xmlns:p14="http://schemas.microsoft.com/office/powerpoint/2010/main" val="15963866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09600" y="638176"/>
            <a:ext cx="5486400" cy="5581649"/>
          </a:xfrm>
          <a:custGeom>
            <a:avLst/>
            <a:gdLst>
              <a:gd name="connsiteX0" fmla="*/ 0 w 5486400"/>
              <a:gd name="connsiteY0" fmla="*/ 0 h 5581649"/>
              <a:gd name="connsiteX1" fmla="*/ 5486400 w 5486400"/>
              <a:gd name="connsiteY1" fmla="*/ 0 h 5581649"/>
              <a:gd name="connsiteX2" fmla="*/ 5486400 w 5486400"/>
              <a:gd name="connsiteY2" fmla="*/ 5581649 h 5581649"/>
              <a:gd name="connsiteX3" fmla="*/ 0 w 5486400"/>
              <a:gd name="connsiteY3" fmla="*/ 5581649 h 5581649"/>
            </a:gdLst>
            <a:ahLst/>
            <a:cxnLst>
              <a:cxn ang="0">
                <a:pos x="connsiteX0" y="connsiteY0"/>
              </a:cxn>
              <a:cxn ang="0">
                <a:pos x="connsiteX1" y="connsiteY1"/>
              </a:cxn>
              <a:cxn ang="0">
                <a:pos x="connsiteX2" y="connsiteY2"/>
              </a:cxn>
              <a:cxn ang="0">
                <a:pos x="connsiteX3" y="connsiteY3"/>
              </a:cxn>
            </a:cxnLst>
            <a:rect l="l" t="t" r="r" b="b"/>
            <a:pathLst>
              <a:path w="5486400" h="5581649">
                <a:moveTo>
                  <a:pt x="0" y="0"/>
                </a:moveTo>
                <a:lnTo>
                  <a:pt x="5486400" y="0"/>
                </a:lnTo>
                <a:lnTo>
                  <a:pt x="5486400" y="5581649"/>
                </a:lnTo>
                <a:lnTo>
                  <a:pt x="0" y="5581649"/>
                </a:lnTo>
                <a:close/>
              </a:path>
            </a:pathLst>
          </a:custGeom>
          <a:pattFill prst="pct5">
            <a:fgClr>
              <a:schemeClr val="accent1"/>
            </a:fgClr>
            <a:bgClr>
              <a:schemeClr val="bg1"/>
            </a:bgClr>
          </a:pattFill>
        </p:spPr>
        <p:txBody>
          <a:bodyPr wrap="square">
            <a:noAutofit/>
          </a:bodyPr>
          <a:lstStyle/>
          <a:p>
            <a:pPr lvl="0"/>
            <a:endParaRPr lang="en-ID" noProof="0" dirty="0"/>
          </a:p>
        </p:txBody>
      </p:sp>
    </p:spTree>
    <p:extLst>
      <p:ext uri="{BB962C8B-B14F-4D97-AF65-F5344CB8AC3E}">
        <p14:creationId xmlns:p14="http://schemas.microsoft.com/office/powerpoint/2010/main" val="38306064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1B8F57E7-42B2-5871-73F9-0C795572A396}"/>
              </a:ext>
            </a:extLst>
          </p:cNvPr>
          <p:cNvSpPr/>
          <p:nvPr userDrawn="1"/>
        </p:nvSpPr>
        <p:spPr>
          <a:xfrm>
            <a:off x="5749925" y="1600200"/>
            <a:ext cx="2946400" cy="3649663"/>
          </a:xfrm>
          <a:custGeom>
            <a:avLst/>
            <a:gdLst>
              <a:gd name="connsiteX0" fmla="*/ 1186255 w 2947256"/>
              <a:gd name="connsiteY0" fmla="*/ 0 h 3650023"/>
              <a:gd name="connsiteX1" fmla="*/ 2947256 w 2947256"/>
              <a:gd name="connsiteY1" fmla="*/ 0 h 3650023"/>
              <a:gd name="connsiteX2" fmla="*/ 1761001 w 2947256"/>
              <a:gd name="connsiteY2" fmla="*/ 3650023 h 3650023"/>
              <a:gd name="connsiteX3" fmla="*/ 0 w 2947256"/>
              <a:gd name="connsiteY3" fmla="*/ 3650023 h 3650023"/>
            </a:gdLst>
            <a:ahLst/>
            <a:cxnLst>
              <a:cxn ang="0">
                <a:pos x="connsiteX0" y="connsiteY0"/>
              </a:cxn>
              <a:cxn ang="0">
                <a:pos x="connsiteX1" y="connsiteY1"/>
              </a:cxn>
              <a:cxn ang="0">
                <a:pos x="connsiteX2" y="connsiteY2"/>
              </a:cxn>
              <a:cxn ang="0">
                <a:pos x="connsiteX3" y="connsiteY3"/>
              </a:cxn>
            </a:cxnLst>
            <a:rect l="l" t="t" r="r" b="b"/>
            <a:pathLst>
              <a:path w="2947256" h="3650023">
                <a:moveTo>
                  <a:pt x="1186255" y="0"/>
                </a:moveTo>
                <a:lnTo>
                  <a:pt x="2947256" y="0"/>
                </a:lnTo>
                <a:lnTo>
                  <a:pt x="1761001" y="3650023"/>
                </a:lnTo>
                <a:lnTo>
                  <a:pt x="0" y="36500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D" dirty="0"/>
          </a:p>
        </p:txBody>
      </p:sp>
      <p:sp>
        <p:nvSpPr>
          <p:cNvPr id="6" name="Picture Placeholder 5"/>
          <p:cNvSpPr>
            <a:spLocks noGrp="1"/>
          </p:cNvSpPr>
          <p:nvPr>
            <p:ph type="pic" sz="quarter" idx="10"/>
          </p:nvPr>
        </p:nvSpPr>
        <p:spPr>
          <a:xfrm>
            <a:off x="6230050" y="2533650"/>
            <a:ext cx="5961950" cy="3676649"/>
          </a:xfrm>
          <a:custGeom>
            <a:avLst/>
            <a:gdLst>
              <a:gd name="connsiteX0" fmla="*/ 1194908 w 5961950"/>
              <a:gd name="connsiteY0" fmla="*/ 0 h 3676649"/>
              <a:gd name="connsiteX1" fmla="*/ 5961950 w 5961950"/>
              <a:gd name="connsiteY1" fmla="*/ 0 h 3676649"/>
              <a:gd name="connsiteX2" fmla="*/ 5961950 w 5961950"/>
              <a:gd name="connsiteY2" fmla="*/ 3676649 h 3676649"/>
              <a:gd name="connsiteX3" fmla="*/ 0 w 5961950"/>
              <a:gd name="connsiteY3" fmla="*/ 3676649 h 3676649"/>
            </a:gdLst>
            <a:ahLst/>
            <a:cxnLst>
              <a:cxn ang="0">
                <a:pos x="connsiteX0" y="connsiteY0"/>
              </a:cxn>
              <a:cxn ang="0">
                <a:pos x="connsiteX1" y="connsiteY1"/>
              </a:cxn>
              <a:cxn ang="0">
                <a:pos x="connsiteX2" y="connsiteY2"/>
              </a:cxn>
              <a:cxn ang="0">
                <a:pos x="connsiteX3" y="connsiteY3"/>
              </a:cxn>
            </a:cxnLst>
            <a:rect l="l" t="t" r="r" b="b"/>
            <a:pathLst>
              <a:path w="5961950" h="3676649">
                <a:moveTo>
                  <a:pt x="1194908" y="0"/>
                </a:moveTo>
                <a:lnTo>
                  <a:pt x="5961950" y="0"/>
                </a:lnTo>
                <a:lnTo>
                  <a:pt x="5961950" y="3676649"/>
                </a:lnTo>
                <a:lnTo>
                  <a:pt x="0" y="3676649"/>
                </a:lnTo>
                <a:close/>
              </a:path>
            </a:pathLst>
          </a:custGeom>
          <a:pattFill prst="pct5">
            <a:fgClr>
              <a:schemeClr val="accent1"/>
            </a:fgClr>
            <a:bgClr>
              <a:schemeClr val="bg1"/>
            </a:bgClr>
          </a:pattFill>
        </p:spPr>
        <p:txBody>
          <a:bodyPr wrap="square">
            <a:noAutofit/>
          </a:bodyPr>
          <a:lstStyle/>
          <a:p>
            <a:pPr lvl="0"/>
            <a:endParaRPr lang="en-ID" noProof="0" dirty="0"/>
          </a:p>
        </p:txBody>
      </p:sp>
    </p:spTree>
    <p:extLst>
      <p:ext uri="{BB962C8B-B14F-4D97-AF65-F5344CB8AC3E}">
        <p14:creationId xmlns:p14="http://schemas.microsoft.com/office/powerpoint/2010/main" val="20192386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80172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Full Photo with Header and Bullets">
    <p:spTree>
      <p:nvGrpSpPr>
        <p:cNvPr id="1" name=""/>
        <p:cNvGrpSpPr/>
        <p:nvPr/>
      </p:nvGrpSpPr>
      <p:grpSpPr>
        <a:xfrm>
          <a:off x="0" y="0"/>
          <a:ext cx="0" cy="0"/>
          <a:chOff x="0" y="0"/>
          <a:chExt cx="0" cy="0"/>
        </a:xfrm>
      </p:grpSpPr>
      <p:sp>
        <p:nvSpPr>
          <p:cNvPr id="4" name="Picture Placeholder 10">
            <a:extLst>
              <a:ext uri="{FF2B5EF4-FFF2-40B4-BE49-F238E27FC236}">
                <a16:creationId xmlns:a16="http://schemas.microsoft.com/office/drawing/2014/main" id="{D98D1106-673A-6B14-C06A-03AAF6DCCAFB}"/>
              </a:ext>
            </a:extLst>
          </p:cNvPr>
          <p:cNvSpPr>
            <a:spLocks noGrp="1"/>
          </p:cNvSpPr>
          <p:nvPr>
            <p:ph type="pic" sz="quarter" idx="10" hasCustomPrompt="1"/>
          </p:nvPr>
        </p:nvSpPr>
        <p:spPr>
          <a:xfrm>
            <a:off x="0" y="0"/>
            <a:ext cx="6899564" cy="6857999"/>
          </a:xfrm>
          <a:prstGeom prst="rect">
            <a:avLst/>
          </a:prstGeom>
        </p:spPr>
        <p:txBody>
          <a:bodyPr anchor="ctr">
            <a:normAutofit/>
          </a:bodyPr>
          <a:lstStyle>
            <a:lvl1pPr marL="0" indent="0">
              <a:buNone/>
              <a:defRPr sz="2400"/>
            </a:lvl1pPr>
          </a:lstStyle>
          <a:p>
            <a:r>
              <a:rPr lang="en-US" dirty="0"/>
              <a:t>CLICK ON BOX TO ADD PHOTO </a:t>
            </a:r>
            <a:br>
              <a:rPr lang="en-US" dirty="0"/>
            </a:br>
            <a:r>
              <a:rPr lang="en-US" dirty="0"/>
              <a:t>EITHER FROM FILE OR FROM CANTO</a:t>
            </a:r>
          </a:p>
        </p:txBody>
      </p:sp>
      <p:sp>
        <p:nvSpPr>
          <p:cNvPr id="6" name="Text Placeholder 3">
            <a:extLst>
              <a:ext uri="{FF2B5EF4-FFF2-40B4-BE49-F238E27FC236}">
                <a16:creationId xmlns:a16="http://schemas.microsoft.com/office/drawing/2014/main" id="{E773A3D4-649E-F096-B15C-97B92B27FF9A}"/>
              </a:ext>
            </a:extLst>
          </p:cNvPr>
          <p:cNvSpPr>
            <a:spLocks noGrp="1"/>
          </p:cNvSpPr>
          <p:nvPr>
            <p:ph type="body" sz="quarter" idx="11" hasCustomPrompt="1"/>
          </p:nvPr>
        </p:nvSpPr>
        <p:spPr>
          <a:xfrm>
            <a:off x="7373072" y="2664246"/>
            <a:ext cx="4323628" cy="2861617"/>
          </a:xfrm>
        </p:spPr>
        <p:txBody>
          <a:bodyPr wrap="square" lIns="0" tIns="0" rIns="0" bIns="0">
            <a:spAutoFit/>
          </a:bodyPr>
          <a:lstStyle>
            <a:lvl1pPr marL="342900" indent="-342900">
              <a:lnSpc>
                <a:spcPct val="150000"/>
              </a:lnSpc>
              <a:buFont typeface="Arial" panose="020B0604020202020204" pitchFamily="34" charset="0"/>
              <a:buChar char="•"/>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Topic bullet point one</a:t>
            </a:r>
          </a:p>
          <a:p>
            <a:pPr lvl="0"/>
            <a:r>
              <a:rPr lang="en-US" dirty="0"/>
              <a:t>Topic bullet point two</a:t>
            </a:r>
          </a:p>
          <a:p>
            <a:pPr lvl="0"/>
            <a:r>
              <a:rPr lang="en-US" dirty="0"/>
              <a:t>Topic bullet point three</a:t>
            </a:r>
          </a:p>
          <a:p>
            <a:pPr lvl="0"/>
            <a:r>
              <a:rPr lang="en-US" dirty="0"/>
              <a:t>Topic bullet point four</a:t>
            </a:r>
          </a:p>
          <a:p>
            <a:pPr lvl="0"/>
            <a:r>
              <a:rPr lang="en-US" dirty="0"/>
              <a:t>Topic bullet point five</a:t>
            </a:r>
          </a:p>
        </p:txBody>
      </p:sp>
      <p:sp>
        <p:nvSpPr>
          <p:cNvPr id="7" name="Title 1">
            <a:extLst>
              <a:ext uri="{FF2B5EF4-FFF2-40B4-BE49-F238E27FC236}">
                <a16:creationId xmlns:a16="http://schemas.microsoft.com/office/drawing/2014/main" id="{F0C2132D-CBD4-8FD3-1AAB-C8F486A293AA}"/>
              </a:ext>
            </a:extLst>
          </p:cNvPr>
          <p:cNvSpPr>
            <a:spLocks noGrp="1"/>
          </p:cNvSpPr>
          <p:nvPr>
            <p:ph type="title" hasCustomPrompt="1"/>
          </p:nvPr>
        </p:nvSpPr>
        <p:spPr>
          <a:xfrm>
            <a:off x="7372406" y="1026967"/>
            <a:ext cx="4323628" cy="1218795"/>
          </a:xfrm>
          <a:prstGeom prst="rect">
            <a:avLst/>
          </a:prstGeom>
        </p:spPr>
        <p:txBody>
          <a:bodyPr wrap="square">
            <a:spAutoFit/>
          </a:bodyPr>
          <a:lstStyle>
            <a:lvl1pPr>
              <a:defRPr b="1" i="0">
                <a:solidFill>
                  <a:srgbClr val="78BEDF"/>
                </a:solidFill>
                <a:latin typeface="Bahnschrift SemiBold" panose="020B0502040204020203" pitchFamily="34" charset="0"/>
              </a:defRPr>
            </a:lvl1pPr>
          </a:lstStyle>
          <a:p>
            <a:r>
              <a:rPr lang="en-US" dirty="0"/>
              <a:t>Click to </a:t>
            </a:r>
            <a:br>
              <a:rPr lang="en-US" dirty="0"/>
            </a:br>
            <a:r>
              <a:rPr lang="en-US" dirty="0"/>
              <a:t>Edit Header</a:t>
            </a:r>
          </a:p>
        </p:txBody>
      </p:sp>
    </p:spTree>
    <p:extLst>
      <p:ext uri="{BB962C8B-B14F-4D97-AF65-F5344CB8AC3E}">
        <p14:creationId xmlns:p14="http://schemas.microsoft.com/office/powerpoint/2010/main" val="2817304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D765E8-D6C6-6443-9E84-8CC69B9DC425}"/>
              </a:ext>
            </a:extLst>
          </p:cNvPr>
          <p:cNvSpPr/>
          <p:nvPr userDrawn="1"/>
        </p:nvSpPr>
        <p:spPr>
          <a:xfrm>
            <a:off x="0" y="17"/>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accent2">
                  <a:lumMod val="75000"/>
                </a:schemeClr>
              </a:solidFill>
              <a:highlight>
                <a:srgbClr val="B74D13"/>
              </a:highlight>
            </a:endParaRPr>
          </a:p>
        </p:txBody>
      </p:sp>
      <p:pic>
        <p:nvPicPr>
          <p:cNvPr id="18" name="Picture 17" descr="A picture containing drawing&#10;&#10;Description automatically generated">
            <a:extLst>
              <a:ext uri="{FF2B5EF4-FFF2-40B4-BE49-F238E27FC236}">
                <a16:creationId xmlns:a16="http://schemas.microsoft.com/office/drawing/2014/main" id="{BB025679-0DA9-964F-881C-39D8B829140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843" y="1"/>
            <a:ext cx="660791" cy="617696"/>
          </a:xfrm>
          <a:prstGeom prst="rect">
            <a:avLst/>
          </a:prstGeom>
        </p:spPr>
      </p:pic>
      <p:sp>
        <p:nvSpPr>
          <p:cNvPr id="17" name="TextBox 16">
            <a:extLst>
              <a:ext uri="{FF2B5EF4-FFF2-40B4-BE49-F238E27FC236}">
                <a16:creationId xmlns:a16="http://schemas.microsoft.com/office/drawing/2014/main" id="{7BE3F799-3B09-6F4A-960E-75D646F0607B}"/>
              </a:ext>
            </a:extLst>
          </p:cNvPr>
          <p:cNvSpPr txBox="1"/>
          <p:nvPr userDrawn="1"/>
        </p:nvSpPr>
        <p:spPr>
          <a:xfrm>
            <a:off x="10661527" y="7496786"/>
            <a:ext cx="246308" cy="492613"/>
          </a:xfrm>
          <a:prstGeom prst="rect">
            <a:avLst/>
          </a:prstGeom>
          <a:noFill/>
        </p:spPr>
        <p:txBody>
          <a:bodyPr wrap="square" rtlCol="0">
            <a:spAutoFit/>
          </a:bodyPr>
          <a:lstStyle/>
          <a:p>
            <a:endParaRPr lang="en-US" sz="2401"/>
          </a:p>
        </p:txBody>
      </p:sp>
    </p:spTree>
    <p:extLst>
      <p:ext uri="{BB962C8B-B14F-4D97-AF65-F5344CB8AC3E}">
        <p14:creationId xmlns:p14="http://schemas.microsoft.com/office/powerpoint/2010/main" val="13641550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ext with Two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0DAC9-8150-21FC-1276-DA79E5B063BD}"/>
              </a:ext>
            </a:extLst>
          </p:cNvPr>
          <p:cNvSpPr>
            <a:spLocks noGrp="1"/>
          </p:cNvSpPr>
          <p:nvPr>
            <p:ph type="title"/>
          </p:nvPr>
        </p:nvSpPr>
        <p:spPr/>
        <p:txBody>
          <a:bodyPr/>
          <a:lstStyle/>
          <a:p>
            <a:r>
              <a:rPr lang="en-US"/>
              <a:t>Click to edit Master title style</a:t>
            </a:r>
          </a:p>
        </p:txBody>
      </p:sp>
      <p:sp>
        <p:nvSpPr>
          <p:cNvPr id="3" name="Text Placeholder 3">
            <a:extLst>
              <a:ext uri="{FF2B5EF4-FFF2-40B4-BE49-F238E27FC236}">
                <a16:creationId xmlns:a16="http://schemas.microsoft.com/office/drawing/2014/main" id="{6B587E23-E977-4FB1-F4E5-351A90FF0BFB}"/>
              </a:ext>
            </a:extLst>
          </p:cNvPr>
          <p:cNvSpPr>
            <a:spLocks noGrp="1"/>
          </p:cNvSpPr>
          <p:nvPr>
            <p:ph type="body" sz="quarter" idx="11" hasCustomPrompt="1"/>
          </p:nvPr>
        </p:nvSpPr>
        <p:spPr>
          <a:xfrm>
            <a:off x="508906" y="1926443"/>
            <a:ext cx="4323628" cy="2925737"/>
          </a:xfrm>
        </p:spPr>
        <p:txBody>
          <a:bodyPr wrap="square" lIns="0" tIns="0" rIns="0" bIns="0">
            <a:spAutoFit/>
          </a:bodyPr>
          <a:lstStyle>
            <a:lvl1pPr marL="0" indent="0">
              <a:lnSpc>
                <a:spcPct val="120000"/>
              </a:lnSpc>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Ad </a:t>
            </a:r>
            <a:r>
              <a:rPr lang="en-US" dirty="0" err="1"/>
              <a:t>eos</a:t>
            </a:r>
            <a:r>
              <a:rPr lang="en-US" dirty="0"/>
              <a:t> autem </a:t>
            </a:r>
            <a:r>
              <a:rPr lang="en-US" dirty="0" err="1"/>
              <a:t>dicant</a:t>
            </a:r>
            <a:r>
              <a:rPr lang="en-US" dirty="0"/>
              <a:t> </a:t>
            </a:r>
            <a:r>
              <a:rPr lang="en-US" dirty="0" err="1"/>
              <a:t>suscipiaturm</a:t>
            </a:r>
            <a:r>
              <a:rPr lang="en-US" dirty="0"/>
              <a:t>, </a:t>
            </a:r>
            <a:r>
              <a:rPr lang="en-US" dirty="0" err="1"/>
              <a:t>mei</a:t>
            </a:r>
            <a:r>
              <a:rPr lang="en-US" dirty="0"/>
              <a:t> </a:t>
            </a:r>
            <a:r>
              <a:rPr lang="en-US" dirty="0" err="1"/>
              <a:t>ancillae</a:t>
            </a:r>
            <a:r>
              <a:rPr lang="en-US" dirty="0"/>
              <a:t> </a:t>
            </a:r>
            <a:r>
              <a:rPr lang="en-US" dirty="0" err="1"/>
              <a:t>salutand</a:t>
            </a:r>
            <a:r>
              <a:rPr lang="en-US" dirty="0"/>
              <a:t> </a:t>
            </a:r>
            <a:r>
              <a:rPr lang="en-US" dirty="0" err="1"/>
              <a:t>iscribentur</a:t>
            </a:r>
            <a:r>
              <a:rPr lang="en-US" dirty="0"/>
              <a:t> no. Cu sit </a:t>
            </a:r>
            <a:r>
              <a:rPr lang="en-US" dirty="0" err="1"/>
              <a:t>aeque</a:t>
            </a:r>
            <a:r>
              <a:rPr lang="en-US" dirty="0"/>
              <a:t> </a:t>
            </a:r>
            <a:r>
              <a:rPr lang="en-US" dirty="0" err="1"/>
              <a:t>propriae</a:t>
            </a:r>
            <a:r>
              <a:rPr lang="en-US" dirty="0"/>
              <a:t> </a:t>
            </a:r>
            <a:r>
              <a:rPr lang="en-US" dirty="0" err="1"/>
              <a:t>adipisci</a:t>
            </a:r>
            <a:r>
              <a:rPr lang="en-US" dirty="0"/>
              <a:t>. Quo </a:t>
            </a:r>
            <a:r>
              <a:rPr lang="en-US" dirty="0" err="1"/>
              <a:t>deinque</a:t>
            </a:r>
            <a:r>
              <a:rPr lang="en-US" dirty="0"/>
              <a:t> </a:t>
            </a:r>
            <a:r>
              <a:rPr lang="en-US" dirty="0" err="1"/>
              <a:t>adversarium</a:t>
            </a:r>
            <a:r>
              <a:rPr lang="en-US" dirty="0"/>
              <a:t> </a:t>
            </a:r>
            <a:r>
              <a:rPr lang="en-US" dirty="0" err="1"/>
              <a:t>ullamcorper</a:t>
            </a:r>
            <a:r>
              <a:rPr lang="en-US" dirty="0"/>
              <a:t> an, vel </a:t>
            </a:r>
            <a:r>
              <a:rPr lang="en-US" dirty="0" err="1"/>
              <a:t>ec</a:t>
            </a:r>
            <a:r>
              <a:rPr lang="en-US" dirty="0"/>
              <a:t> </a:t>
            </a:r>
            <a:r>
              <a:rPr lang="en-US" dirty="0" err="1"/>
              <a:t>causau</a:t>
            </a:r>
            <a:r>
              <a:rPr lang="en-US" dirty="0"/>
              <a:t> </a:t>
            </a:r>
            <a:r>
              <a:rPr lang="en-US" dirty="0" err="1"/>
              <a:t>propriae</a:t>
            </a:r>
            <a:r>
              <a:rPr lang="en-US" dirty="0"/>
              <a:t> </a:t>
            </a:r>
            <a:r>
              <a:rPr lang="en-US" dirty="0" err="1"/>
              <a:t>rationibus</a:t>
            </a:r>
            <a:r>
              <a:rPr lang="en-US" dirty="0"/>
              <a:t>, et vel </a:t>
            </a:r>
            <a:r>
              <a:rPr lang="en-US" dirty="0" err="1"/>
              <a:t>constituto</a:t>
            </a:r>
            <a:r>
              <a:rPr lang="en-US" dirty="0"/>
              <a:t> </a:t>
            </a:r>
            <a:r>
              <a:rPr lang="en-US" dirty="0" err="1"/>
              <a:t>reprehendunt</a:t>
            </a:r>
            <a:r>
              <a:rPr lang="en-US" dirty="0"/>
              <a:t>. Ad </a:t>
            </a:r>
            <a:r>
              <a:rPr lang="en-US" dirty="0" err="1"/>
              <a:t>eos</a:t>
            </a:r>
            <a:r>
              <a:rPr lang="en-US" dirty="0"/>
              <a:t> autem </a:t>
            </a:r>
            <a:r>
              <a:rPr lang="en-US" dirty="0" err="1"/>
              <a:t>dicant</a:t>
            </a:r>
            <a:r>
              <a:rPr lang="en-US" dirty="0"/>
              <a:t> </a:t>
            </a:r>
            <a:r>
              <a:rPr lang="en-US" dirty="0" err="1"/>
              <a:t>suscipiaturm</a:t>
            </a:r>
            <a:r>
              <a:rPr lang="en-US" dirty="0"/>
              <a:t>, </a:t>
            </a:r>
            <a:r>
              <a:rPr lang="en-US" dirty="0" err="1"/>
              <a:t>mei</a:t>
            </a:r>
            <a:r>
              <a:rPr lang="en-US" dirty="0"/>
              <a:t> </a:t>
            </a:r>
            <a:r>
              <a:rPr lang="en-US" dirty="0" err="1"/>
              <a:t>ancillae</a:t>
            </a:r>
            <a:r>
              <a:rPr lang="en-US" dirty="0"/>
              <a:t> </a:t>
            </a:r>
            <a:r>
              <a:rPr lang="en-US" dirty="0" err="1"/>
              <a:t>salutand</a:t>
            </a:r>
            <a:r>
              <a:rPr lang="en-US" dirty="0"/>
              <a:t> </a:t>
            </a:r>
            <a:r>
              <a:rPr lang="en-US" dirty="0" err="1"/>
              <a:t>iscribentur</a:t>
            </a:r>
            <a:r>
              <a:rPr lang="en-US" dirty="0"/>
              <a:t> no.</a:t>
            </a:r>
          </a:p>
        </p:txBody>
      </p:sp>
      <p:sp>
        <p:nvSpPr>
          <p:cNvPr id="4" name="Picture Placeholder 10">
            <a:extLst>
              <a:ext uri="{FF2B5EF4-FFF2-40B4-BE49-F238E27FC236}">
                <a16:creationId xmlns:a16="http://schemas.microsoft.com/office/drawing/2014/main" id="{4D4D28C9-FBFD-A655-9A16-34FB165A6182}"/>
              </a:ext>
            </a:extLst>
          </p:cNvPr>
          <p:cNvSpPr>
            <a:spLocks noGrp="1"/>
          </p:cNvSpPr>
          <p:nvPr>
            <p:ph type="pic" sz="quarter" idx="10" hasCustomPrompt="1"/>
          </p:nvPr>
        </p:nvSpPr>
        <p:spPr>
          <a:xfrm>
            <a:off x="5170714" y="1926443"/>
            <a:ext cx="3080657" cy="3484084"/>
          </a:xfrm>
          <a:prstGeom prst="rect">
            <a:avLst/>
          </a:prstGeom>
        </p:spPr>
        <p:txBody>
          <a:bodyPr anchor="ctr">
            <a:normAutofit/>
          </a:bodyPr>
          <a:lstStyle>
            <a:lvl1pPr marL="0" indent="0">
              <a:buNone/>
              <a:defRPr sz="2400"/>
            </a:lvl1pPr>
          </a:lstStyle>
          <a:p>
            <a:r>
              <a:rPr lang="en-US" dirty="0"/>
              <a:t>CLICK ON BOX TO ADD PHOTO </a:t>
            </a:r>
            <a:br>
              <a:rPr lang="en-US" dirty="0"/>
            </a:br>
            <a:r>
              <a:rPr lang="en-US" dirty="0"/>
              <a:t>EITHER FROM FILE OR FROM CANTO</a:t>
            </a:r>
          </a:p>
        </p:txBody>
      </p:sp>
      <p:sp>
        <p:nvSpPr>
          <p:cNvPr id="6" name="Picture Placeholder 10">
            <a:extLst>
              <a:ext uri="{FF2B5EF4-FFF2-40B4-BE49-F238E27FC236}">
                <a16:creationId xmlns:a16="http://schemas.microsoft.com/office/drawing/2014/main" id="{994F71AC-DBCB-E90B-8C76-DE4FDB07C0CF}"/>
              </a:ext>
            </a:extLst>
          </p:cNvPr>
          <p:cNvSpPr>
            <a:spLocks noGrp="1"/>
          </p:cNvSpPr>
          <p:nvPr>
            <p:ph type="pic" sz="quarter" idx="12" hasCustomPrompt="1"/>
          </p:nvPr>
        </p:nvSpPr>
        <p:spPr>
          <a:xfrm>
            <a:off x="8616043" y="1915229"/>
            <a:ext cx="3080657" cy="3484084"/>
          </a:xfrm>
          <a:prstGeom prst="rect">
            <a:avLst/>
          </a:prstGeom>
        </p:spPr>
        <p:txBody>
          <a:bodyPr anchor="ctr">
            <a:normAutofit/>
          </a:bodyPr>
          <a:lstStyle>
            <a:lvl1pPr marL="0" indent="0">
              <a:buNone/>
              <a:defRPr sz="2400"/>
            </a:lvl1pPr>
          </a:lstStyle>
          <a:p>
            <a:r>
              <a:rPr lang="en-US" dirty="0"/>
              <a:t>CLICK ON BOX TO ADD PHOTO </a:t>
            </a:r>
            <a:br>
              <a:rPr lang="en-US" dirty="0"/>
            </a:br>
            <a:r>
              <a:rPr lang="en-US" dirty="0"/>
              <a:t>EITHER FROM FILE OR FROM CANTO</a:t>
            </a:r>
          </a:p>
        </p:txBody>
      </p:sp>
    </p:spTree>
    <p:extLst>
      <p:ext uri="{BB962C8B-B14F-4D97-AF65-F5344CB8AC3E}">
        <p14:creationId xmlns:p14="http://schemas.microsoft.com/office/powerpoint/2010/main" val="32728969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Full Photo with Header and Text">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4D6DA856-2616-D8CB-66B1-B790D71A0CB1}"/>
              </a:ext>
            </a:extLst>
          </p:cNvPr>
          <p:cNvSpPr>
            <a:spLocks noGrp="1"/>
          </p:cNvSpPr>
          <p:nvPr>
            <p:ph type="pic" sz="quarter" idx="10" hasCustomPrompt="1"/>
          </p:nvPr>
        </p:nvSpPr>
        <p:spPr>
          <a:xfrm>
            <a:off x="5292436" y="0"/>
            <a:ext cx="6899564" cy="6857999"/>
          </a:xfrm>
          <a:prstGeom prst="rect">
            <a:avLst/>
          </a:prstGeom>
          <a:solidFill>
            <a:schemeClr val="bg2"/>
          </a:solidFill>
        </p:spPr>
        <p:txBody>
          <a:bodyPr anchor="ctr">
            <a:normAutofit/>
          </a:bodyPr>
          <a:lstStyle>
            <a:lvl1pPr marL="0" indent="0">
              <a:buNone/>
              <a:defRPr sz="2400"/>
            </a:lvl1pPr>
          </a:lstStyle>
          <a:p>
            <a:r>
              <a:rPr lang="en-US" dirty="0"/>
              <a:t>CLICK ON BOX TO ADD PHOTO </a:t>
            </a:r>
            <a:br>
              <a:rPr lang="en-US" dirty="0"/>
            </a:br>
            <a:r>
              <a:rPr lang="en-US" dirty="0"/>
              <a:t>EITHER FROM FILE OR FROM CANTO</a:t>
            </a:r>
          </a:p>
        </p:txBody>
      </p:sp>
      <p:sp>
        <p:nvSpPr>
          <p:cNvPr id="9" name="Text Placeholder 3">
            <a:extLst>
              <a:ext uri="{FF2B5EF4-FFF2-40B4-BE49-F238E27FC236}">
                <a16:creationId xmlns:a16="http://schemas.microsoft.com/office/drawing/2014/main" id="{9D572F1F-46B4-76EC-B452-893A4C85DF70}"/>
              </a:ext>
            </a:extLst>
          </p:cNvPr>
          <p:cNvSpPr>
            <a:spLocks noGrp="1"/>
          </p:cNvSpPr>
          <p:nvPr>
            <p:ph type="body" sz="quarter" idx="11" hasCustomPrompt="1"/>
          </p:nvPr>
        </p:nvSpPr>
        <p:spPr>
          <a:xfrm>
            <a:off x="495966" y="2664246"/>
            <a:ext cx="4323628" cy="2925737"/>
          </a:xfrm>
        </p:spPr>
        <p:txBody>
          <a:bodyPr wrap="square" lIns="0" tIns="0" rIns="0" bIns="0">
            <a:spAutoFit/>
          </a:bodyPr>
          <a:lstStyle>
            <a:lvl1pPr marL="0" indent="0">
              <a:lnSpc>
                <a:spcPct val="120000"/>
              </a:lnSpc>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Ad </a:t>
            </a:r>
            <a:r>
              <a:rPr lang="en-US" dirty="0" err="1"/>
              <a:t>eos</a:t>
            </a:r>
            <a:r>
              <a:rPr lang="en-US" dirty="0"/>
              <a:t> autem </a:t>
            </a:r>
            <a:r>
              <a:rPr lang="en-US" dirty="0" err="1"/>
              <a:t>dicant</a:t>
            </a:r>
            <a:r>
              <a:rPr lang="en-US" dirty="0"/>
              <a:t> </a:t>
            </a:r>
            <a:r>
              <a:rPr lang="en-US" dirty="0" err="1"/>
              <a:t>suscipiaturm</a:t>
            </a:r>
            <a:r>
              <a:rPr lang="en-US" dirty="0"/>
              <a:t>, </a:t>
            </a:r>
            <a:r>
              <a:rPr lang="en-US" dirty="0" err="1"/>
              <a:t>mei</a:t>
            </a:r>
            <a:r>
              <a:rPr lang="en-US" dirty="0"/>
              <a:t> </a:t>
            </a:r>
            <a:r>
              <a:rPr lang="en-US" dirty="0" err="1"/>
              <a:t>ancillae</a:t>
            </a:r>
            <a:r>
              <a:rPr lang="en-US" dirty="0"/>
              <a:t> </a:t>
            </a:r>
            <a:r>
              <a:rPr lang="en-US" dirty="0" err="1"/>
              <a:t>salutand</a:t>
            </a:r>
            <a:r>
              <a:rPr lang="en-US" dirty="0"/>
              <a:t> </a:t>
            </a:r>
            <a:r>
              <a:rPr lang="en-US" dirty="0" err="1"/>
              <a:t>iscribentur</a:t>
            </a:r>
            <a:r>
              <a:rPr lang="en-US" dirty="0"/>
              <a:t> no. Cu sit </a:t>
            </a:r>
            <a:r>
              <a:rPr lang="en-US" dirty="0" err="1"/>
              <a:t>aeque</a:t>
            </a:r>
            <a:r>
              <a:rPr lang="en-US" dirty="0"/>
              <a:t> </a:t>
            </a:r>
            <a:r>
              <a:rPr lang="en-US" dirty="0" err="1"/>
              <a:t>propriae</a:t>
            </a:r>
            <a:r>
              <a:rPr lang="en-US" dirty="0"/>
              <a:t> </a:t>
            </a:r>
            <a:r>
              <a:rPr lang="en-US" dirty="0" err="1"/>
              <a:t>adipisci</a:t>
            </a:r>
            <a:r>
              <a:rPr lang="en-US" dirty="0"/>
              <a:t>. Quo </a:t>
            </a:r>
            <a:r>
              <a:rPr lang="en-US" dirty="0" err="1"/>
              <a:t>deinque</a:t>
            </a:r>
            <a:r>
              <a:rPr lang="en-US" dirty="0"/>
              <a:t> </a:t>
            </a:r>
            <a:r>
              <a:rPr lang="en-US" dirty="0" err="1"/>
              <a:t>adversarium</a:t>
            </a:r>
            <a:r>
              <a:rPr lang="en-US" dirty="0"/>
              <a:t> </a:t>
            </a:r>
            <a:r>
              <a:rPr lang="en-US" dirty="0" err="1"/>
              <a:t>ullamcorper</a:t>
            </a:r>
            <a:r>
              <a:rPr lang="en-US" dirty="0"/>
              <a:t> an, vel </a:t>
            </a:r>
            <a:r>
              <a:rPr lang="en-US" dirty="0" err="1"/>
              <a:t>ec</a:t>
            </a:r>
            <a:r>
              <a:rPr lang="en-US" dirty="0"/>
              <a:t> </a:t>
            </a:r>
            <a:r>
              <a:rPr lang="en-US" dirty="0" err="1"/>
              <a:t>causau</a:t>
            </a:r>
            <a:r>
              <a:rPr lang="en-US" dirty="0"/>
              <a:t> </a:t>
            </a:r>
            <a:r>
              <a:rPr lang="en-US" dirty="0" err="1"/>
              <a:t>propriae</a:t>
            </a:r>
            <a:r>
              <a:rPr lang="en-US" dirty="0"/>
              <a:t> </a:t>
            </a:r>
            <a:r>
              <a:rPr lang="en-US" dirty="0" err="1"/>
              <a:t>rationibus</a:t>
            </a:r>
            <a:r>
              <a:rPr lang="en-US" dirty="0"/>
              <a:t>, et vel </a:t>
            </a:r>
            <a:r>
              <a:rPr lang="en-US" dirty="0" err="1"/>
              <a:t>constituto</a:t>
            </a:r>
            <a:r>
              <a:rPr lang="en-US" dirty="0"/>
              <a:t> </a:t>
            </a:r>
            <a:r>
              <a:rPr lang="en-US" dirty="0" err="1"/>
              <a:t>reprehendunt</a:t>
            </a:r>
            <a:r>
              <a:rPr lang="en-US" dirty="0"/>
              <a:t>. Ad </a:t>
            </a:r>
            <a:r>
              <a:rPr lang="en-US" dirty="0" err="1"/>
              <a:t>eos</a:t>
            </a:r>
            <a:r>
              <a:rPr lang="en-US" dirty="0"/>
              <a:t> autem </a:t>
            </a:r>
            <a:r>
              <a:rPr lang="en-US" dirty="0" err="1"/>
              <a:t>dicant</a:t>
            </a:r>
            <a:r>
              <a:rPr lang="en-US" dirty="0"/>
              <a:t> </a:t>
            </a:r>
            <a:r>
              <a:rPr lang="en-US" dirty="0" err="1"/>
              <a:t>suscipiaturm</a:t>
            </a:r>
            <a:r>
              <a:rPr lang="en-US" dirty="0"/>
              <a:t>, </a:t>
            </a:r>
            <a:r>
              <a:rPr lang="en-US" dirty="0" err="1"/>
              <a:t>mei</a:t>
            </a:r>
            <a:r>
              <a:rPr lang="en-US" dirty="0"/>
              <a:t> </a:t>
            </a:r>
            <a:r>
              <a:rPr lang="en-US" dirty="0" err="1"/>
              <a:t>ancillae</a:t>
            </a:r>
            <a:r>
              <a:rPr lang="en-US" dirty="0"/>
              <a:t> </a:t>
            </a:r>
            <a:r>
              <a:rPr lang="en-US" dirty="0" err="1"/>
              <a:t>salutand</a:t>
            </a:r>
            <a:r>
              <a:rPr lang="en-US" dirty="0"/>
              <a:t> </a:t>
            </a:r>
            <a:r>
              <a:rPr lang="en-US" dirty="0" err="1"/>
              <a:t>iscribentur</a:t>
            </a:r>
            <a:r>
              <a:rPr lang="en-US" dirty="0"/>
              <a:t> no.</a:t>
            </a:r>
          </a:p>
        </p:txBody>
      </p:sp>
      <p:sp>
        <p:nvSpPr>
          <p:cNvPr id="10" name="Title 1">
            <a:extLst>
              <a:ext uri="{FF2B5EF4-FFF2-40B4-BE49-F238E27FC236}">
                <a16:creationId xmlns:a16="http://schemas.microsoft.com/office/drawing/2014/main" id="{BC494452-513F-2928-8353-74D2CAA95616}"/>
              </a:ext>
            </a:extLst>
          </p:cNvPr>
          <p:cNvSpPr>
            <a:spLocks noGrp="1"/>
          </p:cNvSpPr>
          <p:nvPr>
            <p:ph type="title" hasCustomPrompt="1"/>
          </p:nvPr>
        </p:nvSpPr>
        <p:spPr>
          <a:xfrm>
            <a:off x="495966" y="1026967"/>
            <a:ext cx="4323628" cy="1218795"/>
          </a:xfrm>
          <a:prstGeom prst="rect">
            <a:avLst/>
          </a:prstGeom>
        </p:spPr>
        <p:txBody>
          <a:bodyPr wrap="square">
            <a:spAutoFit/>
          </a:bodyPr>
          <a:lstStyle>
            <a:lvl1pPr>
              <a:defRPr b="1" i="0">
                <a:solidFill>
                  <a:srgbClr val="78BEDF"/>
                </a:solidFill>
                <a:latin typeface="Bahnschrift SemiBold" panose="020B0502040204020203" pitchFamily="34" charset="0"/>
              </a:defRPr>
            </a:lvl1pPr>
          </a:lstStyle>
          <a:p>
            <a:r>
              <a:rPr lang="en-US" dirty="0"/>
              <a:t>Click to </a:t>
            </a:r>
            <a:br>
              <a:rPr lang="en-US" dirty="0"/>
            </a:br>
            <a:r>
              <a:rPr lang="en-US" dirty="0"/>
              <a:t>Edit Header</a:t>
            </a:r>
          </a:p>
        </p:txBody>
      </p:sp>
    </p:spTree>
    <p:extLst>
      <p:ext uri="{BB962C8B-B14F-4D97-AF65-F5344CB8AC3E}">
        <p14:creationId xmlns:p14="http://schemas.microsoft.com/office/powerpoint/2010/main" val="40204506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6029583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1696E0FB-800F-B9BF-5CA0-6901B6152F7A}"/>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E759DC34-2F48-B0EA-858E-B4EC7BA9D65E}"/>
              </a:ext>
            </a:extLst>
          </p:cNvPr>
          <p:cNvSpPr>
            <a:spLocks noGrp="1"/>
          </p:cNvSpPr>
          <p:nvPr>
            <p:ph type="body" sz="quarter" idx="18" hasCustomPrompt="1"/>
          </p:nvPr>
        </p:nvSpPr>
        <p:spPr>
          <a:xfrm>
            <a:off x="4410303" y="410478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3E430B89-1170-6A74-2685-0A0575EDFD41}"/>
              </a:ext>
            </a:extLst>
          </p:cNvPr>
          <p:cNvSpPr>
            <a:spLocks noGrp="1"/>
          </p:cNvSpPr>
          <p:nvPr>
            <p:ph type="body" sz="quarter" idx="19" hasCustomPrompt="1"/>
          </p:nvPr>
        </p:nvSpPr>
        <p:spPr>
          <a:xfrm>
            <a:off x="8050167" y="410171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5B09A37D-DF69-A09A-6426-2E1355B71656}"/>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E4041A8A-3E4E-8648-0B3B-895D56994366}"/>
              </a:ext>
            </a:extLst>
          </p:cNvPr>
          <p:cNvSpPr>
            <a:spLocks noGrp="1"/>
          </p:cNvSpPr>
          <p:nvPr>
            <p:ph type="body" sz="quarter" idx="22" hasCustomPrompt="1"/>
          </p:nvPr>
        </p:nvSpPr>
        <p:spPr>
          <a:xfrm>
            <a:off x="4410303" y="4618692"/>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8CE87C28-21A3-F8F3-D46E-4E250ECE99AA}"/>
              </a:ext>
            </a:extLst>
          </p:cNvPr>
          <p:cNvSpPr>
            <a:spLocks noGrp="1"/>
          </p:cNvSpPr>
          <p:nvPr>
            <p:ph type="body" sz="quarter" idx="23" hasCustomPrompt="1"/>
          </p:nvPr>
        </p:nvSpPr>
        <p:spPr>
          <a:xfrm>
            <a:off x="8050167" y="4607726"/>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16" name="Picture 15" descr="A purple airplane and globe&#10;&#10;Description automatically generated">
            <a:extLst>
              <a:ext uri="{FF2B5EF4-FFF2-40B4-BE49-F238E27FC236}">
                <a16:creationId xmlns:a16="http://schemas.microsoft.com/office/drawing/2014/main" id="{ED898F74-8932-9CFE-78D1-45CA3B5A9DEC}"/>
              </a:ext>
            </a:extLst>
          </p:cNvPr>
          <p:cNvPicPr>
            <a:picLocks noChangeAspect="1"/>
          </p:cNvPicPr>
          <p:nvPr userDrawn="1"/>
        </p:nvPicPr>
        <p:blipFill>
          <a:blip r:embed="rId2"/>
          <a:stretch>
            <a:fillRect/>
          </a:stretch>
        </p:blipFill>
        <p:spPr>
          <a:xfrm>
            <a:off x="4898188" y="2504393"/>
            <a:ext cx="1497407" cy="1331028"/>
          </a:xfrm>
          <a:prstGeom prst="rect">
            <a:avLst/>
          </a:prstGeom>
        </p:spPr>
      </p:pic>
      <p:pic>
        <p:nvPicPr>
          <p:cNvPr id="18" name="Graphic 17" descr="Wheelchair access outline">
            <a:extLst>
              <a:ext uri="{FF2B5EF4-FFF2-40B4-BE49-F238E27FC236}">
                <a16:creationId xmlns:a16="http://schemas.microsoft.com/office/drawing/2014/main" id="{CCCD0007-0EF7-0EDD-3853-0048C4B15B5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68993" y="2573873"/>
            <a:ext cx="1100157" cy="1100157"/>
          </a:xfrm>
          <a:prstGeom prst="rect">
            <a:avLst/>
          </a:prstGeom>
        </p:spPr>
      </p:pic>
      <p:pic>
        <p:nvPicPr>
          <p:cNvPr id="19" name="Picture 18" descr="A purple airplane in a black square&#10;&#10;Description automatically generated">
            <a:extLst>
              <a:ext uri="{FF2B5EF4-FFF2-40B4-BE49-F238E27FC236}">
                <a16:creationId xmlns:a16="http://schemas.microsoft.com/office/drawing/2014/main" id="{60BC3705-2FAD-0619-BAF9-A6305B07C156}"/>
              </a:ext>
            </a:extLst>
          </p:cNvPr>
          <p:cNvPicPr>
            <a:picLocks noChangeAspect="1"/>
          </p:cNvPicPr>
          <p:nvPr userDrawn="1"/>
        </p:nvPicPr>
        <p:blipFill>
          <a:blip r:embed="rId5"/>
          <a:stretch>
            <a:fillRect/>
          </a:stretch>
        </p:blipFill>
        <p:spPr>
          <a:xfrm>
            <a:off x="1038808" y="2412484"/>
            <a:ext cx="1585983" cy="1422937"/>
          </a:xfrm>
          <a:prstGeom prst="rect">
            <a:avLst/>
          </a:prstGeom>
        </p:spPr>
      </p:pic>
    </p:spTree>
    <p:extLst>
      <p:ext uri="{BB962C8B-B14F-4D97-AF65-F5344CB8AC3E}">
        <p14:creationId xmlns:p14="http://schemas.microsoft.com/office/powerpoint/2010/main" val="27348057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8864783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7F793D1-AA11-C042-9427-E626EFDDA04F}"/>
              </a:ext>
            </a:extLst>
          </p:cNvPr>
          <p:cNvSpPr txBox="1"/>
          <p:nvPr userDrawn="1"/>
        </p:nvSpPr>
        <p:spPr>
          <a:xfrm>
            <a:off x="783030" y="6460124"/>
            <a:ext cx="1984839" cy="246349"/>
          </a:xfrm>
          <a:prstGeom prst="rect">
            <a:avLst/>
          </a:prstGeom>
          <a:noFill/>
        </p:spPr>
        <p:txBody>
          <a:bodyPr wrap="none" rtlCol="0">
            <a:spAutoFit/>
          </a:bodyPr>
          <a:lstStyle/>
          <a:p>
            <a:r>
              <a:rPr lang="en-US" sz="1001">
                <a:solidFill>
                  <a:srgbClr val="3B1D85"/>
                </a:solidFill>
              </a:rPr>
              <a:t>DENVER INTERNATIONAL AIRPORT</a:t>
            </a:r>
          </a:p>
        </p:txBody>
      </p:sp>
      <p:sp>
        <p:nvSpPr>
          <p:cNvPr id="14" name="Rectangle 13">
            <a:extLst>
              <a:ext uri="{FF2B5EF4-FFF2-40B4-BE49-F238E27FC236}">
                <a16:creationId xmlns:a16="http://schemas.microsoft.com/office/drawing/2014/main" id="{E1FD169B-5315-394D-9721-A82DB7C3D66F}"/>
              </a:ext>
            </a:extLst>
          </p:cNvPr>
          <p:cNvSpPr/>
          <p:nvPr userDrawn="1"/>
        </p:nvSpPr>
        <p:spPr>
          <a:xfrm>
            <a:off x="735806" y="6538930"/>
            <a:ext cx="102395" cy="104775"/>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15" name="Straight Connector 14">
            <a:extLst>
              <a:ext uri="{FF2B5EF4-FFF2-40B4-BE49-F238E27FC236}">
                <a16:creationId xmlns:a16="http://schemas.microsoft.com/office/drawing/2014/main" id="{868C656E-03DE-8F42-AC87-9E381D4DBD5B}"/>
              </a:ext>
            </a:extLst>
          </p:cNvPr>
          <p:cNvCxnSpPr>
            <a:cxnSpLocks/>
          </p:cNvCxnSpPr>
          <p:nvPr userDrawn="1"/>
        </p:nvCxnSpPr>
        <p:spPr>
          <a:xfrm flipH="1">
            <a:off x="-81371" y="6588588"/>
            <a:ext cx="864395" cy="0"/>
          </a:xfrm>
          <a:prstGeom prst="line">
            <a:avLst/>
          </a:prstGeom>
          <a:ln>
            <a:solidFill>
              <a:srgbClr val="3B1D85"/>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5D642979-1781-5347-9C27-073ED6AEB4BD}"/>
              </a:ext>
            </a:extLst>
          </p:cNvPr>
          <p:cNvSpPr>
            <a:spLocks noGrp="1"/>
          </p:cNvSpPr>
          <p:nvPr>
            <p:ph type="sldNum" sz="quarter" idx="4"/>
          </p:nvPr>
        </p:nvSpPr>
        <p:spPr>
          <a:xfrm>
            <a:off x="8675729" y="6356351"/>
            <a:ext cx="2844800" cy="365125"/>
          </a:xfrm>
          <a:prstGeom prst="rect">
            <a:avLst/>
          </a:prstGeom>
        </p:spPr>
        <p:txBody>
          <a:bodyPr vert="horz" lIns="91440" tIns="45720" rIns="91440" bIns="45720" rtlCol="0" anchor="ctr"/>
          <a:lstStyle>
            <a:lvl1pPr algn="r">
              <a:defRPr sz="1401">
                <a:solidFill>
                  <a:srgbClr val="3B1D85"/>
                </a:solidFill>
              </a:defRPr>
            </a:lvl1pPr>
          </a:lstStyle>
          <a:p>
            <a:fld id="{07685F98-2219-074E-8E84-0DD860A51521}" type="slidenum">
              <a:rPr lang="en-US" smtClean="0"/>
              <a:pPr/>
              <a:t>‹#›</a:t>
            </a:fld>
            <a:endParaRPr lang="en-US"/>
          </a:p>
        </p:txBody>
      </p:sp>
      <p:sp>
        <p:nvSpPr>
          <p:cNvPr id="16" name="Rectangle 15">
            <a:extLst>
              <a:ext uri="{FF2B5EF4-FFF2-40B4-BE49-F238E27FC236}">
                <a16:creationId xmlns:a16="http://schemas.microsoft.com/office/drawing/2014/main" id="{7546743B-9A6C-C54C-980E-11B05396565D}"/>
              </a:ext>
            </a:extLst>
          </p:cNvPr>
          <p:cNvSpPr/>
          <p:nvPr userDrawn="1"/>
        </p:nvSpPr>
        <p:spPr>
          <a:xfrm>
            <a:off x="0" y="17"/>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232E35"/>
              </a:solidFill>
            </a:endParaRPr>
          </a:p>
        </p:txBody>
      </p:sp>
      <p:sp>
        <p:nvSpPr>
          <p:cNvPr id="19" name="Title 3">
            <a:extLst>
              <a:ext uri="{FF2B5EF4-FFF2-40B4-BE49-F238E27FC236}">
                <a16:creationId xmlns:a16="http://schemas.microsoft.com/office/drawing/2014/main" id="{5BE159E9-5FF8-EB4F-8C8E-AE9CEF220FA2}"/>
              </a:ext>
            </a:extLst>
          </p:cNvPr>
          <p:cNvSpPr>
            <a:spLocks noGrp="1"/>
          </p:cNvSpPr>
          <p:nvPr>
            <p:ph type="title"/>
          </p:nvPr>
        </p:nvSpPr>
        <p:spPr>
          <a:xfrm>
            <a:off x="832671" y="85895"/>
            <a:ext cx="10515600" cy="839223"/>
          </a:xfrm>
        </p:spPr>
        <p:txBody>
          <a:bodyPr>
            <a:normAutofit/>
          </a:bodyPr>
          <a:lstStyle>
            <a:lvl1pPr>
              <a:defRPr sz="4267">
                <a:solidFill>
                  <a:schemeClr val="bg1"/>
                </a:solidFill>
              </a:defRPr>
            </a:lvl1pPr>
          </a:lstStyle>
          <a:p>
            <a:r>
              <a:rPr lang="en-US"/>
              <a:t>Click to edit Master title style</a:t>
            </a:r>
          </a:p>
        </p:txBody>
      </p:sp>
      <p:pic>
        <p:nvPicPr>
          <p:cNvPr id="21" name="Picture 20" descr="A picture containing drawing&#10;&#10;Description automatically generated">
            <a:extLst>
              <a:ext uri="{FF2B5EF4-FFF2-40B4-BE49-F238E27FC236}">
                <a16:creationId xmlns:a16="http://schemas.microsoft.com/office/drawing/2014/main" id="{71F7D7DB-D572-4D4F-87EE-394FA511C6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59750" y="5896"/>
            <a:ext cx="660791" cy="617696"/>
          </a:xfrm>
          <a:prstGeom prst="rect">
            <a:avLst/>
          </a:prstGeom>
        </p:spPr>
      </p:pic>
    </p:spTree>
    <p:extLst>
      <p:ext uri="{BB962C8B-B14F-4D97-AF65-F5344CB8AC3E}">
        <p14:creationId xmlns:p14="http://schemas.microsoft.com/office/powerpoint/2010/main" val="22778341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ontent 4 - ORANGE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descr="A black and white logo&#10;&#10;Description automatically generated">
            <a:extLst>
              <a:ext uri="{FF2B5EF4-FFF2-40B4-BE49-F238E27FC236}">
                <a16:creationId xmlns:a16="http://schemas.microsoft.com/office/drawing/2014/main" id="{90EFDF38-6ADC-7092-162F-610E8C9F55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5" name="Text Placeholder 10">
            <a:extLst>
              <a:ext uri="{FF2B5EF4-FFF2-40B4-BE49-F238E27FC236}">
                <a16:creationId xmlns:a16="http://schemas.microsoft.com/office/drawing/2014/main" id="{8BA80A90-EA60-3973-6FB2-9800F42A5C79}"/>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813373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ontent 2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5C31418A-8F8E-263B-4C17-1F834EBA96AB}"/>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40330391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4015547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ontent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1696E0FB-800F-B9BF-5CA0-6901B6152F7A}"/>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3E430B89-1170-6A74-2685-0A0575EDFD41}"/>
              </a:ext>
            </a:extLst>
          </p:cNvPr>
          <p:cNvSpPr>
            <a:spLocks noGrp="1"/>
          </p:cNvSpPr>
          <p:nvPr>
            <p:ph type="body" sz="quarter" idx="19" hasCustomPrompt="1"/>
          </p:nvPr>
        </p:nvSpPr>
        <p:spPr>
          <a:xfrm>
            <a:off x="8050167" y="410171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5B09A37D-DF69-A09A-6426-2E1355B71656}"/>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8CE87C28-21A3-F8F3-D46E-4E250ECE99AA}"/>
              </a:ext>
            </a:extLst>
          </p:cNvPr>
          <p:cNvSpPr>
            <a:spLocks noGrp="1"/>
          </p:cNvSpPr>
          <p:nvPr>
            <p:ph type="body" sz="quarter" idx="23" hasCustomPrompt="1"/>
          </p:nvPr>
        </p:nvSpPr>
        <p:spPr>
          <a:xfrm>
            <a:off x="8050167" y="4607726"/>
            <a:ext cx="2286462" cy="578319"/>
          </a:xfrm>
          <a:prstGeom prst="rect">
            <a:avLst/>
          </a:prstGeom>
        </p:spPr>
        <p:txBody>
          <a:bodyPr/>
          <a:lstStyle>
            <a:lvl1pPr marL="0" indent="0" algn="ctr">
              <a:buNone/>
              <a:defRPr sz="1400" b="0"/>
            </a:lvl1pPr>
          </a:lstStyle>
          <a:p>
            <a:pPr lvl="0"/>
            <a:r>
              <a:rPr lang="en-US"/>
              <a:t>Body copy sentence case and 14pt size</a:t>
            </a:r>
          </a:p>
        </p:txBody>
      </p:sp>
    </p:spTree>
    <p:extLst>
      <p:ext uri="{BB962C8B-B14F-4D97-AF65-F5344CB8AC3E}">
        <p14:creationId xmlns:p14="http://schemas.microsoft.com/office/powerpoint/2010/main" val="5631355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648409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7F793D1-AA11-C042-9427-E626EFDDA04F}"/>
              </a:ext>
            </a:extLst>
          </p:cNvPr>
          <p:cNvSpPr txBox="1"/>
          <p:nvPr userDrawn="1"/>
        </p:nvSpPr>
        <p:spPr>
          <a:xfrm>
            <a:off x="783030" y="6460124"/>
            <a:ext cx="1984839" cy="246349"/>
          </a:xfrm>
          <a:prstGeom prst="rect">
            <a:avLst/>
          </a:prstGeom>
          <a:noFill/>
        </p:spPr>
        <p:txBody>
          <a:bodyPr wrap="none" rtlCol="0">
            <a:spAutoFit/>
          </a:bodyPr>
          <a:lstStyle/>
          <a:p>
            <a:r>
              <a:rPr lang="en-US" sz="1001">
                <a:solidFill>
                  <a:srgbClr val="3B1D85"/>
                </a:solidFill>
              </a:rPr>
              <a:t>DENVER INTERNATIONAL AIRPORT</a:t>
            </a:r>
          </a:p>
        </p:txBody>
      </p:sp>
      <p:sp>
        <p:nvSpPr>
          <p:cNvPr id="14" name="Rectangle 13">
            <a:extLst>
              <a:ext uri="{FF2B5EF4-FFF2-40B4-BE49-F238E27FC236}">
                <a16:creationId xmlns:a16="http://schemas.microsoft.com/office/drawing/2014/main" id="{E1FD169B-5315-394D-9721-A82DB7C3D66F}"/>
              </a:ext>
            </a:extLst>
          </p:cNvPr>
          <p:cNvSpPr/>
          <p:nvPr userDrawn="1"/>
        </p:nvSpPr>
        <p:spPr>
          <a:xfrm>
            <a:off x="735806" y="6538930"/>
            <a:ext cx="102395" cy="104775"/>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15" name="Straight Connector 14">
            <a:extLst>
              <a:ext uri="{FF2B5EF4-FFF2-40B4-BE49-F238E27FC236}">
                <a16:creationId xmlns:a16="http://schemas.microsoft.com/office/drawing/2014/main" id="{868C656E-03DE-8F42-AC87-9E381D4DBD5B}"/>
              </a:ext>
            </a:extLst>
          </p:cNvPr>
          <p:cNvCxnSpPr>
            <a:cxnSpLocks/>
          </p:cNvCxnSpPr>
          <p:nvPr userDrawn="1"/>
        </p:nvCxnSpPr>
        <p:spPr>
          <a:xfrm flipH="1">
            <a:off x="-81371" y="6588588"/>
            <a:ext cx="864395" cy="0"/>
          </a:xfrm>
          <a:prstGeom prst="line">
            <a:avLst/>
          </a:prstGeom>
          <a:ln>
            <a:solidFill>
              <a:srgbClr val="3B1D85"/>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5D642979-1781-5347-9C27-073ED6AEB4BD}"/>
              </a:ext>
            </a:extLst>
          </p:cNvPr>
          <p:cNvSpPr>
            <a:spLocks noGrp="1"/>
          </p:cNvSpPr>
          <p:nvPr>
            <p:ph type="sldNum" sz="quarter" idx="4"/>
          </p:nvPr>
        </p:nvSpPr>
        <p:spPr>
          <a:xfrm>
            <a:off x="8675729" y="6356351"/>
            <a:ext cx="2844800" cy="365125"/>
          </a:xfrm>
          <a:prstGeom prst="rect">
            <a:avLst/>
          </a:prstGeom>
        </p:spPr>
        <p:txBody>
          <a:bodyPr vert="horz" lIns="91440" tIns="45720" rIns="91440" bIns="45720" rtlCol="0" anchor="ctr"/>
          <a:lstStyle>
            <a:lvl1pPr algn="r">
              <a:defRPr sz="1401">
                <a:solidFill>
                  <a:srgbClr val="3B1D85"/>
                </a:solidFill>
              </a:defRPr>
            </a:lvl1pPr>
          </a:lstStyle>
          <a:p>
            <a:fld id="{07685F98-2219-074E-8E84-0DD860A51521}" type="slidenum">
              <a:rPr lang="en-US" smtClean="0"/>
              <a:pPr/>
              <a:t>‹#›</a:t>
            </a:fld>
            <a:endParaRPr lang="en-US"/>
          </a:p>
        </p:txBody>
      </p:sp>
      <p:sp>
        <p:nvSpPr>
          <p:cNvPr id="16" name="Rectangle 15">
            <a:extLst>
              <a:ext uri="{FF2B5EF4-FFF2-40B4-BE49-F238E27FC236}">
                <a16:creationId xmlns:a16="http://schemas.microsoft.com/office/drawing/2014/main" id="{7546743B-9A6C-C54C-980E-11B05396565D}"/>
              </a:ext>
            </a:extLst>
          </p:cNvPr>
          <p:cNvSpPr/>
          <p:nvPr userDrawn="1"/>
        </p:nvSpPr>
        <p:spPr>
          <a:xfrm>
            <a:off x="0" y="17"/>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232E35"/>
              </a:solidFill>
            </a:endParaRPr>
          </a:p>
        </p:txBody>
      </p:sp>
      <p:sp>
        <p:nvSpPr>
          <p:cNvPr id="19" name="Title 3">
            <a:extLst>
              <a:ext uri="{FF2B5EF4-FFF2-40B4-BE49-F238E27FC236}">
                <a16:creationId xmlns:a16="http://schemas.microsoft.com/office/drawing/2014/main" id="{5BE159E9-5FF8-EB4F-8C8E-AE9CEF220FA2}"/>
              </a:ext>
            </a:extLst>
          </p:cNvPr>
          <p:cNvSpPr>
            <a:spLocks noGrp="1"/>
          </p:cNvSpPr>
          <p:nvPr>
            <p:ph type="title"/>
          </p:nvPr>
        </p:nvSpPr>
        <p:spPr>
          <a:xfrm>
            <a:off x="832671" y="85895"/>
            <a:ext cx="10515600" cy="839223"/>
          </a:xfrm>
        </p:spPr>
        <p:txBody>
          <a:bodyPr>
            <a:normAutofit/>
          </a:bodyPr>
          <a:lstStyle>
            <a:lvl1pPr>
              <a:defRPr sz="4267">
                <a:solidFill>
                  <a:schemeClr val="bg1"/>
                </a:solidFill>
              </a:defRPr>
            </a:lvl1pPr>
          </a:lstStyle>
          <a:p>
            <a:r>
              <a:rPr lang="en-US"/>
              <a:t>Click to edit Master title style</a:t>
            </a:r>
          </a:p>
        </p:txBody>
      </p:sp>
      <p:pic>
        <p:nvPicPr>
          <p:cNvPr id="21" name="Picture 20" descr="A picture containing drawing&#10;&#10;Description automatically generated">
            <a:extLst>
              <a:ext uri="{FF2B5EF4-FFF2-40B4-BE49-F238E27FC236}">
                <a16:creationId xmlns:a16="http://schemas.microsoft.com/office/drawing/2014/main" id="{71F7D7DB-D572-4D4F-87EE-394FA511C6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59750" y="5896"/>
            <a:ext cx="660791" cy="617696"/>
          </a:xfrm>
          <a:prstGeom prst="rect">
            <a:avLst/>
          </a:prstGeom>
        </p:spPr>
      </p:pic>
    </p:spTree>
    <p:extLst>
      <p:ext uri="{BB962C8B-B14F-4D97-AF65-F5344CB8AC3E}">
        <p14:creationId xmlns:p14="http://schemas.microsoft.com/office/powerpoint/2010/main" val="36368818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Content 4 - ORANGE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descr="A black and white logo&#10;&#10;Description automatically generated">
            <a:extLst>
              <a:ext uri="{FF2B5EF4-FFF2-40B4-BE49-F238E27FC236}">
                <a16:creationId xmlns:a16="http://schemas.microsoft.com/office/drawing/2014/main" id="{90EFDF38-6ADC-7092-162F-610E8C9F55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5" name="Text Placeholder 10">
            <a:extLst>
              <a:ext uri="{FF2B5EF4-FFF2-40B4-BE49-F238E27FC236}">
                <a16:creationId xmlns:a16="http://schemas.microsoft.com/office/drawing/2014/main" id="{8BA80A90-EA60-3973-6FB2-9800F42A5C79}"/>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7677373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Content 2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5C31418A-8F8E-263B-4C17-1F834EBA96AB}"/>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9770783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2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6240A90C-36DE-9065-E842-293002EF4399}"/>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9EDCDD1E-280C-845E-14BD-8F6416852B61}"/>
              </a:ext>
            </a:extLst>
          </p:cNvPr>
          <p:cNvSpPr>
            <a:spLocks noGrp="1"/>
          </p:cNvSpPr>
          <p:nvPr>
            <p:ph type="body" sz="quarter" idx="18" hasCustomPrompt="1"/>
          </p:nvPr>
        </p:nvSpPr>
        <p:spPr>
          <a:xfrm>
            <a:off x="3341948"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57789556-7CFA-CCF2-A1A6-87C4744DAE3A}"/>
              </a:ext>
            </a:extLst>
          </p:cNvPr>
          <p:cNvSpPr>
            <a:spLocks noGrp="1"/>
          </p:cNvSpPr>
          <p:nvPr>
            <p:ph type="body" sz="quarter" idx="19" hasCustomPrompt="1"/>
          </p:nvPr>
        </p:nvSpPr>
        <p:spPr>
          <a:xfrm>
            <a:off x="5913457" y="408108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CC78DFB7-6347-535D-34AE-87AB9F437B51}"/>
              </a:ext>
            </a:extLst>
          </p:cNvPr>
          <p:cNvSpPr>
            <a:spLocks noGrp="1"/>
          </p:cNvSpPr>
          <p:nvPr>
            <p:ph type="body" sz="quarter" idx="20" hasCustomPrompt="1"/>
          </p:nvPr>
        </p:nvSpPr>
        <p:spPr>
          <a:xfrm>
            <a:off x="8484966"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B06533FE-59B9-ADBF-4A5D-BA534B11F2D8}"/>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97C949B2-60F4-1BEB-3762-B982746D5F02}"/>
              </a:ext>
            </a:extLst>
          </p:cNvPr>
          <p:cNvSpPr>
            <a:spLocks noGrp="1"/>
          </p:cNvSpPr>
          <p:nvPr>
            <p:ph type="body" sz="quarter" idx="22" hasCustomPrompt="1"/>
          </p:nvPr>
        </p:nvSpPr>
        <p:spPr>
          <a:xfrm>
            <a:off x="3330373" y="4604123"/>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B0EE2C00-2992-64A0-9E86-52D837091B19}"/>
              </a:ext>
            </a:extLst>
          </p:cNvPr>
          <p:cNvSpPr>
            <a:spLocks noGrp="1"/>
          </p:cNvSpPr>
          <p:nvPr>
            <p:ph type="body" sz="quarter" idx="23" hasCustomPrompt="1"/>
          </p:nvPr>
        </p:nvSpPr>
        <p:spPr>
          <a:xfrm>
            <a:off x="5913457" y="4587096"/>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F572C860-1B06-3C49-FD47-1143FAB2FD53}"/>
              </a:ext>
            </a:extLst>
          </p:cNvPr>
          <p:cNvSpPr>
            <a:spLocks noGrp="1"/>
          </p:cNvSpPr>
          <p:nvPr>
            <p:ph type="body" sz="quarter" idx="24" hasCustomPrompt="1"/>
          </p:nvPr>
        </p:nvSpPr>
        <p:spPr>
          <a:xfrm>
            <a:off x="8473391" y="4587095"/>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17" name="Picture 16">
            <a:extLst>
              <a:ext uri="{FF2B5EF4-FFF2-40B4-BE49-F238E27FC236}">
                <a16:creationId xmlns:a16="http://schemas.microsoft.com/office/drawing/2014/main" id="{4ADB70BD-1A8E-A0DE-8940-70CA09AB6B0B}"/>
              </a:ext>
            </a:extLst>
          </p:cNvPr>
          <p:cNvPicPr>
            <a:picLocks noChangeAspect="1"/>
          </p:cNvPicPr>
          <p:nvPr userDrawn="1"/>
        </p:nvPicPr>
        <p:blipFill>
          <a:blip r:embed="rId2"/>
          <a:stretch>
            <a:fillRect/>
          </a:stretch>
        </p:blipFill>
        <p:spPr>
          <a:xfrm>
            <a:off x="3726044" y="2510822"/>
            <a:ext cx="1595376" cy="1418113"/>
          </a:xfrm>
          <a:prstGeom prst="rect">
            <a:avLst/>
          </a:prstGeom>
        </p:spPr>
      </p:pic>
      <p:pic>
        <p:nvPicPr>
          <p:cNvPr id="18" name="Picture 17">
            <a:extLst>
              <a:ext uri="{FF2B5EF4-FFF2-40B4-BE49-F238E27FC236}">
                <a16:creationId xmlns:a16="http://schemas.microsoft.com/office/drawing/2014/main" id="{7EA4F083-2C21-6318-7763-D550EB0B3789}"/>
              </a:ext>
            </a:extLst>
          </p:cNvPr>
          <p:cNvPicPr>
            <a:picLocks noChangeAspect="1"/>
          </p:cNvPicPr>
          <p:nvPr userDrawn="1"/>
        </p:nvPicPr>
        <p:blipFill>
          <a:blip r:embed="rId3"/>
          <a:stretch>
            <a:fillRect/>
          </a:stretch>
        </p:blipFill>
        <p:spPr>
          <a:xfrm>
            <a:off x="1036942" y="2505056"/>
            <a:ext cx="1520179" cy="1370303"/>
          </a:xfrm>
          <a:prstGeom prst="rect">
            <a:avLst/>
          </a:prstGeom>
        </p:spPr>
      </p:pic>
      <p:pic>
        <p:nvPicPr>
          <p:cNvPr id="19" name="Picture 18" descr="A purple globe with continents in the middle&#10;&#10;Description automatically generated">
            <a:extLst>
              <a:ext uri="{FF2B5EF4-FFF2-40B4-BE49-F238E27FC236}">
                <a16:creationId xmlns:a16="http://schemas.microsoft.com/office/drawing/2014/main" id="{60F6F111-3A82-B5D2-C151-B2842DD52DCA}"/>
              </a:ext>
            </a:extLst>
          </p:cNvPr>
          <p:cNvPicPr>
            <a:picLocks noChangeAspect="1"/>
          </p:cNvPicPr>
          <p:nvPr userDrawn="1"/>
        </p:nvPicPr>
        <p:blipFill>
          <a:blip r:embed="rId4"/>
          <a:stretch>
            <a:fillRect/>
          </a:stretch>
        </p:blipFill>
        <p:spPr>
          <a:xfrm>
            <a:off x="6224364" y="2478314"/>
            <a:ext cx="1653071" cy="1483128"/>
          </a:xfrm>
          <a:prstGeom prst="rect">
            <a:avLst/>
          </a:prstGeom>
        </p:spPr>
      </p:pic>
      <p:pic>
        <p:nvPicPr>
          <p:cNvPr id="20" name="Picture 19">
            <a:extLst>
              <a:ext uri="{FF2B5EF4-FFF2-40B4-BE49-F238E27FC236}">
                <a16:creationId xmlns:a16="http://schemas.microsoft.com/office/drawing/2014/main" id="{E339E702-A106-0599-A4AC-F041A93587EA}"/>
              </a:ext>
            </a:extLst>
          </p:cNvPr>
          <p:cNvPicPr>
            <a:picLocks noChangeAspect="1"/>
          </p:cNvPicPr>
          <p:nvPr userDrawn="1"/>
        </p:nvPicPr>
        <p:blipFill>
          <a:blip r:embed="rId5"/>
          <a:stretch>
            <a:fillRect/>
          </a:stretch>
        </p:blipFill>
        <p:spPr>
          <a:xfrm>
            <a:off x="8988663" y="2621726"/>
            <a:ext cx="1410336" cy="1253633"/>
          </a:xfrm>
          <a:prstGeom prst="rect">
            <a:avLst/>
          </a:prstGeom>
        </p:spPr>
      </p:pic>
    </p:spTree>
    <p:extLst>
      <p:ext uri="{BB962C8B-B14F-4D97-AF65-F5344CB8AC3E}">
        <p14:creationId xmlns:p14="http://schemas.microsoft.com/office/powerpoint/2010/main" val="15330411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16" name="Picture 15" descr="A picture containing text&#10;&#10;Description automatically generated">
            <a:extLst>
              <a:ext uri="{FF2B5EF4-FFF2-40B4-BE49-F238E27FC236}">
                <a16:creationId xmlns:a16="http://schemas.microsoft.com/office/drawing/2014/main" id="{52772FAE-0A13-4832-A558-5AFC969A4A3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50000"/>
          <a:stretch/>
        </p:blipFill>
        <p:spPr>
          <a:xfrm>
            <a:off x="1886379" y="5733393"/>
            <a:ext cx="8393841" cy="480172"/>
          </a:xfrm>
          <a:prstGeom prst="rect">
            <a:avLst/>
          </a:prstGeom>
        </p:spPr>
      </p:pic>
      <p:pic>
        <p:nvPicPr>
          <p:cNvPr id="12" name="Picture 11" descr="Logo&#10;&#10;Description automatically generated">
            <a:extLst>
              <a:ext uri="{FF2B5EF4-FFF2-40B4-BE49-F238E27FC236}">
                <a16:creationId xmlns:a16="http://schemas.microsoft.com/office/drawing/2014/main" id="{F716CE10-3B77-423D-860B-8A69F1050A0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983907" y="555458"/>
            <a:ext cx="4503585" cy="1200142"/>
          </a:xfrm>
          <a:prstGeom prst="rect">
            <a:avLst/>
          </a:prstGeom>
        </p:spPr>
      </p:pic>
      <p:sp>
        <p:nvSpPr>
          <p:cNvPr id="8" name="Title Placeholder 1">
            <a:extLst>
              <a:ext uri="{FF2B5EF4-FFF2-40B4-BE49-F238E27FC236}">
                <a16:creationId xmlns:a16="http://schemas.microsoft.com/office/drawing/2014/main" id="{95A3BAA0-B200-1844-A31F-E2315D27A0AA}"/>
              </a:ext>
            </a:extLst>
          </p:cNvPr>
          <p:cNvSpPr>
            <a:spLocks noGrp="1"/>
          </p:cNvSpPr>
          <p:nvPr>
            <p:ph type="title" hasCustomPrompt="1"/>
          </p:nvPr>
        </p:nvSpPr>
        <p:spPr>
          <a:xfrm>
            <a:off x="825500" y="2382380"/>
            <a:ext cx="5257800" cy="2964319"/>
          </a:xfrm>
          <a:prstGeom prst="rect">
            <a:avLst/>
          </a:prstGeom>
        </p:spPr>
        <p:txBody>
          <a:bodyPr vert="horz" lIns="91440" tIns="45720" rIns="91440" bIns="45720" rtlCol="0" anchor="ctr">
            <a:normAutofit/>
          </a:bodyPr>
          <a:lstStyle>
            <a:lvl1pPr algn="ctr">
              <a:defRPr sz="5400" b="1">
                <a:solidFill>
                  <a:schemeClr val="tx1"/>
                </a:solidFill>
                <a:latin typeface="Arial" panose="020B0604020202020204" pitchFamily="34" charset="0"/>
                <a:cs typeface="Arial" panose="020B0604020202020204" pitchFamily="34" charset="0"/>
              </a:defRPr>
            </a:lvl1pPr>
          </a:lstStyle>
          <a:p>
            <a:r>
              <a:rPr lang="en-US"/>
              <a:t>INSERT PROJECT NAME</a:t>
            </a:r>
          </a:p>
        </p:txBody>
      </p:sp>
      <p:sp>
        <p:nvSpPr>
          <p:cNvPr id="10" name="Picture Placeholder 9">
            <a:extLst>
              <a:ext uri="{FF2B5EF4-FFF2-40B4-BE49-F238E27FC236}">
                <a16:creationId xmlns:a16="http://schemas.microsoft.com/office/drawing/2014/main" id="{7F4AE782-A40D-4A3E-B8F8-692B91A3C8CB}"/>
              </a:ext>
            </a:extLst>
          </p:cNvPr>
          <p:cNvSpPr>
            <a:spLocks noGrp="1"/>
          </p:cNvSpPr>
          <p:nvPr>
            <p:ph type="pic" sz="quarter" idx="10"/>
          </p:nvPr>
        </p:nvSpPr>
        <p:spPr>
          <a:xfrm>
            <a:off x="6235700" y="2382838"/>
            <a:ext cx="5105396" cy="2963861"/>
          </a:xfrm>
          <a:prstGeom prst="rect">
            <a:avLst/>
          </a:prstGeom>
        </p:spPr>
        <p:txBody>
          <a:bodyPr/>
          <a:lstStyle/>
          <a:p>
            <a:endParaRPr lang="en-US"/>
          </a:p>
        </p:txBody>
      </p:sp>
      <p:cxnSp>
        <p:nvCxnSpPr>
          <p:cNvPr id="19" name="Straight Connector 18">
            <a:extLst>
              <a:ext uri="{FF2B5EF4-FFF2-40B4-BE49-F238E27FC236}">
                <a16:creationId xmlns:a16="http://schemas.microsoft.com/office/drawing/2014/main" id="{6E215E49-0E94-4BD9-AB07-18EAE80845C0}"/>
              </a:ext>
            </a:extLst>
          </p:cNvPr>
          <p:cNvCxnSpPr>
            <a:cxnSpLocks/>
          </p:cNvCxnSpPr>
          <p:nvPr userDrawn="1"/>
        </p:nvCxnSpPr>
        <p:spPr>
          <a:xfrm>
            <a:off x="0" y="2382380"/>
            <a:ext cx="12192000" cy="0"/>
          </a:xfrm>
          <a:prstGeom prst="line">
            <a:avLst/>
          </a:prstGeom>
          <a:ln w="31750">
            <a:solidFill>
              <a:srgbClr val="FFC000"/>
            </a:solidFill>
          </a:ln>
          <a:effectLst>
            <a:outerShdw blurRad="50800" dist="12700" dir="5400000" algn="ctr" rotWithShape="0">
              <a:schemeClr val="tx1">
                <a:alpha val="47000"/>
              </a:schemeClr>
            </a:outerShdw>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122699A-0DD6-4898-99F2-609983F1F381}"/>
              </a:ext>
            </a:extLst>
          </p:cNvPr>
          <p:cNvCxnSpPr>
            <a:cxnSpLocks/>
          </p:cNvCxnSpPr>
          <p:nvPr userDrawn="1"/>
        </p:nvCxnSpPr>
        <p:spPr>
          <a:xfrm flipV="1">
            <a:off x="0" y="5346699"/>
            <a:ext cx="12192000" cy="7480"/>
          </a:xfrm>
          <a:prstGeom prst="line">
            <a:avLst/>
          </a:prstGeom>
          <a:ln w="31750">
            <a:solidFill>
              <a:srgbClr val="FFC000"/>
            </a:solidFill>
          </a:ln>
          <a:effectLst>
            <a:outerShdw blurRad="50800" dist="12700" dir="5400000" algn="ctr" rotWithShape="0">
              <a:schemeClr val="tx1">
                <a:alpha val="47000"/>
              </a:scheme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6132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8806C-1556-4BC7-B2D8-915785AF0751}"/>
              </a:ext>
            </a:extLst>
          </p:cNvPr>
          <p:cNvSpPr>
            <a:spLocks noGrp="1"/>
          </p:cNvSpPr>
          <p:nvPr>
            <p:ph type="ctrTitle"/>
          </p:nvPr>
        </p:nvSpPr>
        <p:spPr>
          <a:xfrm>
            <a:off x="1524000" y="1122363"/>
            <a:ext cx="9144000" cy="2387600"/>
          </a:xfrm>
        </p:spPr>
        <p:txBody>
          <a:bodyPr anchor="b"/>
          <a:lstStyle>
            <a:lvl1pPr algn="l">
              <a:defRPr sz="6000" b="1"/>
            </a:lvl1pPr>
          </a:lstStyle>
          <a:p>
            <a:r>
              <a:rPr lang="en-US"/>
              <a:t>Click to edit Master title style</a:t>
            </a:r>
          </a:p>
        </p:txBody>
      </p:sp>
      <p:sp>
        <p:nvSpPr>
          <p:cNvPr id="3" name="Subtitle 2">
            <a:extLst>
              <a:ext uri="{FF2B5EF4-FFF2-40B4-BE49-F238E27FC236}">
                <a16:creationId xmlns:a16="http://schemas.microsoft.com/office/drawing/2014/main" id="{7885A0CF-E948-4C34-9A82-C12F87AE6587}"/>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4" name="Straight Connector 3">
            <a:extLst>
              <a:ext uri="{FF2B5EF4-FFF2-40B4-BE49-F238E27FC236}">
                <a16:creationId xmlns:a16="http://schemas.microsoft.com/office/drawing/2014/main" id="{6660B796-40DD-4F41-A676-B11A8F01842F}"/>
              </a:ext>
            </a:extLst>
          </p:cNvPr>
          <p:cNvCxnSpPr/>
          <p:nvPr userDrawn="1"/>
        </p:nvCxnSpPr>
        <p:spPr>
          <a:xfrm>
            <a:off x="1524000" y="231228"/>
            <a:ext cx="0" cy="6295696"/>
          </a:xfrm>
          <a:prstGeom prst="line">
            <a:avLst/>
          </a:prstGeom>
          <a:ln w="31750">
            <a:solidFill>
              <a:schemeClr val="tx2"/>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770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096E34-813C-466E-8C06-C5CCA5FBF6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6" name="Straight Connector 5">
            <a:extLst>
              <a:ext uri="{FF2B5EF4-FFF2-40B4-BE49-F238E27FC236}">
                <a16:creationId xmlns:a16="http://schemas.microsoft.com/office/drawing/2014/main" id="{E8A7CFDD-C59A-AF48-909F-643F4486E5C4}"/>
              </a:ext>
            </a:extLst>
          </p:cNvPr>
          <p:cNvCxnSpPr>
            <a:cxnSpLocks/>
          </p:cNvCxnSpPr>
          <p:nvPr userDrawn="1"/>
        </p:nvCxnSpPr>
        <p:spPr>
          <a:xfrm>
            <a:off x="0" y="1033398"/>
            <a:ext cx="7901609" cy="0"/>
          </a:xfrm>
          <a:prstGeom prst="line">
            <a:avLst/>
          </a:prstGeom>
          <a:ln w="31750">
            <a:solidFill>
              <a:srgbClr val="FFC000"/>
            </a:solidFill>
          </a:ln>
          <a:effectLst>
            <a:outerShdw blurRad="50800" dist="12700" dir="5400000" algn="ctr" rotWithShape="0">
              <a:schemeClr val="tx1">
                <a:alpha val="47000"/>
              </a:schemeClr>
            </a:outerShdw>
          </a:effectLst>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E63EEA5-C430-3D41-A246-405F8595A737}"/>
              </a:ext>
            </a:extLst>
          </p:cNvPr>
          <p:cNvSpPr>
            <a:spLocks noGrp="1"/>
          </p:cNvSpPr>
          <p:nvPr>
            <p:ph type="title"/>
          </p:nvPr>
        </p:nvSpPr>
        <p:spPr>
          <a:xfrm>
            <a:off x="1133832" y="239865"/>
            <a:ext cx="10219968" cy="793533"/>
          </a:xfrm>
        </p:spPr>
        <p:txBody>
          <a:bodyPr/>
          <a:lstStyle>
            <a:lvl1pPr>
              <a:defRPr b="1"/>
            </a:lvl1pPr>
          </a:lstStyle>
          <a:p>
            <a:r>
              <a:rPr lang="en-US"/>
              <a:t>Click to edit Master title style</a:t>
            </a:r>
          </a:p>
        </p:txBody>
      </p:sp>
      <p:sp>
        <p:nvSpPr>
          <p:cNvPr id="4" name="Rectangle 3">
            <a:extLst>
              <a:ext uri="{FF2B5EF4-FFF2-40B4-BE49-F238E27FC236}">
                <a16:creationId xmlns:a16="http://schemas.microsoft.com/office/drawing/2014/main" id="{2613BD33-9037-4DF1-95FE-CAE36834791A}"/>
              </a:ext>
            </a:extLst>
          </p:cNvPr>
          <p:cNvSpPr/>
          <p:nvPr userDrawn="1"/>
        </p:nvSpPr>
        <p:spPr>
          <a:xfrm>
            <a:off x="-16137" y="-21395"/>
            <a:ext cx="1149969" cy="1148572"/>
          </a:xfrm>
          <a:prstGeom prst="rect">
            <a:avLst/>
          </a:prstGeom>
          <a:solidFill>
            <a:schemeClr val="tx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3" descr="Logo, company name&#10;&#10;Description automatically generated">
            <a:extLst>
              <a:ext uri="{FF2B5EF4-FFF2-40B4-BE49-F238E27FC236}">
                <a16:creationId xmlns:a16="http://schemas.microsoft.com/office/drawing/2014/main" id="{86F4796E-D3D7-4D76-B893-8F9603899C4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191461" y="125864"/>
            <a:ext cx="772138" cy="848402"/>
          </a:xfrm>
          <a:prstGeom prst="rect">
            <a:avLst/>
          </a:prstGeom>
        </p:spPr>
      </p:pic>
      <p:pic>
        <p:nvPicPr>
          <p:cNvPr id="5" name="Picture 4" descr="Logo, company name&#10;&#10;Description automatically generated">
            <a:extLst>
              <a:ext uri="{FF2B5EF4-FFF2-40B4-BE49-F238E27FC236}">
                <a16:creationId xmlns:a16="http://schemas.microsoft.com/office/drawing/2014/main" id="{75919DDE-8DBA-4DCE-A4B3-7648CA8A6F2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7387" y="2088191"/>
            <a:ext cx="857250" cy="857250"/>
          </a:xfrm>
          <a:prstGeom prst="rect">
            <a:avLst/>
          </a:prstGeom>
        </p:spPr>
      </p:pic>
      <p:pic>
        <p:nvPicPr>
          <p:cNvPr id="10" name="Picture 9" descr="Logo, company name&#10;&#10;Description automatically generated">
            <a:extLst>
              <a:ext uri="{FF2B5EF4-FFF2-40B4-BE49-F238E27FC236}">
                <a16:creationId xmlns:a16="http://schemas.microsoft.com/office/drawing/2014/main" id="{3A08D305-5A44-492B-9D3C-EDA050087F6E}"/>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220564" y="2724906"/>
            <a:ext cx="2143125" cy="2143125"/>
          </a:xfrm>
          <a:prstGeom prst="rect">
            <a:avLst/>
          </a:prstGeom>
        </p:spPr>
      </p:pic>
      <p:pic>
        <p:nvPicPr>
          <p:cNvPr id="14" name="Picture 13" descr="A picture containing tent, outdoor object&#10;&#10;Description automatically generated">
            <a:extLst>
              <a:ext uri="{FF2B5EF4-FFF2-40B4-BE49-F238E27FC236}">
                <a16:creationId xmlns:a16="http://schemas.microsoft.com/office/drawing/2014/main" id="{44C11169-24FF-484F-B54E-4F67232B59E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4339352" y="-125864"/>
            <a:ext cx="10287000" cy="6858000"/>
          </a:xfrm>
          <a:prstGeom prst="rect">
            <a:avLst/>
          </a:prstGeom>
        </p:spPr>
      </p:pic>
    </p:spTree>
    <p:extLst>
      <p:ext uri="{BB962C8B-B14F-4D97-AF65-F5344CB8AC3E}">
        <p14:creationId xmlns:p14="http://schemas.microsoft.com/office/powerpoint/2010/main" val="250381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pic>
        <p:nvPicPr>
          <p:cNvPr id="9" name="Picture 8" descr="A picture containing tent, outdoor object&#10;&#10;Description automatically generated">
            <a:extLst>
              <a:ext uri="{FF2B5EF4-FFF2-40B4-BE49-F238E27FC236}">
                <a16:creationId xmlns:a16="http://schemas.microsoft.com/office/drawing/2014/main" id="{06096FE7-1914-456B-8541-B9A10C0903AE}"/>
              </a:ext>
            </a:extLst>
          </p:cNvPr>
          <p:cNvPicPr>
            <a:picLocks noChangeAspect="1"/>
          </p:cNvPicPr>
          <p:nvPr userDrawn="1"/>
        </p:nvPicPr>
        <p:blipFill>
          <a:blip r:embed="rId2" cstate="email">
            <a:alphaModFix amt="20000"/>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0" y="-1270000"/>
            <a:ext cx="12192000" cy="8128000"/>
          </a:xfrm>
          <a:prstGeom prst="rect">
            <a:avLst/>
          </a:prstGeom>
        </p:spPr>
      </p:pic>
      <p:sp>
        <p:nvSpPr>
          <p:cNvPr id="3" name="Content Placeholder 2">
            <a:extLst>
              <a:ext uri="{FF2B5EF4-FFF2-40B4-BE49-F238E27FC236}">
                <a16:creationId xmlns:a16="http://schemas.microsoft.com/office/drawing/2014/main" id="{69096E34-813C-466E-8C06-C5CCA5FBF6AB}"/>
              </a:ext>
            </a:extLst>
          </p:cNvPr>
          <p:cNvSpPr>
            <a:spLocks noGrp="1"/>
          </p:cNvSpPr>
          <p:nvPr>
            <p:ph idx="1"/>
          </p:nvPr>
        </p:nvSpPr>
        <p:spPr>
          <a:xfrm>
            <a:off x="838200" y="1572016"/>
            <a:ext cx="7063409" cy="4604947"/>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6" name="Straight Connector 5">
            <a:extLst>
              <a:ext uri="{FF2B5EF4-FFF2-40B4-BE49-F238E27FC236}">
                <a16:creationId xmlns:a16="http://schemas.microsoft.com/office/drawing/2014/main" id="{E8A7CFDD-C59A-AF48-909F-643F4486E5C4}"/>
              </a:ext>
            </a:extLst>
          </p:cNvPr>
          <p:cNvCxnSpPr>
            <a:cxnSpLocks/>
          </p:cNvCxnSpPr>
          <p:nvPr userDrawn="1"/>
        </p:nvCxnSpPr>
        <p:spPr>
          <a:xfrm>
            <a:off x="0" y="1033398"/>
            <a:ext cx="7901609" cy="0"/>
          </a:xfrm>
          <a:prstGeom prst="line">
            <a:avLst/>
          </a:prstGeom>
          <a:ln w="31750">
            <a:solidFill>
              <a:srgbClr val="FFC000"/>
            </a:solidFill>
          </a:ln>
          <a:effectLst>
            <a:outerShdw blurRad="50800" dist="12700" dir="5400000" algn="ctr" rotWithShape="0">
              <a:schemeClr val="tx1">
                <a:alpha val="47000"/>
              </a:schemeClr>
            </a:outerShdw>
          </a:effectLst>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E63EEA5-C430-3D41-A246-405F8595A737}"/>
              </a:ext>
            </a:extLst>
          </p:cNvPr>
          <p:cNvSpPr>
            <a:spLocks noGrp="1"/>
          </p:cNvSpPr>
          <p:nvPr>
            <p:ph type="title"/>
          </p:nvPr>
        </p:nvSpPr>
        <p:spPr>
          <a:xfrm>
            <a:off x="1133832" y="239865"/>
            <a:ext cx="10219968" cy="793533"/>
          </a:xfrm>
        </p:spPr>
        <p:txBody>
          <a:bodyPr/>
          <a:lstStyle>
            <a:lvl1pPr>
              <a:defRPr b="1"/>
            </a:lvl1pPr>
          </a:lstStyle>
          <a:p>
            <a:r>
              <a:rPr lang="en-US"/>
              <a:t>Click to edit Master title style</a:t>
            </a:r>
          </a:p>
        </p:txBody>
      </p:sp>
      <p:pic>
        <p:nvPicPr>
          <p:cNvPr id="5" name="Picture 4">
            <a:extLst>
              <a:ext uri="{FF2B5EF4-FFF2-40B4-BE49-F238E27FC236}">
                <a16:creationId xmlns:a16="http://schemas.microsoft.com/office/drawing/2014/main" id="{205CD79C-3CBA-475F-96E9-143336E15F4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710530" y="6357186"/>
            <a:ext cx="2101645" cy="320590"/>
          </a:xfrm>
          <a:prstGeom prst="rect">
            <a:avLst/>
          </a:prstGeom>
        </p:spPr>
      </p:pic>
      <p:sp>
        <p:nvSpPr>
          <p:cNvPr id="8" name="Picture Placeholder 3">
            <a:extLst>
              <a:ext uri="{FF2B5EF4-FFF2-40B4-BE49-F238E27FC236}">
                <a16:creationId xmlns:a16="http://schemas.microsoft.com/office/drawing/2014/main" id="{EB6C4002-AFF0-42FD-B932-383FCE88694A}"/>
              </a:ext>
            </a:extLst>
          </p:cNvPr>
          <p:cNvSpPr>
            <a:spLocks noGrp="1"/>
          </p:cNvSpPr>
          <p:nvPr>
            <p:ph type="pic" sz="quarter" idx="10"/>
          </p:nvPr>
        </p:nvSpPr>
        <p:spPr>
          <a:xfrm>
            <a:off x="8001000" y="1572011"/>
            <a:ext cx="4191000" cy="4604947"/>
          </a:xfrm>
        </p:spPr>
        <p:txBody>
          <a:bodyPr/>
          <a:lstStyle/>
          <a:p>
            <a:endParaRPr lang="en-US"/>
          </a:p>
        </p:txBody>
      </p:sp>
      <p:sp>
        <p:nvSpPr>
          <p:cNvPr id="12" name="Rectangle 11">
            <a:extLst>
              <a:ext uri="{FF2B5EF4-FFF2-40B4-BE49-F238E27FC236}">
                <a16:creationId xmlns:a16="http://schemas.microsoft.com/office/drawing/2014/main" id="{17747DDF-029D-4257-B1AB-B19EC52D87D7}"/>
              </a:ext>
            </a:extLst>
          </p:cNvPr>
          <p:cNvSpPr/>
          <p:nvPr userDrawn="1"/>
        </p:nvSpPr>
        <p:spPr>
          <a:xfrm>
            <a:off x="-16137" y="-21395"/>
            <a:ext cx="1149969" cy="1148572"/>
          </a:xfrm>
          <a:prstGeom prst="rect">
            <a:avLst/>
          </a:prstGeom>
          <a:solidFill>
            <a:schemeClr val="tx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Image result for denver international airport logos png">
            <a:extLst>
              <a:ext uri="{FF2B5EF4-FFF2-40B4-BE49-F238E27FC236}">
                <a16:creationId xmlns:a16="http://schemas.microsoft.com/office/drawing/2014/main" id="{14A86E51-15BD-451E-A15A-88558E9A79CB}"/>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79408" y="6196013"/>
            <a:ext cx="557934" cy="521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97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E086AE-A6C8-47C5-B443-ABA3950E56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a:extLst>
              <a:ext uri="{FF2B5EF4-FFF2-40B4-BE49-F238E27FC236}">
                <a16:creationId xmlns:a16="http://schemas.microsoft.com/office/drawing/2014/main" id="{86AD44FF-C395-4075-AD08-1D21585E91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6" name="Straight Connector 5">
            <a:extLst>
              <a:ext uri="{FF2B5EF4-FFF2-40B4-BE49-F238E27FC236}">
                <a16:creationId xmlns:a16="http://schemas.microsoft.com/office/drawing/2014/main" id="{015852CF-4C56-C747-A788-93EDF3DEC797}"/>
              </a:ext>
            </a:extLst>
          </p:cNvPr>
          <p:cNvCxnSpPr>
            <a:cxnSpLocks/>
          </p:cNvCxnSpPr>
          <p:nvPr userDrawn="1"/>
        </p:nvCxnSpPr>
        <p:spPr>
          <a:xfrm>
            <a:off x="0" y="1033398"/>
            <a:ext cx="7901609" cy="0"/>
          </a:xfrm>
          <a:prstGeom prst="line">
            <a:avLst/>
          </a:prstGeom>
          <a:ln w="31750">
            <a:solidFill>
              <a:srgbClr val="FFC000"/>
            </a:solidFill>
          </a:ln>
          <a:effectLst>
            <a:outerShdw blurRad="50800" dist="12700" dir="5400000" algn="ctr" rotWithShape="0">
              <a:schemeClr val="tx1">
                <a:alpha val="47000"/>
              </a:schemeClr>
            </a:outerShdw>
          </a:effectLst>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BEF6D757-6EDF-C84F-9D76-62D1F684CCD1}"/>
              </a:ext>
            </a:extLst>
          </p:cNvPr>
          <p:cNvSpPr>
            <a:spLocks noGrp="1"/>
          </p:cNvSpPr>
          <p:nvPr>
            <p:ph type="title"/>
          </p:nvPr>
        </p:nvSpPr>
        <p:spPr>
          <a:xfrm>
            <a:off x="1133832" y="239865"/>
            <a:ext cx="10219968" cy="793533"/>
          </a:xfrm>
        </p:spPr>
        <p:txBody>
          <a:bodyPr/>
          <a:lstStyle>
            <a:lvl1pPr>
              <a:defRPr b="1"/>
            </a:lvl1pPr>
          </a:lstStyle>
          <a:p>
            <a:r>
              <a:rPr lang="en-US"/>
              <a:t>Click to edit Master title style</a:t>
            </a:r>
          </a:p>
        </p:txBody>
      </p:sp>
      <p:sp>
        <p:nvSpPr>
          <p:cNvPr id="11" name="Rectangle 10">
            <a:extLst>
              <a:ext uri="{FF2B5EF4-FFF2-40B4-BE49-F238E27FC236}">
                <a16:creationId xmlns:a16="http://schemas.microsoft.com/office/drawing/2014/main" id="{0381E73F-ACAE-4B7D-B84B-25A2893E09E9}"/>
              </a:ext>
            </a:extLst>
          </p:cNvPr>
          <p:cNvSpPr/>
          <p:nvPr userDrawn="1"/>
        </p:nvSpPr>
        <p:spPr>
          <a:xfrm>
            <a:off x="-16137" y="-21395"/>
            <a:ext cx="1149969" cy="1148572"/>
          </a:xfrm>
          <a:prstGeom prst="rect">
            <a:avLst/>
          </a:prstGeom>
          <a:solidFill>
            <a:schemeClr val="tx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08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015852CF-4C56-C747-A788-93EDF3DEC797}"/>
              </a:ext>
            </a:extLst>
          </p:cNvPr>
          <p:cNvCxnSpPr>
            <a:cxnSpLocks/>
          </p:cNvCxnSpPr>
          <p:nvPr userDrawn="1"/>
        </p:nvCxnSpPr>
        <p:spPr>
          <a:xfrm>
            <a:off x="0" y="1033398"/>
            <a:ext cx="7901609" cy="0"/>
          </a:xfrm>
          <a:prstGeom prst="line">
            <a:avLst/>
          </a:prstGeom>
          <a:ln w="31750">
            <a:solidFill>
              <a:srgbClr val="FFC000"/>
            </a:solidFill>
          </a:ln>
          <a:effectLst>
            <a:outerShdw blurRad="50800" dist="12700" dir="5400000" algn="ctr" rotWithShape="0">
              <a:schemeClr val="tx1">
                <a:alpha val="47000"/>
              </a:schemeClr>
            </a:outerShdw>
          </a:effectLst>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BEF6D757-6EDF-C84F-9D76-62D1F684CCD1}"/>
              </a:ext>
            </a:extLst>
          </p:cNvPr>
          <p:cNvSpPr>
            <a:spLocks noGrp="1"/>
          </p:cNvSpPr>
          <p:nvPr>
            <p:ph type="title"/>
          </p:nvPr>
        </p:nvSpPr>
        <p:spPr>
          <a:xfrm>
            <a:off x="1133832" y="239865"/>
            <a:ext cx="10219968" cy="793533"/>
          </a:xfrm>
        </p:spPr>
        <p:txBody>
          <a:bodyPr/>
          <a:lstStyle>
            <a:lvl1pPr>
              <a:defRPr b="1"/>
            </a:lvl1pPr>
          </a:lstStyle>
          <a:p>
            <a:r>
              <a:rPr lang="en-US"/>
              <a:t>Click to edit Master title style</a:t>
            </a:r>
          </a:p>
        </p:txBody>
      </p:sp>
      <p:sp>
        <p:nvSpPr>
          <p:cNvPr id="3" name="Rectangle 2">
            <a:extLst>
              <a:ext uri="{FF2B5EF4-FFF2-40B4-BE49-F238E27FC236}">
                <a16:creationId xmlns:a16="http://schemas.microsoft.com/office/drawing/2014/main" id="{58A8B084-A48E-44E6-9F39-A11E5B3B1044}"/>
              </a:ext>
            </a:extLst>
          </p:cNvPr>
          <p:cNvSpPr/>
          <p:nvPr userDrawn="1"/>
        </p:nvSpPr>
        <p:spPr>
          <a:xfrm>
            <a:off x="-16137" y="-21395"/>
            <a:ext cx="1149969" cy="1148572"/>
          </a:xfrm>
          <a:prstGeom prst="rect">
            <a:avLst/>
          </a:prstGeom>
          <a:solidFill>
            <a:schemeClr val="tx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1107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4882713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pic>
        <p:nvPicPr>
          <p:cNvPr id="10" name="Picture 9" descr="A picture containing tent, outdoor object&#10;&#10;Description automatically generated">
            <a:extLst>
              <a:ext uri="{FF2B5EF4-FFF2-40B4-BE49-F238E27FC236}">
                <a16:creationId xmlns:a16="http://schemas.microsoft.com/office/drawing/2014/main" id="{3832691F-B354-4E87-A91E-3CC4D0CEC3D2}"/>
              </a:ext>
            </a:extLst>
          </p:cNvPr>
          <p:cNvPicPr>
            <a:picLocks noChangeAspect="1"/>
          </p:cNvPicPr>
          <p:nvPr userDrawn="1"/>
        </p:nvPicPr>
        <p:blipFill>
          <a:blip r:embed="rId2" cstate="email">
            <a:alphaModFix amt="20000"/>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0" y="-1270000"/>
            <a:ext cx="12192000" cy="8128000"/>
          </a:xfrm>
          <a:prstGeom prst="rect">
            <a:avLst/>
          </a:prstGeom>
        </p:spPr>
      </p:pic>
      <p:sp>
        <p:nvSpPr>
          <p:cNvPr id="3" name="Content Placeholder 2">
            <a:extLst>
              <a:ext uri="{FF2B5EF4-FFF2-40B4-BE49-F238E27FC236}">
                <a16:creationId xmlns:a16="http://schemas.microsoft.com/office/drawing/2014/main" id="{69096E34-813C-466E-8C06-C5CCA5FBF6AB}"/>
              </a:ext>
            </a:extLst>
          </p:cNvPr>
          <p:cNvSpPr>
            <a:spLocks noGrp="1"/>
          </p:cNvSpPr>
          <p:nvPr>
            <p:ph idx="1"/>
          </p:nvPr>
        </p:nvSpPr>
        <p:spPr>
          <a:xfrm>
            <a:off x="838200" y="1572016"/>
            <a:ext cx="5948494" cy="4604947"/>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6" name="Straight Connector 5">
            <a:extLst>
              <a:ext uri="{FF2B5EF4-FFF2-40B4-BE49-F238E27FC236}">
                <a16:creationId xmlns:a16="http://schemas.microsoft.com/office/drawing/2014/main" id="{E8A7CFDD-C59A-AF48-909F-643F4486E5C4}"/>
              </a:ext>
            </a:extLst>
          </p:cNvPr>
          <p:cNvCxnSpPr>
            <a:cxnSpLocks/>
          </p:cNvCxnSpPr>
          <p:nvPr userDrawn="1"/>
        </p:nvCxnSpPr>
        <p:spPr>
          <a:xfrm>
            <a:off x="0" y="1033398"/>
            <a:ext cx="7901609" cy="0"/>
          </a:xfrm>
          <a:prstGeom prst="line">
            <a:avLst/>
          </a:prstGeom>
          <a:ln w="31750">
            <a:solidFill>
              <a:srgbClr val="FFC000"/>
            </a:solidFill>
          </a:ln>
          <a:effectLst>
            <a:outerShdw blurRad="50800" dist="12700" dir="5400000" algn="ctr" rotWithShape="0">
              <a:schemeClr val="tx1">
                <a:alpha val="47000"/>
              </a:schemeClr>
            </a:outerShdw>
          </a:effectLst>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E63EEA5-C430-3D41-A246-405F8595A737}"/>
              </a:ext>
            </a:extLst>
          </p:cNvPr>
          <p:cNvSpPr>
            <a:spLocks noGrp="1"/>
          </p:cNvSpPr>
          <p:nvPr>
            <p:ph type="title"/>
          </p:nvPr>
        </p:nvSpPr>
        <p:spPr>
          <a:xfrm>
            <a:off x="1133832" y="239865"/>
            <a:ext cx="5652862" cy="793533"/>
          </a:xfrm>
        </p:spPr>
        <p:txBody>
          <a:bodyPr/>
          <a:lstStyle>
            <a:lvl1pPr>
              <a:defRPr b="1"/>
            </a:lvl1pPr>
          </a:lstStyle>
          <a:p>
            <a:r>
              <a:rPr lang="en-US"/>
              <a:t>Click to edit Master title style</a:t>
            </a:r>
          </a:p>
        </p:txBody>
      </p:sp>
      <p:sp>
        <p:nvSpPr>
          <p:cNvPr id="4" name="Picture Placeholder 3">
            <a:extLst>
              <a:ext uri="{FF2B5EF4-FFF2-40B4-BE49-F238E27FC236}">
                <a16:creationId xmlns:a16="http://schemas.microsoft.com/office/drawing/2014/main" id="{0252A244-675D-4848-91D3-B4A4A78C9AC0}"/>
              </a:ext>
            </a:extLst>
          </p:cNvPr>
          <p:cNvSpPr>
            <a:spLocks noGrp="1"/>
          </p:cNvSpPr>
          <p:nvPr>
            <p:ph type="pic" sz="quarter" idx="10"/>
          </p:nvPr>
        </p:nvSpPr>
        <p:spPr>
          <a:xfrm>
            <a:off x="6972300" y="0"/>
            <a:ext cx="5219700" cy="3340100"/>
          </a:xfrm>
        </p:spPr>
        <p:txBody>
          <a:bodyPr/>
          <a:lstStyle/>
          <a:p>
            <a:endParaRPr lang="en-US"/>
          </a:p>
        </p:txBody>
      </p:sp>
      <p:sp>
        <p:nvSpPr>
          <p:cNvPr id="9" name="Picture Placeholder 3">
            <a:extLst>
              <a:ext uri="{FF2B5EF4-FFF2-40B4-BE49-F238E27FC236}">
                <a16:creationId xmlns:a16="http://schemas.microsoft.com/office/drawing/2014/main" id="{9E3FF8D9-8E28-4F49-8B9D-A7B80FE5268B}"/>
              </a:ext>
            </a:extLst>
          </p:cNvPr>
          <p:cNvSpPr>
            <a:spLocks noGrp="1"/>
          </p:cNvSpPr>
          <p:nvPr>
            <p:ph type="pic" sz="quarter" idx="11"/>
          </p:nvPr>
        </p:nvSpPr>
        <p:spPr>
          <a:xfrm>
            <a:off x="6972300" y="3517900"/>
            <a:ext cx="5219700" cy="3340100"/>
          </a:xfrm>
        </p:spPr>
        <p:txBody>
          <a:bodyPr/>
          <a:lstStyle/>
          <a:p>
            <a:endParaRPr lang="en-US"/>
          </a:p>
        </p:txBody>
      </p:sp>
      <p:pic>
        <p:nvPicPr>
          <p:cNvPr id="5" name="Picture 4">
            <a:extLst>
              <a:ext uri="{FF2B5EF4-FFF2-40B4-BE49-F238E27FC236}">
                <a16:creationId xmlns:a16="http://schemas.microsoft.com/office/drawing/2014/main" id="{DDCF3D81-ADA3-4340-9B79-7DF5921D3C1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710530" y="6357186"/>
            <a:ext cx="2101645" cy="320590"/>
          </a:xfrm>
          <a:prstGeom prst="rect">
            <a:avLst/>
          </a:prstGeom>
        </p:spPr>
      </p:pic>
      <p:sp>
        <p:nvSpPr>
          <p:cNvPr id="15" name="Rectangle 14">
            <a:extLst>
              <a:ext uri="{FF2B5EF4-FFF2-40B4-BE49-F238E27FC236}">
                <a16:creationId xmlns:a16="http://schemas.microsoft.com/office/drawing/2014/main" id="{5AB6BA69-C80E-4013-A4D2-7F1432B33587}"/>
              </a:ext>
            </a:extLst>
          </p:cNvPr>
          <p:cNvSpPr/>
          <p:nvPr userDrawn="1"/>
        </p:nvSpPr>
        <p:spPr>
          <a:xfrm>
            <a:off x="-16137" y="-21395"/>
            <a:ext cx="1149969" cy="1148572"/>
          </a:xfrm>
          <a:prstGeom prst="rect">
            <a:avLst/>
          </a:prstGeom>
          <a:solidFill>
            <a:schemeClr val="tx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Image result for denver international airport logos png">
            <a:extLst>
              <a:ext uri="{FF2B5EF4-FFF2-40B4-BE49-F238E27FC236}">
                <a16:creationId xmlns:a16="http://schemas.microsoft.com/office/drawing/2014/main" id="{2D0252EE-2FD2-4046-8CD9-CF0A668D50A1}"/>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79408" y="6196013"/>
            <a:ext cx="557934" cy="521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353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pic>
        <p:nvPicPr>
          <p:cNvPr id="16" name="Picture 15" descr="A picture containing text&#10;&#10;Description automatically generated">
            <a:extLst>
              <a:ext uri="{FF2B5EF4-FFF2-40B4-BE49-F238E27FC236}">
                <a16:creationId xmlns:a16="http://schemas.microsoft.com/office/drawing/2014/main" id="{52772FAE-0A13-4832-A558-5AFC969A4A3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50000"/>
          <a:stretch/>
        </p:blipFill>
        <p:spPr>
          <a:xfrm>
            <a:off x="1886379" y="5733393"/>
            <a:ext cx="8393841" cy="480172"/>
          </a:xfrm>
          <a:prstGeom prst="rect">
            <a:avLst/>
          </a:prstGeom>
        </p:spPr>
      </p:pic>
      <p:pic>
        <p:nvPicPr>
          <p:cNvPr id="12" name="Picture 11" descr="Logo&#10;&#10;Description automatically generated">
            <a:extLst>
              <a:ext uri="{FF2B5EF4-FFF2-40B4-BE49-F238E27FC236}">
                <a16:creationId xmlns:a16="http://schemas.microsoft.com/office/drawing/2014/main" id="{F716CE10-3B77-423D-860B-8A69F1050A0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983907" y="555458"/>
            <a:ext cx="4503585" cy="1200142"/>
          </a:xfrm>
          <a:prstGeom prst="rect">
            <a:avLst/>
          </a:prstGeom>
        </p:spPr>
      </p:pic>
      <p:sp>
        <p:nvSpPr>
          <p:cNvPr id="8" name="Title Placeholder 1">
            <a:extLst>
              <a:ext uri="{FF2B5EF4-FFF2-40B4-BE49-F238E27FC236}">
                <a16:creationId xmlns:a16="http://schemas.microsoft.com/office/drawing/2014/main" id="{95A3BAA0-B200-1844-A31F-E2315D27A0AA}"/>
              </a:ext>
            </a:extLst>
          </p:cNvPr>
          <p:cNvSpPr>
            <a:spLocks noGrp="1"/>
          </p:cNvSpPr>
          <p:nvPr>
            <p:ph type="title" hasCustomPrompt="1"/>
          </p:nvPr>
        </p:nvSpPr>
        <p:spPr>
          <a:xfrm>
            <a:off x="825500" y="2382380"/>
            <a:ext cx="5257800" cy="2964319"/>
          </a:xfrm>
          <a:prstGeom prst="rect">
            <a:avLst/>
          </a:prstGeom>
        </p:spPr>
        <p:txBody>
          <a:bodyPr vert="horz" lIns="91440" tIns="45720" rIns="91440" bIns="45720" rtlCol="0" anchor="ctr">
            <a:normAutofit/>
          </a:bodyPr>
          <a:lstStyle>
            <a:lvl1pPr algn="ctr">
              <a:defRPr sz="5400" b="1">
                <a:solidFill>
                  <a:schemeClr val="tx1"/>
                </a:solidFill>
                <a:latin typeface="Arial" panose="020B0604020202020204" pitchFamily="34" charset="0"/>
                <a:cs typeface="Arial" panose="020B0604020202020204" pitchFamily="34" charset="0"/>
              </a:defRPr>
            </a:lvl1pPr>
          </a:lstStyle>
          <a:p>
            <a:r>
              <a:rPr lang="en-US"/>
              <a:t>INSERT PROJECT NAME</a:t>
            </a:r>
          </a:p>
        </p:txBody>
      </p:sp>
      <p:sp>
        <p:nvSpPr>
          <p:cNvPr id="10" name="Picture Placeholder 9">
            <a:extLst>
              <a:ext uri="{FF2B5EF4-FFF2-40B4-BE49-F238E27FC236}">
                <a16:creationId xmlns:a16="http://schemas.microsoft.com/office/drawing/2014/main" id="{7F4AE782-A40D-4A3E-B8F8-692B91A3C8CB}"/>
              </a:ext>
            </a:extLst>
          </p:cNvPr>
          <p:cNvSpPr>
            <a:spLocks noGrp="1"/>
          </p:cNvSpPr>
          <p:nvPr>
            <p:ph type="pic" sz="quarter" idx="10"/>
          </p:nvPr>
        </p:nvSpPr>
        <p:spPr>
          <a:xfrm>
            <a:off x="6235700" y="2382838"/>
            <a:ext cx="5105396" cy="2963861"/>
          </a:xfrm>
          <a:prstGeom prst="rect">
            <a:avLst/>
          </a:prstGeom>
        </p:spPr>
        <p:txBody>
          <a:bodyPr/>
          <a:lstStyle/>
          <a:p>
            <a:endParaRPr lang="en-US"/>
          </a:p>
        </p:txBody>
      </p:sp>
      <p:cxnSp>
        <p:nvCxnSpPr>
          <p:cNvPr id="19" name="Straight Connector 18">
            <a:extLst>
              <a:ext uri="{FF2B5EF4-FFF2-40B4-BE49-F238E27FC236}">
                <a16:creationId xmlns:a16="http://schemas.microsoft.com/office/drawing/2014/main" id="{6E215E49-0E94-4BD9-AB07-18EAE80845C0}"/>
              </a:ext>
            </a:extLst>
          </p:cNvPr>
          <p:cNvCxnSpPr>
            <a:cxnSpLocks/>
          </p:cNvCxnSpPr>
          <p:nvPr userDrawn="1"/>
        </p:nvCxnSpPr>
        <p:spPr>
          <a:xfrm>
            <a:off x="0" y="2382380"/>
            <a:ext cx="12192000" cy="0"/>
          </a:xfrm>
          <a:prstGeom prst="line">
            <a:avLst/>
          </a:prstGeom>
          <a:ln w="31750">
            <a:solidFill>
              <a:srgbClr val="FFC000"/>
            </a:solidFill>
          </a:ln>
          <a:effectLst>
            <a:outerShdw blurRad="50800" dist="12700" dir="5400000" algn="ctr" rotWithShape="0">
              <a:schemeClr val="tx1">
                <a:alpha val="47000"/>
              </a:schemeClr>
            </a:outerShdw>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122699A-0DD6-4898-99F2-609983F1F381}"/>
              </a:ext>
            </a:extLst>
          </p:cNvPr>
          <p:cNvCxnSpPr>
            <a:cxnSpLocks/>
          </p:cNvCxnSpPr>
          <p:nvPr userDrawn="1"/>
        </p:nvCxnSpPr>
        <p:spPr>
          <a:xfrm>
            <a:off x="0" y="5354179"/>
            <a:ext cx="12192000" cy="0"/>
          </a:xfrm>
          <a:prstGeom prst="line">
            <a:avLst/>
          </a:prstGeom>
          <a:ln w="31750">
            <a:solidFill>
              <a:srgbClr val="FFC000"/>
            </a:solidFill>
          </a:ln>
          <a:effectLst>
            <a:outerShdw blurRad="50800" dist="12700" dir="5400000" algn="ctr" rotWithShape="0">
              <a:schemeClr val="tx1">
                <a:alpha val="47000"/>
              </a:scheme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84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Cove">
    <p:bg>
      <p:bgPr>
        <a:solidFill>
          <a:schemeClr val="accent1"/>
        </a:solidFill>
        <a:effectLst/>
      </p:bgPr>
    </p:bg>
    <p:spTree>
      <p:nvGrpSpPr>
        <p:cNvPr id="1" name=""/>
        <p:cNvGrpSpPr/>
        <p:nvPr/>
      </p:nvGrpSpPr>
      <p:grpSpPr>
        <a:xfrm>
          <a:off x="0" y="0"/>
          <a:ext cx="0" cy="0"/>
          <a:chOff x="0" y="0"/>
          <a:chExt cx="0" cy="0"/>
        </a:xfrm>
      </p:grpSpPr>
      <p:pic>
        <p:nvPicPr>
          <p:cNvPr id="35" name="Graphic 34">
            <a:extLst>
              <a:ext uri="{FF2B5EF4-FFF2-40B4-BE49-F238E27FC236}">
                <a16:creationId xmlns:a16="http://schemas.microsoft.com/office/drawing/2014/main" id="{03DE2BFC-7A43-FD84-94B2-88ED11FE3741}"/>
              </a:ext>
            </a:extLst>
          </p:cNvPr>
          <p:cNvPicPr>
            <a:picLocks noChangeAspect="1"/>
          </p:cNvPicPr>
          <p:nvPr userDrawn="1"/>
        </p:nvPicPr>
        <p:blipFill>
          <a:blip r:embed="rId2">
            <a:extLst>
              <a:ext uri="{96DAC541-7B7A-43D3-8B79-37D633B846F1}">
                <asvg:svgBlip xmlns:asvg="http://schemas.microsoft.com/office/drawing/2016/SVG/main" r:embed="rId3"/>
              </a:ext>
            </a:extLst>
          </a:blip>
          <a:srcRect r="22301" b="16524"/>
          <a:stretch>
            <a:fillRect/>
          </a:stretch>
        </p:blipFill>
        <p:spPr>
          <a:xfrm>
            <a:off x="10289972" y="4740869"/>
            <a:ext cx="1902028" cy="2117133"/>
          </a:xfrm>
          <a:custGeom>
            <a:avLst/>
            <a:gdLst>
              <a:gd name="connsiteX0" fmla="*/ 0 w 1902028"/>
              <a:gd name="connsiteY0" fmla="*/ 0 h 2117133"/>
              <a:gd name="connsiteX1" fmla="*/ 1902028 w 1902028"/>
              <a:gd name="connsiteY1" fmla="*/ 0 h 2117133"/>
              <a:gd name="connsiteX2" fmla="*/ 1902028 w 1902028"/>
              <a:gd name="connsiteY2" fmla="*/ 2117133 h 2117133"/>
              <a:gd name="connsiteX3" fmla="*/ 0 w 1902028"/>
              <a:gd name="connsiteY3" fmla="*/ 2117133 h 2117133"/>
            </a:gdLst>
            <a:ahLst/>
            <a:cxnLst>
              <a:cxn ang="0">
                <a:pos x="connsiteX0" y="connsiteY0"/>
              </a:cxn>
              <a:cxn ang="0">
                <a:pos x="connsiteX1" y="connsiteY1"/>
              </a:cxn>
              <a:cxn ang="0">
                <a:pos x="connsiteX2" y="connsiteY2"/>
              </a:cxn>
              <a:cxn ang="0">
                <a:pos x="connsiteX3" y="connsiteY3"/>
              </a:cxn>
            </a:cxnLst>
            <a:rect l="l" t="t" r="r" b="b"/>
            <a:pathLst>
              <a:path w="1902028" h="2117133">
                <a:moveTo>
                  <a:pt x="0" y="0"/>
                </a:moveTo>
                <a:lnTo>
                  <a:pt x="1902028" y="0"/>
                </a:lnTo>
                <a:lnTo>
                  <a:pt x="1902028" y="2117133"/>
                </a:lnTo>
                <a:lnTo>
                  <a:pt x="0" y="2117133"/>
                </a:lnTo>
                <a:close/>
              </a:path>
            </a:pathLst>
          </a:custGeom>
        </p:spPr>
      </p:pic>
      <p:sp>
        <p:nvSpPr>
          <p:cNvPr id="2" name="Title 1">
            <a:extLst>
              <a:ext uri="{FF2B5EF4-FFF2-40B4-BE49-F238E27FC236}">
                <a16:creationId xmlns:a16="http://schemas.microsoft.com/office/drawing/2014/main" id="{2C8CA865-5853-82B7-4597-9E1AD963AF2D}"/>
              </a:ext>
            </a:extLst>
          </p:cNvPr>
          <p:cNvSpPr>
            <a:spLocks noGrp="1"/>
          </p:cNvSpPr>
          <p:nvPr userDrawn="1">
            <p:ph type="ctrTitle" hasCustomPrompt="1"/>
          </p:nvPr>
        </p:nvSpPr>
        <p:spPr>
          <a:xfrm>
            <a:off x="609600" y="2098036"/>
            <a:ext cx="8837871" cy="2601529"/>
          </a:xfrm>
        </p:spPr>
        <p:txBody>
          <a:bodyPr tIns="0" bIns="0" anchor="b">
            <a:noAutofit/>
          </a:bodyPr>
          <a:lstStyle>
            <a:lvl1pPr algn="l">
              <a:lnSpc>
                <a:spcPct val="85000"/>
              </a:lnSpc>
              <a:defRPr sz="6400" baseline="0">
                <a:solidFill>
                  <a:schemeClr val="bg1"/>
                </a:solidFill>
              </a:defRPr>
            </a:lvl1pPr>
          </a:lstStyle>
          <a:p>
            <a:r>
              <a:rPr lang="en-US" dirty="0"/>
              <a:t>Click to </a:t>
            </a:r>
            <a:br>
              <a:rPr lang="en-US" dirty="0"/>
            </a:br>
            <a:r>
              <a:rPr lang="en-US" dirty="0"/>
              <a:t>edit Master </a:t>
            </a:r>
            <a:br>
              <a:rPr lang="en-US" dirty="0"/>
            </a:br>
            <a:r>
              <a:rPr lang="en-US" dirty="0"/>
              <a:t>title style</a:t>
            </a:r>
            <a:endParaRPr lang="en-CA" dirty="0"/>
          </a:p>
        </p:txBody>
      </p:sp>
      <p:sp>
        <p:nvSpPr>
          <p:cNvPr id="3" name="Subtitle 2">
            <a:extLst>
              <a:ext uri="{FF2B5EF4-FFF2-40B4-BE49-F238E27FC236}">
                <a16:creationId xmlns:a16="http://schemas.microsoft.com/office/drawing/2014/main" id="{04EC4324-1BEE-EC43-EDCF-05AB09FAA868}"/>
              </a:ext>
            </a:extLst>
          </p:cNvPr>
          <p:cNvSpPr>
            <a:spLocks noGrp="1"/>
          </p:cNvSpPr>
          <p:nvPr userDrawn="1">
            <p:ph type="subTitle" idx="1"/>
          </p:nvPr>
        </p:nvSpPr>
        <p:spPr>
          <a:xfrm>
            <a:off x="609599" y="4845316"/>
            <a:ext cx="8837871" cy="403192"/>
          </a:xfrm>
        </p:spPr>
        <p:txBody>
          <a:bodyPr tIns="0" bIns="0">
            <a:normAutofit/>
          </a:bodyPr>
          <a:lstStyle>
            <a:lvl1pPr marL="0" indent="0" algn="l">
              <a:lnSpc>
                <a:spcPct val="110000"/>
              </a:lnSpc>
              <a:spcBef>
                <a:spcPts val="0"/>
              </a:spcBef>
              <a:spcAft>
                <a:spcPts val="0"/>
              </a:spcAft>
              <a:buNone/>
              <a:defRPr sz="2200" b="0" i="1">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dirty="0"/>
          </a:p>
        </p:txBody>
      </p:sp>
      <p:sp>
        <p:nvSpPr>
          <p:cNvPr id="43" name="Rectangle 42">
            <a:extLst>
              <a:ext uri="{FF2B5EF4-FFF2-40B4-BE49-F238E27FC236}">
                <a16:creationId xmlns:a16="http://schemas.microsoft.com/office/drawing/2014/main" id="{345CA509-0742-4B22-B714-E3641A2943EF}"/>
              </a:ext>
            </a:extLst>
          </p:cNvPr>
          <p:cNvSpPr/>
          <p:nvPr userDrawn="1"/>
        </p:nvSpPr>
        <p:spPr>
          <a:xfrm>
            <a:off x="0" y="603140"/>
            <a:ext cx="12192000" cy="71875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4" name="Freeform: Shape 43">
            <a:extLst>
              <a:ext uri="{FF2B5EF4-FFF2-40B4-BE49-F238E27FC236}">
                <a16:creationId xmlns:a16="http://schemas.microsoft.com/office/drawing/2014/main" id="{318F77DE-FFBC-536F-A878-F9335633C84D}"/>
              </a:ext>
            </a:extLst>
          </p:cNvPr>
          <p:cNvSpPr/>
          <p:nvPr userDrawn="1"/>
        </p:nvSpPr>
        <p:spPr>
          <a:xfrm>
            <a:off x="0" y="603140"/>
            <a:ext cx="4158690" cy="718752"/>
          </a:xfrm>
          <a:custGeom>
            <a:avLst/>
            <a:gdLst>
              <a:gd name="connsiteX0" fmla="*/ 0 w 3686304"/>
              <a:gd name="connsiteY0" fmla="*/ 0 h 843464"/>
              <a:gd name="connsiteX1" fmla="*/ 3686304 w 3686304"/>
              <a:gd name="connsiteY1" fmla="*/ 0 h 843464"/>
              <a:gd name="connsiteX2" fmla="*/ 3475438 w 3686304"/>
              <a:gd name="connsiteY2" fmla="*/ 843464 h 843464"/>
              <a:gd name="connsiteX3" fmla="*/ 0 w 3686304"/>
              <a:gd name="connsiteY3" fmla="*/ 843464 h 843464"/>
            </a:gdLst>
            <a:ahLst/>
            <a:cxnLst>
              <a:cxn ang="0">
                <a:pos x="connsiteX0" y="connsiteY0"/>
              </a:cxn>
              <a:cxn ang="0">
                <a:pos x="connsiteX1" y="connsiteY1"/>
              </a:cxn>
              <a:cxn ang="0">
                <a:pos x="connsiteX2" y="connsiteY2"/>
              </a:cxn>
              <a:cxn ang="0">
                <a:pos x="connsiteX3" y="connsiteY3"/>
              </a:cxn>
            </a:cxnLst>
            <a:rect l="l" t="t" r="r" b="b"/>
            <a:pathLst>
              <a:path w="3686304" h="843464">
                <a:moveTo>
                  <a:pt x="0" y="0"/>
                </a:moveTo>
                <a:lnTo>
                  <a:pt x="3686304" y="0"/>
                </a:lnTo>
                <a:lnTo>
                  <a:pt x="3475438" y="843464"/>
                </a:lnTo>
                <a:lnTo>
                  <a:pt x="0" y="84346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CA"/>
          </a:p>
        </p:txBody>
      </p:sp>
      <p:pic>
        <p:nvPicPr>
          <p:cNvPr id="45" name="Graphic 44">
            <a:extLst>
              <a:ext uri="{FF2B5EF4-FFF2-40B4-BE49-F238E27FC236}">
                <a16:creationId xmlns:a16="http://schemas.microsoft.com/office/drawing/2014/main" id="{6DE7C592-9A59-41B0-8422-FB87AA1978B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0" y="784189"/>
            <a:ext cx="2897944" cy="359942"/>
          </a:xfrm>
          <a:prstGeom prst="rect">
            <a:avLst/>
          </a:prstGeom>
        </p:spPr>
      </p:pic>
      <p:sp>
        <p:nvSpPr>
          <p:cNvPr id="11" name="Text Placeholder 49">
            <a:extLst>
              <a:ext uri="{FF2B5EF4-FFF2-40B4-BE49-F238E27FC236}">
                <a16:creationId xmlns:a16="http://schemas.microsoft.com/office/drawing/2014/main" id="{B1D7BC90-949F-01F0-EE64-D1BD8A7672CD}"/>
              </a:ext>
            </a:extLst>
          </p:cNvPr>
          <p:cNvSpPr>
            <a:spLocks noGrp="1"/>
          </p:cNvSpPr>
          <p:nvPr userDrawn="1">
            <p:ph type="body" sz="quarter" idx="12" hasCustomPrompt="1"/>
          </p:nvPr>
        </p:nvSpPr>
        <p:spPr>
          <a:xfrm>
            <a:off x="609600" y="5919145"/>
            <a:ext cx="4549832" cy="234423"/>
          </a:xfrm>
          <a:noFill/>
        </p:spPr>
        <p:txBody>
          <a:bodyPr lIns="0" tIns="0" rIns="0" bIns="0" anchor="ctr">
            <a:noAutofit/>
          </a:bodyPr>
          <a:lstStyle>
            <a:lvl1pPr marL="0" indent="0">
              <a:buNone/>
              <a:defRPr lang="en-US" sz="1200" b="0" dirty="0" smtClean="0">
                <a:solidFill>
                  <a:schemeClr val="bg1"/>
                </a:solidFill>
                <a:latin typeface="+mn-lt"/>
                <a:ea typeface="+mj-ea"/>
                <a:cs typeface="Calibri" panose="020F0502020204030204" pitchFamily="34" charset="0"/>
              </a:defRPr>
            </a:lvl1pPr>
            <a:lvl2pPr marL="228600" indent="0">
              <a:buNone/>
              <a:defRPr lang="en-US" sz="1800" dirty="0" smtClean="0"/>
            </a:lvl2pPr>
            <a:lvl3pPr marL="685800" indent="0">
              <a:buNone/>
              <a:defRPr lang="en-US" sz="1800" dirty="0" smtClean="0"/>
            </a:lvl3pPr>
            <a:lvl4pPr marL="1143000" indent="0">
              <a:buNone/>
              <a:defRPr lang="en-US" dirty="0" smtClean="0"/>
            </a:lvl4pPr>
            <a:lvl5pPr marL="1600200" indent="0">
              <a:buNone/>
              <a:defRPr lang="en-CA" dirty="0"/>
            </a:lvl5pPr>
          </a:lstStyle>
          <a:p>
            <a:pPr marL="0" lvl="0">
              <a:lnSpc>
                <a:spcPct val="100000"/>
              </a:lnSpc>
              <a:spcBef>
                <a:spcPct val="0"/>
              </a:spcBef>
            </a:pPr>
            <a:r>
              <a:rPr lang="en-US" dirty="0"/>
              <a:t>Enter Date (ex. April 1, 2025)</a:t>
            </a:r>
          </a:p>
        </p:txBody>
      </p:sp>
      <p:sp>
        <p:nvSpPr>
          <p:cNvPr id="12" name="Text Placeholder 49">
            <a:extLst>
              <a:ext uri="{FF2B5EF4-FFF2-40B4-BE49-F238E27FC236}">
                <a16:creationId xmlns:a16="http://schemas.microsoft.com/office/drawing/2014/main" id="{931B91B5-6F0C-B3D0-AFB1-14A4785CE344}"/>
              </a:ext>
            </a:extLst>
          </p:cNvPr>
          <p:cNvSpPr>
            <a:spLocks noGrp="1"/>
          </p:cNvSpPr>
          <p:nvPr userDrawn="1">
            <p:ph type="body" sz="quarter" idx="13" hasCustomPrompt="1"/>
          </p:nvPr>
        </p:nvSpPr>
        <p:spPr>
          <a:xfrm>
            <a:off x="609600" y="5661127"/>
            <a:ext cx="4549832" cy="245912"/>
          </a:xfrm>
          <a:noFill/>
        </p:spPr>
        <p:txBody>
          <a:bodyPr lIns="0" tIns="0" rIns="0" bIns="0" anchor="ctr">
            <a:noAutofit/>
          </a:bodyPr>
          <a:lstStyle>
            <a:lvl1pPr marL="0" indent="0">
              <a:buNone/>
              <a:defRPr lang="en-US" sz="1200" b="1" i="0" dirty="0" smtClean="0">
                <a:solidFill>
                  <a:schemeClr val="bg1"/>
                </a:solidFill>
                <a:latin typeface="+mn-lt"/>
                <a:ea typeface="+mj-ea"/>
                <a:cs typeface="Calibri" panose="020F0502020204030204" pitchFamily="34" charset="0"/>
              </a:defRPr>
            </a:lvl1pPr>
            <a:lvl2pPr marL="228600" indent="0">
              <a:buNone/>
              <a:defRPr lang="en-US" sz="1800" dirty="0" smtClean="0"/>
            </a:lvl2pPr>
            <a:lvl3pPr marL="685800" indent="0">
              <a:buNone/>
              <a:defRPr lang="en-US" sz="1800" dirty="0" smtClean="0"/>
            </a:lvl3pPr>
            <a:lvl4pPr marL="1143000" indent="0">
              <a:buNone/>
              <a:defRPr lang="en-US" dirty="0" smtClean="0"/>
            </a:lvl4pPr>
            <a:lvl5pPr marL="1600200" indent="0">
              <a:buNone/>
              <a:defRPr lang="en-CA" dirty="0"/>
            </a:lvl5pPr>
          </a:lstStyle>
          <a:p>
            <a:pPr marL="0" lvl="0">
              <a:lnSpc>
                <a:spcPct val="100000"/>
              </a:lnSpc>
              <a:spcBef>
                <a:spcPct val="0"/>
              </a:spcBef>
            </a:pPr>
            <a:r>
              <a:rPr lang="en-US" dirty="0"/>
              <a:t>Enter name or additional text</a:t>
            </a:r>
          </a:p>
        </p:txBody>
      </p:sp>
      <p:cxnSp>
        <p:nvCxnSpPr>
          <p:cNvPr id="19" name="Straight Connector 18">
            <a:extLst>
              <a:ext uri="{FF2B5EF4-FFF2-40B4-BE49-F238E27FC236}">
                <a16:creationId xmlns:a16="http://schemas.microsoft.com/office/drawing/2014/main" id="{91CA1E9C-2DEE-BC1F-B151-78C447FBC981}"/>
              </a:ext>
            </a:extLst>
          </p:cNvPr>
          <p:cNvCxnSpPr>
            <a:cxnSpLocks/>
          </p:cNvCxnSpPr>
          <p:nvPr userDrawn="1"/>
        </p:nvCxnSpPr>
        <p:spPr>
          <a:xfrm>
            <a:off x="609600" y="5475709"/>
            <a:ext cx="4549832" cy="0"/>
          </a:xfrm>
          <a:prstGeom prst="line">
            <a:avLst/>
          </a:prstGeom>
          <a:ln w="15875">
            <a:solidFill>
              <a:schemeClr val="accent3"/>
            </a:solidFill>
          </a:ln>
        </p:spPr>
        <p:style>
          <a:lnRef idx="2">
            <a:schemeClr val="accent1"/>
          </a:lnRef>
          <a:fillRef idx="0">
            <a:schemeClr val="accent1"/>
          </a:fillRef>
          <a:effectRef idx="1">
            <a:schemeClr val="accent1"/>
          </a:effectRef>
          <a:fontRef idx="minor">
            <a:schemeClr val="tx1"/>
          </a:fontRef>
        </p:style>
      </p:cxnSp>
      <p:grpSp>
        <p:nvGrpSpPr>
          <p:cNvPr id="39" name="Group 38">
            <a:extLst>
              <a:ext uri="{FF2B5EF4-FFF2-40B4-BE49-F238E27FC236}">
                <a16:creationId xmlns:a16="http://schemas.microsoft.com/office/drawing/2014/main" id="{DD433CE9-511D-53E5-EC8E-8050C8B1CF3D}"/>
              </a:ext>
            </a:extLst>
          </p:cNvPr>
          <p:cNvGrpSpPr>
            <a:grpSpLocks noChangeAspect="1"/>
          </p:cNvGrpSpPr>
          <p:nvPr userDrawn="1"/>
        </p:nvGrpSpPr>
        <p:grpSpPr>
          <a:xfrm>
            <a:off x="9951416" y="5687884"/>
            <a:ext cx="1467074" cy="548640"/>
            <a:chOff x="3106286" y="4019369"/>
            <a:chExt cx="1320800" cy="493938"/>
          </a:xfrm>
          <a:solidFill>
            <a:srgbClr val="003D74"/>
          </a:solidFill>
          <a:scene3d>
            <a:camera prst="orthographicFront"/>
            <a:lightRig rig="threePt" dir="t">
              <a:rot lat="0" lon="0" rev="2400000"/>
            </a:lightRig>
          </a:scene3d>
        </p:grpSpPr>
        <p:sp>
          <p:nvSpPr>
            <p:cNvPr id="40" name="Arrow: Pentagon 39">
              <a:extLst>
                <a:ext uri="{FF2B5EF4-FFF2-40B4-BE49-F238E27FC236}">
                  <a16:creationId xmlns:a16="http://schemas.microsoft.com/office/drawing/2014/main" id="{CEBBFD25-1F93-09AC-DB41-65EBAB339CB4}"/>
                </a:ext>
              </a:extLst>
            </p:cNvPr>
            <p:cNvSpPr/>
            <p:nvPr/>
          </p:nvSpPr>
          <p:spPr>
            <a:xfrm>
              <a:off x="3106286" y="4019369"/>
              <a:ext cx="304800" cy="493938"/>
            </a:xfrm>
            <a:prstGeom prst="homePlate">
              <a:avLst>
                <a:gd name="adj" fmla="val 160639"/>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Arrow: Pentagon 40">
              <a:extLst>
                <a:ext uri="{FF2B5EF4-FFF2-40B4-BE49-F238E27FC236}">
                  <a16:creationId xmlns:a16="http://schemas.microsoft.com/office/drawing/2014/main" id="{6FCC14B9-4D95-91AC-71DC-02C9ADF9A03D}"/>
                </a:ext>
              </a:extLst>
            </p:cNvPr>
            <p:cNvSpPr/>
            <p:nvPr/>
          </p:nvSpPr>
          <p:spPr>
            <a:xfrm>
              <a:off x="3614286" y="4019369"/>
              <a:ext cx="304800" cy="493938"/>
            </a:xfrm>
            <a:prstGeom prst="homePlate">
              <a:avLst>
                <a:gd name="adj" fmla="val 160639"/>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Arrow: Pentagon 41">
              <a:extLst>
                <a:ext uri="{FF2B5EF4-FFF2-40B4-BE49-F238E27FC236}">
                  <a16:creationId xmlns:a16="http://schemas.microsoft.com/office/drawing/2014/main" id="{105F5256-B938-1FA3-CE99-91D0A7B56D2C}"/>
                </a:ext>
              </a:extLst>
            </p:cNvPr>
            <p:cNvSpPr/>
            <p:nvPr/>
          </p:nvSpPr>
          <p:spPr>
            <a:xfrm>
              <a:off x="4122286" y="4019369"/>
              <a:ext cx="304800" cy="493938"/>
            </a:xfrm>
            <a:prstGeom prst="homePlate">
              <a:avLst>
                <a:gd name="adj" fmla="val 160639"/>
              </a:avLst>
            </a:prstGeom>
            <a:grpFill/>
            <a:ln>
              <a:noFill/>
            </a:ln>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289916067"/>
      </p:ext>
    </p:extLst>
  </p:cSld>
  <p:clrMapOvr>
    <a:masterClrMapping/>
  </p:clrMapOvr>
  <p:transition>
    <p:fade/>
  </p:transition>
  <p:extLst>
    <p:ext uri="{DCECCB84-F9BA-43D5-87BE-67443E8EF086}">
      <p15:sldGuideLst xmlns:p15="http://schemas.microsoft.com/office/powerpoint/2012/main">
        <p15:guide id="29" orient="horz" pos="2160">
          <p15:clr>
            <a:srgbClr val="FBAE40"/>
          </p15:clr>
        </p15:guide>
        <p15:guide id="30" pos="384">
          <p15:clr>
            <a:srgbClr val="FBAE40"/>
          </p15:clr>
        </p15:guide>
        <p15:guide id="31" pos="7296">
          <p15:clr>
            <a:srgbClr val="FBAE40"/>
          </p15:clr>
        </p15:guide>
        <p15:guide id="32" pos="3840">
          <p15:clr>
            <a:srgbClr val="FBAE40"/>
          </p15:clr>
        </p15:guide>
        <p15:guide id="33" pos="4272">
          <p15:clr>
            <a:srgbClr val="FBAE40"/>
          </p15:clr>
        </p15:guide>
        <p15:guide id="34" orient="horz" pos="888">
          <p15:clr>
            <a:srgbClr val="FBAE40"/>
          </p15:clr>
        </p15:guide>
        <p15:guide id="35" orient="horz" pos="432">
          <p15:clr>
            <a:srgbClr val="FBAE40"/>
          </p15:clr>
        </p15:guide>
        <p15:guide id="36" orient="horz" pos="3960">
          <p15:clr>
            <a:srgbClr val="FBAE40"/>
          </p15:clr>
        </p15:guide>
        <p15:guide id="37" orient="horz" pos="3600">
          <p15:clr>
            <a:srgbClr val="FBAE40"/>
          </p15:clr>
        </p15:guide>
        <p15:guide id="38" orient="horz" pos="2736">
          <p15:clr>
            <a:srgbClr val="FBAE40"/>
          </p15:clr>
        </p15:guide>
        <p15:guide id="39" orient="horz" pos="2880">
          <p15:clr>
            <a:srgbClr val="FBAE40"/>
          </p15:clr>
        </p15:guide>
        <p15:guide id="40" orient="horz" pos="3312">
          <p15:clr>
            <a:srgbClr val="FBAE40"/>
          </p15:clr>
        </p15:guide>
        <p15:guide id="41" orient="horz" pos="3456">
          <p15:clr>
            <a:srgbClr val="FBAE40"/>
          </p15:clr>
        </p15:guide>
        <p15:guide id="42" pos="5076">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bg>
      <p:bgPr>
        <a:solidFill>
          <a:schemeClr val="accent1"/>
        </a:solidFill>
        <a:effectLst/>
      </p:bgPr>
    </p:bg>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28116A2F-A9FD-9B9E-FC00-3418D145AB12}"/>
              </a:ext>
            </a:extLst>
          </p:cNvPr>
          <p:cNvSpPr txBox="1">
            <a:spLocks/>
          </p:cNvSpPr>
          <p:nvPr/>
        </p:nvSpPr>
        <p:spPr>
          <a:xfrm>
            <a:off x="633414" y="638705"/>
            <a:ext cx="5462586" cy="504295"/>
          </a:xfrm>
          <a:prstGeom prst="rect">
            <a:avLst/>
          </a:prstGeom>
        </p:spPr>
        <p:txBody>
          <a:bodyPr vert="horz" lIns="0" tIns="0" rIns="0" bIns="0" rtlCol="0" anchor="b">
            <a:noAutofit/>
          </a:bodyPr>
          <a:lstStyle>
            <a:lvl1pPr marL="0" indent="0" algn="l" defTabSz="914400" rtl="0" eaLnBrk="1" latinLnBrk="0" hangingPunct="1">
              <a:lnSpc>
                <a:spcPct val="100000"/>
              </a:lnSpc>
              <a:spcBef>
                <a:spcPts val="1200"/>
              </a:spcBef>
              <a:buClr>
                <a:schemeClr val="accent1"/>
              </a:buClr>
              <a:buFont typeface="Arial" panose="020B0604020202020204" pitchFamily="34" charset="0"/>
              <a:buNone/>
              <a:defRPr lang="en-CA" sz="3600" b="0" kern="1200" dirty="0">
                <a:solidFill>
                  <a:schemeClr val="accent1"/>
                </a:solidFill>
                <a:latin typeface="+mj-lt"/>
                <a:ea typeface="+mn-ea"/>
                <a:cs typeface="+mn-cs"/>
              </a:defRPr>
            </a:lvl1pPr>
          </a:lstStyle>
          <a:p>
            <a:r>
              <a:rPr lang="en-CA" sz="4000" b="1" i="0" baseline="0" dirty="0">
                <a:solidFill>
                  <a:schemeClr val="bg1"/>
                </a:solidFill>
                <a:latin typeface="+mj-lt"/>
              </a:rPr>
              <a:t>Table of Contents</a:t>
            </a:r>
          </a:p>
        </p:txBody>
      </p:sp>
      <p:sp>
        <p:nvSpPr>
          <p:cNvPr id="6" name="Rectangle 5">
            <a:extLst>
              <a:ext uri="{FF2B5EF4-FFF2-40B4-BE49-F238E27FC236}">
                <a16:creationId xmlns:a16="http://schemas.microsoft.com/office/drawing/2014/main" id="{B7C7C81E-BF89-D87F-31CF-7F3BD89006AB}"/>
              </a:ext>
            </a:extLst>
          </p:cNvPr>
          <p:cNvSpPr/>
          <p:nvPr/>
        </p:nvSpPr>
        <p:spPr>
          <a:xfrm>
            <a:off x="332199" y="6172199"/>
            <a:ext cx="6449601" cy="45720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Freeform: Shape 6">
            <a:extLst>
              <a:ext uri="{FF2B5EF4-FFF2-40B4-BE49-F238E27FC236}">
                <a16:creationId xmlns:a16="http://schemas.microsoft.com/office/drawing/2014/main" id="{83AF7E37-1BCF-7D70-7898-D2765165DEA6}"/>
              </a:ext>
            </a:extLst>
          </p:cNvPr>
          <p:cNvSpPr/>
          <p:nvPr/>
        </p:nvSpPr>
        <p:spPr>
          <a:xfrm>
            <a:off x="-1" y="6172199"/>
            <a:ext cx="1497691" cy="457200"/>
          </a:xfrm>
          <a:custGeom>
            <a:avLst/>
            <a:gdLst>
              <a:gd name="connsiteX0" fmla="*/ 0 w 3686304"/>
              <a:gd name="connsiteY0" fmla="*/ 0 h 843464"/>
              <a:gd name="connsiteX1" fmla="*/ 3686304 w 3686304"/>
              <a:gd name="connsiteY1" fmla="*/ 0 h 843464"/>
              <a:gd name="connsiteX2" fmla="*/ 3475438 w 3686304"/>
              <a:gd name="connsiteY2" fmla="*/ 843464 h 843464"/>
              <a:gd name="connsiteX3" fmla="*/ 0 w 3686304"/>
              <a:gd name="connsiteY3" fmla="*/ 843464 h 843464"/>
            </a:gdLst>
            <a:ahLst/>
            <a:cxnLst>
              <a:cxn ang="0">
                <a:pos x="connsiteX0" y="connsiteY0"/>
              </a:cxn>
              <a:cxn ang="0">
                <a:pos x="connsiteX1" y="connsiteY1"/>
              </a:cxn>
              <a:cxn ang="0">
                <a:pos x="connsiteX2" y="connsiteY2"/>
              </a:cxn>
              <a:cxn ang="0">
                <a:pos x="connsiteX3" y="connsiteY3"/>
              </a:cxn>
            </a:cxnLst>
            <a:rect l="l" t="t" r="r" b="b"/>
            <a:pathLst>
              <a:path w="3686304" h="843464">
                <a:moveTo>
                  <a:pt x="0" y="0"/>
                </a:moveTo>
                <a:lnTo>
                  <a:pt x="3686304" y="0"/>
                </a:lnTo>
                <a:lnTo>
                  <a:pt x="3475438" y="843464"/>
                </a:lnTo>
                <a:lnTo>
                  <a:pt x="0" y="84346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CA" dirty="0"/>
          </a:p>
        </p:txBody>
      </p:sp>
      <p:sp>
        <p:nvSpPr>
          <p:cNvPr id="10" name="Picture Placeholder 17">
            <a:extLst>
              <a:ext uri="{FF2B5EF4-FFF2-40B4-BE49-F238E27FC236}">
                <a16:creationId xmlns:a16="http://schemas.microsoft.com/office/drawing/2014/main" id="{6EA3BBAD-4767-7796-E6D7-585F55C07050}"/>
              </a:ext>
            </a:extLst>
          </p:cNvPr>
          <p:cNvSpPr>
            <a:spLocks noGrp="1"/>
          </p:cNvSpPr>
          <p:nvPr>
            <p:ph type="pic" sz="quarter" idx="14" hasCustomPrompt="1"/>
          </p:nvPr>
        </p:nvSpPr>
        <p:spPr>
          <a:xfrm>
            <a:off x="6781800" y="0"/>
            <a:ext cx="5410200" cy="6858000"/>
          </a:xfrm>
          <a:noFill/>
        </p:spPr>
        <p:txBody>
          <a:bodyPr lIns="182880" tIns="182880">
            <a:normAutofit/>
          </a:bodyPr>
          <a:lstStyle>
            <a:lvl1pPr algn="l">
              <a:defRPr sz="1800" b="0">
                <a:solidFill>
                  <a:schemeClr val="bg1"/>
                </a:solidFill>
              </a:defRPr>
            </a:lvl1pPr>
          </a:lstStyle>
          <a:p>
            <a:r>
              <a:rPr lang="en-CA" dirty="0"/>
              <a:t>Click to insert picture</a:t>
            </a:r>
          </a:p>
        </p:txBody>
      </p:sp>
      <p:sp>
        <p:nvSpPr>
          <p:cNvPr id="11" name="Text Placeholder 25">
            <a:extLst>
              <a:ext uri="{FF2B5EF4-FFF2-40B4-BE49-F238E27FC236}">
                <a16:creationId xmlns:a16="http://schemas.microsoft.com/office/drawing/2014/main" id="{1D416B4E-AE94-FD5F-4DB6-A3E9C8CE92D9}"/>
              </a:ext>
            </a:extLst>
          </p:cNvPr>
          <p:cNvSpPr>
            <a:spLocks noGrp="1"/>
          </p:cNvSpPr>
          <p:nvPr>
            <p:ph type="body" sz="quarter" idx="15"/>
          </p:nvPr>
        </p:nvSpPr>
        <p:spPr>
          <a:xfrm>
            <a:off x="633414" y="1381126"/>
            <a:ext cx="5932486" cy="4562471"/>
          </a:xfrm>
        </p:spPr>
        <p:txBody>
          <a:bodyPr>
            <a:normAutofit/>
          </a:bodyPr>
          <a:lstStyle>
            <a:lvl1pPr marL="365760" indent="-365760" defTabSz="731520">
              <a:lnSpc>
                <a:spcPct val="100000"/>
              </a:lnSpc>
              <a:spcBef>
                <a:spcPts val="400"/>
              </a:spcBef>
              <a:spcAft>
                <a:spcPts val="200"/>
              </a:spcAft>
              <a:buFont typeface="+mj-lt"/>
              <a:buAutoNum type="arabicPeriod"/>
              <a:defRPr sz="1600" b="0">
                <a:solidFill>
                  <a:schemeClr val="bg1"/>
                </a:solidFill>
              </a:defRPr>
            </a:lvl1pPr>
            <a:lvl2pPr marL="548640" indent="-182880">
              <a:spcBef>
                <a:spcPts val="200"/>
              </a:spcBef>
              <a:spcAft>
                <a:spcPts val="200"/>
              </a:spcAft>
              <a:buClr>
                <a:schemeClr val="accent3"/>
              </a:buClr>
              <a:buFont typeface="Arial" panose="020B0604020202020204" pitchFamily="34" charset="0"/>
              <a:buChar char="•"/>
              <a:defRPr sz="1400">
                <a:solidFill>
                  <a:schemeClr val="bg1"/>
                </a:solidFill>
              </a:defRPr>
            </a:lvl2pPr>
            <a:lvl3pPr marL="1371600" indent="-457200">
              <a:buFont typeface="+mj-lt"/>
              <a:buAutoNum type="arabicPeriod"/>
              <a:defRPr sz="2000">
                <a:solidFill>
                  <a:schemeClr val="bg2"/>
                </a:solidFill>
              </a:defRPr>
            </a:lvl3pPr>
            <a:lvl4pPr marL="1714500" indent="-342900">
              <a:buFont typeface="+mj-lt"/>
              <a:buAutoNum type="arabicPeriod"/>
              <a:defRPr sz="2000">
                <a:solidFill>
                  <a:schemeClr val="bg2"/>
                </a:solidFill>
              </a:defRPr>
            </a:lvl4pPr>
            <a:lvl5pPr marL="2171700" indent="-342900">
              <a:buFont typeface="+mj-lt"/>
              <a:buAutoNum type="arabicPeriod"/>
              <a:defRPr sz="2000">
                <a:solidFill>
                  <a:schemeClr val="bg2"/>
                </a:solidFill>
              </a:defRPr>
            </a:lvl5pPr>
          </a:lstStyle>
          <a:p>
            <a:pPr lvl="0"/>
            <a:r>
              <a:rPr lang="en-US"/>
              <a:t>Click to edit Master text styles</a:t>
            </a:r>
          </a:p>
          <a:p>
            <a:pPr lvl="1"/>
            <a:r>
              <a:rPr lang="en-US"/>
              <a:t>Second level</a:t>
            </a:r>
          </a:p>
        </p:txBody>
      </p:sp>
      <p:pic>
        <p:nvPicPr>
          <p:cNvPr id="20" name="Graphic 19">
            <a:extLst>
              <a:ext uri="{FF2B5EF4-FFF2-40B4-BE49-F238E27FC236}">
                <a16:creationId xmlns:a16="http://schemas.microsoft.com/office/drawing/2014/main" id="{9DA71907-82DB-D974-F6AC-F153E9A3CA1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21256" y="6263639"/>
            <a:ext cx="427245" cy="274320"/>
          </a:xfrm>
          <a:prstGeom prst="rect">
            <a:avLst/>
          </a:prstGeom>
        </p:spPr>
      </p:pic>
      <p:cxnSp>
        <p:nvCxnSpPr>
          <p:cNvPr id="21" name="Straight Connector 20">
            <a:extLst>
              <a:ext uri="{FF2B5EF4-FFF2-40B4-BE49-F238E27FC236}">
                <a16:creationId xmlns:a16="http://schemas.microsoft.com/office/drawing/2014/main" id="{32AB4873-589C-D7F5-20CC-5AD4E6E94159}"/>
              </a:ext>
            </a:extLst>
          </p:cNvPr>
          <p:cNvCxnSpPr>
            <a:cxnSpLocks/>
          </p:cNvCxnSpPr>
          <p:nvPr/>
        </p:nvCxnSpPr>
        <p:spPr>
          <a:xfrm>
            <a:off x="633414" y="1152525"/>
            <a:ext cx="3296280" cy="0"/>
          </a:xfrm>
          <a:prstGeom prst="line">
            <a:avLst/>
          </a:prstGeom>
          <a:ln w="25400">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4536669"/>
      </p:ext>
    </p:extLst>
  </p:cSld>
  <p:clrMapOvr>
    <a:masterClrMapping/>
  </p:clrMapOvr>
  <p:transition>
    <p:fade/>
  </p:transition>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Section Titl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68F50B9-B9B6-7D8F-DADB-C4BCD91455CD}"/>
              </a:ext>
            </a:extLst>
          </p:cNvPr>
          <p:cNvSpPr/>
          <p:nvPr/>
        </p:nvSpPr>
        <p:spPr>
          <a:xfrm>
            <a:off x="8882742" y="6172199"/>
            <a:ext cx="3309257" cy="457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 Placeholder 17">
            <a:extLst>
              <a:ext uri="{FF2B5EF4-FFF2-40B4-BE49-F238E27FC236}">
                <a16:creationId xmlns:a16="http://schemas.microsoft.com/office/drawing/2014/main" id="{5FCA8869-95AB-4D95-07B9-325EBBDBFB7B}"/>
              </a:ext>
            </a:extLst>
          </p:cNvPr>
          <p:cNvSpPr>
            <a:spLocks noGrp="1"/>
          </p:cNvSpPr>
          <p:nvPr>
            <p:ph type="body" sz="quarter" idx="10" hasCustomPrompt="1"/>
          </p:nvPr>
        </p:nvSpPr>
        <p:spPr>
          <a:xfrm>
            <a:off x="1454117" y="1143000"/>
            <a:ext cx="9283766" cy="4572000"/>
          </a:xfrm>
        </p:spPr>
        <p:txBody>
          <a:bodyPr anchor="ctr">
            <a:noAutofit/>
          </a:bodyPr>
          <a:lstStyle>
            <a:lvl1pPr algn="ctr">
              <a:lnSpc>
                <a:spcPct val="90000"/>
              </a:lnSpc>
              <a:spcBef>
                <a:spcPts val="0"/>
              </a:spcBef>
              <a:defRPr lang="en-US" sz="6000" b="1" dirty="0">
                <a:solidFill>
                  <a:schemeClr val="bg1"/>
                </a:solidFill>
                <a:latin typeface="+mj-lt"/>
              </a:defRPr>
            </a:lvl1pPr>
          </a:lstStyle>
          <a:p>
            <a:pPr lvl="0" algn="ctr">
              <a:lnSpc>
                <a:spcPct val="100000"/>
              </a:lnSpc>
              <a:spcBef>
                <a:spcPts val="1200"/>
              </a:spcBef>
              <a:buClr>
                <a:schemeClr val="accent1"/>
              </a:buClr>
            </a:pPr>
            <a:r>
              <a:rPr lang="en-US" dirty="0"/>
              <a:t>Section Title</a:t>
            </a:r>
          </a:p>
        </p:txBody>
      </p:sp>
      <p:sp>
        <p:nvSpPr>
          <p:cNvPr id="16" name="Freeform: Shape 15">
            <a:extLst>
              <a:ext uri="{FF2B5EF4-FFF2-40B4-BE49-F238E27FC236}">
                <a16:creationId xmlns:a16="http://schemas.microsoft.com/office/drawing/2014/main" id="{4D901AB3-B138-3DB8-863E-DA3BA49FB0D8}"/>
              </a:ext>
            </a:extLst>
          </p:cNvPr>
          <p:cNvSpPr/>
          <p:nvPr userDrawn="1"/>
        </p:nvSpPr>
        <p:spPr>
          <a:xfrm>
            <a:off x="0" y="6172199"/>
            <a:ext cx="9029700" cy="457201"/>
          </a:xfrm>
          <a:custGeom>
            <a:avLst/>
            <a:gdLst>
              <a:gd name="connsiteX0" fmla="*/ 0 w 9029700"/>
              <a:gd name="connsiteY0" fmla="*/ 0 h 457201"/>
              <a:gd name="connsiteX1" fmla="*/ 9029700 w 9029700"/>
              <a:gd name="connsiteY1" fmla="*/ 0 h 457201"/>
              <a:gd name="connsiteX2" fmla="*/ 8915400 w 9029700"/>
              <a:gd name="connsiteY2" fmla="*/ 457201 h 457201"/>
              <a:gd name="connsiteX3" fmla="*/ 0 w 9029700"/>
              <a:gd name="connsiteY3" fmla="*/ 457201 h 457201"/>
            </a:gdLst>
            <a:ahLst/>
            <a:cxnLst>
              <a:cxn ang="0">
                <a:pos x="connsiteX0" y="connsiteY0"/>
              </a:cxn>
              <a:cxn ang="0">
                <a:pos x="connsiteX1" y="connsiteY1"/>
              </a:cxn>
              <a:cxn ang="0">
                <a:pos x="connsiteX2" y="connsiteY2"/>
              </a:cxn>
              <a:cxn ang="0">
                <a:pos x="connsiteX3" y="connsiteY3"/>
              </a:cxn>
            </a:cxnLst>
            <a:rect l="l" t="t" r="r" b="b"/>
            <a:pathLst>
              <a:path w="9029700" h="457201">
                <a:moveTo>
                  <a:pt x="0" y="0"/>
                </a:moveTo>
                <a:lnTo>
                  <a:pt x="9029700" y="0"/>
                </a:lnTo>
                <a:lnTo>
                  <a:pt x="8915400" y="457201"/>
                </a:lnTo>
                <a:lnTo>
                  <a:pt x="0" y="457201"/>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CA" dirty="0"/>
          </a:p>
        </p:txBody>
      </p:sp>
      <p:pic>
        <p:nvPicPr>
          <p:cNvPr id="20" name="Graphic 19">
            <a:extLst>
              <a:ext uri="{FF2B5EF4-FFF2-40B4-BE49-F238E27FC236}">
                <a16:creationId xmlns:a16="http://schemas.microsoft.com/office/drawing/2014/main" id="{0F6510EA-1ED9-30EF-AC5E-5F6F0FABC62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9779976" y="6288317"/>
            <a:ext cx="1811215" cy="224963"/>
          </a:xfrm>
          <a:prstGeom prst="rect">
            <a:avLst/>
          </a:prstGeom>
        </p:spPr>
      </p:pic>
    </p:spTree>
    <p:extLst>
      <p:ext uri="{BB962C8B-B14F-4D97-AF65-F5344CB8AC3E}">
        <p14:creationId xmlns:p14="http://schemas.microsoft.com/office/powerpoint/2010/main" val="3216440750"/>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ain Conten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11A9218E-D08A-A81E-20E8-9668C09B52AD}"/>
              </a:ext>
            </a:extLst>
          </p:cNvPr>
          <p:cNvSpPr>
            <a:spLocks noGrp="1"/>
          </p:cNvSpPr>
          <p:nvPr>
            <p:ph type="ftr" sz="quarter" idx="10"/>
          </p:nvPr>
        </p:nvSpPr>
        <p:spPr/>
        <p:txBody>
          <a:bodyPr/>
          <a:lstStyle/>
          <a:p>
            <a:endParaRPr lang="en-CA"/>
          </a:p>
        </p:txBody>
      </p:sp>
      <p:sp>
        <p:nvSpPr>
          <p:cNvPr id="9" name="Slide Number Placeholder 8">
            <a:extLst>
              <a:ext uri="{FF2B5EF4-FFF2-40B4-BE49-F238E27FC236}">
                <a16:creationId xmlns:a16="http://schemas.microsoft.com/office/drawing/2014/main" id="{8FAD7A26-13DB-2BDE-235A-195066E66B48}"/>
              </a:ext>
            </a:extLst>
          </p:cNvPr>
          <p:cNvSpPr>
            <a:spLocks noGrp="1" noRot="1" noMove="1" noResize="1" noEditPoints="1" noAdjustHandles="1" noChangeArrowheads="1" noChangeShapeType="1"/>
          </p:cNvSpPr>
          <p:nvPr>
            <p:ph type="sldNum" sz="quarter" idx="11"/>
          </p:nvPr>
        </p:nvSpPr>
        <p:spPr/>
        <p:txBody>
          <a:bodyPr/>
          <a:lstStyle>
            <a:lvl1pPr>
              <a:defRPr>
                <a:solidFill>
                  <a:schemeClr val="tx1"/>
                </a:solidFill>
              </a:defRPr>
            </a:lvl1pPr>
          </a:lstStyle>
          <a:p>
            <a:r>
              <a:rPr lang="en-CA"/>
              <a:t>| </a:t>
            </a:r>
            <a:fld id="{EF6EC3E8-5E7D-4E80-9407-92A10BFAD6A9}" type="slidenum">
              <a:rPr lang="en-CA" smtClean="0"/>
              <a:pPr/>
              <a:t>‹#›</a:t>
            </a:fld>
            <a:endParaRPr lang="en-CA" dirty="0"/>
          </a:p>
        </p:txBody>
      </p:sp>
      <p:sp>
        <p:nvSpPr>
          <p:cNvPr id="12" name="Title 11">
            <a:extLst>
              <a:ext uri="{FF2B5EF4-FFF2-40B4-BE49-F238E27FC236}">
                <a16:creationId xmlns:a16="http://schemas.microsoft.com/office/drawing/2014/main" id="{4289DED7-C8DC-7CE4-1233-334BBF7D92D8}"/>
              </a:ext>
            </a:extLst>
          </p:cNvPr>
          <p:cNvSpPr>
            <a:spLocks noGrp="1"/>
          </p:cNvSpPr>
          <p:nvPr>
            <p:ph type="title"/>
          </p:nvPr>
        </p:nvSpPr>
        <p:spPr/>
        <p:txBody>
          <a:bodyPr/>
          <a:lstStyle/>
          <a:p>
            <a:r>
              <a:rPr lang="en-US"/>
              <a:t>Click to edit Master title style</a:t>
            </a:r>
            <a:endParaRPr lang="en-CA" dirty="0"/>
          </a:p>
        </p:txBody>
      </p:sp>
      <p:sp>
        <p:nvSpPr>
          <p:cNvPr id="2" name="Text Placeholder 2">
            <a:extLst>
              <a:ext uri="{FF2B5EF4-FFF2-40B4-BE49-F238E27FC236}">
                <a16:creationId xmlns:a16="http://schemas.microsoft.com/office/drawing/2014/main" id="{9F20489A-DF18-BC23-1FFD-B0EBD6678747}"/>
              </a:ext>
            </a:extLst>
          </p:cNvPr>
          <p:cNvSpPr>
            <a:spLocks noGrp="1"/>
          </p:cNvSpPr>
          <p:nvPr>
            <p:ph idx="1"/>
          </p:nvPr>
        </p:nvSpPr>
        <p:spPr>
          <a:xfrm>
            <a:off x="476250" y="1095375"/>
            <a:ext cx="11239500" cy="507470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1066116302"/>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Main Blank">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94CDCF82-AE55-A341-55B1-2C232A917212}"/>
              </a:ext>
            </a:extLst>
          </p:cNvPr>
          <p:cNvSpPr>
            <a:spLocks noGrp="1"/>
          </p:cNvSpPr>
          <p:nvPr>
            <p:ph type="ftr" sz="quarter" idx="10"/>
          </p:nvPr>
        </p:nvSpPr>
        <p:spPr/>
        <p:txBody>
          <a:bodyPr/>
          <a:lstStyle/>
          <a:p>
            <a:endParaRPr lang="en-CA"/>
          </a:p>
        </p:txBody>
      </p:sp>
      <p:sp>
        <p:nvSpPr>
          <p:cNvPr id="9" name="Slide Number Placeholder 8">
            <a:extLst>
              <a:ext uri="{FF2B5EF4-FFF2-40B4-BE49-F238E27FC236}">
                <a16:creationId xmlns:a16="http://schemas.microsoft.com/office/drawing/2014/main" id="{2DECD288-5DB8-2FE2-7ED3-0CC3EABA96D6}"/>
              </a:ext>
            </a:extLst>
          </p:cNvPr>
          <p:cNvSpPr>
            <a:spLocks noGrp="1"/>
          </p:cNvSpPr>
          <p:nvPr>
            <p:ph type="sldNum" sz="quarter" idx="11"/>
          </p:nvPr>
        </p:nvSpPr>
        <p:spPr/>
        <p:txBody>
          <a:bodyPr/>
          <a:lstStyle/>
          <a:p>
            <a:r>
              <a:rPr lang="en-CA"/>
              <a:t>| </a:t>
            </a:r>
            <a:fld id="{EF6EC3E8-5E7D-4E80-9407-92A10BFAD6A9}" type="slidenum">
              <a:rPr lang="en-CA" smtClean="0"/>
              <a:pPr/>
              <a:t>‹#›</a:t>
            </a:fld>
            <a:endParaRPr lang="en-CA" dirty="0"/>
          </a:p>
        </p:txBody>
      </p:sp>
      <p:sp>
        <p:nvSpPr>
          <p:cNvPr id="10" name="Title 9">
            <a:extLst>
              <a:ext uri="{FF2B5EF4-FFF2-40B4-BE49-F238E27FC236}">
                <a16:creationId xmlns:a16="http://schemas.microsoft.com/office/drawing/2014/main" id="{9DF6F4BD-62A1-D42E-4F83-458565762DD9}"/>
              </a:ext>
            </a:extLst>
          </p:cNvPr>
          <p:cNvSpPr>
            <a:spLocks noGrp="1"/>
          </p:cNvSpPr>
          <p:nvPr>
            <p:ph type="title"/>
          </p:nvPr>
        </p:nvSpPr>
        <p:spPr/>
        <p:txBody>
          <a:bodyPr/>
          <a:lstStyle/>
          <a:p>
            <a:r>
              <a:rPr lang="en-US"/>
              <a:t>Click to edit Master title style</a:t>
            </a:r>
            <a:endParaRPr lang="en-CA" dirty="0"/>
          </a:p>
        </p:txBody>
      </p:sp>
    </p:spTree>
    <p:extLst>
      <p:ext uri="{BB962C8B-B14F-4D97-AF65-F5344CB8AC3E}">
        <p14:creationId xmlns:p14="http://schemas.microsoft.com/office/powerpoint/2010/main" val="2682798075"/>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Main/Blank/No foot">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DF6F4BD-62A1-D42E-4F83-458565762DD9}"/>
              </a:ext>
            </a:extLst>
          </p:cNvPr>
          <p:cNvSpPr>
            <a:spLocks noGrp="1"/>
          </p:cNvSpPr>
          <p:nvPr>
            <p:ph type="title"/>
          </p:nvPr>
        </p:nvSpPr>
        <p:spPr/>
        <p:txBody>
          <a:bodyPr/>
          <a:lstStyle/>
          <a:p>
            <a:r>
              <a:rPr lang="en-US"/>
              <a:t>Click to edit Master title style</a:t>
            </a:r>
            <a:endParaRPr lang="en-CA" dirty="0"/>
          </a:p>
        </p:txBody>
      </p:sp>
      <p:pic>
        <p:nvPicPr>
          <p:cNvPr id="2" name="Graphic 1">
            <a:extLst>
              <a:ext uri="{FF2B5EF4-FFF2-40B4-BE49-F238E27FC236}">
                <a16:creationId xmlns:a16="http://schemas.microsoft.com/office/drawing/2014/main" id="{5A2AC233-7E77-0CF2-46D6-8A8D4063F2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16488" y="431591"/>
            <a:ext cx="499262" cy="320040"/>
          </a:xfrm>
          <a:prstGeom prst="rect">
            <a:avLst/>
          </a:prstGeom>
        </p:spPr>
      </p:pic>
      <p:cxnSp>
        <p:nvCxnSpPr>
          <p:cNvPr id="3" name="Straight Connector 2">
            <a:extLst>
              <a:ext uri="{FF2B5EF4-FFF2-40B4-BE49-F238E27FC236}">
                <a16:creationId xmlns:a16="http://schemas.microsoft.com/office/drawing/2014/main" id="{C6579D8D-2141-810F-D2E2-73F48E31E70C}"/>
              </a:ext>
            </a:extLst>
          </p:cNvPr>
          <p:cNvCxnSpPr>
            <a:cxnSpLocks/>
          </p:cNvCxnSpPr>
          <p:nvPr/>
        </p:nvCxnSpPr>
        <p:spPr>
          <a:xfrm flipV="1">
            <a:off x="476250" y="912496"/>
            <a:ext cx="3200400" cy="1063"/>
          </a:xfrm>
          <a:prstGeom prst="line">
            <a:avLst/>
          </a:prstGeom>
          <a:ln w="50800">
            <a:solidFill>
              <a:schemeClr val="accent3"/>
            </a:solidFill>
          </a:ln>
        </p:spPr>
        <p:style>
          <a:lnRef idx="2">
            <a:schemeClr val="accent1"/>
          </a:lnRef>
          <a:fillRef idx="0">
            <a:schemeClr val="accent1"/>
          </a:fillRef>
          <a:effectRef idx="1">
            <a:schemeClr val="accent1"/>
          </a:effectRef>
          <a:fontRef idx="minor">
            <a:schemeClr val="tx1"/>
          </a:fontRef>
        </p:style>
      </p:cxnSp>
      <p:pic>
        <p:nvPicPr>
          <p:cNvPr id="4" name="Graphic 3">
            <a:extLst>
              <a:ext uri="{FF2B5EF4-FFF2-40B4-BE49-F238E27FC236}">
                <a16:creationId xmlns:a16="http://schemas.microsoft.com/office/drawing/2014/main" id="{24FD8742-E1CA-1B20-7227-A2B95EBC74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16488" y="431591"/>
            <a:ext cx="499262" cy="320040"/>
          </a:xfrm>
          <a:prstGeom prst="rect">
            <a:avLst/>
          </a:prstGeom>
        </p:spPr>
      </p:pic>
      <p:cxnSp>
        <p:nvCxnSpPr>
          <p:cNvPr id="5" name="Straight Connector 4">
            <a:extLst>
              <a:ext uri="{FF2B5EF4-FFF2-40B4-BE49-F238E27FC236}">
                <a16:creationId xmlns:a16="http://schemas.microsoft.com/office/drawing/2014/main" id="{F94F1B59-6F61-E84F-3627-A342D45E62CF}"/>
              </a:ext>
            </a:extLst>
          </p:cNvPr>
          <p:cNvCxnSpPr>
            <a:cxnSpLocks/>
          </p:cNvCxnSpPr>
          <p:nvPr/>
        </p:nvCxnSpPr>
        <p:spPr>
          <a:xfrm flipV="1">
            <a:off x="476250" y="912496"/>
            <a:ext cx="3200400" cy="1063"/>
          </a:xfrm>
          <a:prstGeom prst="line">
            <a:avLst/>
          </a:prstGeom>
          <a:ln w="50800">
            <a:solidFill>
              <a:schemeClr val="accent3"/>
            </a:solidFill>
          </a:ln>
        </p:spPr>
        <p:style>
          <a:lnRef idx="2">
            <a:schemeClr val="accent1"/>
          </a:lnRef>
          <a:fillRef idx="0">
            <a:schemeClr val="accent1"/>
          </a:fillRef>
          <a:effectRef idx="1">
            <a:schemeClr val="accent1"/>
          </a:effectRef>
          <a:fontRef idx="minor">
            <a:schemeClr val="tx1"/>
          </a:fontRef>
        </p:style>
      </p:cxnSp>
      <p:pic>
        <p:nvPicPr>
          <p:cNvPr id="6" name="Graphic 5">
            <a:extLst>
              <a:ext uri="{FF2B5EF4-FFF2-40B4-BE49-F238E27FC236}">
                <a16:creationId xmlns:a16="http://schemas.microsoft.com/office/drawing/2014/main" id="{4AAC2FEE-8DD7-11DA-7011-B3FD60C3DC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16488" y="431591"/>
            <a:ext cx="499262" cy="320040"/>
          </a:xfrm>
          <a:prstGeom prst="rect">
            <a:avLst/>
          </a:prstGeom>
        </p:spPr>
      </p:pic>
      <p:cxnSp>
        <p:nvCxnSpPr>
          <p:cNvPr id="7" name="Straight Connector 6">
            <a:extLst>
              <a:ext uri="{FF2B5EF4-FFF2-40B4-BE49-F238E27FC236}">
                <a16:creationId xmlns:a16="http://schemas.microsoft.com/office/drawing/2014/main" id="{7AF339A3-CA9F-F61C-F6FC-972E49D98E0A}"/>
              </a:ext>
            </a:extLst>
          </p:cNvPr>
          <p:cNvCxnSpPr>
            <a:cxnSpLocks/>
          </p:cNvCxnSpPr>
          <p:nvPr userDrawn="1"/>
        </p:nvCxnSpPr>
        <p:spPr>
          <a:xfrm flipV="1">
            <a:off x="476250" y="912496"/>
            <a:ext cx="3200400" cy="1063"/>
          </a:xfrm>
          <a:prstGeom prst="line">
            <a:avLst/>
          </a:prstGeom>
          <a:ln w="50800">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3800555"/>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1248E4-E060-E4E8-22AD-D955D536F141}"/>
              </a:ext>
            </a:extLst>
          </p:cNvPr>
          <p:cNvSpPr>
            <a:spLocks noGrp="1"/>
          </p:cNvSpPr>
          <p:nvPr>
            <p:ph sz="half" idx="1"/>
          </p:nvPr>
        </p:nvSpPr>
        <p:spPr>
          <a:xfrm>
            <a:off x="476250" y="1095376"/>
            <a:ext cx="5429935" cy="5076825"/>
          </a:xfrm>
        </p:spPr>
        <p:txBody>
          <a:bodyPr lIns="45720" r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Content Placeholder 3">
            <a:extLst>
              <a:ext uri="{FF2B5EF4-FFF2-40B4-BE49-F238E27FC236}">
                <a16:creationId xmlns:a16="http://schemas.microsoft.com/office/drawing/2014/main" id="{2B4027B7-CE7F-0F94-7F07-D545E203A2F8}"/>
              </a:ext>
            </a:extLst>
          </p:cNvPr>
          <p:cNvSpPr>
            <a:spLocks noGrp="1"/>
          </p:cNvSpPr>
          <p:nvPr>
            <p:ph sz="half" idx="2"/>
          </p:nvPr>
        </p:nvSpPr>
        <p:spPr>
          <a:xfrm>
            <a:off x="6285808" y="1095375"/>
            <a:ext cx="5429941" cy="5076826"/>
          </a:xfrm>
        </p:spPr>
        <p:txBody>
          <a:bodyPr lIns="45720" r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8" name="Footer Placeholder 7">
            <a:extLst>
              <a:ext uri="{FF2B5EF4-FFF2-40B4-BE49-F238E27FC236}">
                <a16:creationId xmlns:a16="http://schemas.microsoft.com/office/drawing/2014/main" id="{66EE7326-9864-D841-C4BE-DAAB3E2A3FA5}"/>
              </a:ext>
            </a:extLst>
          </p:cNvPr>
          <p:cNvSpPr>
            <a:spLocks noGrp="1"/>
          </p:cNvSpPr>
          <p:nvPr>
            <p:ph type="ftr" sz="quarter" idx="10"/>
          </p:nvPr>
        </p:nvSpPr>
        <p:spPr/>
        <p:txBody>
          <a:bodyPr/>
          <a:lstStyle/>
          <a:p>
            <a:endParaRPr lang="en-CA"/>
          </a:p>
        </p:txBody>
      </p:sp>
      <p:sp>
        <p:nvSpPr>
          <p:cNvPr id="9" name="Slide Number Placeholder 8">
            <a:extLst>
              <a:ext uri="{FF2B5EF4-FFF2-40B4-BE49-F238E27FC236}">
                <a16:creationId xmlns:a16="http://schemas.microsoft.com/office/drawing/2014/main" id="{FC00ED65-A234-C079-2D23-6F19C547E6DB}"/>
              </a:ext>
            </a:extLst>
          </p:cNvPr>
          <p:cNvSpPr>
            <a:spLocks noGrp="1"/>
          </p:cNvSpPr>
          <p:nvPr>
            <p:ph type="sldNum" sz="quarter" idx="11"/>
          </p:nvPr>
        </p:nvSpPr>
        <p:spPr/>
        <p:txBody>
          <a:bodyPr/>
          <a:lstStyle/>
          <a:p>
            <a:r>
              <a:rPr lang="en-CA"/>
              <a:t>| </a:t>
            </a:r>
            <a:fld id="{EF6EC3E8-5E7D-4E80-9407-92A10BFAD6A9}" type="slidenum">
              <a:rPr lang="en-CA" smtClean="0"/>
              <a:pPr/>
              <a:t>‹#›</a:t>
            </a:fld>
            <a:endParaRPr lang="en-CA" dirty="0"/>
          </a:p>
        </p:txBody>
      </p:sp>
      <p:cxnSp>
        <p:nvCxnSpPr>
          <p:cNvPr id="10" name="Straight Connector 9">
            <a:extLst>
              <a:ext uri="{FF2B5EF4-FFF2-40B4-BE49-F238E27FC236}">
                <a16:creationId xmlns:a16="http://schemas.microsoft.com/office/drawing/2014/main" id="{A85C26E5-5A83-23B2-D201-25A0642306EE}"/>
              </a:ext>
            </a:extLst>
          </p:cNvPr>
          <p:cNvCxnSpPr>
            <a:cxnSpLocks/>
          </p:cNvCxnSpPr>
          <p:nvPr/>
        </p:nvCxnSpPr>
        <p:spPr>
          <a:xfrm>
            <a:off x="6096000" y="1096328"/>
            <a:ext cx="0" cy="5074920"/>
          </a:xfrm>
          <a:prstGeom prst="line">
            <a:avLst/>
          </a:prstGeom>
          <a:ln w="12700">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2" name="Title 21">
            <a:extLst>
              <a:ext uri="{FF2B5EF4-FFF2-40B4-BE49-F238E27FC236}">
                <a16:creationId xmlns:a16="http://schemas.microsoft.com/office/drawing/2014/main" id="{FF9FDABB-5534-D27D-61D6-5351B8C45BA8}"/>
              </a:ext>
            </a:extLst>
          </p:cNvPr>
          <p:cNvSpPr>
            <a:spLocks noGrp="1"/>
          </p:cNvSpPr>
          <p:nvPr>
            <p:ph type="title"/>
          </p:nvPr>
        </p:nvSpPr>
        <p:spPr/>
        <p:txBody>
          <a:bodyPr/>
          <a:lstStyle/>
          <a:p>
            <a:r>
              <a:rPr lang="en-US"/>
              <a:t>Click to edit Master title style</a:t>
            </a:r>
            <a:endParaRPr lang="en-CA" dirty="0"/>
          </a:p>
        </p:txBody>
      </p:sp>
    </p:spTree>
    <p:extLst>
      <p:ext uri="{BB962C8B-B14F-4D97-AF65-F5344CB8AC3E}">
        <p14:creationId xmlns:p14="http://schemas.microsoft.com/office/powerpoint/2010/main" val="1237241035"/>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EE4645FA-F4BD-4FDF-3313-5386A2638EB8}"/>
              </a:ext>
            </a:extLst>
          </p:cNvPr>
          <p:cNvSpPr>
            <a:spLocks noGrp="1"/>
          </p:cNvSpPr>
          <p:nvPr>
            <p:ph sz="half" idx="12"/>
          </p:nvPr>
        </p:nvSpPr>
        <p:spPr>
          <a:xfrm>
            <a:off x="4290060" y="1097280"/>
            <a:ext cx="3611880" cy="5074920"/>
          </a:xfrm>
        </p:spPr>
        <p:txBody>
          <a:bodyPr lIns="45720" rIns="45720"/>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3" name="Content Placeholder 2">
            <a:extLst>
              <a:ext uri="{FF2B5EF4-FFF2-40B4-BE49-F238E27FC236}">
                <a16:creationId xmlns:a16="http://schemas.microsoft.com/office/drawing/2014/main" id="{F61248E4-E060-E4E8-22AD-D955D536F141}"/>
              </a:ext>
            </a:extLst>
          </p:cNvPr>
          <p:cNvSpPr>
            <a:spLocks noGrp="1"/>
          </p:cNvSpPr>
          <p:nvPr>
            <p:ph sz="half" idx="1"/>
          </p:nvPr>
        </p:nvSpPr>
        <p:spPr>
          <a:xfrm>
            <a:off x="476250" y="1095375"/>
            <a:ext cx="3611880" cy="5076825"/>
          </a:xfrm>
        </p:spPr>
        <p:txBody>
          <a:bodyPr lIns="45720" rIns="45720"/>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Content Placeholder 3">
            <a:extLst>
              <a:ext uri="{FF2B5EF4-FFF2-40B4-BE49-F238E27FC236}">
                <a16:creationId xmlns:a16="http://schemas.microsoft.com/office/drawing/2014/main" id="{2B4027B7-CE7F-0F94-7F07-D545E203A2F8}"/>
              </a:ext>
            </a:extLst>
          </p:cNvPr>
          <p:cNvSpPr>
            <a:spLocks noGrp="1"/>
          </p:cNvSpPr>
          <p:nvPr>
            <p:ph sz="half" idx="2"/>
          </p:nvPr>
        </p:nvSpPr>
        <p:spPr>
          <a:xfrm>
            <a:off x="8103870" y="1097280"/>
            <a:ext cx="3611880" cy="5074920"/>
          </a:xfrm>
        </p:spPr>
        <p:txBody>
          <a:bodyPr lIns="45720" rIns="45720"/>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8" name="Footer Placeholder 7">
            <a:extLst>
              <a:ext uri="{FF2B5EF4-FFF2-40B4-BE49-F238E27FC236}">
                <a16:creationId xmlns:a16="http://schemas.microsoft.com/office/drawing/2014/main" id="{66EE7326-9864-D841-C4BE-DAAB3E2A3FA5}"/>
              </a:ext>
            </a:extLst>
          </p:cNvPr>
          <p:cNvSpPr>
            <a:spLocks noGrp="1"/>
          </p:cNvSpPr>
          <p:nvPr>
            <p:ph type="ftr" sz="quarter" idx="10"/>
          </p:nvPr>
        </p:nvSpPr>
        <p:spPr/>
        <p:txBody>
          <a:bodyPr/>
          <a:lstStyle/>
          <a:p>
            <a:endParaRPr lang="en-CA" dirty="0"/>
          </a:p>
        </p:txBody>
      </p:sp>
      <p:sp>
        <p:nvSpPr>
          <p:cNvPr id="9" name="Slide Number Placeholder 8">
            <a:extLst>
              <a:ext uri="{FF2B5EF4-FFF2-40B4-BE49-F238E27FC236}">
                <a16:creationId xmlns:a16="http://schemas.microsoft.com/office/drawing/2014/main" id="{FC00ED65-A234-C079-2D23-6F19C547E6DB}"/>
              </a:ext>
            </a:extLst>
          </p:cNvPr>
          <p:cNvSpPr>
            <a:spLocks noGrp="1"/>
          </p:cNvSpPr>
          <p:nvPr>
            <p:ph type="sldNum" sz="quarter" idx="11"/>
          </p:nvPr>
        </p:nvSpPr>
        <p:spPr/>
        <p:txBody>
          <a:bodyPr/>
          <a:lstStyle/>
          <a:p>
            <a:r>
              <a:rPr lang="en-CA"/>
              <a:t>| </a:t>
            </a:r>
            <a:fld id="{EF6EC3E8-5E7D-4E80-9407-92A10BFAD6A9}" type="slidenum">
              <a:rPr lang="en-CA" smtClean="0"/>
              <a:pPr/>
              <a:t>‹#›</a:t>
            </a:fld>
            <a:endParaRPr lang="en-CA" dirty="0"/>
          </a:p>
        </p:txBody>
      </p:sp>
      <p:cxnSp>
        <p:nvCxnSpPr>
          <p:cNvPr id="10" name="Straight Connector 9">
            <a:extLst>
              <a:ext uri="{FF2B5EF4-FFF2-40B4-BE49-F238E27FC236}">
                <a16:creationId xmlns:a16="http://schemas.microsoft.com/office/drawing/2014/main" id="{A85C26E5-5A83-23B2-D201-25A0642306EE}"/>
              </a:ext>
            </a:extLst>
          </p:cNvPr>
          <p:cNvCxnSpPr>
            <a:cxnSpLocks/>
          </p:cNvCxnSpPr>
          <p:nvPr/>
        </p:nvCxnSpPr>
        <p:spPr>
          <a:xfrm>
            <a:off x="4189095" y="1095375"/>
            <a:ext cx="0" cy="5074920"/>
          </a:xfrm>
          <a:prstGeom prst="line">
            <a:avLst/>
          </a:prstGeom>
          <a:ln w="12700">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15" name="Title 14">
            <a:extLst>
              <a:ext uri="{FF2B5EF4-FFF2-40B4-BE49-F238E27FC236}">
                <a16:creationId xmlns:a16="http://schemas.microsoft.com/office/drawing/2014/main" id="{9309FFFF-06DB-51A3-CF8F-FCDD290ACAC6}"/>
              </a:ext>
            </a:extLst>
          </p:cNvPr>
          <p:cNvSpPr>
            <a:spLocks noGrp="1"/>
          </p:cNvSpPr>
          <p:nvPr>
            <p:ph type="title"/>
          </p:nvPr>
        </p:nvSpPr>
        <p:spPr/>
        <p:txBody>
          <a:bodyPr/>
          <a:lstStyle/>
          <a:p>
            <a:r>
              <a:rPr lang="en-US"/>
              <a:t>Click to edit Master title style</a:t>
            </a:r>
            <a:endParaRPr lang="en-CA"/>
          </a:p>
        </p:txBody>
      </p:sp>
      <p:cxnSp>
        <p:nvCxnSpPr>
          <p:cNvPr id="20" name="Straight Connector 19">
            <a:extLst>
              <a:ext uri="{FF2B5EF4-FFF2-40B4-BE49-F238E27FC236}">
                <a16:creationId xmlns:a16="http://schemas.microsoft.com/office/drawing/2014/main" id="{40730EE4-4271-E17B-9AE5-380392E484B6}"/>
              </a:ext>
            </a:extLst>
          </p:cNvPr>
          <p:cNvCxnSpPr>
            <a:cxnSpLocks/>
          </p:cNvCxnSpPr>
          <p:nvPr/>
        </p:nvCxnSpPr>
        <p:spPr>
          <a:xfrm>
            <a:off x="8002905" y="1095375"/>
            <a:ext cx="0" cy="5074920"/>
          </a:xfrm>
          <a:prstGeom prst="line">
            <a:avLst/>
          </a:prstGeom>
          <a:ln w="12700">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85190034"/>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7FD67F68-27BB-294D-97E5-36BC83CB06D1}"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1819205A-F0EA-071B-38E5-FA0EA2DC242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marL="1371600" indent="0">
              <a:buClr>
                <a:schemeClr val="bg2">
                  <a:lumMod val="75000"/>
                </a:schemeClr>
              </a:buClr>
              <a:buNone/>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p>
        </p:txBody>
      </p:sp>
    </p:spTree>
    <p:extLst>
      <p:ext uri="{BB962C8B-B14F-4D97-AF65-F5344CB8AC3E}">
        <p14:creationId xmlns:p14="http://schemas.microsoft.com/office/powerpoint/2010/main" val="33307705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hird Lef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66EE7326-9864-D841-C4BE-DAAB3E2A3FA5}"/>
              </a:ext>
            </a:extLst>
          </p:cNvPr>
          <p:cNvSpPr>
            <a:spLocks noGrp="1"/>
          </p:cNvSpPr>
          <p:nvPr>
            <p:ph type="ftr" sz="quarter" idx="10"/>
          </p:nvPr>
        </p:nvSpPr>
        <p:spPr/>
        <p:txBody>
          <a:bodyPr/>
          <a:lstStyle/>
          <a:p>
            <a:endParaRPr lang="en-CA" dirty="0"/>
          </a:p>
        </p:txBody>
      </p:sp>
      <p:sp>
        <p:nvSpPr>
          <p:cNvPr id="9" name="Slide Number Placeholder 8">
            <a:extLst>
              <a:ext uri="{FF2B5EF4-FFF2-40B4-BE49-F238E27FC236}">
                <a16:creationId xmlns:a16="http://schemas.microsoft.com/office/drawing/2014/main" id="{FC00ED65-A234-C079-2D23-6F19C547E6DB}"/>
              </a:ext>
            </a:extLst>
          </p:cNvPr>
          <p:cNvSpPr>
            <a:spLocks noGrp="1"/>
          </p:cNvSpPr>
          <p:nvPr>
            <p:ph type="sldNum" sz="quarter" idx="11"/>
          </p:nvPr>
        </p:nvSpPr>
        <p:spPr/>
        <p:txBody>
          <a:bodyPr/>
          <a:lstStyle/>
          <a:p>
            <a:r>
              <a:rPr lang="en-CA"/>
              <a:t>| </a:t>
            </a:r>
            <a:fld id="{EF6EC3E8-5E7D-4E80-9407-92A10BFAD6A9}" type="slidenum">
              <a:rPr lang="en-CA" smtClean="0"/>
              <a:pPr/>
              <a:t>‹#›</a:t>
            </a:fld>
            <a:endParaRPr lang="en-CA" dirty="0"/>
          </a:p>
        </p:txBody>
      </p:sp>
      <p:sp>
        <p:nvSpPr>
          <p:cNvPr id="13" name="Title 12">
            <a:extLst>
              <a:ext uri="{FF2B5EF4-FFF2-40B4-BE49-F238E27FC236}">
                <a16:creationId xmlns:a16="http://schemas.microsoft.com/office/drawing/2014/main" id="{FA462E4C-A12B-CFB8-D3F1-8CA71C8835F9}"/>
              </a:ext>
            </a:extLst>
          </p:cNvPr>
          <p:cNvSpPr>
            <a:spLocks noGrp="1"/>
          </p:cNvSpPr>
          <p:nvPr>
            <p:ph type="title"/>
          </p:nvPr>
        </p:nvSpPr>
        <p:spPr/>
        <p:txBody>
          <a:bodyPr/>
          <a:lstStyle/>
          <a:p>
            <a:r>
              <a:rPr lang="en-US"/>
              <a:t>Click to edit Master title style</a:t>
            </a:r>
            <a:endParaRPr lang="en-CA" dirty="0"/>
          </a:p>
        </p:txBody>
      </p:sp>
      <p:sp>
        <p:nvSpPr>
          <p:cNvPr id="5" name="Content Placeholder 3">
            <a:extLst>
              <a:ext uri="{FF2B5EF4-FFF2-40B4-BE49-F238E27FC236}">
                <a16:creationId xmlns:a16="http://schemas.microsoft.com/office/drawing/2014/main" id="{54AE8851-E88B-9220-3669-E3526ACAE983}"/>
              </a:ext>
            </a:extLst>
          </p:cNvPr>
          <p:cNvSpPr>
            <a:spLocks noGrp="1"/>
          </p:cNvSpPr>
          <p:nvPr>
            <p:ph sz="half" idx="12"/>
          </p:nvPr>
        </p:nvSpPr>
        <p:spPr>
          <a:xfrm>
            <a:off x="4298312" y="1097280"/>
            <a:ext cx="7417437" cy="5074920"/>
          </a:xfrm>
        </p:spPr>
        <p:txBody>
          <a:bodyPr lIns="45720" rIns="45720"/>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6" name="Content Placeholder 2">
            <a:extLst>
              <a:ext uri="{FF2B5EF4-FFF2-40B4-BE49-F238E27FC236}">
                <a16:creationId xmlns:a16="http://schemas.microsoft.com/office/drawing/2014/main" id="{A69FA34B-ADC2-4C4B-2408-1701DE4E7D26}"/>
              </a:ext>
            </a:extLst>
          </p:cNvPr>
          <p:cNvSpPr>
            <a:spLocks noGrp="1"/>
          </p:cNvSpPr>
          <p:nvPr>
            <p:ph sz="half" idx="1"/>
          </p:nvPr>
        </p:nvSpPr>
        <p:spPr>
          <a:xfrm>
            <a:off x="476250" y="1095375"/>
            <a:ext cx="3628385" cy="5076825"/>
          </a:xfrm>
        </p:spPr>
        <p:txBody>
          <a:bodyPr lIns="45720" rIns="45720"/>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2" name="Straight Connector 1">
            <a:extLst>
              <a:ext uri="{FF2B5EF4-FFF2-40B4-BE49-F238E27FC236}">
                <a16:creationId xmlns:a16="http://schemas.microsoft.com/office/drawing/2014/main" id="{C84731DE-6740-0C20-74D3-9D3D30A2E42C}"/>
              </a:ext>
            </a:extLst>
          </p:cNvPr>
          <p:cNvCxnSpPr>
            <a:cxnSpLocks/>
          </p:cNvCxnSpPr>
          <p:nvPr/>
        </p:nvCxnSpPr>
        <p:spPr>
          <a:xfrm>
            <a:off x="4189095" y="1095375"/>
            <a:ext cx="0" cy="5074920"/>
          </a:xfrm>
          <a:prstGeom prst="line">
            <a:avLst/>
          </a:prstGeom>
          <a:ln w="12700">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6981930"/>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hird Righ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66EE7326-9864-D841-C4BE-DAAB3E2A3FA5}"/>
              </a:ext>
            </a:extLst>
          </p:cNvPr>
          <p:cNvSpPr>
            <a:spLocks noGrp="1"/>
          </p:cNvSpPr>
          <p:nvPr>
            <p:ph type="ftr" sz="quarter" idx="10"/>
          </p:nvPr>
        </p:nvSpPr>
        <p:spPr/>
        <p:txBody>
          <a:bodyPr/>
          <a:lstStyle/>
          <a:p>
            <a:endParaRPr lang="en-CA" dirty="0"/>
          </a:p>
        </p:txBody>
      </p:sp>
      <p:sp>
        <p:nvSpPr>
          <p:cNvPr id="9" name="Slide Number Placeholder 8">
            <a:extLst>
              <a:ext uri="{FF2B5EF4-FFF2-40B4-BE49-F238E27FC236}">
                <a16:creationId xmlns:a16="http://schemas.microsoft.com/office/drawing/2014/main" id="{FC00ED65-A234-C079-2D23-6F19C547E6DB}"/>
              </a:ext>
            </a:extLst>
          </p:cNvPr>
          <p:cNvSpPr>
            <a:spLocks noGrp="1"/>
          </p:cNvSpPr>
          <p:nvPr>
            <p:ph type="sldNum" sz="quarter" idx="11"/>
          </p:nvPr>
        </p:nvSpPr>
        <p:spPr/>
        <p:txBody>
          <a:bodyPr/>
          <a:lstStyle/>
          <a:p>
            <a:r>
              <a:rPr lang="en-CA"/>
              <a:t>| </a:t>
            </a:r>
            <a:fld id="{EF6EC3E8-5E7D-4E80-9407-92A10BFAD6A9}" type="slidenum">
              <a:rPr lang="en-CA" smtClean="0"/>
              <a:pPr/>
              <a:t>‹#›</a:t>
            </a:fld>
            <a:endParaRPr lang="en-CA" dirty="0"/>
          </a:p>
        </p:txBody>
      </p:sp>
      <p:sp>
        <p:nvSpPr>
          <p:cNvPr id="13" name="Title 12">
            <a:extLst>
              <a:ext uri="{FF2B5EF4-FFF2-40B4-BE49-F238E27FC236}">
                <a16:creationId xmlns:a16="http://schemas.microsoft.com/office/drawing/2014/main" id="{FA462E4C-A12B-CFB8-D3F1-8CA71C8835F9}"/>
              </a:ext>
            </a:extLst>
          </p:cNvPr>
          <p:cNvSpPr>
            <a:spLocks noGrp="1"/>
          </p:cNvSpPr>
          <p:nvPr>
            <p:ph type="title"/>
          </p:nvPr>
        </p:nvSpPr>
        <p:spPr/>
        <p:txBody>
          <a:bodyPr/>
          <a:lstStyle/>
          <a:p>
            <a:r>
              <a:rPr lang="en-US"/>
              <a:t>Click to edit Master title style</a:t>
            </a:r>
            <a:endParaRPr lang="en-CA" dirty="0"/>
          </a:p>
        </p:txBody>
      </p:sp>
      <p:sp>
        <p:nvSpPr>
          <p:cNvPr id="10" name="Content Placeholder 3">
            <a:extLst>
              <a:ext uri="{FF2B5EF4-FFF2-40B4-BE49-F238E27FC236}">
                <a16:creationId xmlns:a16="http://schemas.microsoft.com/office/drawing/2014/main" id="{AACB1156-D33F-2FAD-2F11-6F1DAA49E1EF}"/>
              </a:ext>
            </a:extLst>
          </p:cNvPr>
          <p:cNvSpPr>
            <a:spLocks noGrp="1"/>
          </p:cNvSpPr>
          <p:nvPr>
            <p:ph sz="half" idx="12"/>
          </p:nvPr>
        </p:nvSpPr>
        <p:spPr>
          <a:xfrm>
            <a:off x="476250" y="1097280"/>
            <a:ext cx="7417437" cy="5074920"/>
          </a:xfrm>
        </p:spPr>
        <p:txBody>
          <a:bodyPr lIns="45720" rIns="45720"/>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1" name="Content Placeholder 2">
            <a:extLst>
              <a:ext uri="{FF2B5EF4-FFF2-40B4-BE49-F238E27FC236}">
                <a16:creationId xmlns:a16="http://schemas.microsoft.com/office/drawing/2014/main" id="{68482114-22F2-E1F5-BE2E-8BE2A7537566}"/>
              </a:ext>
            </a:extLst>
          </p:cNvPr>
          <p:cNvSpPr>
            <a:spLocks noGrp="1"/>
          </p:cNvSpPr>
          <p:nvPr>
            <p:ph sz="half" idx="1"/>
          </p:nvPr>
        </p:nvSpPr>
        <p:spPr>
          <a:xfrm>
            <a:off x="8087364" y="1095375"/>
            <a:ext cx="3628385" cy="5076825"/>
          </a:xfrm>
        </p:spPr>
        <p:txBody>
          <a:bodyPr lIns="45720" rIns="45720"/>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2" name="Straight Connector 1">
            <a:extLst>
              <a:ext uri="{FF2B5EF4-FFF2-40B4-BE49-F238E27FC236}">
                <a16:creationId xmlns:a16="http://schemas.microsoft.com/office/drawing/2014/main" id="{F481C7E8-C541-4D92-1965-B1E32415AB20}"/>
              </a:ext>
            </a:extLst>
          </p:cNvPr>
          <p:cNvCxnSpPr>
            <a:cxnSpLocks/>
          </p:cNvCxnSpPr>
          <p:nvPr/>
        </p:nvCxnSpPr>
        <p:spPr>
          <a:xfrm>
            <a:off x="8002905" y="1095375"/>
            <a:ext cx="0" cy="5074920"/>
          </a:xfrm>
          <a:prstGeom prst="line">
            <a:avLst/>
          </a:prstGeom>
          <a:ln w="12700">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EDE3DACB-A0ED-6388-FFCF-358D1D61E9EC}"/>
              </a:ext>
            </a:extLst>
          </p:cNvPr>
          <p:cNvCxnSpPr>
            <a:cxnSpLocks/>
          </p:cNvCxnSpPr>
          <p:nvPr/>
        </p:nvCxnSpPr>
        <p:spPr>
          <a:xfrm>
            <a:off x="8002905" y="1095375"/>
            <a:ext cx="0" cy="5074920"/>
          </a:xfrm>
          <a:prstGeom prst="line">
            <a:avLst/>
          </a:prstGeom>
          <a:ln w="12700">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2A520D46-7CE5-D01D-149C-CA4AE9E04DC8}"/>
              </a:ext>
            </a:extLst>
          </p:cNvPr>
          <p:cNvCxnSpPr>
            <a:cxnSpLocks/>
          </p:cNvCxnSpPr>
          <p:nvPr userDrawn="1"/>
        </p:nvCxnSpPr>
        <p:spPr>
          <a:xfrm>
            <a:off x="8002905" y="1095375"/>
            <a:ext cx="0" cy="5074920"/>
          </a:xfrm>
          <a:prstGeom prst="line">
            <a:avLst/>
          </a:prstGeom>
          <a:ln w="12700">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1063201"/>
      </p:ext>
    </p:extLst>
  </p:cSld>
  <p:clrMapOvr>
    <a:masterClrMapping/>
  </p:clrMapOvr>
  <p:transition>
    <p:fade/>
  </p:transition>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Content and Photo">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09D64C2-96CE-1E65-F073-AF41D90445C4}"/>
              </a:ext>
            </a:extLst>
          </p:cNvPr>
          <p:cNvSpPr>
            <a:spLocks noGrp="1"/>
          </p:cNvSpPr>
          <p:nvPr>
            <p:ph type="ftr" sz="quarter" idx="10"/>
          </p:nvPr>
        </p:nvSpPr>
        <p:spPr/>
        <p:txBody>
          <a:bodyPr/>
          <a:lstStyle>
            <a:lvl1pPr>
              <a:defRPr>
                <a:solidFill>
                  <a:schemeClr val="tx1"/>
                </a:solidFill>
              </a:defRPr>
            </a:lvl1pPr>
          </a:lstStyle>
          <a:p>
            <a:endParaRPr lang="en-CA" dirty="0"/>
          </a:p>
        </p:txBody>
      </p:sp>
      <p:sp>
        <p:nvSpPr>
          <p:cNvPr id="5" name="Picture Placeholder 17">
            <a:extLst>
              <a:ext uri="{FF2B5EF4-FFF2-40B4-BE49-F238E27FC236}">
                <a16:creationId xmlns:a16="http://schemas.microsoft.com/office/drawing/2014/main" id="{B7542B01-7112-D789-4F62-56DD87B409C5}"/>
              </a:ext>
            </a:extLst>
          </p:cNvPr>
          <p:cNvSpPr>
            <a:spLocks noGrp="1"/>
          </p:cNvSpPr>
          <p:nvPr>
            <p:ph type="pic" sz="quarter" idx="14" hasCustomPrompt="1"/>
          </p:nvPr>
        </p:nvSpPr>
        <p:spPr>
          <a:xfrm>
            <a:off x="8087364" y="0"/>
            <a:ext cx="4098986" cy="6858000"/>
          </a:xfrm>
        </p:spPr>
        <p:txBody>
          <a:bodyPr lIns="182880" tIns="182880">
            <a:normAutofit/>
          </a:bodyPr>
          <a:lstStyle>
            <a:lvl1pPr algn="l">
              <a:defRPr sz="1800" b="0">
                <a:solidFill>
                  <a:schemeClr val="bg1"/>
                </a:solidFill>
              </a:defRPr>
            </a:lvl1pPr>
          </a:lstStyle>
          <a:p>
            <a:r>
              <a:rPr lang="en-CA" dirty="0"/>
              <a:t>Click to insert picture</a:t>
            </a:r>
          </a:p>
        </p:txBody>
      </p:sp>
      <p:sp>
        <p:nvSpPr>
          <p:cNvPr id="9" name="Title Placeholder 1">
            <a:extLst>
              <a:ext uri="{FF2B5EF4-FFF2-40B4-BE49-F238E27FC236}">
                <a16:creationId xmlns:a16="http://schemas.microsoft.com/office/drawing/2014/main" id="{02437FE3-E7F4-2809-E9EA-2D3773CA1CF6}"/>
              </a:ext>
            </a:extLst>
          </p:cNvPr>
          <p:cNvSpPr>
            <a:spLocks noGrp="1"/>
          </p:cNvSpPr>
          <p:nvPr>
            <p:ph type="title"/>
          </p:nvPr>
        </p:nvSpPr>
        <p:spPr>
          <a:xfrm>
            <a:off x="476251" y="364073"/>
            <a:ext cx="7515224" cy="455077"/>
          </a:xfrm>
          <a:prstGeom prst="rect">
            <a:avLst/>
          </a:prstGeom>
        </p:spPr>
        <p:txBody>
          <a:bodyPr vert="horz" lIns="0" tIns="45720" rIns="0" bIns="45720" rtlCol="0" anchor="ctr">
            <a:normAutofit/>
          </a:bodyPr>
          <a:lstStyle/>
          <a:p>
            <a:r>
              <a:rPr lang="en-US"/>
              <a:t>Click to edit Master title style</a:t>
            </a:r>
            <a:endParaRPr lang="en-CA" dirty="0"/>
          </a:p>
        </p:txBody>
      </p:sp>
      <p:cxnSp>
        <p:nvCxnSpPr>
          <p:cNvPr id="10" name="Straight Connector 9">
            <a:extLst>
              <a:ext uri="{FF2B5EF4-FFF2-40B4-BE49-F238E27FC236}">
                <a16:creationId xmlns:a16="http://schemas.microsoft.com/office/drawing/2014/main" id="{92CBC69B-9521-51AB-0900-5442760B13B8}"/>
              </a:ext>
            </a:extLst>
          </p:cNvPr>
          <p:cNvCxnSpPr>
            <a:cxnSpLocks/>
          </p:cNvCxnSpPr>
          <p:nvPr/>
        </p:nvCxnSpPr>
        <p:spPr>
          <a:xfrm flipV="1">
            <a:off x="476250" y="912496"/>
            <a:ext cx="3200400" cy="1063"/>
          </a:xfrm>
          <a:prstGeom prst="line">
            <a:avLst/>
          </a:prstGeom>
          <a:ln w="50800">
            <a:solidFill>
              <a:schemeClr val="accent3"/>
            </a:solidFill>
          </a:ln>
        </p:spPr>
        <p:style>
          <a:lnRef idx="2">
            <a:schemeClr val="accent1"/>
          </a:lnRef>
          <a:fillRef idx="0">
            <a:schemeClr val="accent1"/>
          </a:fillRef>
          <a:effectRef idx="1">
            <a:schemeClr val="accent1"/>
          </a:effectRef>
          <a:fontRef idx="minor">
            <a:schemeClr val="tx1"/>
          </a:fontRef>
        </p:style>
      </p:cxnSp>
      <p:sp>
        <p:nvSpPr>
          <p:cNvPr id="11" name="Content Placeholder 2">
            <a:extLst>
              <a:ext uri="{FF2B5EF4-FFF2-40B4-BE49-F238E27FC236}">
                <a16:creationId xmlns:a16="http://schemas.microsoft.com/office/drawing/2014/main" id="{2DF3D611-255E-2579-DA83-BAF6093AF952}"/>
              </a:ext>
            </a:extLst>
          </p:cNvPr>
          <p:cNvSpPr>
            <a:spLocks noGrp="1"/>
          </p:cNvSpPr>
          <p:nvPr>
            <p:ph sz="half" idx="1"/>
          </p:nvPr>
        </p:nvSpPr>
        <p:spPr>
          <a:xfrm>
            <a:off x="476250" y="1095375"/>
            <a:ext cx="7515225" cy="5076825"/>
          </a:xfrm>
        </p:spPr>
        <p:txBody>
          <a:bodyPr lIns="45720" rIns="45720"/>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2" name="Straight Connector 1">
            <a:extLst>
              <a:ext uri="{FF2B5EF4-FFF2-40B4-BE49-F238E27FC236}">
                <a16:creationId xmlns:a16="http://schemas.microsoft.com/office/drawing/2014/main" id="{187B7156-2EEF-9749-64EC-32BD543FE486}"/>
              </a:ext>
            </a:extLst>
          </p:cNvPr>
          <p:cNvCxnSpPr>
            <a:cxnSpLocks/>
          </p:cNvCxnSpPr>
          <p:nvPr/>
        </p:nvCxnSpPr>
        <p:spPr>
          <a:xfrm flipV="1">
            <a:off x="476250" y="912496"/>
            <a:ext cx="3200400" cy="1063"/>
          </a:xfrm>
          <a:prstGeom prst="line">
            <a:avLst/>
          </a:prstGeom>
          <a:ln w="508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6C1A8A84-1960-4F77-D472-691657D26F27}"/>
              </a:ext>
            </a:extLst>
          </p:cNvPr>
          <p:cNvCxnSpPr>
            <a:cxnSpLocks/>
          </p:cNvCxnSpPr>
          <p:nvPr userDrawn="1"/>
        </p:nvCxnSpPr>
        <p:spPr>
          <a:xfrm flipV="1">
            <a:off x="476250" y="912496"/>
            <a:ext cx="3200400" cy="1063"/>
          </a:xfrm>
          <a:prstGeom prst="line">
            <a:avLst/>
          </a:prstGeom>
          <a:ln w="50800">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9749164"/>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Cente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7C030-2BE8-79D6-CA4C-6CFA8FE17484}"/>
              </a:ext>
            </a:extLst>
          </p:cNvPr>
          <p:cNvSpPr>
            <a:spLocks noGrp="1"/>
          </p:cNvSpPr>
          <p:nvPr>
            <p:ph type="title"/>
          </p:nvPr>
        </p:nvSpPr>
        <p:spPr>
          <a:xfrm>
            <a:off x="476250" y="361950"/>
            <a:ext cx="11239500" cy="444316"/>
          </a:xfrm>
        </p:spPr>
        <p:txBody>
          <a:bodyPr/>
          <a:lstStyle>
            <a:lvl1pPr algn="ctr">
              <a:defRPr/>
            </a:lvl1pPr>
          </a:lstStyle>
          <a:p>
            <a:r>
              <a:rPr lang="en-US"/>
              <a:t>Click to edit Master title style</a:t>
            </a:r>
            <a:endParaRPr lang="en-CA" dirty="0"/>
          </a:p>
        </p:txBody>
      </p:sp>
      <p:sp>
        <p:nvSpPr>
          <p:cNvPr id="11" name="Content Placeholder 2">
            <a:extLst>
              <a:ext uri="{FF2B5EF4-FFF2-40B4-BE49-F238E27FC236}">
                <a16:creationId xmlns:a16="http://schemas.microsoft.com/office/drawing/2014/main" id="{1BC3531C-2912-1767-719D-A58307B54516}"/>
              </a:ext>
            </a:extLst>
          </p:cNvPr>
          <p:cNvSpPr>
            <a:spLocks noGrp="1"/>
          </p:cNvSpPr>
          <p:nvPr>
            <p:ph idx="1"/>
          </p:nvPr>
        </p:nvSpPr>
        <p:spPr>
          <a:xfrm>
            <a:off x="476250" y="1095374"/>
            <a:ext cx="11239500" cy="5534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2" name="Straight Connector 11">
            <a:extLst>
              <a:ext uri="{FF2B5EF4-FFF2-40B4-BE49-F238E27FC236}">
                <a16:creationId xmlns:a16="http://schemas.microsoft.com/office/drawing/2014/main" id="{08362DE8-1C8A-FD66-F92C-9382DE3452A0}"/>
              </a:ext>
            </a:extLst>
          </p:cNvPr>
          <p:cNvCxnSpPr>
            <a:cxnSpLocks/>
          </p:cNvCxnSpPr>
          <p:nvPr/>
        </p:nvCxnSpPr>
        <p:spPr>
          <a:xfrm flipV="1">
            <a:off x="4495800" y="912496"/>
            <a:ext cx="3200400" cy="1063"/>
          </a:xfrm>
          <a:prstGeom prst="line">
            <a:avLst/>
          </a:prstGeom>
          <a:ln w="50800">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5706055"/>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Full Slide Photo">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B33B4F2-C869-2431-71E2-A995A86BC417}"/>
              </a:ext>
            </a:extLst>
          </p:cNvPr>
          <p:cNvSpPr>
            <a:spLocks noGrp="1"/>
          </p:cNvSpPr>
          <p:nvPr>
            <p:ph type="pic" sz="quarter" idx="12"/>
          </p:nvPr>
        </p:nvSpPr>
        <p:spPr>
          <a:xfrm>
            <a:off x="0" y="0"/>
            <a:ext cx="12192000" cy="6858000"/>
          </a:xfrm>
        </p:spPr>
        <p:txBody>
          <a:bodyPr lIns="182880" tIns="182880">
            <a:normAutofit/>
          </a:bodyPr>
          <a:lstStyle>
            <a:lvl1pPr>
              <a:defRPr sz="1800" b="0">
                <a:solidFill>
                  <a:schemeClr val="tx1"/>
                </a:solidFill>
              </a:defRPr>
            </a:lvl1pPr>
          </a:lstStyle>
          <a:p>
            <a:r>
              <a:rPr lang="en-US"/>
              <a:t>Click icon to add picture</a:t>
            </a:r>
            <a:endParaRPr lang="en-CA"/>
          </a:p>
        </p:txBody>
      </p:sp>
    </p:spTree>
    <p:extLst>
      <p:ext uri="{BB962C8B-B14F-4D97-AF65-F5344CB8AC3E}">
        <p14:creationId xmlns:p14="http://schemas.microsoft.com/office/powerpoint/2010/main" val="3382076798"/>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794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ent 2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814034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 3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3F1FB2E-BA03-0ACF-AA49-BB1FBC21AC30}"/>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232937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image" Target="../media/image5.jpe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theme" Target="../theme/theme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7.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1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image" Target="../media/image19.pn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image" Target="../media/image18.emf"/><Relationship Id="rId5" Type="http://schemas.openxmlformats.org/officeDocument/2006/relationships/slideLayout" Target="../slideLayouts/slideLayout58.xml"/><Relationship Id="rId10" Type="http://schemas.openxmlformats.org/officeDocument/2006/relationships/image" Target="../media/image17.jpeg"/><Relationship Id="rId4" Type="http://schemas.openxmlformats.org/officeDocument/2006/relationships/slideLayout" Target="../slideLayouts/slideLayout57.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6" Type="http://schemas.openxmlformats.org/officeDocument/2006/relationships/image" Target="../media/image26.png"/><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theme" Target="../theme/theme9.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862BA0B-C1D0-6CD3-1BE4-C07E338CF12C}"/>
              </a:ext>
            </a:extLst>
          </p:cNvPr>
          <p:cNvPicPr>
            <a:picLocks noChangeAspect="1"/>
          </p:cNvPicPr>
          <p:nvPr userDrawn="1"/>
        </p:nvPicPr>
        <p:blipFill rotWithShape="1">
          <a:blip r:embed="rId11" cstate="email">
            <a:extLst>
              <a:ext uri="{28A0092B-C50C-407E-A947-70E740481C1C}">
                <a14:useLocalDpi xmlns:a14="http://schemas.microsoft.com/office/drawing/2010/main"/>
              </a:ext>
            </a:extLst>
          </a:blip>
          <a:srcRect/>
          <a:stretch/>
        </p:blipFill>
        <p:spPr>
          <a:xfrm>
            <a:off x="1166781" y="-30002"/>
            <a:ext cx="11025219" cy="6893341"/>
          </a:xfrm>
          <a:prstGeom prst="rect">
            <a:avLst/>
          </a:prstGeom>
        </p:spPr>
      </p:pic>
      <p:sp>
        <p:nvSpPr>
          <p:cNvPr id="8" name="TextBox 7">
            <a:extLst>
              <a:ext uri="{FF2B5EF4-FFF2-40B4-BE49-F238E27FC236}">
                <a16:creationId xmlns:a16="http://schemas.microsoft.com/office/drawing/2014/main" id="{F44720D3-C783-C008-793A-9034467834E6}"/>
              </a:ext>
            </a:extLst>
          </p:cNvPr>
          <p:cNvSpPr txBox="1"/>
          <p:nvPr userDrawn="1"/>
        </p:nvSpPr>
        <p:spPr>
          <a:xfrm>
            <a:off x="2405270" y="606287"/>
            <a:ext cx="4562061" cy="246221"/>
          </a:xfrm>
          <a:prstGeom prst="rect">
            <a:avLst/>
          </a:prstGeom>
          <a:noFill/>
        </p:spPr>
        <p:txBody>
          <a:bodyPr wrap="square" rtlCol="0">
            <a:spAutoFit/>
          </a:bodyPr>
          <a:lstStyle/>
          <a:p>
            <a:r>
              <a:rPr lang="en-US" sz="1000" b="1" spc="300">
                <a:solidFill>
                  <a:schemeClr val="bg1"/>
                </a:solidFill>
              </a:rPr>
              <a:t>DENVER INTERNATIONAL AIRPORT</a:t>
            </a:r>
          </a:p>
        </p:txBody>
      </p:sp>
      <p:sp>
        <p:nvSpPr>
          <p:cNvPr id="2" name="Trapezoid 6">
            <a:extLst>
              <a:ext uri="{FF2B5EF4-FFF2-40B4-BE49-F238E27FC236}">
                <a16:creationId xmlns:a16="http://schemas.microsoft.com/office/drawing/2014/main" id="{E2D58CF7-912F-0CEF-6620-4A663E786FC8}"/>
              </a:ext>
            </a:extLst>
          </p:cNvPr>
          <p:cNvSpPr/>
          <p:nvPr userDrawn="1"/>
        </p:nvSpPr>
        <p:spPr>
          <a:xfrm>
            <a:off x="0" y="-30002"/>
            <a:ext cx="3319669" cy="6893341"/>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7454 w 3396697"/>
              <a:gd name="connsiteY0" fmla="*/ 7017587 h 7017587"/>
              <a:gd name="connsiteX1" fmla="*/ 0 w 3396697"/>
              <a:gd name="connsiteY1" fmla="*/ 0 h 7017587"/>
              <a:gd name="connsiteX2" fmla="*/ 1356691 w 3396697"/>
              <a:gd name="connsiteY2" fmla="*/ 0 h 7017587"/>
              <a:gd name="connsiteX3" fmla="*/ 3396697 w 3396697"/>
              <a:gd name="connsiteY3" fmla="*/ 6997148 h 7017587"/>
              <a:gd name="connsiteX4" fmla="*/ 7454 w 3396697"/>
              <a:gd name="connsiteY4" fmla="*/ 7017587 h 7017587"/>
              <a:gd name="connsiteX0" fmla="*/ 7454 w 3376819"/>
              <a:gd name="connsiteY0" fmla="*/ 7017587 h 7017587"/>
              <a:gd name="connsiteX1" fmla="*/ 0 w 3376819"/>
              <a:gd name="connsiteY1" fmla="*/ 0 h 7017587"/>
              <a:gd name="connsiteX2" fmla="*/ 1356691 w 3376819"/>
              <a:gd name="connsiteY2" fmla="*/ 0 h 7017587"/>
              <a:gd name="connsiteX3" fmla="*/ 3376819 w 3376819"/>
              <a:gd name="connsiteY3" fmla="*/ 6997149 h 7017587"/>
              <a:gd name="connsiteX4" fmla="*/ 7454 w 3376819"/>
              <a:gd name="connsiteY4" fmla="*/ 7017587 h 7017587"/>
              <a:gd name="connsiteX0" fmla="*/ 7454 w 3319669"/>
              <a:gd name="connsiteY0" fmla="*/ 7017587 h 7023027"/>
              <a:gd name="connsiteX1" fmla="*/ 0 w 3319669"/>
              <a:gd name="connsiteY1" fmla="*/ 0 h 7023027"/>
              <a:gd name="connsiteX2" fmla="*/ 1356691 w 3319669"/>
              <a:gd name="connsiteY2" fmla="*/ 0 h 7023027"/>
              <a:gd name="connsiteX3" fmla="*/ 3319669 w 3319669"/>
              <a:gd name="connsiteY3" fmla="*/ 7023027 h 7023027"/>
              <a:gd name="connsiteX4" fmla="*/ 7454 w 3319669"/>
              <a:gd name="connsiteY4" fmla="*/ 7017587 h 7023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9669" h="7023027">
                <a:moveTo>
                  <a:pt x="7454" y="7017587"/>
                </a:moveTo>
                <a:cubicBezTo>
                  <a:pt x="4969" y="4678391"/>
                  <a:pt x="2485" y="2339196"/>
                  <a:pt x="0" y="0"/>
                </a:cubicBezTo>
                <a:lnTo>
                  <a:pt x="1356691" y="0"/>
                </a:lnTo>
                <a:lnTo>
                  <a:pt x="3319669" y="7023027"/>
                </a:lnTo>
                <a:lnTo>
                  <a:pt x="7454" y="7017587"/>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a:extLst>
              <a:ext uri="{FF2B5EF4-FFF2-40B4-BE49-F238E27FC236}">
                <a16:creationId xmlns:a16="http://schemas.microsoft.com/office/drawing/2014/main" id="{1D497C82-B3DC-31C4-DEE4-65F87F967E50}"/>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570534" y="-30002"/>
            <a:ext cx="565288" cy="565288"/>
          </a:xfrm>
          <a:prstGeom prst="rect">
            <a:avLst/>
          </a:prstGeom>
        </p:spPr>
      </p:pic>
    </p:spTree>
    <p:extLst>
      <p:ext uri="{BB962C8B-B14F-4D97-AF65-F5344CB8AC3E}">
        <p14:creationId xmlns:p14="http://schemas.microsoft.com/office/powerpoint/2010/main" val="1697478639"/>
      </p:ext>
    </p:extLst>
  </p:cSld>
  <p:clrMap bg1="lt1" tx1="dk1" bg2="lt2" tx2="dk2" accent1="accent1" accent2="accent2" accent3="accent3" accent4="accent4" accent5="accent5" accent6="accent6" hlink="hlink" folHlink="folHlink"/>
  <p:sldLayoutIdLst>
    <p:sldLayoutId id="2147483651" r:id="rId1"/>
    <p:sldLayoutId id="2147483673" r:id="rId2"/>
    <p:sldLayoutId id="2147483674" r:id="rId3"/>
    <p:sldLayoutId id="2147483675" r:id="rId4"/>
    <p:sldLayoutId id="2147483676" r:id="rId5"/>
    <p:sldLayoutId id="2147483729" r:id="rId6"/>
    <p:sldLayoutId id="2147483762" r:id="rId7"/>
    <p:sldLayoutId id="2147483763" r:id="rId8"/>
    <p:sldLayoutId id="2147483764"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862BA0B-C1D0-6CD3-1BE4-C07E338CF12C}"/>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b="-5633"/>
          <a:stretch/>
        </p:blipFill>
        <p:spPr>
          <a:xfrm>
            <a:off x="0" y="0"/>
            <a:ext cx="12192000" cy="6858000"/>
          </a:xfrm>
          <a:prstGeom prst="rect">
            <a:avLst/>
          </a:prstGeom>
        </p:spPr>
      </p:pic>
      <p:sp>
        <p:nvSpPr>
          <p:cNvPr id="5" name="Trapezoid 6">
            <a:extLst>
              <a:ext uri="{FF2B5EF4-FFF2-40B4-BE49-F238E27FC236}">
                <a16:creationId xmlns:a16="http://schemas.microsoft.com/office/drawing/2014/main" id="{715C657B-9798-AA6D-DC0C-AFDB223B15E3}"/>
              </a:ext>
            </a:extLst>
          </p:cNvPr>
          <p:cNvSpPr/>
          <p:nvPr userDrawn="1"/>
        </p:nvSpPr>
        <p:spPr>
          <a:xfrm rot="16200000">
            <a:off x="2502702" y="-1040498"/>
            <a:ext cx="4974266" cy="9979670"/>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86967 w 3396697"/>
              <a:gd name="connsiteY0" fmla="*/ 7005411 h 7015350"/>
              <a:gd name="connsiteX1" fmla="*/ 0 w 3396697"/>
              <a:gd name="connsiteY1" fmla="*/ 18202 h 7015350"/>
              <a:gd name="connsiteX2" fmla="*/ 2303163 w 3396697"/>
              <a:gd name="connsiteY2" fmla="*/ 0 h 7015350"/>
              <a:gd name="connsiteX3" fmla="*/ 3396697 w 3396697"/>
              <a:gd name="connsiteY3" fmla="*/ 7015350 h 7015350"/>
              <a:gd name="connsiteX4" fmla="*/ 86967 w 3396697"/>
              <a:gd name="connsiteY4" fmla="*/ 7005411 h 7015350"/>
              <a:gd name="connsiteX0" fmla="*/ 86967 w 2303163"/>
              <a:gd name="connsiteY0" fmla="*/ 7005411 h 7005411"/>
              <a:gd name="connsiteX1" fmla="*/ 0 w 2303163"/>
              <a:gd name="connsiteY1" fmla="*/ 18202 h 7005411"/>
              <a:gd name="connsiteX2" fmla="*/ 2303163 w 2303163"/>
              <a:gd name="connsiteY2" fmla="*/ 0 h 7005411"/>
              <a:gd name="connsiteX3" fmla="*/ 1239832 w 2303163"/>
              <a:gd name="connsiteY3" fmla="*/ 6997150 h 7005411"/>
              <a:gd name="connsiteX4" fmla="*/ 86967 w 2303163"/>
              <a:gd name="connsiteY4" fmla="*/ 7005411 h 7005411"/>
              <a:gd name="connsiteX0" fmla="*/ 50565 w 2303163"/>
              <a:gd name="connsiteY0" fmla="*/ 7005412 h 7005412"/>
              <a:gd name="connsiteX1" fmla="*/ 0 w 2303163"/>
              <a:gd name="connsiteY1" fmla="*/ 18202 h 7005412"/>
              <a:gd name="connsiteX2" fmla="*/ 2303163 w 2303163"/>
              <a:gd name="connsiteY2" fmla="*/ 0 h 7005412"/>
              <a:gd name="connsiteX3" fmla="*/ 1239832 w 2303163"/>
              <a:gd name="connsiteY3" fmla="*/ 6997150 h 7005412"/>
              <a:gd name="connsiteX4" fmla="*/ 50565 w 2303163"/>
              <a:gd name="connsiteY4" fmla="*/ 7005412 h 7005412"/>
              <a:gd name="connsiteX0" fmla="*/ 50565 w 2603486"/>
              <a:gd name="connsiteY0" fmla="*/ 6987210 h 6987210"/>
              <a:gd name="connsiteX1" fmla="*/ 0 w 2603486"/>
              <a:gd name="connsiteY1" fmla="*/ 0 h 6987210"/>
              <a:gd name="connsiteX2" fmla="*/ 2603486 w 2603486"/>
              <a:gd name="connsiteY2" fmla="*/ 0 h 6987210"/>
              <a:gd name="connsiteX3" fmla="*/ 1239832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912207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766596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894005 w 2603486"/>
              <a:gd name="connsiteY3" fmla="*/ 5322622 h 6987210"/>
              <a:gd name="connsiteX4" fmla="*/ 50565 w 2603486"/>
              <a:gd name="connsiteY4" fmla="*/ 6987210 h 6987210"/>
              <a:gd name="connsiteX0" fmla="*/ 50565 w 2840104"/>
              <a:gd name="connsiteY0" fmla="*/ 6996311 h 6996311"/>
              <a:gd name="connsiteX1" fmla="*/ 0 w 2840104"/>
              <a:gd name="connsiteY1" fmla="*/ 9101 h 6996311"/>
              <a:gd name="connsiteX2" fmla="*/ 2840104 w 2840104"/>
              <a:gd name="connsiteY2" fmla="*/ 0 h 6996311"/>
              <a:gd name="connsiteX3" fmla="*/ 894005 w 2840104"/>
              <a:gd name="connsiteY3" fmla="*/ 5331723 h 6996311"/>
              <a:gd name="connsiteX4" fmla="*/ 50565 w 2840104"/>
              <a:gd name="connsiteY4" fmla="*/ 6996311 h 6996311"/>
              <a:gd name="connsiteX0" fmla="*/ 32364 w 2840104"/>
              <a:gd name="connsiteY0" fmla="*/ 4903151 h 5331723"/>
              <a:gd name="connsiteX1" fmla="*/ 0 w 2840104"/>
              <a:gd name="connsiteY1" fmla="*/ 9101 h 5331723"/>
              <a:gd name="connsiteX2" fmla="*/ 2840104 w 2840104"/>
              <a:gd name="connsiteY2" fmla="*/ 0 h 5331723"/>
              <a:gd name="connsiteX3" fmla="*/ 894005 w 2840104"/>
              <a:gd name="connsiteY3" fmla="*/ 5331723 h 5331723"/>
              <a:gd name="connsiteX4" fmla="*/ 32364 w 2840104"/>
              <a:gd name="connsiteY4" fmla="*/ 4903151 h 5331723"/>
              <a:gd name="connsiteX0" fmla="*/ 14163 w 2821903"/>
              <a:gd name="connsiteY0" fmla="*/ 4903152 h 5331724"/>
              <a:gd name="connsiteX1" fmla="*/ 0 w 2821903"/>
              <a:gd name="connsiteY1" fmla="*/ 0 h 5331724"/>
              <a:gd name="connsiteX2" fmla="*/ 2821903 w 2821903"/>
              <a:gd name="connsiteY2" fmla="*/ 1 h 5331724"/>
              <a:gd name="connsiteX3" fmla="*/ 875804 w 2821903"/>
              <a:gd name="connsiteY3" fmla="*/ 5331724 h 5331724"/>
              <a:gd name="connsiteX4" fmla="*/ 14163 w 2821903"/>
              <a:gd name="connsiteY4" fmla="*/ 4903152 h 5331724"/>
              <a:gd name="connsiteX0" fmla="*/ 14163 w 2821903"/>
              <a:gd name="connsiteY0" fmla="*/ 4903152 h 5704854"/>
              <a:gd name="connsiteX1" fmla="*/ 0 w 2821903"/>
              <a:gd name="connsiteY1" fmla="*/ 0 h 5704854"/>
              <a:gd name="connsiteX2" fmla="*/ 2821903 w 2821903"/>
              <a:gd name="connsiteY2" fmla="*/ 1 h 5704854"/>
              <a:gd name="connsiteX3" fmla="*/ 748395 w 2821903"/>
              <a:gd name="connsiteY3" fmla="*/ 5704854 h 5704854"/>
              <a:gd name="connsiteX4" fmla="*/ 14163 w 2821903"/>
              <a:gd name="connsiteY4" fmla="*/ 4903152 h 5704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1903" h="5704854">
                <a:moveTo>
                  <a:pt x="14163" y="4903152"/>
                </a:moveTo>
                <a:lnTo>
                  <a:pt x="0" y="0"/>
                </a:lnTo>
                <a:lnTo>
                  <a:pt x="2821903" y="1"/>
                </a:lnTo>
                <a:lnTo>
                  <a:pt x="748395" y="5704854"/>
                </a:lnTo>
                <a:lnTo>
                  <a:pt x="14163" y="4903152"/>
                </a:lnTo>
                <a:close/>
              </a:path>
            </a:pathLst>
          </a:custGeom>
          <a:solidFill>
            <a:srgbClr val="1D0092">
              <a:alpha val="6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B4794184-1130-B7F4-CD93-1A354961B9B2}"/>
              </a:ext>
            </a:extLst>
          </p:cNvPr>
          <p:cNvSpPr/>
          <p:nvPr userDrawn="1"/>
        </p:nvSpPr>
        <p:spPr>
          <a:xfrm rot="16200000">
            <a:off x="3803689" y="-1415148"/>
            <a:ext cx="4589255" cy="12196635"/>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86967 w 3396697"/>
              <a:gd name="connsiteY0" fmla="*/ 7005411 h 7015350"/>
              <a:gd name="connsiteX1" fmla="*/ 0 w 3396697"/>
              <a:gd name="connsiteY1" fmla="*/ 18202 h 7015350"/>
              <a:gd name="connsiteX2" fmla="*/ 2303163 w 3396697"/>
              <a:gd name="connsiteY2" fmla="*/ 0 h 7015350"/>
              <a:gd name="connsiteX3" fmla="*/ 3396697 w 3396697"/>
              <a:gd name="connsiteY3" fmla="*/ 7015350 h 7015350"/>
              <a:gd name="connsiteX4" fmla="*/ 86967 w 3396697"/>
              <a:gd name="connsiteY4" fmla="*/ 7005411 h 7015350"/>
              <a:gd name="connsiteX0" fmla="*/ 86967 w 2303163"/>
              <a:gd name="connsiteY0" fmla="*/ 7005411 h 7005411"/>
              <a:gd name="connsiteX1" fmla="*/ 0 w 2303163"/>
              <a:gd name="connsiteY1" fmla="*/ 18202 h 7005411"/>
              <a:gd name="connsiteX2" fmla="*/ 2303163 w 2303163"/>
              <a:gd name="connsiteY2" fmla="*/ 0 h 7005411"/>
              <a:gd name="connsiteX3" fmla="*/ 1239832 w 2303163"/>
              <a:gd name="connsiteY3" fmla="*/ 6997150 h 7005411"/>
              <a:gd name="connsiteX4" fmla="*/ 86967 w 2303163"/>
              <a:gd name="connsiteY4" fmla="*/ 7005411 h 7005411"/>
              <a:gd name="connsiteX0" fmla="*/ 50565 w 2303163"/>
              <a:gd name="connsiteY0" fmla="*/ 7005412 h 7005412"/>
              <a:gd name="connsiteX1" fmla="*/ 0 w 2303163"/>
              <a:gd name="connsiteY1" fmla="*/ 18202 h 7005412"/>
              <a:gd name="connsiteX2" fmla="*/ 2303163 w 2303163"/>
              <a:gd name="connsiteY2" fmla="*/ 0 h 7005412"/>
              <a:gd name="connsiteX3" fmla="*/ 1239832 w 2303163"/>
              <a:gd name="connsiteY3" fmla="*/ 6997150 h 7005412"/>
              <a:gd name="connsiteX4" fmla="*/ 50565 w 2303163"/>
              <a:gd name="connsiteY4" fmla="*/ 7005412 h 7005412"/>
              <a:gd name="connsiteX0" fmla="*/ 50565 w 2603486"/>
              <a:gd name="connsiteY0" fmla="*/ 6987210 h 6987210"/>
              <a:gd name="connsiteX1" fmla="*/ 0 w 2603486"/>
              <a:gd name="connsiteY1" fmla="*/ 0 h 6987210"/>
              <a:gd name="connsiteX2" fmla="*/ 2603486 w 2603486"/>
              <a:gd name="connsiteY2" fmla="*/ 0 h 6987210"/>
              <a:gd name="connsiteX3" fmla="*/ 1239832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912207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766596 w 2603486"/>
              <a:gd name="connsiteY3" fmla="*/ 6978948 h 6987210"/>
              <a:gd name="connsiteX4" fmla="*/ 50565 w 2603486"/>
              <a:gd name="connsiteY4" fmla="*/ 6987210 h 6987210"/>
              <a:gd name="connsiteX0" fmla="*/ 50565 w 2603486"/>
              <a:gd name="connsiteY0" fmla="*/ 6987210 h 6989866"/>
              <a:gd name="connsiteX1" fmla="*/ 0 w 2603486"/>
              <a:gd name="connsiteY1" fmla="*/ 0 h 6989866"/>
              <a:gd name="connsiteX2" fmla="*/ 2603486 w 2603486"/>
              <a:gd name="connsiteY2" fmla="*/ 0 h 6989866"/>
              <a:gd name="connsiteX3" fmla="*/ 759391 w 2603486"/>
              <a:gd name="connsiteY3" fmla="*/ 6989866 h 6989866"/>
              <a:gd name="connsiteX4" fmla="*/ 50565 w 2603486"/>
              <a:gd name="connsiteY4" fmla="*/ 6987210 h 6989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3486" h="6989866">
                <a:moveTo>
                  <a:pt x="50565" y="6987210"/>
                </a:moveTo>
                <a:lnTo>
                  <a:pt x="0" y="0"/>
                </a:lnTo>
                <a:lnTo>
                  <a:pt x="2603486" y="0"/>
                </a:lnTo>
                <a:lnTo>
                  <a:pt x="759391" y="6989866"/>
                </a:lnTo>
                <a:lnTo>
                  <a:pt x="50565" y="6987210"/>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a:extLst>
              <a:ext uri="{FF2B5EF4-FFF2-40B4-BE49-F238E27FC236}">
                <a16:creationId xmlns:a16="http://schemas.microsoft.com/office/drawing/2014/main" id="{1D497C82-B3DC-31C4-DEE4-65F87F967E50}"/>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57834" y="1048"/>
            <a:ext cx="565288" cy="565288"/>
          </a:xfrm>
          <a:prstGeom prst="rect">
            <a:avLst/>
          </a:prstGeom>
        </p:spPr>
      </p:pic>
      <p:sp>
        <p:nvSpPr>
          <p:cNvPr id="4" name="TextBox 3">
            <a:extLst>
              <a:ext uri="{FF2B5EF4-FFF2-40B4-BE49-F238E27FC236}">
                <a16:creationId xmlns:a16="http://schemas.microsoft.com/office/drawing/2014/main" id="{91DA54BA-A947-1413-2325-52B282815A06}"/>
              </a:ext>
            </a:extLst>
          </p:cNvPr>
          <p:cNvSpPr txBox="1"/>
          <p:nvPr userDrawn="1"/>
        </p:nvSpPr>
        <p:spPr>
          <a:xfrm>
            <a:off x="776310" y="4173927"/>
            <a:ext cx="4562061" cy="246221"/>
          </a:xfrm>
          <a:prstGeom prst="rect">
            <a:avLst/>
          </a:prstGeom>
          <a:noFill/>
        </p:spPr>
        <p:txBody>
          <a:bodyPr wrap="square" rtlCol="0">
            <a:spAutoFit/>
          </a:bodyPr>
          <a:lstStyle/>
          <a:p>
            <a:r>
              <a:rPr lang="en-US" sz="1000" b="1" spc="300">
                <a:solidFill>
                  <a:schemeClr val="bg1"/>
                </a:solidFill>
              </a:rPr>
              <a:t>DENVER INTERNATIONAL AIRPORT</a:t>
            </a:r>
          </a:p>
        </p:txBody>
      </p:sp>
    </p:spTree>
    <p:extLst>
      <p:ext uri="{BB962C8B-B14F-4D97-AF65-F5344CB8AC3E}">
        <p14:creationId xmlns:p14="http://schemas.microsoft.com/office/powerpoint/2010/main" val="3706723004"/>
      </p:ext>
    </p:extLst>
  </p:cSld>
  <p:clrMap bg1="lt1" tx1="dk1" bg2="lt2" tx2="dk2" accent1="accent1" accent2="accent2" accent3="accent3" accent4="accent4" accent5="accent5" accent6="accent6" hlink="hlink" folHlink="folHlink"/>
  <p:sldLayoutIdLst>
    <p:sldLayoutId id="2147483653" r:id="rId1"/>
    <p:sldLayoutId id="2147483677" r:id="rId2"/>
    <p:sldLayoutId id="2147483678" r:id="rId3"/>
    <p:sldLayoutId id="2147483707" r:id="rId4"/>
    <p:sldLayoutId id="2147483708"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pic>
        <p:nvPicPr>
          <p:cNvPr id="3" name="Picture 2" descr="A black and white logo&#10;&#10;Description automatically generated">
            <a:extLst>
              <a:ext uri="{FF2B5EF4-FFF2-40B4-BE49-F238E27FC236}">
                <a16:creationId xmlns:a16="http://schemas.microsoft.com/office/drawing/2014/main" id="{1EA359B5-21D6-9677-812F-2534C08D820A}"/>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1033188" y="-6670"/>
            <a:ext cx="565288" cy="565288"/>
          </a:xfrm>
          <a:prstGeom prst="rect">
            <a:avLst/>
          </a:prstGeom>
        </p:spPr>
      </p:pic>
      <p:sp>
        <p:nvSpPr>
          <p:cNvPr id="4" name="Trapezoid 6">
            <a:extLst>
              <a:ext uri="{FF2B5EF4-FFF2-40B4-BE49-F238E27FC236}">
                <a16:creationId xmlns:a16="http://schemas.microsoft.com/office/drawing/2014/main" id="{A46FE110-BE47-0786-5EF0-D0F1B9651C3A}"/>
              </a:ext>
            </a:extLst>
          </p:cNvPr>
          <p:cNvSpPr/>
          <p:nvPr userDrawn="1"/>
        </p:nvSpPr>
        <p:spPr>
          <a:xfrm rot="10800000">
            <a:off x="10038670" y="-5511"/>
            <a:ext cx="2188890" cy="6870184"/>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0 w 3309730"/>
              <a:gd name="connsiteY0" fmla="*/ 7019293 h 7029232"/>
              <a:gd name="connsiteX1" fmla="*/ 538675 w 3309730"/>
              <a:gd name="connsiteY1" fmla="*/ 0 h 7029232"/>
              <a:gd name="connsiteX2" fmla="*/ 1269724 w 3309730"/>
              <a:gd name="connsiteY2" fmla="*/ 32084 h 7029232"/>
              <a:gd name="connsiteX3" fmla="*/ 3309730 w 3309730"/>
              <a:gd name="connsiteY3" fmla="*/ 7029232 h 7029232"/>
              <a:gd name="connsiteX4" fmla="*/ 0 w 3309730"/>
              <a:gd name="connsiteY4" fmla="*/ 7019293 h 7029232"/>
              <a:gd name="connsiteX0" fmla="*/ 568230 w 2771055"/>
              <a:gd name="connsiteY0" fmla="*/ 7003250 h 7029232"/>
              <a:gd name="connsiteX1" fmla="*/ 0 w 2771055"/>
              <a:gd name="connsiteY1" fmla="*/ 0 h 7029232"/>
              <a:gd name="connsiteX2" fmla="*/ 731049 w 2771055"/>
              <a:gd name="connsiteY2" fmla="*/ 32084 h 7029232"/>
              <a:gd name="connsiteX3" fmla="*/ 2771055 w 2771055"/>
              <a:gd name="connsiteY3" fmla="*/ 7029232 h 7029232"/>
              <a:gd name="connsiteX4" fmla="*/ 568230 w 2771055"/>
              <a:gd name="connsiteY4" fmla="*/ 7003250 h 7029232"/>
              <a:gd name="connsiteX0" fmla="*/ 135093 w 2771055"/>
              <a:gd name="connsiteY0" fmla="*/ 6955123 h 7029232"/>
              <a:gd name="connsiteX1" fmla="*/ 0 w 2771055"/>
              <a:gd name="connsiteY1" fmla="*/ 0 h 7029232"/>
              <a:gd name="connsiteX2" fmla="*/ 731049 w 2771055"/>
              <a:gd name="connsiteY2" fmla="*/ 32084 h 7029232"/>
              <a:gd name="connsiteX3" fmla="*/ 2771055 w 2771055"/>
              <a:gd name="connsiteY3" fmla="*/ 7029232 h 7029232"/>
              <a:gd name="connsiteX4" fmla="*/ 135093 w 2771055"/>
              <a:gd name="connsiteY4" fmla="*/ 6955123 h 7029232"/>
              <a:gd name="connsiteX0" fmla="*/ 38841 w 2674803"/>
              <a:gd name="connsiteY0" fmla="*/ 6939081 h 7013190"/>
              <a:gd name="connsiteX1" fmla="*/ 0 w 2674803"/>
              <a:gd name="connsiteY1" fmla="*/ 0 h 7013190"/>
              <a:gd name="connsiteX2" fmla="*/ 634797 w 2674803"/>
              <a:gd name="connsiteY2" fmla="*/ 16042 h 7013190"/>
              <a:gd name="connsiteX3" fmla="*/ 2674803 w 2674803"/>
              <a:gd name="connsiteY3" fmla="*/ 7013190 h 7013190"/>
              <a:gd name="connsiteX4" fmla="*/ 38841 w 2674803"/>
              <a:gd name="connsiteY4" fmla="*/ 6939081 h 7013190"/>
              <a:gd name="connsiteX0" fmla="*/ 22799 w 2674803"/>
              <a:gd name="connsiteY0" fmla="*/ 7003250 h 7013190"/>
              <a:gd name="connsiteX1" fmla="*/ 0 w 2674803"/>
              <a:gd name="connsiteY1" fmla="*/ 0 h 7013190"/>
              <a:gd name="connsiteX2" fmla="*/ 634797 w 2674803"/>
              <a:gd name="connsiteY2" fmla="*/ 16042 h 7013190"/>
              <a:gd name="connsiteX3" fmla="*/ 2674803 w 2674803"/>
              <a:gd name="connsiteY3" fmla="*/ 7013190 h 7013190"/>
              <a:gd name="connsiteX4" fmla="*/ 22799 w 2674803"/>
              <a:gd name="connsiteY4" fmla="*/ 7003250 h 7013190"/>
              <a:gd name="connsiteX0" fmla="*/ 22799 w 2209582"/>
              <a:gd name="connsiteY0" fmla="*/ 7003250 h 7013190"/>
              <a:gd name="connsiteX1" fmla="*/ 0 w 2209582"/>
              <a:gd name="connsiteY1" fmla="*/ 0 h 7013190"/>
              <a:gd name="connsiteX2" fmla="*/ 634797 w 2209582"/>
              <a:gd name="connsiteY2" fmla="*/ 16042 h 7013190"/>
              <a:gd name="connsiteX3" fmla="*/ 2209582 w 2209582"/>
              <a:gd name="connsiteY3" fmla="*/ 7013190 h 7013190"/>
              <a:gd name="connsiteX4" fmla="*/ 22799 w 2209582"/>
              <a:gd name="connsiteY4" fmla="*/ 7003250 h 7013190"/>
              <a:gd name="connsiteX0" fmla="*/ 17635 w 2209582"/>
              <a:gd name="connsiteY0" fmla="*/ 7018820 h 7018820"/>
              <a:gd name="connsiteX1" fmla="*/ 0 w 2209582"/>
              <a:gd name="connsiteY1" fmla="*/ 0 h 7018820"/>
              <a:gd name="connsiteX2" fmla="*/ 634797 w 2209582"/>
              <a:gd name="connsiteY2" fmla="*/ 16042 h 7018820"/>
              <a:gd name="connsiteX3" fmla="*/ 2209582 w 2209582"/>
              <a:gd name="connsiteY3" fmla="*/ 7013190 h 7018820"/>
              <a:gd name="connsiteX4" fmla="*/ 17635 w 2209582"/>
              <a:gd name="connsiteY4" fmla="*/ 7018820 h 7018820"/>
              <a:gd name="connsiteX0" fmla="*/ 17635 w 2225074"/>
              <a:gd name="connsiteY0" fmla="*/ 7018820 h 7033949"/>
              <a:gd name="connsiteX1" fmla="*/ 0 w 2225074"/>
              <a:gd name="connsiteY1" fmla="*/ 0 h 7033949"/>
              <a:gd name="connsiteX2" fmla="*/ 634797 w 2225074"/>
              <a:gd name="connsiteY2" fmla="*/ 16042 h 7033949"/>
              <a:gd name="connsiteX3" fmla="*/ 2225074 w 2225074"/>
              <a:gd name="connsiteY3" fmla="*/ 7033949 h 7033949"/>
              <a:gd name="connsiteX4" fmla="*/ 17635 w 2225074"/>
              <a:gd name="connsiteY4" fmla="*/ 7018820 h 7033949"/>
              <a:gd name="connsiteX0" fmla="*/ 17635 w 2225074"/>
              <a:gd name="connsiteY0" fmla="*/ 7018820 h 7018820"/>
              <a:gd name="connsiteX1" fmla="*/ 0 w 2225074"/>
              <a:gd name="connsiteY1" fmla="*/ 0 h 7018820"/>
              <a:gd name="connsiteX2" fmla="*/ 634797 w 2225074"/>
              <a:gd name="connsiteY2" fmla="*/ 16042 h 7018820"/>
              <a:gd name="connsiteX3" fmla="*/ 2225074 w 2225074"/>
              <a:gd name="connsiteY3" fmla="*/ 7013189 h 7018820"/>
              <a:gd name="connsiteX4" fmla="*/ 17635 w 2225074"/>
              <a:gd name="connsiteY4" fmla="*/ 7018820 h 7018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074" h="7018820">
                <a:moveTo>
                  <a:pt x="17635" y="7018820"/>
                </a:moveTo>
                <a:cubicBezTo>
                  <a:pt x="10035" y="4684403"/>
                  <a:pt x="7600" y="2334417"/>
                  <a:pt x="0" y="0"/>
                </a:cubicBezTo>
                <a:lnTo>
                  <a:pt x="634797" y="16042"/>
                </a:lnTo>
                <a:lnTo>
                  <a:pt x="2225074" y="7013189"/>
                </a:lnTo>
                <a:lnTo>
                  <a:pt x="17635" y="7018820"/>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1">
            <a:extLst>
              <a:ext uri="{FF2B5EF4-FFF2-40B4-BE49-F238E27FC236}">
                <a16:creationId xmlns:a16="http://schemas.microsoft.com/office/drawing/2014/main" id="{7EC05602-1A21-4305-F126-88543ED91292}"/>
              </a:ext>
            </a:extLst>
          </p:cNvPr>
          <p:cNvSpPr/>
          <p:nvPr userDrawn="1"/>
        </p:nvSpPr>
        <p:spPr>
          <a:xfrm rot="10800000" flipV="1">
            <a:off x="10236096" y="2946700"/>
            <a:ext cx="1991464" cy="3917973"/>
          </a:xfrm>
          <a:custGeom>
            <a:avLst/>
            <a:gdLst>
              <a:gd name="connsiteX0" fmla="*/ 0 w 1996544"/>
              <a:gd name="connsiteY0" fmla="*/ 3954379 h 3954379"/>
              <a:gd name="connsiteX1" fmla="*/ 0 w 1996544"/>
              <a:gd name="connsiteY1" fmla="*/ 0 h 3954379"/>
              <a:gd name="connsiteX2" fmla="*/ 1996544 w 1996544"/>
              <a:gd name="connsiteY2" fmla="*/ 3954379 h 3954379"/>
              <a:gd name="connsiteX3" fmla="*/ 0 w 1996544"/>
              <a:gd name="connsiteY3" fmla="*/ 3954379 h 3954379"/>
              <a:gd name="connsiteX0" fmla="*/ 0 w 1986384"/>
              <a:gd name="connsiteY0" fmla="*/ 3954379 h 3959459"/>
              <a:gd name="connsiteX1" fmla="*/ 0 w 1986384"/>
              <a:gd name="connsiteY1" fmla="*/ 0 h 3959459"/>
              <a:gd name="connsiteX2" fmla="*/ 1986384 w 1986384"/>
              <a:gd name="connsiteY2" fmla="*/ 3959459 h 3959459"/>
              <a:gd name="connsiteX3" fmla="*/ 0 w 1986384"/>
              <a:gd name="connsiteY3" fmla="*/ 3954379 h 3959459"/>
              <a:gd name="connsiteX0" fmla="*/ 0 w 1991464"/>
              <a:gd name="connsiteY0" fmla="*/ 3964539 h 3964539"/>
              <a:gd name="connsiteX1" fmla="*/ 5080 w 1991464"/>
              <a:gd name="connsiteY1" fmla="*/ 0 h 3964539"/>
              <a:gd name="connsiteX2" fmla="*/ 1991464 w 1991464"/>
              <a:gd name="connsiteY2" fmla="*/ 3959459 h 3964539"/>
              <a:gd name="connsiteX3" fmla="*/ 0 w 1991464"/>
              <a:gd name="connsiteY3" fmla="*/ 3964539 h 3964539"/>
              <a:gd name="connsiteX0" fmla="*/ 0 w 1991464"/>
              <a:gd name="connsiteY0" fmla="*/ 3917973 h 3917973"/>
              <a:gd name="connsiteX1" fmla="*/ 13547 w 1991464"/>
              <a:gd name="connsiteY1" fmla="*/ 0 h 3917973"/>
              <a:gd name="connsiteX2" fmla="*/ 1991464 w 1991464"/>
              <a:gd name="connsiteY2" fmla="*/ 3912893 h 3917973"/>
              <a:gd name="connsiteX3" fmla="*/ 0 w 1991464"/>
              <a:gd name="connsiteY3" fmla="*/ 3917973 h 3917973"/>
            </a:gdLst>
            <a:ahLst/>
            <a:cxnLst>
              <a:cxn ang="0">
                <a:pos x="connsiteX0" y="connsiteY0"/>
              </a:cxn>
              <a:cxn ang="0">
                <a:pos x="connsiteX1" y="connsiteY1"/>
              </a:cxn>
              <a:cxn ang="0">
                <a:pos x="connsiteX2" y="connsiteY2"/>
              </a:cxn>
              <a:cxn ang="0">
                <a:pos x="connsiteX3" y="connsiteY3"/>
              </a:cxn>
            </a:cxnLst>
            <a:rect l="l" t="t" r="r" b="b"/>
            <a:pathLst>
              <a:path w="1991464" h="3917973">
                <a:moveTo>
                  <a:pt x="0" y="3917973"/>
                </a:moveTo>
                <a:cubicBezTo>
                  <a:pt x="1693" y="2596460"/>
                  <a:pt x="11854" y="1321513"/>
                  <a:pt x="13547" y="0"/>
                </a:cubicBezTo>
                <a:lnTo>
                  <a:pt x="1991464" y="3912893"/>
                </a:lnTo>
                <a:lnTo>
                  <a:pt x="0" y="3917973"/>
                </a:lnTo>
                <a:close/>
              </a:path>
            </a:pathLst>
          </a:custGeom>
          <a:solidFill>
            <a:srgbClr val="282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9E05B0C-07B1-6E94-CB04-5B692DF95A11}"/>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1028955" y="-5513"/>
            <a:ext cx="565288" cy="565288"/>
          </a:xfrm>
          <a:prstGeom prst="rect">
            <a:avLst/>
          </a:prstGeom>
        </p:spPr>
      </p:pic>
    </p:spTree>
    <p:extLst>
      <p:ext uri="{BB962C8B-B14F-4D97-AF65-F5344CB8AC3E}">
        <p14:creationId xmlns:p14="http://schemas.microsoft.com/office/powerpoint/2010/main" val="151306121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712" r:id="rId3"/>
    <p:sldLayoutId id="2147483730" r:id="rId4"/>
    <p:sldLayoutId id="2147483759" r:id="rId5"/>
    <p:sldLayoutId id="2147483760"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B28EB04-EDC5-1DE2-2F96-E6EE24823DA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1026464" y="0"/>
            <a:ext cx="565288" cy="565288"/>
          </a:xfrm>
          <a:prstGeom prst="rect">
            <a:avLst/>
          </a:prstGeom>
        </p:spPr>
      </p:pic>
      <p:sp>
        <p:nvSpPr>
          <p:cNvPr id="4" name="Right Triangle 3">
            <a:extLst>
              <a:ext uri="{FF2B5EF4-FFF2-40B4-BE49-F238E27FC236}">
                <a16:creationId xmlns:a16="http://schemas.microsoft.com/office/drawing/2014/main" id="{2275901F-93B8-C343-88C0-E9739A319D14}"/>
              </a:ext>
            </a:extLst>
          </p:cNvPr>
          <p:cNvSpPr/>
          <p:nvPr userDrawn="1"/>
        </p:nvSpPr>
        <p:spPr>
          <a:xfrm rot="10800000" flipV="1">
            <a:off x="10266947" y="2951747"/>
            <a:ext cx="1925053" cy="3906253"/>
          </a:xfrm>
          <a:prstGeom prst="rtTriangle">
            <a:avLst/>
          </a:pr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9539724"/>
      </p:ext>
    </p:extLst>
  </p:cSld>
  <p:clrMap bg1="lt1" tx1="dk1" bg2="lt2" tx2="dk2" accent1="accent1" accent2="accent2" accent3="accent3" accent4="accent4" accent5="accent5" accent6="accent6" hlink="hlink" folHlink="folHlink"/>
  <p:sldLayoutIdLst>
    <p:sldLayoutId id="2147483687" r:id="rId1"/>
    <p:sldLayoutId id="2147483688"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EF9F1F60-35AA-9F91-1C94-C09C8690FF7A}"/>
              </a:ext>
            </a:extLst>
          </p:cNvPr>
          <p:cNvSpPr>
            <a:spLocks noGrp="1"/>
          </p:cNvSpPr>
          <p:nvPr>
            <p:ph type="title"/>
          </p:nvPr>
        </p:nvSpPr>
        <p:spPr>
          <a:xfrm>
            <a:off x="732692" y="101356"/>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67967771"/>
      </p:ext>
    </p:extLst>
  </p:cSld>
  <p:clrMap bg1="lt1" tx1="dk1" bg2="lt2" tx2="dk2" accent1="accent1" accent2="accent2" accent3="accent3" accent4="accent4" accent5="accent5" accent6="accent6" hlink="hlink" folHlink="folHlink"/>
  <p:sldLayoutIdLst>
    <p:sldLayoutId id="2147483683"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BD2C1F-EF5D-1C75-AD65-CAE6244FD0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3C160A-778E-A4DD-5CF8-389FF3CCB6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357E6B-9C49-69E0-7F16-51DBE6E275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BCD5FC-13DF-7947-A2F8-230685ED9D21}" type="datetimeFigureOut">
              <a:rPr lang="en-US" smtClean="0"/>
              <a:t>6/26/2025</a:t>
            </a:fld>
            <a:endParaRPr lang="en-US"/>
          </a:p>
        </p:txBody>
      </p:sp>
      <p:sp>
        <p:nvSpPr>
          <p:cNvPr id="5" name="Footer Placeholder 4">
            <a:extLst>
              <a:ext uri="{FF2B5EF4-FFF2-40B4-BE49-F238E27FC236}">
                <a16:creationId xmlns:a16="http://schemas.microsoft.com/office/drawing/2014/main" id="{9FEC05D8-3E6F-1C63-9E65-B8F338CCEE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1DF4E-9FAF-BF6F-F220-4F4F251039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D8ADAF-E0A9-C440-BF83-4CE99D685A9D}" type="slidenum">
              <a:rPr lang="en-US" smtClean="0"/>
              <a:t>‹#›</a:t>
            </a:fld>
            <a:endParaRPr lang="en-US"/>
          </a:p>
        </p:txBody>
      </p:sp>
    </p:spTree>
    <p:extLst>
      <p:ext uri="{BB962C8B-B14F-4D97-AF65-F5344CB8AC3E}">
        <p14:creationId xmlns:p14="http://schemas.microsoft.com/office/powerpoint/2010/main" val="26750345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65" r:id="rId12"/>
    <p:sldLayoutId id="2147483766" r:id="rId13"/>
    <p:sldLayoutId id="2147483767" r:id="rId14"/>
    <p:sldLayoutId id="2147483768" r:id="rId15"/>
    <p:sldLayoutId id="2147483769" r:id="rId16"/>
    <p:sldLayoutId id="2147483770" r:id="rId17"/>
    <p:sldLayoutId id="2147483771"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pic>
        <p:nvPicPr>
          <p:cNvPr id="3" name="Picture 2" descr="A black and white logo&#10;&#10;Description automatically generated">
            <a:extLst>
              <a:ext uri="{FF2B5EF4-FFF2-40B4-BE49-F238E27FC236}">
                <a16:creationId xmlns:a16="http://schemas.microsoft.com/office/drawing/2014/main" id="{1EA359B5-21D6-9677-812F-2534C08D820A}"/>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11033188" y="-6670"/>
            <a:ext cx="565288" cy="565288"/>
          </a:xfrm>
          <a:prstGeom prst="rect">
            <a:avLst/>
          </a:prstGeom>
        </p:spPr>
      </p:pic>
      <p:sp>
        <p:nvSpPr>
          <p:cNvPr id="4" name="Trapezoid 6">
            <a:extLst>
              <a:ext uri="{FF2B5EF4-FFF2-40B4-BE49-F238E27FC236}">
                <a16:creationId xmlns:a16="http://schemas.microsoft.com/office/drawing/2014/main" id="{A46FE110-BE47-0786-5EF0-D0F1B9651C3A}"/>
              </a:ext>
            </a:extLst>
          </p:cNvPr>
          <p:cNvSpPr/>
          <p:nvPr userDrawn="1"/>
        </p:nvSpPr>
        <p:spPr>
          <a:xfrm rot="10800000">
            <a:off x="10038670" y="-5511"/>
            <a:ext cx="2188890" cy="6870184"/>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0 w 3309730"/>
              <a:gd name="connsiteY0" fmla="*/ 7019293 h 7029232"/>
              <a:gd name="connsiteX1" fmla="*/ 538675 w 3309730"/>
              <a:gd name="connsiteY1" fmla="*/ 0 h 7029232"/>
              <a:gd name="connsiteX2" fmla="*/ 1269724 w 3309730"/>
              <a:gd name="connsiteY2" fmla="*/ 32084 h 7029232"/>
              <a:gd name="connsiteX3" fmla="*/ 3309730 w 3309730"/>
              <a:gd name="connsiteY3" fmla="*/ 7029232 h 7029232"/>
              <a:gd name="connsiteX4" fmla="*/ 0 w 3309730"/>
              <a:gd name="connsiteY4" fmla="*/ 7019293 h 7029232"/>
              <a:gd name="connsiteX0" fmla="*/ 568230 w 2771055"/>
              <a:gd name="connsiteY0" fmla="*/ 7003250 h 7029232"/>
              <a:gd name="connsiteX1" fmla="*/ 0 w 2771055"/>
              <a:gd name="connsiteY1" fmla="*/ 0 h 7029232"/>
              <a:gd name="connsiteX2" fmla="*/ 731049 w 2771055"/>
              <a:gd name="connsiteY2" fmla="*/ 32084 h 7029232"/>
              <a:gd name="connsiteX3" fmla="*/ 2771055 w 2771055"/>
              <a:gd name="connsiteY3" fmla="*/ 7029232 h 7029232"/>
              <a:gd name="connsiteX4" fmla="*/ 568230 w 2771055"/>
              <a:gd name="connsiteY4" fmla="*/ 7003250 h 7029232"/>
              <a:gd name="connsiteX0" fmla="*/ 135093 w 2771055"/>
              <a:gd name="connsiteY0" fmla="*/ 6955123 h 7029232"/>
              <a:gd name="connsiteX1" fmla="*/ 0 w 2771055"/>
              <a:gd name="connsiteY1" fmla="*/ 0 h 7029232"/>
              <a:gd name="connsiteX2" fmla="*/ 731049 w 2771055"/>
              <a:gd name="connsiteY2" fmla="*/ 32084 h 7029232"/>
              <a:gd name="connsiteX3" fmla="*/ 2771055 w 2771055"/>
              <a:gd name="connsiteY3" fmla="*/ 7029232 h 7029232"/>
              <a:gd name="connsiteX4" fmla="*/ 135093 w 2771055"/>
              <a:gd name="connsiteY4" fmla="*/ 6955123 h 7029232"/>
              <a:gd name="connsiteX0" fmla="*/ 38841 w 2674803"/>
              <a:gd name="connsiteY0" fmla="*/ 6939081 h 7013190"/>
              <a:gd name="connsiteX1" fmla="*/ 0 w 2674803"/>
              <a:gd name="connsiteY1" fmla="*/ 0 h 7013190"/>
              <a:gd name="connsiteX2" fmla="*/ 634797 w 2674803"/>
              <a:gd name="connsiteY2" fmla="*/ 16042 h 7013190"/>
              <a:gd name="connsiteX3" fmla="*/ 2674803 w 2674803"/>
              <a:gd name="connsiteY3" fmla="*/ 7013190 h 7013190"/>
              <a:gd name="connsiteX4" fmla="*/ 38841 w 2674803"/>
              <a:gd name="connsiteY4" fmla="*/ 6939081 h 7013190"/>
              <a:gd name="connsiteX0" fmla="*/ 22799 w 2674803"/>
              <a:gd name="connsiteY0" fmla="*/ 7003250 h 7013190"/>
              <a:gd name="connsiteX1" fmla="*/ 0 w 2674803"/>
              <a:gd name="connsiteY1" fmla="*/ 0 h 7013190"/>
              <a:gd name="connsiteX2" fmla="*/ 634797 w 2674803"/>
              <a:gd name="connsiteY2" fmla="*/ 16042 h 7013190"/>
              <a:gd name="connsiteX3" fmla="*/ 2674803 w 2674803"/>
              <a:gd name="connsiteY3" fmla="*/ 7013190 h 7013190"/>
              <a:gd name="connsiteX4" fmla="*/ 22799 w 2674803"/>
              <a:gd name="connsiteY4" fmla="*/ 7003250 h 7013190"/>
              <a:gd name="connsiteX0" fmla="*/ 22799 w 2209582"/>
              <a:gd name="connsiteY0" fmla="*/ 7003250 h 7013190"/>
              <a:gd name="connsiteX1" fmla="*/ 0 w 2209582"/>
              <a:gd name="connsiteY1" fmla="*/ 0 h 7013190"/>
              <a:gd name="connsiteX2" fmla="*/ 634797 w 2209582"/>
              <a:gd name="connsiteY2" fmla="*/ 16042 h 7013190"/>
              <a:gd name="connsiteX3" fmla="*/ 2209582 w 2209582"/>
              <a:gd name="connsiteY3" fmla="*/ 7013190 h 7013190"/>
              <a:gd name="connsiteX4" fmla="*/ 22799 w 2209582"/>
              <a:gd name="connsiteY4" fmla="*/ 7003250 h 7013190"/>
              <a:gd name="connsiteX0" fmla="*/ 17635 w 2209582"/>
              <a:gd name="connsiteY0" fmla="*/ 7018820 h 7018820"/>
              <a:gd name="connsiteX1" fmla="*/ 0 w 2209582"/>
              <a:gd name="connsiteY1" fmla="*/ 0 h 7018820"/>
              <a:gd name="connsiteX2" fmla="*/ 634797 w 2209582"/>
              <a:gd name="connsiteY2" fmla="*/ 16042 h 7018820"/>
              <a:gd name="connsiteX3" fmla="*/ 2209582 w 2209582"/>
              <a:gd name="connsiteY3" fmla="*/ 7013190 h 7018820"/>
              <a:gd name="connsiteX4" fmla="*/ 17635 w 2209582"/>
              <a:gd name="connsiteY4" fmla="*/ 7018820 h 7018820"/>
              <a:gd name="connsiteX0" fmla="*/ 17635 w 2225074"/>
              <a:gd name="connsiteY0" fmla="*/ 7018820 h 7033949"/>
              <a:gd name="connsiteX1" fmla="*/ 0 w 2225074"/>
              <a:gd name="connsiteY1" fmla="*/ 0 h 7033949"/>
              <a:gd name="connsiteX2" fmla="*/ 634797 w 2225074"/>
              <a:gd name="connsiteY2" fmla="*/ 16042 h 7033949"/>
              <a:gd name="connsiteX3" fmla="*/ 2225074 w 2225074"/>
              <a:gd name="connsiteY3" fmla="*/ 7033949 h 7033949"/>
              <a:gd name="connsiteX4" fmla="*/ 17635 w 2225074"/>
              <a:gd name="connsiteY4" fmla="*/ 7018820 h 7033949"/>
              <a:gd name="connsiteX0" fmla="*/ 17635 w 2225074"/>
              <a:gd name="connsiteY0" fmla="*/ 7018820 h 7018820"/>
              <a:gd name="connsiteX1" fmla="*/ 0 w 2225074"/>
              <a:gd name="connsiteY1" fmla="*/ 0 h 7018820"/>
              <a:gd name="connsiteX2" fmla="*/ 634797 w 2225074"/>
              <a:gd name="connsiteY2" fmla="*/ 16042 h 7018820"/>
              <a:gd name="connsiteX3" fmla="*/ 2225074 w 2225074"/>
              <a:gd name="connsiteY3" fmla="*/ 7013189 h 7018820"/>
              <a:gd name="connsiteX4" fmla="*/ 17635 w 2225074"/>
              <a:gd name="connsiteY4" fmla="*/ 7018820 h 7018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074" h="7018820">
                <a:moveTo>
                  <a:pt x="17635" y="7018820"/>
                </a:moveTo>
                <a:cubicBezTo>
                  <a:pt x="10035" y="4684403"/>
                  <a:pt x="7600" y="2334417"/>
                  <a:pt x="0" y="0"/>
                </a:cubicBezTo>
                <a:lnTo>
                  <a:pt x="634797" y="16042"/>
                </a:lnTo>
                <a:lnTo>
                  <a:pt x="2225074" y="7013189"/>
                </a:lnTo>
                <a:lnTo>
                  <a:pt x="17635" y="7018820"/>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1">
            <a:extLst>
              <a:ext uri="{FF2B5EF4-FFF2-40B4-BE49-F238E27FC236}">
                <a16:creationId xmlns:a16="http://schemas.microsoft.com/office/drawing/2014/main" id="{7EC05602-1A21-4305-F126-88543ED91292}"/>
              </a:ext>
            </a:extLst>
          </p:cNvPr>
          <p:cNvSpPr/>
          <p:nvPr userDrawn="1"/>
        </p:nvSpPr>
        <p:spPr>
          <a:xfrm rot="10800000" flipV="1">
            <a:off x="10236096" y="2946700"/>
            <a:ext cx="1991464" cy="3917973"/>
          </a:xfrm>
          <a:custGeom>
            <a:avLst/>
            <a:gdLst>
              <a:gd name="connsiteX0" fmla="*/ 0 w 1996544"/>
              <a:gd name="connsiteY0" fmla="*/ 3954379 h 3954379"/>
              <a:gd name="connsiteX1" fmla="*/ 0 w 1996544"/>
              <a:gd name="connsiteY1" fmla="*/ 0 h 3954379"/>
              <a:gd name="connsiteX2" fmla="*/ 1996544 w 1996544"/>
              <a:gd name="connsiteY2" fmla="*/ 3954379 h 3954379"/>
              <a:gd name="connsiteX3" fmla="*/ 0 w 1996544"/>
              <a:gd name="connsiteY3" fmla="*/ 3954379 h 3954379"/>
              <a:gd name="connsiteX0" fmla="*/ 0 w 1986384"/>
              <a:gd name="connsiteY0" fmla="*/ 3954379 h 3959459"/>
              <a:gd name="connsiteX1" fmla="*/ 0 w 1986384"/>
              <a:gd name="connsiteY1" fmla="*/ 0 h 3959459"/>
              <a:gd name="connsiteX2" fmla="*/ 1986384 w 1986384"/>
              <a:gd name="connsiteY2" fmla="*/ 3959459 h 3959459"/>
              <a:gd name="connsiteX3" fmla="*/ 0 w 1986384"/>
              <a:gd name="connsiteY3" fmla="*/ 3954379 h 3959459"/>
              <a:gd name="connsiteX0" fmla="*/ 0 w 1991464"/>
              <a:gd name="connsiteY0" fmla="*/ 3964539 h 3964539"/>
              <a:gd name="connsiteX1" fmla="*/ 5080 w 1991464"/>
              <a:gd name="connsiteY1" fmla="*/ 0 h 3964539"/>
              <a:gd name="connsiteX2" fmla="*/ 1991464 w 1991464"/>
              <a:gd name="connsiteY2" fmla="*/ 3959459 h 3964539"/>
              <a:gd name="connsiteX3" fmla="*/ 0 w 1991464"/>
              <a:gd name="connsiteY3" fmla="*/ 3964539 h 3964539"/>
              <a:gd name="connsiteX0" fmla="*/ 0 w 1991464"/>
              <a:gd name="connsiteY0" fmla="*/ 3917973 h 3917973"/>
              <a:gd name="connsiteX1" fmla="*/ 13547 w 1991464"/>
              <a:gd name="connsiteY1" fmla="*/ 0 h 3917973"/>
              <a:gd name="connsiteX2" fmla="*/ 1991464 w 1991464"/>
              <a:gd name="connsiteY2" fmla="*/ 3912893 h 3917973"/>
              <a:gd name="connsiteX3" fmla="*/ 0 w 1991464"/>
              <a:gd name="connsiteY3" fmla="*/ 3917973 h 3917973"/>
            </a:gdLst>
            <a:ahLst/>
            <a:cxnLst>
              <a:cxn ang="0">
                <a:pos x="connsiteX0" y="connsiteY0"/>
              </a:cxn>
              <a:cxn ang="0">
                <a:pos x="connsiteX1" y="connsiteY1"/>
              </a:cxn>
              <a:cxn ang="0">
                <a:pos x="connsiteX2" y="connsiteY2"/>
              </a:cxn>
              <a:cxn ang="0">
                <a:pos x="connsiteX3" y="connsiteY3"/>
              </a:cxn>
            </a:cxnLst>
            <a:rect l="l" t="t" r="r" b="b"/>
            <a:pathLst>
              <a:path w="1991464" h="3917973">
                <a:moveTo>
                  <a:pt x="0" y="3917973"/>
                </a:moveTo>
                <a:cubicBezTo>
                  <a:pt x="1693" y="2596460"/>
                  <a:pt x="11854" y="1321513"/>
                  <a:pt x="13547" y="0"/>
                </a:cubicBezTo>
                <a:lnTo>
                  <a:pt x="1991464" y="3912893"/>
                </a:lnTo>
                <a:lnTo>
                  <a:pt x="0" y="3917973"/>
                </a:lnTo>
                <a:close/>
              </a:path>
            </a:pathLst>
          </a:custGeom>
          <a:solidFill>
            <a:srgbClr val="282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9E05B0C-07B1-6E94-CB04-5B692DF95A11}"/>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11028955" y="-5513"/>
            <a:ext cx="565288" cy="565288"/>
          </a:xfrm>
          <a:prstGeom prst="rect">
            <a:avLst/>
          </a:prstGeom>
        </p:spPr>
      </p:pic>
    </p:spTree>
    <p:extLst>
      <p:ext uri="{BB962C8B-B14F-4D97-AF65-F5344CB8AC3E}">
        <p14:creationId xmlns:p14="http://schemas.microsoft.com/office/powerpoint/2010/main" val="329809176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52" r:id="rId7"/>
    <p:sldLayoutId id="2147483753" r:id="rId8"/>
    <p:sldLayoutId id="2147483755" r:id="rId9"/>
    <p:sldLayoutId id="2147483756" r:id="rId10"/>
    <p:sldLayoutId id="2147483757" r:id="rId11"/>
    <p:sldLayoutId id="2147483758"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pic>
        <p:nvPicPr>
          <p:cNvPr id="5" name="Picture 4" descr="A picture containing tent, outdoor object&#10;&#10;Description automatically generated">
            <a:extLst>
              <a:ext uri="{FF2B5EF4-FFF2-40B4-BE49-F238E27FC236}">
                <a16:creationId xmlns:a16="http://schemas.microsoft.com/office/drawing/2014/main" id="{EA85638D-0A41-4792-8589-3573EA3FF699}"/>
              </a:ext>
            </a:extLst>
          </p:cNvPr>
          <p:cNvPicPr>
            <a:picLocks noChangeAspect="1"/>
          </p:cNvPicPr>
          <p:nvPr userDrawn="1"/>
        </p:nvPicPr>
        <p:blipFill>
          <a:blip r:embed="rId10" cstate="email">
            <a:alphaModFix amt="20000"/>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0" y="-1270000"/>
            <a:ext cx="12192000" cy="8128000"/>
          </a:xfrm>
          <a:prstGeom prst="rect">
            <a:avLst/>
          </a:prstGeom>
        </p:spPr>
      </p:pic>
      <p:sp>
        <p:nvSpPr>
          <p:cNvPr id="2" name="Title Placeholder 1">
            <a:extLst>
              <a:ext uri="{FF2B5EF4-FFF2-40B4-BE49-F238E27FC236}">
                <a16:creationId xmlns:a16="http://schemas.microsoft.com/office/drawing/2014/main" id="{DC6A2D24-C836-4A66-8158-63BE1DB69DC4}"/>
              </a:ext>
            </a:extLst>
          </p:cNvPr>
          <p:cNvSpPr>
            <a:spLocks noGrp="1"/>
          </p:cNvSpPr>
          <p:nvPr>
            <p:ph type="title"/>
          </p:nvPr>
        </p:nvSpPr>
        <p:spPr>
          <a:xfrm>
            <a:off x="838200" y="239865"/>
            <a:ext cx="10515600" cy="7935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248027-9637-4614-A8AE-3C1095D797D1}"/>
              </a:ext>
            </a:extLst>
          </p:cNvPr>
          <p:cNvSpPr>
            <a:spLocks noGrp="1"/>
          </p:cNvSpPr>
          <p:nvPr>
            <p:ph type="body" idx="1"/>
          </p:nvPr>
        </p:nvSpPr>
        <p:spPr>
          <a:xfrm>
            <a:off x="838200" y="1572016"/>
            <a:ext cx="10515600" cy="460494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a:extLst>
              <a:ext uri="{FF2B5EF4-FFF2-40B4-BE49-F238E27FC236}">
                <a16:creationId xmlns:a16="http://schemas.microsoft.com/office/drawing/2014/main" id="{BA14C2EB-04F3-3A43-BCA9-1536B35C7998}"/>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9710530" y="6357186"/>
            <a:ext cx="2101645" cy="320590"/>
          </a:xfrm>
          <a:prstGeom prst="rect">
            <a:avLst/>
          </a:prstGeom>
        </p:spPr>
      </p:pic>
      <p:pic>
        <p:nvPicPr>
          <p:cNvPr id="6" name="Picture 2" descr="Image result for denver international airport logos png">
            <a:extLst>
              <a:ext uri="{FF2B5EF4-FFF2-40B4-BE49-F238E27FC236}">
                <a16:creationId xmlns:a16="http://schemas.microsoft.com/office/drawing/2014/main" id="{40771798-0397-4877-A66D-B75E9342D956}"/>
              </a:ext>
            </a:extLst>
          </p:cNvPr>
          <p:cNvPicPr>
            <a:picLocks noChangeAspect="1" noChangeArrowheads="1"/>
          </p:cNvPicPr>
          <p:nvPr userDrawn="1"/>
        </p:nvPicPr>
        <p:blipFill>
          <a:blip r:embed="rId12" cstate="email">
            <a:extLst>
              <a:ext uri="{28A0092B-C50C-407E-A947-70E740481C1C}">
                <a14:useLocalDpi xmlns:a14="http://schemas.microsoft.com/office/drawing/2010/main"/>
              </a:ext>
            </a:extLst>
          </a:blip>
          <a:srcRect/>
          <a:stretch>
            <a:fillRect/>
          </a:stretch>
        </p:blipFill>
        <p:spPr bwMode="auto">
          <a:xfrm>
            <a:off x="179408" y="6196013"/>
            <a:ext cx="557934" cy="521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97087"/>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2"/>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283A4A99-9D8D-657A-3A0B-8E2B1E2F9DD7}"/>
              </a:ext>
            </a:extLst>
          </p:cNvPr>
          <p:cNvGrpSpPr/>
          <p:nvPr/>
        </p:nvGrpSpPr>
        <p:grpSpPr>
          <a:xfrm>
            <a:off x="0" y="6368899"/>
            <a:ext cx="12192000" cy="274320"/>
            <a:chOff x="0" y="6425471"/>
            <a:chExt cx="12192000" cy="219456"/>
          </a:xfrm>
        </p:grpSpPr>
        <p:sp>
          <p:nvSpPr>
            <p:cNvPr id="10" name="Rectangle 9">
              <a:extLst>
                <a:ext uri="{FF2B5EF4-FFF2-40B4-BE49-F238E27FC236}">
                  <a16:creationId xmlns:a16="http://schemas.microsoft.com/office/drawing/2014/main" id="{8F2587E5-271E-7074-C826-E14CF4AFA1B3}"/>
                </a:ext>
              </a:extLst>
            </p:cNvPr>
            <p:cNvSpPr/>
            <p:nvPr/>
          </p:nvSpPr>
          <p:spPr>
            <a:xfrm>
              <a:off x="10083800" y="6425471"/>
              <a:ext cx="2108200" cy="21945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CA">
                <a:solidFill>
                  <a:schemeClr val="tx1"/>
                </a:solidFill>
              </a:endParaRPr>
            </a:p>
          </p:txBody>
        </p:sp>
        <p:sp>
          <p:nvSpPr>
            <p:cNvPr id="20" name="Freeform: Shape 19">
              <a:extLst>
                <a:ext uri="{FF2B5EF4-FFF2-40B4-BE49-F238E27FC236}">
                  <a16:creationId xmlns:a16="http://schemas.microsoft.com/office/drawing/2014/main" id="{992B8465-C7AC-6027-D9FD-DE50E8131AAB}"/>
                </a:ext>
              </a:extLst>
            </p:cNvPr>
            <p:cNvSpPr/>
            <p:nvPr/>
          </p:nvSpPr>
          <p:spPr>
            <a:xfrm>
              <a:off x="0" y="6425471"/>
              <a:ext cx="10168890" cy="219456"/>
            </a:xfrm>
            <a:custGeom>
              <a:avLst/>
              <a:gdLst>
                <a:gd name="connsiteX0" fmla="*/ 0 w 10168890"/>
                <a:gd name="connsiteY0" fmla="*/ 0 h 217322"/>
                <a:gd name="connsiteX1" fmla="*/ 10168890 w 10168890"/>
                <a:gd name="connsiteY1" fmla="*/ 0 h 217322"/>
                <a:gd name="connsiteX2" fmla="*/ 10114560 w 10168890"/>
                <a:gd name="connsiteY2" fmla="*/ 217322 h 217322"/>
                <a:gd name="connsiteX3" fmla="*/ 0 w 10168890"/>
                <a:gd name="connsiteY3" fmla="*/ 217322 h 217322"/>
              </a:gdLst>
              <a:ahLst/>
              <a:cxnLst>
                <a:cxn ang="0">
                  <a:pos x="connsiteX0" y="connsiteY0"/>
                </a:cxn>
                <a:cxn ang="0">
                  <a:pos x="connsiteX1" y="connsiteY1"/>
                </a:cxn>
                <a:cxn ang="0">
                  <a:pos x="connsiteX2" y="connsiteY2"/>
                </a:cxn>
                <a:cxn ang="0">
                  <a:pos x="connsiteX3" y="connsiteY3"/>
                </a:cxn>
              </a:cxnLst>
              <a:rect l="l" t="t" r="r" b="b"/>
              <a:pathLst>
                <a:path w="10168890" h="217322">
                  <a:moveTo>
                    <a:pt x="0" y="0"/>
                  </a:moveTo>
                  <a:lnTo>
                    <a:pt x="10168890" y="0"/>
                  </a:lnTo>
                  <a:lnTo>
                    <a:pt x="10114560" y="217322"/>
                  </a:lnTo>
                  <a:lnTo>
                    <a:pt x="0" y="217322"/>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CA"/>
            </a:p>
          </p:txBody>
        </p:sp>
      </p:grpSp>
      <p:sp>
        <p:nvSpPr>
          <p:cNvPr id="2" name="Title Placeholder 1">
            <a:extLst>
              <a:ext uri="{FF2B5EF4-FFF2-40B4-BE49-F238E27FC236}">
                <a16:creationId xmlns:a16="http://schemas.microsoft.com/office/drawing/2014/main" id="{3981F38B-CD90-0617-2038-A626E4833E2C}"/>
              </a:ext>
            </a:extLst>
          </p:cNvPr>
          <p:cNvSpPr>
            <a:spLocks noGrp="1"/>
          </p:cNvSpPr>
          <p:nvPr>
            <p:ph type="title"/>
          </p:nvPr>
        </p:nvSpPr>
        <p:spPr>
          <a:xfrm>
            <a:off x="476250" y="364073"/>
            <a:ext cx="10375751" cy="455077"/>
          </a:xfrm>
          <a:prstGeom prst="rect">
            <a:avLst/>
          </a:prstGeom>
        </p:spPr>
        <p:txBody>
          <a:bodyPr vert="horz" lIns="0" tIns="45720" rIns="0" bIns="45720" rtlCol="0" anchor="ctr">
            <a:normAutofit/>
          </a:bodyPr>
          <a:lstStyle/>
          <a:p>
            <a:r>
              <a:rPr lang="en-US"/>
              <a:t>Click to edit Master title style</a:t>
            </a:r>
            <a:endParaRPr lang="en-CA" dirty="0"/>
          </a:p>
        </p:txBody>
      </p:sp>
      <p:sp>
        <p:nvSpPr>
          <p:cNvPr id="3" name="Text Placeholder 2">
            <a:extLst>
              <a:ext uri="{FF2B5EF4-FFF2-40B4-BE49-F238E27FC236}">
                <a16:creationId xmlns:a16="http://schemas.microsoft.com/office/drawing/2014/main" id="{3EB31FD3-0944-C58F-0D91-17E30999AD6D}"/>
              </a:ext>
            </a:extLst>
          </p:cNvPr>
          <p:cNvSpPr>
            <a:spLocks noGrp="1"/>
          </p:cNvSpPr>
          <p:nvPr>
            <p:ph type="body" idx="1"/>
          </p:nvPr>
        </p:nvSpPr>
        <p:spPr>
          <a:xfrm>
            <a:off x="476250" y="1095375"/>
            <a:ext cx="11239500" cy="507470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Footer Placeholder 4">
            <a:extLst>
              <a:ext uri="{FF2B5EF4-FFF2-40B4-BE49-F238E27FC236}">
                <a16:creationId xmlns:a16="http://schemas.microsoft.com/office/drawing/2014/main" id="{436D27E9-B34D-EE46-B349-8594B0F0BFA5}"/>
              </a:ext>
            </a:extLst>
          </p:cNvPr>
          <p:cNvSpPr>
            <a:spLocks noGrp="1"/>
          </p:cNvSpPr>
          <p:nvPr>
            <p:ph type="ftr" sz="quarter" idx="3"/>
          </p:nvPr>
        </p:nvSpPr>
        <p:spPr>
          <a:xfrm>
            <a:off x="381001" y="6396331"/>
            <a:ext cx="6400800" cy="219456"/>
          </a:xfrm>
          <a:prstGeom prst="rect">
            <a:avLst/>
          </a:prstGeom>
        </p:spPr>
        <p:txBody>
          <a:bodyPr vert="horz" lIns="91440" tIns="45720" rIns="91440" bIns="45720" rtlCol="0" anchor="ctr"/>
          <a:lstStyle>
            <a:lvl1pPr algn="l">
              <a:defRPr sz="900">
                <a:solidFill>
                  <a:schemeClr val="bg1"/>
                </a:solidFill>
              </a:defRPr>
            </a:lvl1pPr>
          </a:lstStyle>
          <a:p>
            <a:endParaRPr lang="en-CA" dirty="0"/>
          </a:p>
        </p:txBody>
      </p:sp>
      <p:sp>
        <p:nvSpPr>
          <p:cNvPr id="6" name="Slide Number Placeholder 5">
            <a:extLst>
              <a:ext uri="{FF2B5EF4-FFF2-40B4-BE49-F238E27FC236}">
                <a16:creationId xmlns:a16="http://schemas.microsoft.com/office/drawing/2014/main" id="{BFAD3E61-49D9-177E-144D-CED6E9B64E7D}"/>
              </a:ext>
            </a:extLst>
          </p:cNvPr>
          <p:cNvSpPr>
            <a:spLocks noGrp="1"/>
          </p:cNvSpPr>
          <p:nvPr>
            <p:ph type="sldNum" sz="quarter" idx="4"/>
          </p:nvPr>
        </p:nvSpPr>
        <p:spPr>
          <a:xfrm>
            <a:off x="9702800" y="6396331"/>
            <a:ext cx="2108200" cy="219456"/>
          </a:xfrm>
          <a:prstGeom prst="rect">
            <a:avLst/>
          </a:prstGeom>
        </p:spPr>
        <p:txBody>
          <a:bodyPr vert="horz" lIns="91440" tIns="45720" rIns="91440" bIns="45720" rtlCol="0" anchor="ctr"/>
          <a:lstStyle>
            <a:lvl1pPr algn="r">
              <a:defRPr sz="900">
                <a:solidFill>
                  <a:schemeClr val="tx1"/>
                </a:solidFill>
              </a:defRPr>
            </a:lvl1pPr>
          </a:lstStyle>
          <a:p>
            <a:r>
              <a:rPr lang="en-CA"/>
              <a:t>| </a:t>
            </a:r>
            <a:fld id="{EF6EC3E8-5E7D-4E80-9407-92A10BFAD6A9}" type="slidenum">
              <a:rPr lang="en-CA" smtClean="0"/>
              <a:pPr/>
              <a:t>‹#›</a:t>
            </a:fld>
            <a:endParaRPr lang="en-CA" dirty="0"/>
          </a:p>
        </p:txBody>
      </p:sp>
      <p:pic>
        <p:nvPicPr>
          <p:cNvPr id="35" name="Graphic 34">
            <a:extLst>
              <a:ext uri="{FF2B5EF4-FFF2-40B4-BE49-F238E27FC236}">
                <a16:creationId xmlns:a16="http://schemas.microsoft.com/office/drawing/2014/main" id="{86BE4104-80A0-8293-0CBE-221D9AB883BA}"/>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11216892" y="431591"/>
            <a:ext cx="498453" cy="320040"/>
          </a:xfrm>
          <a:prstGeom prst="rect">
            <a:avLst/>
          </a:prstGeom>
        </p:spPr>
      </p:pic>
      <p:cxnSp>
        <p:nvCxnSpPr>
          <p:cNvPr id="56" name="Straight Connector 55">
            <a:extLst>
              <a:ext uri="{FF2B5EF4-FFF2-40B4-BE49-F238E27FC236}">
                <a16:creationId xmlns:a16="http://schemas.microsoft.com/office/drawing/2014/main" id="{FC3F21E5-4542-ADDF-CAF1-3DED9232F519}"/>
              </a:ext>
            </a:extLst>
          </p:cNvPr>
          <p:cNvCxnSpPr>
            <a:cxnSpLocks/>
          </p:cNvCxnSpPr>
          <p:nvPr/>
        </p:nvCxnSpPr>
        <p:spPr>
          <a:xfrm flipV="1">
            <a:off x="476250" y="912496"/>
            <a:ext cx="3200400" cy="1063"/>
          </a:xfrm>
          <a:prstGeom prst="line">
            <a:avLst/>
          </a:prstGeom>
          <a:ln w="50800">
            <a:solidFill>
              <a:schemeClr val="accent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8276365"/>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Lst>
  <p:transition>
    <p:fade/>
  </p:transition>
  <p:hf hdr="0" ftr="0" dt="0"/>
  <p:txStyles>
    <p:titleStyle>
      <a:lvl1pPr algn="l" defTabSz="914400" rtl="0" eaLnBrk="1" latinLnBrk="0" hangingPunct="1">
        <a:lnSpc>
          <a:spcPct val="100000"/>
        </a:lnSpc>
        <a:spcBef>
          <a:spcPct val="0"/>
        </a:spcBef>
        <a:buNone/>
        <a:defRPr sz="3600" b="1" kern="0" baseline="0">
          <a:solidFill>
            <a:schemeClr val="accent1">
              <a:lumMod val="75000"/>
            </a:schemeClr>
          </a:solidFill>
          <a:latin typeface="+mj-lt"/>
          <a:ea typeface="+mj-ea"/>
          <a:cs typeface="+mj-cs"/>
        </a:defRPr>
      </a:lvl1pPr>
    </p:titleStyle>
    <p:bodyStyle>
      <a:lvl1pPr marL="0" indent="0" algn="l" defTabSz="914400" rtl="0" eaLnBrk="1" latinLnBrk="0" hangingPunct="1">
        <a:lnSpc>
          <a:spcPct val="95000"/>
        </a:lnSpc>
        <a:spcBef>
          <a:spcPts val="400"/>
        </a:spcBef>
        <a:spcAft>
          <a:spcPts val="400"/>
        </a:spcAft>
        <a:buFont typeface="Arial" panose="020B0604020202020204" pitchFamily="34" charset="0"/>
        <a:buNone/>
        <a:defRPr sz="2200" b="1" kern="0" baseline="0">
          <a:solidFill>
            <a:schemeClr val="accent1"/>
          </a:solidFill>
          <a:latin typeface="+mn-lt"/>
          <a:ea typeface="+mn-ea"/>
          <a:cs typeface="+mn-cs"/>
        </a:defRPr>
      </a:lvl1pPr>
      <a:lvl2pPr marL="0" indent="0" algn="l" defTabSz="914400" rtl="0" eaLnBrk="1" latinLnBrk="0" hangingPunct="1">
        <a:lnSpc>
          <a:spcPct val="95000"/>
        </a:lnSpc>
        <a:spcBef>
          <a:spcPts val="200"/>
        </a:spcBef>
        <a:spcAft>
          <a:spcPts val="400"/>
        </a:spcAft>
        <a:buClr>
          <a:schemeClr val="accent1"/>
        </a:buClr>
        <a:buFont typeface="Wingdings 3" panose="05040102010807070707" pitchFamily="18" charset="2"/>
        <a:buNone/>
        <a:defRPr sz="1800" b="0" kern="0" baseline="0">
          <a:solidFill>
            <a:schemeClr val="tx1"/>
          </a:solidFill>
          <a:latin typeface="+mn-lt"/>
          <a:ea typeface="+mn-ea"/>
          <a:cs typeface="+mn-cs"/>
        </a:defRPr>
      </a:lvl2pPr>
      <a:lvl3pPr marL="341313" indent="-341313" algn="l" defTabSz="914400" rtl="0" eaLnBrk="1" latinLnBrk="0" hangingPunct="1">
        <a:lnSpc>
          <a:spcPct val="95000"/>
        </a:lnSpc>
        <a:spcBef>
          <a:spcPts val="400"/>
        </a:spcBef>
        <a:spcAft>
          <a:spcPts val="200"/>
        </a:spcAft>
        <a:buClr>
          <a:schemeClr val="accent3"/>
        </a:buClr>
        <a:buSzPct val="100000"/>
        <a:buFont typeface="Wingdings 3" panose="05040102010807070707" pitchFamily="18" charset="2"/>
        <a:buChar char=""/>
        <a:tabLst>
          <a:tab pos="341313" algn="l"/>
        </a:tabLst>
        <a:defRPr lang="en-US" sz="1800" b="1" kern="0" baseline="0" dirty="0">
          <a:solidFill>
            <a:schemeClr val="accent1"/>
          </a:solidFill>
          <a:latin typeface="+mn-lt"/>
          <a:ea typeface="+mn-ea"/>
          <a:cs typeface="+mn-cs"/>
        </a:defRPr>
      </a:lvl3pPr>
      <a:lvl4pPr marL="457200" indent="-228600" algn="l" defTabSz="914400" rtl="0" eaLnBrk="1" latinLnBrk="0" hangingPunct="1">
        <a:lnSpc>
          <a:spcPct val="100000"/>
        </a:lnSpc>
        <a:spcBef>
          <a:spcPts val="200"/>
        </a:spcBef>
        <a:spcAft>
          <a:spcPts val="400"/>
        </a:spcAft>
        <a:buFont typeface="Wingdings 2" panose="05020102010507070707" pitchFamily="18" charset="2"/>
        <a:buChar char=""/>
        <a:tabLst>
          <a:tab pos="571500" algn="l"/>
        </a:tabLst>
        <a:defRPr sz="1600" kern="0" baseline="0">
          <a:solidFill>
            <a:schemeClr val="tx1"/>
          </a:solidFill>
          <a:latin typeface="+mn-lt"/>
          <a:ea typeface="+mn-ea"/>
          <a:cs typeface="+mn-cs"/>
        </a:defRPr>
      </a:lvl4pPr>
      <a:lvl5pPr marL="685800" indent="-228600" algn="l" defTabSz="914400" rtl="0" eaLnBrk="1" latinLnBrk="0" hangingPunct="1">
        <a:lnSpc>
          <a:spcPct val="100000"/>
        </a:lnSpc>
        <a:spcBef>
          <a:spcPts val="400"/>
        </a:spcBef>
        <a:spcAft>
          <a:spcPts val="400"/>
        </a:spcAft>
        <a:buFont typeface="Wingdings" panose="05000000000000000000" pitchFamily="2" charset="2"/>
        <a:buChar char="§"/>
        <a:tabLst>
          <a:tab pos="738188" algn="l"/>
        </a:tabLst>
        <a:defRPr sz="1400" kern="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7" orient="horz" pos="2160">
          <p15:clr>
            <a:srgbClr val="F26B43"/>
          </p15:clr>
        </p15:guide>
        <p15:guide id="38" pos="3840">
          <p15:clr>
            <a:srgbClr val="F26B43"/>
          </p15:clr>
        </p15:guide>
        <p15:guide id="39" pos="7380">
          <p15:clr>
            <a:srgbClr val="F26B43"/>
          </p15:clr>
        </p15:guide>
        <p15:guide id="40" orient="horz" pos="3888">
          <p15:clr>
            <a:srgbClr val="F26B43"/>
          </p15:clr>
        </p15:guide>
        <p15:guide id="41" orient="horz" pos="4014">
          <p15:clr>
            <a:srgbClr val="F26B43"/>
          </p15:clr>
        </p15:guide>
        <p15:guide id="42" orient="horz" pos="4176">
          <p15:clr>
            <a:srgbClr val="F26B43"/>
          </p15:clr>
        </p15:guide>
        <p15:guide id="43" orient="horz" pos="228">
          <p15:clr>
            <a:srgbClr val="F26B43"/>
          </p15:clr>
        </p15:guide>
        <p15:guide id="44" orient="horz" pos="690">
          <p15:clr>
            <a:srgbClr val="F26B43"/>
          </p15:clr>
        </p15:guide>
        <p15:guide id="45" orient="horz" pos="576">
          <p15:clr>
            <a:srgbClr val="F26B43"/>
          </p15:clr>
        </p15:guide>
        <p15:guide id="46" pos="300">
          <p15:clr>
            <a:srgbClr val="F26B43"/>
          </p15:clr>
        </p15:guide>
        <p15:guide id="47" orient="horz" pos="51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sv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46.png"/><Relationship Id="rId5" Type="http://schemas.openxmlformats.org/officeDocument/2006/relationships/image" Target="../media/image45.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1.png"/><Relationship Id="rId2" Type="http://schemas.openxmlformats.org/officeDocument/2006/relationships/diagramData" Target="../diagrams/data1.xml"/><Relationship Id="rId1" Type="http://schemas.openxmlformats.org/officeDocument/2006/relationships/slideLayout" Target="../slideLayouts/slideLayout6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18" Type="http://schemas.openxmlformats.org/officeDocument/2006/relationships/diagramLayout" Target="../diagrams/layout5.xml"/><Relationship Id="rId3" Type="http://schemas.openxmlformats.org/officeDocument/2006/relationships/diagramLayout" Target="../diagrams/layout2.xml"/><Relationship Id="rId21" Type="http://schemas.microsoft.com/office/2007/relationships/diagramDrawing" Target="../diagrams/drawing5.xml"/><Relationship Id="rId7" Type="http://schemas.openxmlformats.org/officeDocument/2006/relationships/diagramData" Target="../diagrams/data3.xml"/><Relationship Id="rId12" Type="http://schemas.openxmlformats.org/officeDocument/2006/relationships/diagramData" Target="../diagrams/data4.xml"/><Relationship Id="rId17" Type="http://schemas.openxmlformats.org/officeDocument/2006/relationships/diagramData" Target="../diagrams/data5.xml"/><Relationship Id="rId2" Type="http://schemas.openxmlformats.org/officeDocument/2006/relationships/diagramData" Target="../diagrams/data2.xml"/><Relationship Id="rId16" Type="http://schemas.microsoft.com/office/2007/relationships/diagramDrawing" Target="../diagrams/drawing4.xml"/><Relationship Id="rId20" Type="http://schemas.openxmlformats.org/officeDocument/2006/relationships/diagramColors" Target="../diagrams/colors5.xml"/><Relationship Id="rId1" Type="http://schemas.openxmlformats.org/officeDocument/2006/relationships/slideLayout" Target="../slideLayouts/slideLayout66.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19" Type="http://schemas.openxmlformats.org/officeDocument/2006/relationships/diagramQuickStyle" Target="../diagrams/quickStyle5.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56.jpeg"/><Relationship Id="rId1" Type="http://schemas.openxmlformats.org/officeDocument/2006/relationships/slideLayout" Target="../slideLayouts/slideLayout6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57.png"/><Relationship Id="rId1" Type="http://schemas.openxmlformats.org/officeDocument/2006/relationships/slideLayout" Target="../slideLayouts/slideLayout6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58.png"/><Relationship Id="rId2" Type="http://schemas.openxmlformats.org/officeDocument/2006/relationships/diagramData" Target="../diagrams/data8.xml"/><Relationship Id="rId1" Type="http://schemas.openxmlformats.org/officeDocument/2006/relationships/slideLayout" Target="../slideLayouts/slideLayout70.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61.jpeg"/><Relationship Id="rId7" Type="http://schemas.openxmlformats.org/officeDocument/2006/relationships/diagramColors" Target="../diagrams/colors9.xml"/><Relationship Id="rId2" Type="http://schemas.openxmlformats.org/officeDocument/2006/relationships/notesSlide" Target="../notesSlides/notesSlide13.xml"/><Relationship Id="rId1" Type="http://schemas.openxmlformats.org/officeDocument/2006/relationships/slideLayout" Target="../slideLayouts/slideLayout71.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2.xml.rels><?xml version="1.0" encoding="UTF-8" standalone="yes"?>
<Relationships xmlns="http://schemas.openxmlformats.org/package/2006/relationships"><Relationship Id="rId3" Type="http://schemas.openxmlformats.org/officeDocument/2006/relationships/hyperlink" Target="http://www.flydenver.com/business-and-community/commerce-hub/outreach-and-engagement/#pastevents" TargetMode="External"/><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72.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diagramLayout" Target="../diagrams/layout10.xml"/><Relationship Id="rId7" Type="http://schemas.openxmlformats.org/officeDocument/2006/relationships/diagramData" Target="../diagrams/data11.xml"/><Relationship Id="rId2" Type="http://schemas.openxmlformats.org/officeDocument/2006/relationships/diagramData" Target="../diagrams/data10.xml"/><Relationship Id="rId1" Type="http://schemas.openxmlformats.org/officeDocument/2006/relationships/slideLayout" Target="../slideLayouts/slideLayout68.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30.xml"/><Relationship Id="rId5" Type="http://schemas.openxmlformats.org/officeDocument/2006/relationships/image" Target="../media/image66.svg"/><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30.xml"/><Relationship Id="rId4" Type="http://schemas.openxmlformats.org/officeDocument/2006/relationships/image" Target="../media/image69.jpeg"/></Relationships>
</file>

<file path=ppt/slides/_rels/slide24.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svg"/><Relationship Id="rId18" Type="http://schemas.openxmlformats.org/officeDocument/2006/relationships/image" Target="../media/image86.png"/><Relationship Id="rId3" Type="http://schemas.openxmlformats.org/officeDocument/2006/relationships/image" Target="../media/image71.svg"/><Relationship Id="rId21" Type="http://schemas.openxmlformats.org/officeDocument/2006/relationships/image" Target="../media/image89.png"/><Relationship Id="rId7" Type="http://schemas.openxmlformats.org/officeDocument/2006/relationships/image" Target="../media/image75.svg"/><Relationship Id="rId12" Type="http://schemas.openxmlformats.org/officeDocument/2006/relationships/image" Target="../media/image80.png"/><Relationship Id="rId17" Type="http://schemas.openxmlformats.org/officeDocument/2006/relationships/image" Target="../media/image85.png"/><Relationship Id="rId2" Type="http://schemas.openxmlformats.org/officeDocument/2006/relationships/image" Target="../media/image70.png"/><Relationship Id="rId16" Type="http://schemas.openxmlformats.org/officeDocument/2006/relationships/image" Target="../media/image84.png"/><Relationship Id="rId20" Type="http://schemas.openxmlformats.org/officeDocument/2006/relationships/image" Target="../media/image88.png"/><Relationship Id="rId1" Type="http://schemas.openxmlformats.org/officeDocument/2006/relationships/slideLayout" Target="../slideLayouts/slideLayout30.xml"/><Relationship Id="rId6" Type="http://schemas.openxmlformats.org/officeDocument/2006/relationships/image" Target="../media/image74.png"/><Relationship Id="rId11" Type="http://schemas.openxmlformats.org/officeDocument/2006/relationships/image" Target="../media/image79.svg"/><Relationship Id="rId24" Type="http://schemas.openxmlformats.org/officeDocument/2006/relationships/image" Target="../media/image92.png"/><Relationship Id="rId5" Type="http://schemas.openxmlformats.org/officeDocument/2006/relationships/image" Target="../media/image73.svg"/><Relationship Id="rId15" Type="http://schemas.openxmlformats.org/officeDocument/2006/relationships/image" Target="../media/image83.png"/><Relationship Id="rId23" Type="http://schemas.openxmlformats.org/officeDocument/2006/relationships/image" Target="../media/image91.png"/><Relationship Id="rId10" Type="http://schemas.openxmlformats.org/officeDocument/2006/relationships/image" Target="../media/image78.png"/><Relationship Id="rId19" Type="http://schemas.openxmlformats.org/officeDocument/2006/relationships/image" Target="../media/image87.png"/><Relationship Id="rId4" Type="http://schemas.openxmlformats.org/officeDocument/2006/relationships/image" Target="../media/image72.png"/><Relationship Id="rId9" Type="http://schemas.openxmlformats.org/officeDocument/2006/relationships/image" Target="../media/image77.svg"/><Relationship Id="rId14" Type="http://schemas.openxmlformats.org/officeDocument/2006/relationships/image" Target="../media/image82.png"/><Relationship Id="rId22" Type="http://schemas.openxmlformats.org/officeDocument/2006/relationships/image" Target="../media/image90.jpeg"/></Relationships>
</file>

<file path=ppt/slides/_rels/slide25.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notesSlide" Target="../notesSlides/notesSlide14.xml"/><Relationship Id="rId1" Type="http://schemas.openxmlformats.org/officeDocument/2006/relationships/slideLayout" Target="../slideLayouts/slideLayout30.xml"/><Relationship Id="rId6" Type="http://schemas.openxmlformats.org/officeDocument/2006/relationships/image" Target="../media/image96.jpeg"/><Relationship Id="rId5" Type="http://schemas.openxmlformats.org/officeDocument/2006/relationships/image" Target="../media/image95.png"/><Relationship Id="rId4" Type="http://schemas.openxmlformats.org/officeDocument/2006/relationships/image" Target="../media/image94.jpeg"/><Relationship Id="rId9" Type="http://schemas.openxmlformats.org/officeDocument/2006/relationships/image" Target="../media/image99.jpeg"/></Relationships>
</file>

<file path=ppt/slides/_rels/slide2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svg"/><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105.png"/><Relationship Id="rId5" Type="http://schemas.openxmlformats.org/officeDocument/2006/relationships/image" Target="../media/image104.svg"/><Relationship Id="rId4" Type="http://schemas.openxmlformats.org/officeDocument/2006/relationships/image" Target="../media/image103.png"/></Relationships>
</file>

<file path=ppt/slides/_rels/slide28.xml.rels><?xml version="1.0" encoding="UTF-8" standalone="yes"?>
<Relationships xmlns="http://schemas.openxmlformats.org/package/2006/relationships"><Relationship Id="rId8" Type="http://schemas.openxmlformats.org/officeDocument/2006/relationships/hyperlink" Target="http://gilmorecc.com/" TargetMode="External"/><Relationship Id="rId3" Type="http://schemas.openxmlformats.org/officeDocument/2006/relationships/image" Target="../media/image109.jpeg"/><Relationship Id="rId7" Type="http://schemas.openxmlformats.org/officeDocument/2006/relationships/image" Target="../media/image66.svg"/><Relationship Id="rId2" Type="http://schemas.openxmlformats.org/officeDocument/2006/relationships/image" Target="../media/image108.jpeg"/><Relationship Id="rId1" Type="http://schemas.openxmlformats.org/officeDocument/2006/relationships/slideLayout" Target="../slideLayouts/slideLayout30.xml"/><Relationship Id="rId6" Type="http://schemas.openxmlformats.org/officeDocument/2006/relationships/image" Target="../media/image65.png"/><Relationship Id="rId5" Type="http://schemas.openxmlformats.org/officeDocument/2006/relationships/image" Target="../media/image111.jpeg"/><Relationship Id="rId10" Type="http://schemas.openxmlformats.org/officeDocument/2006/relationships/image" Target="../media/image113.svg"/><Relationship Id="rId4" Type="http://schemas.openxmlformats.org/officeDocument/2006/relationships/image" Target="../media/image110.jpeg"/><Relationship Id="rId9" Type="http://schemas.openxmlformats.org/officeDocument/2006/relationships/image" Target="../media/image112.png"/></Relationships>
</file>

<file path=ppt/slides/_rels/slide2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6.xml"/><Relationship Id="rId1" Type="http://schemas.openxmlformats.org/officeDocument/2006/relationships/slideLayout" Target="../slideLayouts/slideLayout54.xml"/><Relationship Id="rId5" Type="http://schemas.openxmlformats.org/officeDocument/2006/relationships/image" Target="../media/image115.png"/><Relationship Id="rId4" Type="http://schemas.openxmlformats.org/officeDocument/2006/relationships/image" Target="../media/image18.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7.xml"/><Relationship Id="rId1" Type="http://schemas.openxmlformats.org/officeDocument/2006/relationships/slideLayout" Target="../slideLayouts/slideLayout54.xml"/><Relationship Id="rId5" Type="http://schemas.openxmlformats.org/officeDocument/2006/relationships/image" Target="../media/image115.png"/><Relationship Id="rId4" Type="http://schemas.openxmlformats.org/officeDocument/2006/relationships/image" Target="../media/image18.emf"/></Relationships>
</file>

<file path=ppt/slides/_rels/slide31.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18.xml"/><Relationship Id="rId1" Type="http://schemas.openxmlformats.org/officeDocument/2006/relationships/slideLayout" Target="../slideLayouts/slideLayout57.xml"/><Relationship Id="rId6" Type="http://schemas.openxmlformats.org/officeDocument/2006/relationships/image" Target="../media/image119.svg"/><Relationship Id="rId5" Type="http://schemas.openxmlformats.org/officeDocument/2006/relationships/image" Target="../media/image118.png"/><Relationship Id="rId4" Type="http://schemas.openxmlformats.org/officeDocument/2006/relationships/image" Target="../media/image117.svg"/></Relationships>
</file>

<file path=ppt/slides/_rels/slide32.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6.png"/><Relationship Id="rId7" Type="http://schemas.openxmlformats.org/officeDocument/2006/relationships/image" Target="../media/image121.png"/><Relationship Id="rId2" Type="http://schemas.openxmlformats.org/officeDocument/2006/relationships/notesSlide" Target="../notesSlides/notesSlide19.xml"/><Relationship Id="rId1" Type="http://schemas.openxmlformats.org/officeDocument/2006/relationships/slideLayout" Target="../slideLayouts/slideLayout57.xml"/><Relationship Id="rId6" Type="http://schemas.openxmlformats.org/officeDocument/2006/relationships/image" Target="../media/image119.svg"/><Relationship Id="rId5" Type="http://schemas.openxmlformats.org/officeDocument/2006/relationships/image" Target="../media/image118.png"/><Relationship Id="rId4" Type="http://schemas.openxmlformats.org/officeDocument/2006/relationships/image" Target="../media/image117.svg"/><Relationship Id="rId9" Type="http://schemas.openxmlformats.org/officeDocument/2006/relationships/image" Target="../media/image123.png"/></Relationships>
</file>

<file path=ppt/slides/_rels/slide33.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16.png"/><Relationship Id="rId7" Type="http://schemas.openxmlformats.org/officeDocument/2006/relationships/image" Target="../media/image124.png"/><Relationship Id="rId2" Type="http://schemas.openxmlformats.org/officeDocument/2006/relationships/notesSlide" Target="../notesSlides/notesSlide20.xml"/><Relationship Id="rId1" Type="http://schemas.openxmlformats.org/officeDocument/2006/relationships/slideLayout" Target="../slideLayouts/slideLayout57.xml"/><Relationship Id="rId6" Type="http://schemas.openxmlformats.org/officeDocument/2006/relationships/image" Target="../media/image119.svg"/><Relationship Id="rId5" Type="http://schemas.openxmlformats.org/officeDocument/2006/relationships/image" Target="../media/image118.png"/><Relationship Id="rId10" Type="http://schemas.openxmlformats.org/officeDocument/2006/relationships/image" Target="../media/image127.jpeg"/><Relationship Id="rId4" Type="http://schemas.openxmlformats.org/officeDocument/2006/relationships/image" Target="../media/image117.svg"/><Relationship Id="rId9" Type="http://schemas.openxmlformats.org/officeDocument/2006/relationships/image" Target="../media/image126.jpeg"/></Relationships>
</file>

<file path=ppt/slides/_rels/slide34.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16.png"/><Relationship Id="rId7" Type="http://schemas.openxmlformats.org/officeDocument/2006/relationships/image" Target="../media/image124.png"/><Relationship Id="rId2" Type="http://schemas.openxmlformats.org/officeDocument/2006/relationships/notesSlide" Target="../notesSlides/notesSlide21.xml"/><Relationship Id="rId1" Type="http://schemas.openxmlformats.org/officeDocument/2006/relationships/slideLayout" Target="../slideLayouts/slideLayout57.xml"/><Relationship Id="rId6" Type="http://schemas.openxmlformats.org/officeDocument/2006/relationships/image" Target="../media/image119.svg"/><Relationship Id="rId5" Type="http://schemas.openxmlformats.org/officeDocument/2006/relationships/image" Target="../media/image118.png"/><Relationship Id="rId10" Type="http://schemas.openxmlformats.org/officeDocument/2006/relationships/image" Target="../media/image129.png"/><Relationship Id="rId4" Type="http://schemas.openxmlformats.org/officeDocument/2006/relationships/image" Target="../media/image117.svg"/><Relationship Id="rId9" Type="http://schemas.openxmlformats.org/officeDocument/2006/relationships/image" Target="../media/image128.jpeg"/></Relationships>
</file>

<file path=ppt/slides/_rels/slide35.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30.jpeg"/><Relationship Id="rId7" Type="http://schemas.openxmlformats.org/officeDocument/2006/relationships/image" Target="../media/image119.svg"/><Relationship Id="rId2" Type="http://schemas.openxmlformats.org/officeDocument/2006/relationships/notesSlide" Target="../notesSlides/notesSlide22.xml"/><Relationship Id="rId1" Type="http://schemas.openxmlformats.org/officeDocument/2006/relationships/slideLayout" Target="../slideLayouts/slideLayout57.xml"/><Relationship Id="rId6" Type="http://schemas.openxmlformats.org/officeDocument/2006/relationships/image" Target="../media/image118.png"/><Relationship Id="rId5" Type="http://schemas.openxmlformats.org/officeDocument/2006/relationships/image" Target="../media/image117.svg"/><Relationship Id="rId4" Type="http://schemas.openxmlformats.org/officeDocument/2006/relationships/image" Target="../media/image116.png"/><Relationship Id="rId9" Type="http://schemas.openxmlformats.org/officeDocument/2006/relationships/image" Target="../media/image131.jpeg"/></Relationships>
</file>

<file path=ppt/slides/_rels/slide36.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16.png"/><Relationship Id="rId7" Type="http://schemas.openxmlformats.org/officeDocument/2006/relationships/image" Target="../media/image124.png"/><Relationship Id="rId2" Type="http://schemas.openxmlformats.org/officeDocument/2006/relationships/notesSlide" Target="../notesSlides/notesSlide23.xml"/><Relationship Id="rId1" Type="http://schemas.openxmlformats.org/officeDocument/2006/relationships/slideLayout" Target="../slideLayouts/slideLayout57.xml"/><Relationship Id="rId6" Type="http://schemas.openxmlformats.org/officeDocument/2006/relationships/image" Target="../media/image119.svg"/><Relationship Id="rId5" Type="http://schemas.openxmlformats.org/officeDocument/2006/relationships/image" Target="../media/image118.png"/><Relationship Id="rId10" Type="http://schemas.openxmlformats.org/officeDocument/2006/relationships/image" Target="../media/image133.jpeg"/><Relationship Id="rId4" Type="http://schemas.openxmlformats.org/officeDocument/2006/relationships/image" Target="../media/image117.svg"/><Relationship Id="rId9" Type="http://schemas.openxmlformats.org/officeDocument/2006/relationships/image" Target="../media/image132.jpeg"/></Relationships>
</file>

<file path=ppt/slides/_rels/slide3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24.xml"/><Relationship Id="rId1" Type="http://schemas.openxmlformats.org/officeDocument/2006/relationships/slideLayout" Target="../slideLayouts/slideLayout54.xml"/><Relationship Id="rId5" Type="http://schemas.openxmlformats.org/officeDocument/2006/relationships/image" Target="../media/image18.emf"/><Relationship Id="rId4" Type="http://schemas.openxmlformats.org/officeDocument/2006/relationships/image" Target="../media/image135.png"/></Relationships>
</file>

<file path=ppt/slides/_rels/slide3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30.xml"/><Relationship Id="rId4" Type="http://schemas.openxmlformats.org/officeDocument/2006/relationships/image" Target="../media/image138.svg"/></Relationships>
</file>

<file path=ppt/slides/_rels/slide3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png"/><Relationship Id="rId1" Type="http://schemas.openxmlformats.org/officeDocument/2006/relationships/slideLayout" Target="../slideLayouts/slideLayout30.xml"/><Relationship Id="rId6" Type="http://schemas.openxmlformats.org/officeDocument/2006/relationships/image" Target="../media/image141.jpeg"/><Relationship Id="rId5" Type="http://schemas.openxmlformats.org/officeDocument/2006/relationships/image" Target="../media/image138.svg"/><Relationship Id="rId4" Type="http://schemas.openxmlformats.org/officeDocument/2006/relationships/image" Target="../media/image137.png"/></Relationships>
</file>

<file path=ppt/slides/_rels/slide4.xml.rels><?xml version="1.0" encoding="UTF-8" standalone="yes"?>
<Relationships xmlns="http://schemas.openxmlformats.org/package/2006/relationships"><Relationship Id="rId3" Type="http://schemas.openxmlformats.org/officeDocument/2006/relationships/hyperlink" Target="http://www.flydenver.com/business-and-community/outreach-and-engagement/#pastevents" TargetMode="External"/><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40.xml.rels><?xml version="1.0" encoding="UTF-8" standalone="yes"?>
<Relationships xmlns="http://schemas.openxmlformats.org/package/2006/relationships"><Relationship Id="rId8" Type="http://schemas.openxmlformats.org/officeDocument/2006/relationships/image" Target="../media/image145.svg"/><Relationship Id="rId3" Type="http://schemas.openxmlformats.org/officeDocument/2006/relationships/image" Target="../media/image143.svg"/><Relationship Id="rId7" Type="http://schemas.openxmlformats.org/officeDocument/2006/relationships/image" Target="../media/image144.png"/><Relationship Id="rId2" Type="http://schemas.openxmlformats.org/officeDocument/2006/relationships/image" Target="../media/image142.png"/><Relationship Id="rId1" Type="http://schemas.openxmlformats.org/officeDocument/2006/relationships/slideLayout" Target="../slideLayouts/slideLayout30.xml"/><Relationship Id="rId6" Type="http://schemas.openxmlformats.org/officeDocument/2006/relationships/image" Target="../media/image139.png"/><Relationship Id="rId5" Type="http://schemas.openxmlformats.org/officeDocument/2006/relationships/image" Target="../media/image138.svg"/><Relationship Id="rId10" Type="http://schemas.openxmlformats.org/officeDocument/2006/relationships/image" Target="../media/image147.jpeg"/><Relationship Id="rId4" Type="http://schemas.openxmlformats.org/officeDocument/2006/relationships/image" Target="../media/image137.png"/><Relationship Id="rId9" Type="http://schemas.openxmlformats.org/officeDocument/2006/relationships/image" Target="../media/image146.jpeg"/></Relationships>
</file>

<file path=ppt/slides/_rels/slide41.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image" Target="../media/image144.png"/><Relationship Id="rId7" Type="http://schemas.openxmlformats.org/officeDocument/2006/relationships/image" Target="../media/image139.png"/><Relationship Id="rId12" Type="http://schemas.openxmlformats.org/officeDocument/2006/relationships/hyperlink" Target="https://www.millstoneweber.com/suppliers-registration/Weber" TargetMode="External"/><Relationship Id="rId2" Type="http://schemas.openxmlformats.org/officeDocument/2006/relationships/notesSlide" Target="../notesSlides/notesSlide25.xml"/><Relationship Id="rId1" Type="http://schemas.openxmlformats.org/officeDocument/2006/relationships/slideLayout" Target="../slideLayouts/slideLayout30.xml"/><Relationship Id="rId6" Type="http://schemas.openxmlformats.org/officeDocument/2006/relationships/image" Target="../media/image138.svg"/><Relationship Id="rId11" Type="http://schemas.openxmlformats.org/officeDocument/2006/relationships/image" Target="../media/image151.png"/><Relationship Id="rId5" Type="http://schemas.openxmlformats.org/officeDocument/2006/relationships/image" Target="../media/image137.png"/><Relationship Id="rId10" Type="http://schemas.openxmlformats.org/officeDocument/2006/relationships/image" Target="../media/image150.jpeg"/><Relationship Id="rId4" Type="http://schemas.openxmlformats.org/officeDocument/2006/relationships/image" Target="../media/image145.svg"/><Relationship Id="rId9" Type="http://schemas.openxmlformats.org/officeDocument/2006/relationships/image" Target="../media/image149.jpeg"/></Relationships>
</file>

<file path=ppt/slides/_rels/slide42.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8.png"/><Relationship Id="rId3" Type="http://schemas.openxmlformats.org/officeDocument/2006/relationships/image" Target="../media/image137.png"/><Relationship Id="rId7" Type="http://schemas.openxmlformats.org/officeDocument/2006/relationships/image" Target="../media/image153.png"/><Relationship Id="rId12" Type="http://schemas.openxmlformats.org/officeDocument/2006/relationships/image" Target="../media/image157.png"/><Relationship Id="rId2" Type="http://schemas.openxmlformats.org/officeDocument/2006/relationships/notesSlide" Target="../notesSlides/notesSlide26.xml"/><Relationship Id="rId1" Type="http://schemas.openxmlformats.org/officeDocument/2006/relationships/slideLayout" Target="../slideLayouts/slideLayout30.xml"/><Relationship Id="rId6" Type="http://schemas.openxmlformats.org/officeDocument/2006/relationships/image" Target="../media/image152.png"/><Relationship Id="rId11" Type="http://schemas.openxmlformats.org/officeDocument/2006/relationships/image" Target="../media/image156.png"/><Relationship Id="rId5" Type="http://schemas.openxmlformats.org/officeDocument/2006/relationships/image" Target="../media/image139.png"/><Relationship Id="rId10" Type="http://schemas.microsoft.com/office/2007/relationships/hdphoto" Target="../media/hdphoto2.wdp"/><Relationship Id="rId4" Type="http://schemas.openxmlformats.org/officeDocument/2006/relationships/image" Target="../media/image138.svg"/><Relationship Id="rId9" Type="http://schemas.openxmlformats.org/officeDocument/2006/relationships/image" Target="../media/image155.png"/><Relationship Id="rId14" Type="http://schemas.openxmlformats.org/officeDocument/2006/relationships/image" Target="../media/image159.png"/></Relationships>
</file>

<file path=ppt/slides/_rels/slide43.xml.rels><?xml version="1.0" encoding="UTF-8" standalone="yes"?>
<Relationships xmlns="http://schemas.openxmlformats.org/package/2006/relationships"><Relationship Id="rId3" Type="http://schemas.openxmlformats.org/officeDocument/2006/relationships/image" Target="../media/image138.svg"/><Relationship Id="rId2" Type="http://schemas.openxmlformats.org/officeDocument/2006/relationships/image" Target="../media/image137.png"/><Relationship Id="rId1" Type="http://schemas.openxmlformats.org/officeDocument/2006/relationships/slideLayout" Target="../slideLayouts/slideLayout30.xml"/><Relationship Id="rId4" Type="http://schemas.openxmlformats.org/officeDocument/2006/relationships/image" Target="../media/image139.png"/></Relationships>
</file>

<file path=ppt/slides/_rels/slide4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28.xml"/><Relationship Id="rId1" Type="http://schemas.openxmlformats.org/officeDocument/2006/relationships/slideLayout" Target="../slideLayouts/slideLayout30.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46.xml.rels><?xml version="1.0" encoding="UTF-8" standalone="yes"?>
<Relationships xmlns="http://schemas.openxmlformats.org/package/2006/relationships"><Relationship Id="rId3" Type="http://schemas.openxmlformats.org/officeDocument/2006/relationships/image" Target="../media/image165.png"/><Relationship Id="rId7" Type="http://schemas.openxmlformats.org/officeDocument/2006/relationships/image" Target="../media/image169.png"/><Relationship Id="rId2" Type="http://schemas.openxmlformats.org/officeDocument/2006/relationships/image" Target="../media/image164.png"/><Relationship Id="rId1" Type="http://schemas.openxmlformats.org/officeDocument/2006/relationships/slideLayout" Target="../slideLayouts/slideLayout30.xml"/><Relationship Id="rId6" Type="http://schemas.openxmlformats.org/officeDocument/2006/relationships/image" Target="../media/image168.png"/><Relationship Id="rId5" Type="http://schemas.openxmlformats.org/officeDocument/2006/relationships/image" Target="../media/image167.jpeg"/><Relationship Id="rId4" Type="http://schemas.openxmlformats.org/officeDocument/2006/relationships/image" Target="../media/image166.png"/></Relationships>
</file>

<file path=ppt/slides/_rels/slide47.xml.rels><?xml version="1.0" encoding="UTF-8" standalone="yes"?>
<Relationships xmlns="http://schemas.openxmlformats.org/package/2006/relationships"><Relationship Id="rId8" Type="http://schemas.openxmlformats.org/officeDocument/2006/relationships/image" Target="../media/image176.jpeg"/><Relationship Id="rId13" Type="http://schemas.openxmlformats.org/officeDocument/2006/relationships/image" Target="../media/image164.png"/><Relationship Id="rId3" Type="http://schemas.openxmlformats.org/officeDocument/2006/relationships/image" Target="../media/image171.png"/><Relationship Id="rId7" Type="http://schemas.openxmlformats.org/officeDocument/2006/relationships/image" Target="../media/image175.jpeg"/><Relationship Id="rId12" Type="http://schemas.openxmlformats.org/officeDocument/2006/relationships/image" Target="../media/image180.png"/><Relationship Id="rId2" Type="http://schemas.openxmlformats.org/officeDocument/2006/relationships/image" Target="../media/image170.png"/><Relationship Id="rId1" Type="http://schemas.openxmlformats.org/officeDocument/2006/relationships/slideLayout" Target="../slideLayouts/slideLayout30.xml"/><Relationship Id="rId6" Type="http://schemas.openxmlformats.org/officeDocument/2006/relationships/image" Target="../media/image174.png"/><Relationship Id="rId11" Type="http://schemas.openxmlformats.org/officeDocument/2006/relationships/image" Target="../media/image179.png"/><Relationship Id="rId5" Type="http://schemas.openxmlformats.org/officeDocument/2006/relationships/image" Target="../media/image173.png"/><Relationship Id="rId10" Type="http://schemas.openxmlformats.org/officeDocument/2006/relationships/image" Target="../media/image178.png"/><Relationship Id="rId4" Type="http://schemas.openxmlformats.org/officeDocument/2006/relationships/image" Target="../media/image172.jpeg"/><Relationship Id="rId9" Type="http://schemas.openxmlformats.org/officeDocument/2006/relationships/image" Target="../media/image177.jpeg"/><Relationship Id="rId14" Type="http://schemas.openxmlformats.org/officeDocument/2006/relationships/image" Target="../media/image181.jpeg"/></Relationships>
</file>

<file path=ppt/slides/_rels/slide4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71.png"/><Relationship Id="rId1" Type="http://schemas.openxmlformats.org/officeDocument/2006/relationships/slideLayout" Target="../slideLayouts/slideLayout30.xml"/><Relationship Id="rId4" Type="http://schemas.openxmlformats.org/officeDocument/2006/relationships/image" Target="../media/image182.jpeg"/></Relationships>
</file>

<file path=ppt/slides/_rels/slide4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71.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3" Type="http://schemas.openxmlformats.org/officeDocument/2006/relationships/image" Target="../media/image164.png"/><Relationship Id="rId7" Type="http://schemas.openxmlformats.org/officeDocument/2006/relationships/image" Target="../media/image186.png"/><Relationship Id="rId2" Type="http://schemas.openxmlformats.org/officeDocument/2006/relationships/image" Target="../media/image183.png"/><Relationship Id="rId1" Type="http://schemas.openxmlformats.org/officeDocument/2006/relationships/slideLayout" Target="../slideLayouts/slideLayout30.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71.png"/></Relationships>
</file>

<file path=ppt/slides/_rels/slide51.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image" Target="../media/image187.jpeg"/><Relationship Id="rId7" Type="http://schemas.openxmlformats.org/officeDocument/2006/relationships/image" Target="../media/image190.jpeg"/><Relationship Id="rId2" Type="http://schemas.openxmlformats.org/officeDocument/2006/relationships/image" Target="../media/image171.png"/><Relationship Id="rId1" Type="http://schemas.openxmlformats.org/officeDocument/2006/relationships/slideLayout" Target="../slideLayouts/slideLayout30.xml"/><Relationship Id="rId6" Type="http://schemas.openxmlformats.org/officeDocument/2006/relationships/image" Target="../media/image189.jpeg"/><Relationship Id="rId5" Type="http://schemas.openxmlformats.org/officeDocument/2006/relationships/image" Target="../media/image164.png"/><Relationship Id="rId4" Type="http://schemas.openxmlformats.org/officeDocument/2006/relationships/image" Target="../media/image188.jpeg"/></Relationships>
</file>

<file path=ppt/slides/_rels/slide52.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29.xml"/><Relationship Id="rId1" Type="http://schemas.openxmlformats.org/officeDocument/2006/relationships/slideLayout" Target="../slideLayouts/slideLayout29.xml"/><Relationship Id="rId4" Type="http://schemas.openxmlformats.org/officeDocument/2006/relationships/image" Target="../media/image193.png"/></Relationships>
</file>

<file path=ppt/slides/_rels/slide53.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30.xml"/><Relationship Id="rId1" Type="http://schemas.openxmlformats.org/officeDocument/2006/relationships/slideLayout" Target="../slideLayouts/slideLayout39.xml"/></Relationships>
</file>

<file path=ppt/slides/_rels/slide54.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31.xml"/><Relationship Id="rId1" Type="http://schemas.openxmlformats.org/officeDocument/2006/relationships/slideLayout" Target="../slideLayouts/slideLayout29.xml"/><Relationship Id="rId5" Type="http://schemas.openxmlformats.org/officeDocument/2006/relationships/image" Target="../media/image197.jpeg"/><Relationship Id="rId4" Type="http://schemas.openxmlformats.org/officeDocument/2006/relationships/image" Target="../media/image196.jpeg"/></Relationships>
</file>

<file path=ppt/slides/_rels/slide55.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image" Target="../media/image198.png"/><Relationship Id="rId7" Type="http://schemas.openxmlformats.org/officeDocument/2006/relationships/image" Target="../media/image202.png"/><Relationship Id="rId2" Type="http://schemas.openxmlformats.org/officeDocument/2006/relationships/notesSlide" Target="../notesSlides/notesSlide32.xml"/><Relationship Id="rId1" Type="http://schemas.openxmlformats.org/officeDocument/2006/relationships/slideLayout" Target="../slideLayouts/slideLayout40.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png"/><Relationship Id="rId9" Type="http://schemas.openxmlformats.org/officeDocument/2006/relationships/image" Target="../media/image204.png"/></Relationships>
</file>

<file path=ppt/slides/_rels/slide56.xml.rels><?xml version="1.0" encoding="UTF-8" standalone="yes"?>
<Relationships xmlns="http://schemas.openxmlformats.org/package/2006/relationships"><Relationship Id="rId8" Type="http://schemas.openxmlformats.org/officeDocument/2006/relationships/image" Target="../media/image210.png"/><Relationship Id="rId13" Type="http://schemas.openxmlformats.org/officeDocument/2006/relationships/image" Target="../media/image215.jpeg"/><Relationship Id="rId18" Type="http://schemas.openxmlformats.org/officeDocument/2006/relationships/image" Target="../media/image220.png"/><Relationship Id="rId3" Type="http://schemas.openxmlformats.org/officeDocument/2006/relationships/image" Target="../media/image205.jpeg"/><Relationship Id="rId21" Type="http://schemas.openxmlformats.org/officeDocument/2006/relationships/image" Target="../media/image223.jpeg"/><Relationship Id="rId7" Type="http://schemas.openxmlformats.org/officeDocument/2006/relationships/image" Target="../media/image209.jpeg"/><Relationship Id="rId12" Type="http://schemas.openxmlformats.org/officeDocument/2006/relationships/image" Target="../media/image214.jpeg"/><Relationship Id="rId17" Type="http://schemas.openxmlformats.org/officeDocument/2006/relationships/image" Target="../media/image219.jpeg"/><Relationship Id="rId2" Type="http://schemas.openxmlformats.org/officeDocument/2006/relationships/notesSlide" Target="../notesSlides/notesSlide33.xml"/><Relationship Id="rId16" Type="http://schemas.openxmlformats.org/officeDocument/2006/relationships/image" Target="../media/image218.png"/><Relationship Id="rId20" Type="http://schemas.openxmlformats.org/officeDocument/2006/relationships/image" Target="../media/image222.jpeg"/><Relationship Id="rId1" Type="http://schemas.openxmlformats.org/officeDocument/2006/relationships/slideLayout" Target="../slideLayouts/slideLayout30.xml"/><Relationship Id="rId6" Type="http://schemas.openxmlformats.org/officeDocument/2006/relationships/image" Target="../media/image208.png"/><Relationship Id="rId11" Type="http://schemas.openxmlformats.org/officeDocument/2006/relationships/image" Target="../media/image213.png"/><Relationship Id="rId5" Type="http://schemas.openxmlformats.org/officeDocument/2006/relationships/image" Target="../media/image207.png"/><Relationship Id="rId15" Type="http://schemas.openxmlformats.org/officeDocument/2006/relationships/image" Target="../media/image217.jpeg"/><Relationship Id="rId23" Type="http://schemas.openxmlformats.org/officeDocument/2006/relationships/image" Target="../media/image225.png"/><Relationship Id="rId10" Type="http://schemas.openxmlformats.org/officeDocument/2006/relationships/image" Target="../media/image212.png"/><Relationship Id="rId19" Type="http://schemas.openxmlformats.org/officeDocument/2006/relationships/image" Target="../media/image221.png"/><Relationship Id="rId4" Type="http://schemas.openxmlformats.org/officeDocument/2006/relationships/image" Target="../media/image206.jpeg"/><Relationship Id="rId9" Type="http://schemas.openxmlformats.org/officeDocument/2006/relationships/image" Target="../media/image211.png"/><Relationship Id="rId14" Type="http://schemas.openxmlformats.org/officeDocument/2006/relationships/image" Target="../media/image216.jpeg"/><Relationship Id="rId22" Type="http://schemas.openxmlformats.org/officeDocument/2006/relationships/image" Target="../media/image224.jpeg"/></Relationships>
</file>

<file path=ppt/slides/_rels/slide57.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34.xml"/><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35.xml"/><Relationship Id="rId1" Type="http://schemas.openxmlformats.org/officeDocument/2006/relationships/slideLayout" Target="../slideLayouts/slideLayout25.xml"/><Relationship Id="rId6" Type="http://schemas.openxmlformats.org/officeDocument/2006/relationships/image" Target="../media/image230.jpeg"/><Relationship Id="rId5" Type="http://schemas.openxmlformats.org/officeDocument/2006/relationships/image" Target="../media/image229.jpeg"/><Relationship Id="rId4" Type="http://schemas.openxmlformats.org/officeDocument/2006/relationships/image" Target="../media/image228.jpeg"/></Relationships>
</file>

<file path=ppt/slides/_rels/slide59.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jpeg"/><Relationship Id="rId1" Type="http://schemas.openxmlformats.org/officeDocument/2006/relationships/slideLayout" Target="../slideLayouts/slideLayout35.xml"/><Relationship Id="rId5" Type="http://schemas.openxmlformats.org/officeDocument/2006/relationships/image" Target="../media/image234.png"/><Relationship Id="rId4" Type="http://schemas.openxmlformats.org/officeDocument/2006/relationships/image" Target="../media/image233.png"/></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44.xml"/><Relationship Id="rId4" Type="http://schemas.openxmlformats.org/officeDocument/2006/relationships/image" Target="../media/image37.png"/></Relationships>
</file>

<file path=ppt/slides/_rels/slide60.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5.jpeg"/><Relationship Id="rId1" Type="http://schemas.openxmlformats.org/officeDocument/2006/relationships/slideLayout" Target="../slideLayouts/slideLayout36.xml"/><Relationship Id="rId4" Type="http://schemas.openxmlformats.org/officeDocument/2006/relationships/image" Target="../media/image236.jpeg"/></Relationships>
</file>

<file path=ppt/slides/_rels/slide61.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image" Target="../media/image236.jpeg"/><Relationship Id="rId1" Type="http://schemas.openxmlformats.org/officeDocument/2006/relationships/slideLayout" Target="../slideLayouts/slideLayout37.xml"/></Relationships>
</file>

<file path=ppt/slides/_rels/slide62.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image" Target="../media/image236.jpeg"/><Relationship Id="rId1" Type="http://schemas.openxmlformats.org/officeDocument/2006/relationships/slideLayout" Target="../slideLayouts/slideLayout37.xml"/><Relationship Id="rId4" Type="http://schemas.openxmlformats.org/officeDocument/2006/relationships/image" Target="../media/image232.png"/></Relationships>
</file>

<file path=ppt/slides/_rels/slide63.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image" Target="../media/image239.png"/><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39.png"/><Relationship Id="rId1" Type="http://schemas.openxmlformats.org/officeDocument/2006/relationships/slideLayout" Target="../slideLayouts/slideLayout38.xml"/></Relationships>
</file>

<file path=ppt/slides/_rels/slide65.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image" Target="../media/image239.png"/><Relationship Id="rId1" Type="http://schemas.openxmlformats.org/officeDocument/2006/relationships/slideLayout" Target="../slideLayouts/slideLayout38.xml"/><Relationship Id="rId6" Type="http://schemas.openxmlformats.org/officeDocument/2006/relationships/image" Target="../media/image245.jpeg"/><Relationship Id="rId5" Type="http://schemas.openxmlformats.org/officeDocument/2006/relationships/image" Target="../media/image244.png"/><Relationship Id="rId4" Type="http://schemas.openxmlformats.org/officeDocument/2006/relationships/image" Target="../media/image243.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hyperlink" Target="http://www.flydenver.com/business-and-community/outreach-and-engagement/#pastevents" TargetMode="Externa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44.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44.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482CAAC-5511-40A6-FFB6-EBEF3926B130}"/>
              </a:ext>
              <a:ext uri="{C183D7F6-B498-43B3-948B-1728B52AA6E4}">
                <adec:decorative xmlns:adec="http://schemas.microsoft.com/office/drawing/2017/decorative" val="1"/>
              </a:ext>
            </a:extLst>
          </p:cNvPr>
          <p:cNvSpPr>
            <a:spLocks noGrp="1"/>
          </p:cNvSpPr>
          <p:nvPr>
            <p:ph type="title" idx="4294967295"/>
          </p:nvPr>
        </p:nvSpPr>
        <p:spPr>
          <a:xfrm>
            <a:off x="762418" y="4547937"/>
            <a:ext cx="8694403" cy="11887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chemeClr val="bg1"/>
                </a:solidFill>
                <a:effectLst/>
                <a:uLnTx/>
                <a:uFillTx/>
                <a:latin typeface="+mn-lt"/>
                <a:ea typeface="+mn-ea"/>
                <a:cs typeface="+mn-cs"/>
              </a:rPr>
              <a:t>Meet the Primes </a:t>
            </a:r>
            <a:br>
              <a:rPr kumimoji="0" lang="en-US" sz="3600" b="0" i="0" u="none" strike="noStrike" kern="1200" cap="none" spc="0" normalizeH="0" baseline="0" noProof="0" dirty="0">
                <a:ln>
                  <a:noFill/>
                </a:ln>
                <a:solidFill>
                  <a:schemeClr val="bg1"/>
                </a:solidFill>
                <a:effectLst/>
                <a:uLnTx/>
                <a:uFillTx/>
                <a:latin typeface="+mn-lt"/>
                <a:ea typeface="+mn-ea"/>
                <a:cs typeface="+mn-cs"/>
              </a:rPr>
            </a:br>
            <a:r>
              <a:rPr kumimoji="0" lang="en-US" sz="3600" b="0" i="0" u="none" strike="noStrike" kern="1200" cap="none" spc="0" normalizeH="0" baseline="0" noProof="0" dirty="0">
                <a:ln>
                  <a:noFill/>
                </a:ln>
                <a:solidFill>
                  <a:schemeClr val="bg1"/>
                </a:solidFill>
                <a:effectLst/>
                <a:uLnTx/>
                <a:uFillTx/>
                <a:latin typeface="+mn-lt"/>
                <a:ea typeface="+mn-ea"/>
                <a:cs typeface="+mn-cs"/>
              </a:rPr>
              <a:t>General Contractors</a:t>
            </a:r>
          </a:p>
        </p:txBody>
      </p:sp>
      <p:sp>
        <p:nvSpPr>
          <p:cNvPr id="2" name="Text Placeholder 1">
            <a:extLst>
              <a:ext uri="{FF2B5EF4-FFF2-40B4-BE49-F238E27FC236}">
                <a16:creationId xmlns:a16="http://schemas.microsoft.com/office/drawing/2014/main" id="{5CF596FF-602A-92B7-11D4-E6638E367E24}"/>
              </a:ext>
              <a:ext uri="{C183D7F6-B498-43B3-948B-1728B52AA6E4}">
                <adec:decorative xmlns:adec="http://schemas.microsoft.com/office/drawing/2017/decorative" val="1"/>
              </a:ext>
            </a:extLst>
          </p:cNvPr>
          <p:cNvSpPr>
            <a:spLocks noGrp="1"/>
          </p:cNvSpPr>
          <p:nvPr>
            <p:ph type="body" sz="quarter" idx="12"/>
          </p:nvPr>
        </p:nvSpPr>
        <p:spPr>
          <a:xfrm>
            <a:off x="754062" y="6080418"/>
            <a:ext cx="3070686" cy="432677"/>
          </a:xfrm>
        </p:spPr>
        <p:txBody>
          <a:bodyPr lIns="91440" tIns="45720" rIns="91440" bIns="45720" anchor="t"/>
          <a:lstStyle/>
          <a:p>
            <a:r>
              <a:rPr lang="en-US" dirty="0"/>
              <a:t>June 2025</a:t>
            </a:r>
          </a:p>
        </p:txBody>
      </p:sp>
    </p:spTree>
    <p:extLst>
      <p:ext uri="{BB962C8B-B14F-4D97-AF65-F5344CB8AC3E}">
        <p14:creationId xmlns:p14="http://schemas.microsoft.com/office/powerpoint/2010/main" val="170341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descr="Community Panelist Program &#10;&#10;Volunteer program for those who want to participate in a procurement evaluation panel. &#10;">
            <a:extLst>
              <a:ext uri="{FF2B5EF4-FFF2-40B4-BE49-F238E27FC236}">
                <a16:creationId xmlns:a16="http://schemas.microsoft.com/office/drawing/2014/main" id="{4D3BE7C3-407C-CB0C-1D05-5719EECE40C2}"/>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Community Panelist Program </a:t>
            </a:r>
          </a:p>
        </p:txBody>
      </p:sp>
      <p:sp>
        <p:nvSpPr>
          <p:cNvPr id="7" name="Text Placeholder 6">
            <a:extLst>
              <a:ext uri="{FF2B5EF4-FFF2-40B4-BE49-F238E27FC236}">
                <a16:creationId xmlns:a16="http://schemas.microsoft.com/office/drawing/2014/main" id="{E9507956-F734-D69F-F6A5-8FC49E324F87}"/>
              </a:ext>
              <a:ext uri="{C183D7F6-B498-43B3-948B-1728B52AA6E4}">
                <adec:decorative xmlns:adec="http://schemas.microsoft.com/office/drawing/2017/decorative" val="1"/>
              </a:ext>
            </a:extLst>
          </p:cNvPr>
          <p:cNvSpPr>
            <a:spLocks noGrp="1"/>
          </p:cNvSpPr>
          <p:nvPr>
            <p:ph type="body" sz="quarter" idx="13"/>
          </p:nvPr>
        </p:nvSpPr>
        <p:spPr/>
        <p:txBody>
          <a:bodyPr/>
          <a:lstStyle/>
          <a:p>
            <a:r>
              <a:rPr lang="en-US" sz="2000" b="1"/>
              <a:t>Volunteer program for those who want to participate in a procurement evaluation panel. </a:t>
            </a:r>
          </a:p>
        </p:txBody>
      </p:sp>
      <p:sp>
        <p:nvSpPr>
          <p:cNvPr id="4" name="Text Placeholder 3">
            <a:extLst>
              <a:ext uri="{FF2B5EF4-FFF2-40B4-BE49-F238E27FC236}">
                <a16:creationId xmlns:a16="http://schemas.microsoft.com/office/drawing/2014/main" id="{5A20C0F3-ED2C-DF10-367D-3F28E143BDD4}"/>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2" name="Slide Number Placeholder 1">
            <a:extLst>
              <a:ext uri="{FF2B5EF4-FFF2-40B4-BE49-F238E27FC236}">
                <a16:creationId xmlns:a16="http://schemas.microsoft.com/office/drawing/2014/main" id="{547E9D5B-86B6-45C2-9AA6-4F9BE0C7134C}"/>
              </a:ext>
              <a:ext uri="{C183D7F6-B498-43B3-948B-1728B52AA6E4}">
                <adec:decorative xmlns:adec="http://schemas.microsoft.com/office/drawing/2017/decorative" val="1"/>
              </a:ext>
            </a:extLst>
          </p:cNvPr>
          <p:cNvSpPr>
            <a:spLocks noGrp="1"/>
          </p:cNvSpPr>
          <p:nvPr>
            <p:ph type="sldNum" sz="quarter" idx="4294967295"/>
          </p:nvPr>
        </p:nvSpPr>
        <p:spPr>
          <a:xfrm>
            <a:off x="9347200" y="6356350"/>
            <a:ext cx="2844800" cy="365125"/>
          </a:xfrm>
          <a:prstGeom prst="rect">
            <a:avLst/>
          </a:prstGeom>
        </p:spPr>
        <p:txBody>
          <a:bodyPr vert="horz" lIns="121920" tIns="60960" rIns="121920" bIns="60960" rtlCol="0" anchor="ctr"/>
          <a:lstStyle>
            <a:defPPr>
              <a:defRPr lang="en-US"/>
            </a:defPPr>
            <a:lvl1pPr algn="r" defTabSz="609585" rtl="0" eaLnBrk="1" fontAlgn="auto" hangingPunct="1">
              <a:spcBef>
                <a:spcPts val="0"/>
              </a:spcBef>
              <a:spcAft>
                <a:spcPts val="0"/>
              </a:spcAft>
              <a:defRPr sz="1401" kern="1200" smtClean="0">
                <a:solidFill>
                  <a:srgbClr val="3B1D85"/>
                </a:solidFill>
                <a:latin typeface="+mn-lt"/>
                <a:ea typeface="+mn-ea"/>
                <a:cs typeface="+mn-cs"/>
              </a:defRPr>
            </a:lvl1pPr>
            <a:lvl2pPr marL="609585"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3047924" algn="l" defTabSz="1219170" rtl="0" eaLnBrk="1" latinLnBrk="0" hangingPunct="1">
              <a:defRPr kern="1200">
                <a:solidFill>
                  <a:schemeClr val="tx1"/>
                </a:solidFill>
                <a:latin typeface="Calibri" panose="020F0502020204030204" pitchFamily="34" charset="0"/>
                <a:ea typeface="+mn-ea"/>
                <a:cs typeface="+mn-cs"/>
              </a:defRPr>
            </a:lvl6pPr>
            <a:lvl7pPr marL="3657509" algn="l" defTabSz="1219170" rtl="0" eaLnBrk="1" latinLnBrk="0" hangingPunct="1">
              <a:defRPr kern="1200">
                <a:solidFill>
                  <a:schemeClr val="tx1"/>
                </a:solidFill>
                <a:latin typeface="Calibri" panose="020F0502020204030204" pitchFamily="34" charset="0"/>
                <a:ea typeface="+mn-ea"/>
                <a:cs typeface="+mn-cs"/>
              </a:defRPr>
            </a:lvl7pPr>
            <a:lvl8pPr marL="4267093" algn="l" defTabSz="1219170" rtl="0" eaLnBrk="1" latinLnBrk="0" hangingPunct="1">
              <a:defRPr kern="1200">
                <a:solidFill>
                  <a:schemeClr val="tx1"/>
                </a:solidFill>
                <a:latin typeface="Calibri" panose="020F0502020204030204" pitchFamily="34" charset="0"/>
                <a:ea typeface="+mn-ea"/>
                <a:cs typeface="+mn-cs"/>
              </a:defRPr>
            </a:lvl8pPr>
            <a:lvl9pPr marL="4876678" algn="l" defTabSz="1219170" rtl="0" eaLnBrk="1" latinLnBrk="0" hangingPunct="1">
              <a:defRPr kern="1200">
                <a:solidFill>
                  <a:schemeClr val="tx1"/>
                </a:solidFill>
                <a:latin typeface="Calibri" panose="020F0502020204030204" pitchFamily="34" charset="0"/>
                <a:ea typeface="+mn-ea"/>
                <a:cs typeface="+mn-cs"/>
              </a:defRPr>
            </a:lvl9pPr>
          </a:lstStyle>
          <a:p>
            <a:pPr>
              <a:defRPr/>
            </a:pPr>
            <a:fld id="{60743FD7-529B-4A2D-8A4F-19CDDB4BCB9B}" type="slidenum">
              <a:rPr lang="en-US" dirty="0" smtClean="0"/>
              <a:pPr>
                <a:defRPr/>
              </a:pPr>
              <a:t>10</a:t>
            </a:fld>
            <a:endParaRPr lang="en-US"/>
          </a:p>
        </p:txBody>
      </p:sp>
      <p:pic>
        <p:nvPicPr>
          <p:cNvPr id="11" name="Picture Placeholder 10">
            <a:extLst>
              <a:ext uri="{FF2B5EF4-FFF2-40B4-BE49-F238E27FC236}">
                <a16:creationId xmlns:a16="http://schemas.microsoft.com/office/drawing/2014/main" id="{C5CA412B-F2AB-D9E9-0EE1-61D9BF9E02B5}"/>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email">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b="-233"/>
          <a:stretch/>
        </p:blipFill>
        <p:spPr>
          <a:xfrm>
            <a:off x="8647113" y="-16042"/>
            <a:ext cx="3863085" cy="6922168"/>
          </a:xfrm>
        </p:spPr>
      </p:pic>
      <p:sp>
        <p:nvSpPr>
          <p:cNvPr id="8" name="Text Placeholder 7">
            <a:extLst>
              <a:ext uri="{FF2B5EF4-FFF2-40B4-BE49-F238E27FC236}">
                <a16:creationId xmlns:a16="http://schemas.microsoft.com/office/drawing/2014/main" id="{9F4AF085-AA31-E952-48A0-C5208C95F98A}"/>
              </a:ext>
              <a:ext uri="{C183D7F6-B498-43B3-948B-1728B52AA6E4}">
                <adec:decorative xmlns:adec="http://schemas.microsoft.com/office/drawing/2017/decorative" val="1"/>
              </a:ext>
            </a:extLst>
          </p:cNvPr>
          <p:cNvSpPr>
            <a:spLocks noGrp="1"/>
          </p:cNvSpPr>
          <p:nvPr>
            <p:ph type="body" sz="quarter" idx="14"/>
          </p:nvPr>
        </p:nvSpPr>
        <p:spPr>
          <a:xfrm>
            <a:off x="737854" y="2391011"/>
            <a:ext cx="6400883" cy="1820770"/>
          </a:xfrm>
        </p:spPr>
        <p:txBody>
          <a:bodyPr/>
          <a:lstStyle/>
          <a:p>
            <a:pPr>
              <a:buClr>
                <a:srgbClr val="E35B2A"/>
              </a:buClr>
            </a:pPr>
            <a:r>
              <a:rPr lang="en-US" sz="1800"/>
              <a:t>Great experience for potential primes</a:t>
            </a:r>
          </a:p>
          <a:p>
            <a:pPr>
              <a:buClr>
                <a:srgbClr val="E35B2A"/>
              </a:buClr>
            </a:pPr>
            <a:r>
              <a:rPr lang="en-US" sz="1800"/>
              <a:t>Attain an understanding of the evaluation process </a:t>
            </a:r>
          </a:p>
          <a:p>
            <a:pPr>
              <a:buClr>
                <a:srgbClr val="E35B2A"/>
              </a:buClr>
            </a:pPr>
            <a:r>
              <a:rPr lang="en-US" sz="1800"/>
              <a:t>Become familiar with DEN’s values </a:t>
            </a:r>
          </a:p>
          <a:p>
            <a:pPr>
              <a:buClr>
                <a:srgbClr val="E35B2A"/>
              </a:buClr>
            </a:pPr>
            <a:r>
              <a:rPr lang="en-US" sz="1800"/>
              <a:t>Gain experience with DEN’s interview format</a:t>
            </a:r>
          </a:p>
        </p:txBody>
      </p:sp>
      <p:sp>
        <p:nvSpPr>
          <p:cNvPr id="10" name="TextBox 9">
            <a:extLst>
              <a:ext uri="{FF2B5EF4-FFF2-40B4-BE49-F238E27FC236}">
                <a16:creationId xmlns:a16="http://schemas.microsoft.com/office/drawing/2014/main" id="{318F9294-102E-4AF6-4190-4ECFA2D9BC2B}"/>
              </a:ext>
            </a:extLst>
          </p:cNvPr>
          <p:cNvSpPr txBox="1"/>
          <p:nvPr/>
        </p:nvSpPr>
        <p:spPr>
          <a:xfrm>
            <a:off x="540970" y="4684934"/>
            <a:ext cx="2509183" cy="369332"/>
          </a:xfrm>
          <a:prstGeom prst="rect">
            <a:avLst/>
          </a:prstGeom>
          <a:noFill/>
        </p:spPr>
        <p:txBody>
          <a:bodyPr wrap="square">
            <a:spAutoFit/>
          </a:bodyPr>
          <a:lstStyle/>
          <a:p>
            <a:pPr>
              <a:buNone/>
            </a:pPr>
            <a:r>
              <a:rPr lang="en-US" b="1"/>
              <a:t>Scan to Sign Up Today!</a:t>
            </a:r>
            <a:endParaRPr lang="en-US"/>
          </a:p>
        </p:txBody>
      </p:sp>
      <p:pic>
        <p:nvPicPr>
          <p:cNvPr id="12" name="Picture 11" descr="Sign up to be a Community Panelist via https://www.flydenver.com/business-and-community/community-panelist-program/">
            <a:extLst>
              <a:ext uri="{FF2B5EF4-FFF2-40B4-BE49-F238E27FC236}">
                <a16:creationId xmlns:a16="http://schemas.microsoft.com/office/drawing/2014/main" id="{FB8F6921-F9F6-2F5A-9B44-46AF9E5282E5}"/>
              </a:ext>
              <a:ext uri="{C183D7F6-B498-43B3-948B-1728B52AA6E4}">
                <adec:decorative xmlns:adec="http://schemas.microsoft.com/office/drawing/2017/decorative" val="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32033" y="5150806"/>
            <a:ext cx="865517" cy="877824"/>
          </a:xfrm>
          <a:prstGeom prst="rect">
            <a:avLst/>
          </a:prstGeom>
        </p:spPr>
      </p:pic>
      <p:sp>
        <p:nvSpPr>
          <p:cNvPr id="14" name="TextBox 13">
            <a:extLst>
              <a:ext uri="{FF2B5EF4-FFF2-40B4-BE49-F238E27FC236}">
                <a16:creationId xmlns:a16="http://schemas.microsoft.com/office/drawing/2014/main" id="{2556FEF5-CF0C-4C18-4466-63235E343015}"/>
              </a:ext>
            </a:extLst>
          </p:cNvPr>
          <p:cNvSpPr txBox="1"/>
          <p:nvPr/>
        </p:nvSpPr>
        <p:spPr>
          <a:xfrm>
            <a:off x="7138737" y="4707777"/>
            <a:ext cx="3562359" cy="369332"/>
          </a:xfrm>
          <a:prstGeom prst="rect">
            <a:avLst/>
          </a:prstGeom>
          <a:noFill/>
        </p:spPr>
        <p:txBody>
          <a:bodyPr wrap="square">
            <a:spAutoFit/>
          </a:bodyPr>
          <a:lstStyle/>
          <a:p>
            <a:r>
              <a:rPr lang="en-US" b="1"/>
              <a:t>We Want Your Story!</a:t>
            </a:r>
            <a:endParaRPr lang="en-US"/>
          </a:p>
        </p:txBody>
      </p:sp>
      <p:sp>
        <p:nvSpPr>
          <p:cNvPr id="15" name="Freeform: Shape 14">
            <a:extLst>
              <a:ext uri="{FF2B5EF4-FFF2-40B4-BE49-F238E27FC236}">
                <a16:creationId xmlns:a16="http://schemas.microsoft.com/office/drawing/2014/main" id="{EE6EABA2-C4AF-E683-4091-B4D2BF7C7C10}"/>
              </a:ext>
              <a:ext uri="{C183D7F6-B498-43B3-948B-1728B52AA6E4}">
                <adec:decorative xmlns:adec="http://schemas.microsoft.com/office/drawing/2017/decorative" val="1"/>
              </a:ext>
            </a:extLst>
          </p:cNvPr>
          <p:cNvSpPr/>
          <p:nvPr/>
        </p:nvSpPr>
        <p:spPr>
          <a:xfrm rot="20247250">
            <a:off x="1848226" y="5349969"/>
            <a:ext cx="1240326" cy="521935"/>
          </a:xfrm>
          <a:custGeom>
            <a:avLst/>
            <a:gdLst>
              <a:gd name="connsiteX0" fmla="*/ 914400 w 1147810"/>
              <a:gd name="connsiteY0" fmla="*/ 0 h 863125"/>
              <a:gd name="connsiteX1" fmla="*/ 957129 w 1147810"/>
              <a:gd name="connsiteY1" fmla="*/ 25637 h 863125"/>
              <a:gd name="connsiteX2" fmla="*/ 982767 w 1147810"/>
              <a:gd name="connsiteY2" fmla="*/ 42729 h 863125"/>
              <a:gd name="connsiteX3" fmla="*/ 1025496 w 1147810"/>
              <a:gd name="connsiteY3" fmla="*/ 59821 h 863125"/>
              <a:gd name="connsiteX4" fmla="*/ 1076771 w 1147810"/>
              <a:gd name="connsiteY4" fmla="*/ 111095 h 863125"/>
              <a:gd name="connsiteX5" fmla="*/ 1128045 w 1147810"/>
              <a:gd name="connsiteY5" fmla="*/ 188008 h 863125"/>
              <a:gd name="connsiteX6" fmla="*/ 1119500 w 1147810"/>
              <a:gd name="connsiteY6" fmla="*/ 470019 h 863125"/>
              <a:gd name="connsiteX7" fmla="*/ 1102408 w 1147810"/>
              <a:gd name="connsiteY7" fmla="*/ 512748 h 863125"/>
              <a:gd name="connsiteX8" fmla="*/ 1051133 w 1147810"/>
              <a:gd name="connsiteY8" fmla="*/ 572568 h 863125"/>
              <a:gd name="connsiteX9" fmla="*/ 991313 w 1147810"/>
              <a:gd name="connsiteY9" fmla="*/ 623843 h 863125"/>
              <a:gd name="connsiteX10" fmla="*/ 828943 w 1147810"/>
              <a:gd name="connsiteY10" fmla="*/ 658026 h 863125"/>
              <a:gd name="connsiteX11" fmla="*/ 700756 w 1147810"/>
              <a:gd name="connsiteY11" fmla="*/ 649480 h 863125"/>
              <a:gd name="connsiteX12" fmla="*/ 546931 w 1147810"/>
              <a:gd name="connsiteY12" fmla="*/ 478565 h 863125"/>
              <a:gd name="connsiteX13" fmla="*/ 521294 w 1147810"/>
              <a:gd name="connsiteY13" fmla="*/ 384561 h 863125"/>
              <a:gd name="connsiteX14" fmla="*/ 512748 w 1147810"/>
              <a:gd name="connsiteY14" fmla="*/ 299103 h 863125"/>
              <a:gd name="connsiteX15" fmla="*/ 504202 w 1147810"/>
              <a:gd name="connsiteY15" fmla="*/ 256374 h 863125"/>
              <a:gd name="connsiteX16" fmla="*/ 512748 w 1147810"/>
              <a:gd name="connsiteY16" fmla="*/ 205099 h 863125"/>
              <a:gd name="connsiteX17" fmla="*/ 649481 w 1147810"/>
              <a:gd name="connsiteY17" fmla="*/ 205099 h 863125"/>
              <a:gd name="connsiteX18" fmla="*/ 717847 w 1147810"/>
              <a:gd name="connsiteY18" fmla="*/ 264920 h 863125"/>
              <a:gd name="connsiteX19" fmla="*/ 743485 w 1147810"/>
              <a:gd name="connsiteY19" fmla="*/ 290557 h 863125"/>
              <a:gd name="connsiteX20" fmla="*/ 794759 w 1147810"/>
              <a:gd name="connsiteY20" fmla="*/ 367469 h 863125"/>
              <a:gd name="connsiteX21" fmla="*/ 811851 w 1147810"/>
              <a:gd name="connsiteY21" fmla="*/ 495656 h 863125"/>
              <a:gd name="connsiteX22" fmla="*/ 803305 w 1147810"/>
              <a:gd name="connsiteY22" fmla="*/ 555477 h 863125"/>
              <a:gd name="connsiteX23" fmla="*/ 649481 w 1147810"/>
              <a:gd name="connsiteY23" fmla="*/ 786213 h 863125"/>
              <a:gd name="connsiteX24" fmla="*/ 589660 w 1147810"/>
              <a:gd name="connsiteY24" fmla="*/ 837488 h 863125"/>
              <a:gd name="connsiteX25" fmla="*/ 521294 w 1147810"/>
              <a:gd name="connsiteY25" fmla="*/ 863125 h 863125"/>
              <a:gd name="connsiteX26" fmla="*/ 247828 w 1147810"/>
              <a:gd name="connsiteY26" fmla="*/ 769122 h 863125"/>
              <a:gd name="connsiteX27" fmla="*/ 162371 w 1147810"/>
              <a:gd name="connsiteY27" fmla="*/ 700755 h 863125"/>
              <a:gd name="connsiteX28" fmla="*/ 119642 w 1147810"/>
              <a:gd name="connsiteY28" fmla="*/ 623843 h 863125"/>
              <a:gd name="connsiteX29" fmla="*/ 76913 w 1147810"/>
              <a:gd name="connsiteY29" fmla="*/ 538385 h 863125"/>
              <a:gd name="connsiteX30" fmla="*/ 0 w 1147810"/>
              <a:gd name="connsiteY30" fmla="*/ 410198 h 86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47810" h="863125">
                <a:moveTo>
                  <a:pt x="914400" y="0"/>
                </a:moveTo>
                <a:cubicBezTo>
                  <a:pt x="928643" y="8546"/>
                  <a:pt x="943044" y="16834"/>
                  <a:pt x="957129" y="25637"/>
                </a:cubicBezTo>
                <a:cubicBezTo>
                  <a:pt x="965839" y="31081"/>
                  <a:pt x="973580" y="38136"/>
                  <a:pt x="982767" y="42729"/>
                </a:cubicBezTo>
                <a:cubicBezTo>
                  <a:pt x="996488" y="49589"/>
                  <a:pt x="1011253" y="54124"/>
                  <a:pt x="1025496" y="59821"/>
                </a:cubicBezTo>
                <a:cubicBezTo>
                  <a:pt x="1042588" y="76912"/>
                  <a:pt x="1064335" y="90368"/>
                  <a:pt x="1076771" y="111095"/>
                </a:cubicBezTo>
                <a:cubicBezTo>
                  <a:pt x="1109736" y="166037"/>
                  <a:pt x="1092442" y="140536"/>
                  <a:pt x="1128045" y="188008"/>
                </a:cubicBezTo>
                <a:cubicBezTo>
                  <a:pt x="1162686" y="291928"/>
                  <a:pt x="1146601" y="232887"/>
                  <a:pt x="1119500" y="470019"/>
                </a:cubicBezTo>
                <a:cubicBezTo>
                  <a:pt x="1117758" y="485260"/>
                  <a:pt x="1110917" y="499984"/>
                  <a:pt x="1102408" y="512748"/>
                </a:cubicBezTo>
                <a:cubicBezTo>
                  <a:pt x="1087840" y="534600"/>
                  <a:pt x="1069704" y="553997"/>
                  <a:pt x="1051133" y="572568"/>
                </a:cubicBezTo>
                <a:cubicBezTo>
                  <a:pt x="1032562" y="591139"/>
                  <a:pt x="1014203" y="610967"/>
                  <a:pt x="991313" y="623843"/>
                </a:cubicBezTo>
                <a:cubicBezTo>
                  <a:pt x="938810" y="653376"/>
                  <a:pt x="886662" y="652254"/>
                  <a:pt x="828943" y="658026"/>
                </a:cubicBezTo>
                <a:cubicBezTo>
                  <a:pt x="786214" y="655177"/>
                  <a:pt x="740415" y="665637"/>
                  <a:pt x="700756" y="649480"/>
                </a:cubicBezTo>
                <a:cubicBezTo>
                  <a:pt x="616003" y="614951"/>
                  <a:pt x="588760" y="548279"/>
                  <a:pt x="546931" y="478565"/>
                </a:cubicBezTo>
                <a:cubicBezTo>
                  <a:pt x="538385" y="447230"/>
                  <a:pt x="527371" y="416466"/>
                  <a:pt x="521294" y="384561"/>
                </a:cubicBezTo>
                <a:cubicBezTo>
                  <a:pt x="515937" y="356439"/>
                  <a:pt x="516532" y="327480"/>
                  <a:pt x="512748" y="299103"/>
                </a:cubicBezTo>
                <a:cubicBezTo>
                  <a:pt x="510828" y="284705"/>
                  <a:pt x="507051" y="270617"/>
                  <a:pt x="504202" y="256374"/>
                </a:cubicBezTo>
                <a:cubicBezTo>
                  <a:pt x="507051" y="239282"/>
                  <a:pt x="505711" y="220933"/>
                  <a:pt x="512748" y="205099"/>
                </a:cubicBezTo>
                <a:cubicBezTo>
                  <a:pt x="538800" y="146482"/>
                  <a:pt x="609815" y="195946"/>
                  <a:pt x="649481" y="205099"/>
                </a:cubicBezTo>
                <a:cubicBezTo>
                  <a:pt x="704885" y="232802"/>
                  <a:pt x="668681" y="208731"/>
                  <a:pt x="717847" y="264920"/>
                </a:cubicBezTo>
                <a:cubicBezTo>
                  <a:pt x="725806" y="274015"/>
                  <a:pt x="735620" y="281381"/>
                  <a:pt x="743485" y="290557"/>
                </a:cubicBezTo>
                <a:cubicBezTo>
                  <a:pt x="767219" y="318247"/>
                  <a:pt x="775635" y="335596"/>
                  <a:pt x="794759" y="367469"/>
                </a:cubicBezTo>
                <a:cubicBezTo>
                  <a:pt x="807349" y="417829"/>
                  <a:pt x="811851" y="428392"/>
                  <a:pt x="811851" y="495656"/>
                </a:cubicBezTo>
                <a:cubicBezTo>
                  <a:pt x="811851" y="515799"/>
                  <a:pt x="811486" y="537070"/>
                  <a:pt x="803305" y="555477"/>
                </a:cubicBezTo>
                <a:cubicBezTo>
                  <a:pt x="744057" y="688785"/>
                  <a:pt x="734310" y="707444"/>
                  <a:pt x="649481" y="786213"/>
                </a:cubicBezTo>
                <a:cubicBezTo>
                  <a:pt x="630236" y="804084"/>
                  <a:pt x="612180" y="823976"/>
                  <a:pt x="589660" y="837488"/>
                </a:cubicBezTo>
                <a:cubicBezTo>
                  <a:pt x="568790" y="850010"/>
                  <a:pt x="544083" y="854579"/>
                  <a:pt x="521294" y="863125"/>
                </a:cubicBezTo>
                <a:cubicBezTo>
                  <a:pt x="418977" y="835221"/>
                  <a:pt x="334308" y="825335"/>
                  <a:pt x="247828" y="769122"/>
                </a:cubicBezTo>
                <a:cubicBezTo>
                  <a:pt x="217242" y="749241"/>
                  <a:pt x="190857" y="723544"/>
                  <a:pt x="162371" y="700755"/>
                </a:cubicBezTo>
                <a:cubicBezTo>
                  <a:pt x="148128" y="675118"/>
                  <a:pt x="133301" y="649796"/>
                  <a:pt x="119642" y="623843"/>
                </a:cubicBezTo>
                <a:cubicBezTo>
                  <a:pt x="104809" y="595660"/>
                  <a:pt x="92584" y="566111"/>
                  <a:pt x="76913" y="538385"/>
                </a:cubicBezTo>
                <a:cubicBezTo>
                  <a:pt x="-39608" y="332234"/>
                  <a:pt x="34557" y="479312"/>
                  <a:pt x="0" y="410198"/>
                </a:cubicBezTo>
              </a:path>
            </a:pathLst>
          </a:custGeom>
          <a:noFill/>
          <a:ln w="38100">
            <a:solidFill>
              <a:srgbClr val="44009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02A59551-F741-6BD5-A749-4835EC512CD7}"/>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596930" flipH="1">
            <a:off x="1462527" y="5273204"/>
            <a:ext cx="551817" cy="646331"/>
          </a:xfrm>
          <a:prstGeom prst="rect">
            <a:avLst/>
          </a:prstGeom>
        </p:spPr>
      </p:pic>
      <p:pic>
        <p:nvPicPr>
          <p:cNvPr id="18" name="Graphic 17">
            <a:extLst>
              <a:ext uri="{FF2B5EF4-FFF2-40B4-BE49-F238E27FC236}">
                <a16:creationId xmlns:a16="http://schemas.microsoft.com/office/drawing/2014/main" id="{EE8560EB-E371-DAD2-8193-3C0BA3C231BE}"/>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92194">
            <a:off x="6452046" y="5556450"/>
            <a:ext cx="665135" cy="646331"/>
          </a:xfrm>
          <a:prstGeom prst="rect">
            <a:avLst/>
          </a:prstGeom>
        </p:spPr>
      </p:pic>
      <p:pic>
        <p:nvPicPr>
          <p:cNvPr id="19" name="Picture 18" descr="If you have participated in the ">
            <a:extLst>
              <a:ext uri="{FF2B5EF4-FFF2-40B4-BE49-F238E27FC236}">
                <a16:creationId xmlns:a16="http://schemas.microsoft.com/office/drawing/2014/main" id="{07F94893-36B9-B67A-5BD6-1943E422942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235459" y="5134161"/>
            <a:ext cx="877887" cy="877887"/>
          </a:xfrm>
          <a:prstGeom prst="rect">
            <a:avLst/>
          </a:prstGeom>
        </p:spPr>
      </p:pic>
      <p:sp>
        <p:nvSpPr>
          <p:cNvPr id="20" name="Freeform: Shape 19">
            <a:extLst>
              <a:ext uri="{FF2B5EF4-FFF2-40B4-BE49-F238E27FC236}">
                <a16:creationId xmlns:a16="http://schemas.microsoft.com/office/drawing/2014/main" id="{6453B4DC-EA28-0EAA-C37D-348106EAF7A6}"/>
              </a:ext>
              <a:ext uri="{C183D7F6-B498-43B3-948B-1728B52AA6E4}">
                <adec:decorative xmlns:adec="http://schemas.microsoft.com/office/drawing/2017/decorative" val="1"/>
              </a:ext>
            </a:extLst>
          </p:cNvPr>
          <p:cNvSpPr/>
          <p:nvPr/>
        </p:nvSpPr>
        <p:spPr>
          <a:xfrm rot="596274" flipH="1">
            <a:off x="5340675" y="5618648"/>
            <a:ext cx="1240326" cy="521935"/>
          </a:xfrm>
          <a:custGeom>
            <a:avLst/>
            <a:gdLst>
              <a:gd name="connsiteX0" fmla="*/ 914400 w 1147810"/>
              <a:gd name="connsiteY0" fmla="*/ 0 h 863125"/>
              <a:gd name="connsiteX1" fmla="*/ 957129 w 1147810"/>
              <a:gd name="connsiteY1" fmla="*/ 25637 h 863125"/>
              <a:gd name="connsiteX2" fmla="*/ 982767 w 1147810"/>
              <a:gd name="connsiteY2" fmla="*/ 42729 h 863125"/>
              <a:gd name="connsiteX3" fmla="*/ 1025496 w 1147810"/>
              <a:gd name="connsiteY3" fmla="*/ 59821 h 863125"/>
              <a:gd name="connsiteX4" fmla="*/ 1076771 w 1147810"/>
              <a:gd name="connsiteY4" fmla="*/ 111095 h 863125"/>
              <a:gd name="connsiteX5" fmla="*/ 1128045 w 1147810"/>
              <a:gd name="connsiteY5" fmla="*/ 188008 h 863125"/>
              <a:gd name="connsiteX6" fmla="*/ 1119500 w 1147810"/>
              <a:gd name="connsiteY6" fmla="*/ 470019 h 863125"/>
              <a:gd name="connsiteX7" fmla="*/ 1102408 w 1147810"/>
              <a:gd name="connsiteY7" fmla="*/ 512748 h 863125"/>
              <a:gd name="connsiteX8" fmla="*/ 1051133 w 1147810"/>
              <a:gd name="connsiteY8" fmla="*/ 572568 h 863125"/>
              <a:gd name="connsiteX9" fmla="*/ 991313 w 1147810"/>
              <a:gd name="connsiteY9" fmla="*/ 623843 h 863125"/>
              <a:gd name="connsiteX10" fmla="*/ 828943 w 1147810"/>
              <a:gd name="connsiteY10" fmla="*/ 658026 h 863125"/>
              <a:gd name="connsiteX11" fmla="*/ 700756 w 1147810"/>
              <a:gd name="connsiteY11" fmla="*/ 649480 h 863125"/>
              <a:gd name="connsiteX12" fmla="*/ 546931 w 1147810"/>
              <a:gd name="connsiteY12" fmla="*/ 478565 h 863125"/>
              <a:gd name="connsiteX13" fmla="*/ 521294 w 1147810"/>
              <a:gd name="connsiteY13" fmla="*/ 384561 h 863125"/>
              <a:gd name="connsiteX14" fmla="*/ 512748 w 1147810"/>
              <a:gd name="connsiteY14" fmla="*/ 299103 h 863125"/>
              <a:gd name="connsiteX15" fmla="*/ 504202 w 1147810"/>
              <a:gd name="connsiteY15" fmla="*/ 256374 h 863125"/>
              <a:gd name="connsiteX16" fmla="*/ 512748 w 1147810"/>
              <a:gd name="connsiteY16" fmla="*/ 205099 h 863125"/>
              <a:gd name="connsiteX17" fmla="*/ 649481 w 1147810"/>
              <a:gd name="connsiteY17" fmla="*/ 205099 h 863125"/>
              <a:gd name="connsiteX18" fmla="*/ 717847 w 1147810"/>
              <a:gd name="connsiteY18" fmla="*/ 264920 h 863125"/>
              <a:gd name="connsiteX19" fmla="*/ 743485 w 1147810"/>
              <a:gd name="connsiteY19" fmla="*/ 290557 h 863125"/>
              <a:gd name="connsiteX20" fmla="*/ 794759 w 1147810"/>
              <a:gd name="connsiteY20" fmla="*/ 367469 h 863125"/>
              <a:gd name="connsiteX21" fmla="*/ 811851 w 1147810"/>
              <a:gd name="connsiteY21" fmla="*/ 495656 h 863125"/>
              <a:gd name="connsiteX22" fmla="*/ 803305 w 1147810"/>
              <a:gd name="connsiteY22" fmla="*/ 555477 h 863125"/>
              <a:gd name="connsiteX23" fmla="*/ 649481 w 1147810"/>
              <a:gd name="connsiteY23" fmla="*/ 786213 h 863125"/>
              <a:gd name="connsiteX24" fmla="*/ 589660 w 1147810"/>
              <a:gd name="connsiteY24" fmla="*/ 837488 h 863125"/>
              <a:gd name="connsiteX25" fmla="*/ 521294 w 1147810"/>
              <a:gd name="connsiteY25" fmla="*/ 863125 h 863125"/>
              <a:gd name="connsiteX26" fmla="*/ 247828 w 1147810"/>
              <a:gd name="connsiteY26" fmla="*/ 769122 h 863125"/>
              <a:gd name="connsiteX27" fmla="*/ 162371 w 1147810"/>
              <a:gd name="connsiteY27" fmla="*/ 700755 h 863125"/>
              <a:gd name="connsiteX28" fmla="*/ 119642 w 1147810"/>
              <a:gd name="connsiteY28" fmla="*/ 623843 h 863125"/>
              <a:gd name="connsiteX29" fmla="*/ 76913 w 1147810"/>
              <a:gd name="connsiteY29" fmla="*/ 538385 h 863125"/>
              <a:gd name="connsiteX30" fmla="*/ 0 w 1147810"/>
              <a:gd name="connsiteY30" fmla="*/ 410198 h 86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47810" h="863125">
                <a:moveTo>
                  <a:pt x="914400" y="0"/>
                </a:moveTo>
                <a:cubicBezTo>
                  <a:pt x="928643" y="8546"/>
                  <a:pt x="943044" y="16834"/>
                  <a:pt x="957129" y="25637"/>
                </a:cubicBezTo>
                <a:cubicBezTo>
                  <a:pt x="965839" y="31081"/>
                  <a:pt x="973580" y="38136"/>
                  <a:pt x="982767" y="42729"/>
                </a:cubicBezTo>
                <a:cubicBezTo>
                  <a:pt x="996488" y="49589"/>
                  <a:pt x="1011253" y="54124"/>
                  <a:pt x="1025496" y="59821"/>
                </a:cubicBezTo>
                <a:cubicBezTo>
                  <a:pt x="1042588" y="76912"/>
                  <a:pt x="1064335" y="90368"/>
                  <a:pt x="1076771" y="111095"/>
                </a:cubicBezTo>
                <a:cubicBezTo>
                  <a:pt x="1109736" y="166037"/>
                  <a:pt x="1092442" y="140536"/>
                  <a:pt x="1128045" y="188008"/>
                </a:cubicBezTo>
                <a:cubicBezTo>
                  <a:pt x="1162686" y="291928"/>
                  <a:pt x="1146601" y="232887"/>
                  <a:pt x="1119500" y="470019"/>
                </a:cubicBezTo>
                <a:cubicBezTo>
                  <a:pt x="1117758" y="485260"/>
                  <a:pt x="1110917" y="499984"/>
                  <a:pt x="1102408" y="512748"/>
                </a:cubicBezTo>
                <a:cubicBezTo>
                  <a:pt x="1087840" y="534600"/>
                  <a:pt x="1069704" y="553997"/>
                  <a:pt x="1051133" y="572568"/>
                </a:cubicBezTo>
                <a:cubicBezTo>
                  <a:pt x="1032562" y="591139"/>
                  <a:pt x="1014203" y="610967"/>
                  <a:pt x="991313" y="623843"/>
                </a:cubicBezTo>
                <a:cubicBezTo>
                  <a:pt x="938810" y="653376"/>
                  <a:pt x="886662" y="652254"/>
                  <a:pt x="828943" y="658026"/>
                </a:cubicBezTo>
                <a:cubicBezTo>
                  <a:pt x="786214" y="655177"/>
                  <a:pt x="740415" y="665637"/>
                  <a:pt x="700756" y="649480"/>
                </a:cubicBezTo>
                <a:cubicBezTo>
                  <a:pt x="616003" y="614951"/>
                  <a:pt x="588760" y="548279"/>
                  <a:pt x="546931" y="478565"/>
                </a:cubicBezTo>
                <a:cubicBezTo>
                  <a:pt x="538385" y="447230"/>
                  <a:pt x="527371" y="416466"/>
                  <a:pt x="521294" y="384561"/>
                </a:cubicBezTo>
                <a:cubicBezTo>
                  <a:pt x="515937" y="356439"/>
                  <a:pt x="516532" y="327480"/>
                  <a:pt x="512748" y="299103"/>
                </a:cubicBezTo>
                <a:cubicBezTo>
                  <a:pt x="510828" y="284705"/>
                  <a:pt x="507051" y="270617"/>
                  <a:pt x="504202" y="256374"/>
                </a:cubicBezTo>
                <a:cubicBezTo>
                  <a:pt x="507051" y="239282"/>
                  <a:pt x="505711" y="220933"/>
                  <a:pt x="512748" y="205099"/>
                </a:cubicBezTo>
                <a:cubicBezTo>
                  <a:pt x="538800" y="146482"/>
                  <a:pt x="609815" y="195946"/>
                  <a:pt x="649481" y="205099"/>
                </a:cubicBezTo>
                <a:cubicBezTo>
                  <a:pt x="704885" y="232802"/>
                  <a:pt x="668681" y="208731"/>
                  <a:pt x="717847" y="264920"/>
                </a:cubicBezTo>
                <a:cubicBezTo>
                  <a:pt x="725806" y="274015"/>
                  <a:pt x="735620" y="281381"/>
                  <a:pt x="743485" y="290557"/>
                </a:cubicBezTo>
                <a:cubicBezTo>
                  <a:pt x="767219" y="318247"/>
                  <a:pt x="775635" y="335596"/>
                  <a:pt x="794759" y="367469"/>
                </a:cubicBezTo>
                <a:cubicBezTo>
                  <a:pt x="807349" y="417829"/>
                  <a:pt x="811851" y="428392"/>
                  <a:pt x="811851" y="495656"/>
                </a:cubicBezTo>
                <a:cubicBezTo>
                  <a:pt x="811851" y="515799"/>
                  <a:pt x="811486" y="537070"/>
                  <a:pt x="803305" y="555477"/>
                </a:cubicBezTo>
                <a:cubicBezTo>
                  <a:pt x="744057" y="688785"/>
                  <a:pt x="734310" y="707444"/>
                  <a:pt x="649481" y="786213"/>
                </a:cubicBezTo>
                <a:cubicBezTo>
                  <a:pt x="630236" y="804084"/>
                  <a:pt x="612180" y="823976"/>
                  <a:pt x="589660" y="837488"/>
                </a:cubicBezTo>
                <a:cubicBezTo>
                  <a:pt x="568790" y="850010"/>
                  <a:pt x="544083" y="854579"/>
                  <a:pt x="521294" y="863125"/>
                </a:cubicBezTo>
                <a:cubicBezTo>
                  <a:pt x="418977" y="835221"/>
                  <a:pt x="334308" y="825335"/>
                  <a:pt x="247828" y="769122"/>
                </a:cubicBezTo>
                <a:cubicBezTo>
                  <a:pt x="217242" y="749241"/>
                  <a:pt x="190857" y="723544"/>
                  <a:pt x="162371" y="700755"/>
                </a:cubicBezTo>
                <a:cubicBezTo>
                  <a:pt x="148128" y="675118"/>
                  <a:pt x="133301" y="649796"/>
                  <a:pt x="119642" y="623843"/>
                </a:cubicBezTo>
                <a:cubicBezTo>
                  <a:pt x="104809" y="595660"/>
                  <a:pt x="92584" y="566111"/>
                  <a:pt x="76913" y="538385"/>
                </a:cubicBezTo>
                <a:cubicBezTo>
                  <a:pt x="-39608" y="332234"/>
                  <a:pt x="34557" y="479312"/>
                  <a:pt x="0" y="410198"/>
                </a:cubicBezTo>
              </a:path>
            </a:pathLst>
          </a:custGeom>
          <a:noFill/>
          <a:ln w="38100">
            <a:solidFill>
              <a:srgbClr val="44009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Upcoming Opportunities – Updated Webpage">
            <a:extLst>
              <a:ext uri="{FF2B5EF4-FFF2-40B4-BE49-F238E27FC236}">
                <a16:creationId xmlns:a16="http://schemas.microsoft.com/office/drawing/2014/main" id="{E31A49D9-D488-963E-D252-8840B6E0167D}"/>
              </a:ext>
              <a:ext uri="{C183D7F6-B498-43B3-948B-1728B52AA6E4}">
                <adec:decorative xmlns:adec="http://schemas.microsoft.com/office/drawing/2017/decorative" val="0"/>
              </a:ext>
            </a:extLst>
          </p:cNvPr>
          <p:cNvSpPr>
            <a:spLocks noGrp="1"/>
          </p:cNvSpPr>
          <p:nvPr>
            <p:ph type="title" idx="4294967295"/>
          </p:nvPr>
        </p:nvSpPr>
        <p:spPr>
          <a:xfrm>
            <a:off x="770439" y="496888"/>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Upcoming Opportunities – Updated Webpage</a:t>
            </a:r>
          </a:p>
        </p:txBody>
      </p:sp>
      <p:pic>
        <p:nvPicPr>
          <p:cNvPr id="11" name="Picture 10" descr="We will highlight various procurement opportunities in their initial planning stages, with essential information potentially unknown and subject to change. The City and County of Denver may choose to cancel, modify, or suspend any project for any reason. &#10;&#10;And now we will hand the event over to our project managers. &#10;&#10;https://www.flydenver.com/business-and-community/procurement/opportunities/#opportunities&#10;">
            <a:extLst>
              <a:ext uri="{FF2B5EF4-FFF2-40B4-BE49-F238E27FC236}">
                <a16:creationId xmlns:a16="http://schemas.microsoft.com/office/drawing/2014/main" id="{E92C56A5-F1AF-E313-2540-1B932BAD797C}"/>
              </a:ext>
              <a:ext uri="{C183D7F6-B498-43B3-948B-1728B52AA6E4}">
                <adec:decorative xmlns:adec="http://schemas.microsoft.com/office/drawing/2017/decorative" val="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0439" y="1577245"/>
            <a:ext cx="9349843" cy="3026732"/>
          </a:xfrm>
          <a:prstGeom prst="rect">
            <a:avLst/>
          </a:prstGeom>
        </p:spPr>
      </p:pic>
      <p:pic>
        <p:nvPicPr>
          <p:cNvPr id="2" name="Picture 1" descr="https://www.flydenver.com/business-and-community/procurement/opportunities/#opportunities">
            <a:extLst>
              <a:ext uri="{FF2B5EF4-FFF2-40B4-BE49-F238E27FC236}">
                <a16:creationId xmlns:a16="http://schemas.microsoft.com/office/drawing/2014/main" id="{81ADF670-AC70-4233-F2A4-FEF4946B7481}"/>
              </a:ext>
              <a:ext uri="{C183D7F6-B498-43B3-948B-1728B52AA6E4}">
                <adec:decorative xmlns:adec="http://schemas.microsoft.com/office/drawing/2017/decorative" val="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51163" y="5878286"/>
            <a:ext cx="808264" cy="808264"/>
          </a:xfrm>
          <a:prstGeom prst="rect">
            <a:avLst/>
          </a:prstGeom>
        </p:spPr>
      </p:pic>
    </p:spTree>
    <p:extLst>
      <p:ext uri="{BB962C8B-B14F-4D97-AF65-F5344CB8AC3E}">
        <p14:creationId xmlns:p14="http://schemas.microsoft.com/office/powerpoint/2010/main" val="2917361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3A2FB-E4AE-2C53-9D9D-F8D0CCC90AA0}"/>
              </a:ext>
            </a:extLst>
          </p:cNvPr>
          <p:cNvSpPr>
            <a:spLocks noGrp="1"/>
          </p:cNvSpPr>
          <p:nvPr>
            <p:ph type="ctrTitle"/>
          </p:nvPr>
        </p:nvSpPr>
        <p:spPr/>
        <p:txBody>
          <a:bodyPr/>
          <a:lstStyle/>
          <a:p>
            <a:r>
              <a:rPr lang="en-US" dirty="0"/>
              <a:t>DEN</a:t>
            </a:r>
            <a:br>
              <a:rPr lang="en-US" dirty="0"/>
            </a:br>
            <a:r>
              <a:rPr lang="en-US" dirty="0"/>
              <a:t>Meet the Primes 2025</a:t>
            </a:r>
          </a:p>
        </p:txBody>
      </p:sp>
      <p:sp>
        <p:nvSpPr>
          <p:cNvPr id="3" name="Subtitle 2">
            <a:extLst>
              <a:ext uri="{FF2B5EF4-FFF2-40B4-BE49-F238E27FC236}">
                <a16:creationId xmlns:a16="http://schemas.microsoft.com/office/drawing/2014/main" id="{4A8897AE-7829-EB55-683C-903582EAD504}"/>
              </a:ext>
            </a:extLst>
          </p:cNvPr>
          <p:cNvSpPr>
            <a:spLocks noGrp="1"/>
          </p:cNvSpPr>
          <p:nvPr>
            <p:ph type="subTitle" idx="1"/>
          </p:nvPr>
        </p:nvSpPr>
        <p:spPr/>
        <p:txBody>
          <a:bodyPr/>
          <a:lstStyle/>
          <a:p>
            <a:r>
              <a:rPr lang="en-US" dirty="0"/>
              <a:t>FlatironDragados Constructors, Inc.</a:t>
            </a:r>
          </a:p>
        </p:txBody>
      </p:sp>
      <p:sp>
        <p:nvSpPr>
          <p:cNvPr id="5" name="Text Placeholder 4">
            <a:extLst>
              <a:ext uri="{FF2B5EF4-FFF2-40B4-BE49-F238E27FC236}">
                <a16:creationId xmlns:a16="http://schemas.microsoft.com/office/drawing/2014/main" id="{57C323A4-F147-4CA2-62E5-FF21E6326324}"/>
              </a:ext>
            </a:extLst>
          </p:cNvPr>
          <p:cNvSpPr>
            <a:spLocks noGrp="1"/>
          </p:cNvSpPr>
          <p:nvPr>
            <p:ph type="body" sz="quarter" idx="13"/>
          </p:nvPr>
        </p:nvSpPr>
        <p:spPr/>
        <p:txBody>
          <a:bodyPr/>
          <a:lstStyle/>
          <a:p>
            <a:r>
              <a:rPr lang="en-US" dirty="0"/>
              <a:t>June 26, 2025</a:t>
            </a:r>
          </a:p>
        </p:txBody>
      </p:sp>
    </p:spTree>
    <p:extLst>
      <p:ext uri="{BB962C8B-B14F-4D97-AF65-F5344CB8AC3E}">
        <p14:creationId xmlns:p14="http://schemas.microsoft.com/office/powerpoint/2010/main" val="322717420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4C3425-CA16-8032-5E52-14E7DE673BB1}"/>
              </a:ext>
              <a:ext uri="{C183D7F6-B498-43B3-948B-1728B52AA6E4}">
                <adec:decorative xmlns:adec="http://schemas.microsoft.com/office/drawing/2017/decorative" val="1"/>
              </a:ext>
            </a:extLst>
          </p:cNvPr>
          <p:cNvSpPr>
            <a:spLocks noGrp="1"/>
          </p:cNvSpPr>
          <p:nvPr>
            <p:ph type="title"/>
          </p:nvPr>
        </p:nvSpPr>
        <p:spPr>
          <a:xfrm>
            <a:off x="476250" y="364073"/>
            <a:ext cx="10375751" cy="455077"/>
          </a:xfrm>
        </p:spPr>
        <p:txBody>
          <a:bodyPr anchor="ctr">
            <a:noAutofit/>
          </a:bodyPr>
          <a:lstStyle/>
          <a:p>
            <a:pPr>
              <a:lnSpc>
                <a:spcPct val="90000"/>
              </a:lnSpc>
            </a:pPr>
            <a:r>
              <a:rPr lang="en-US" sz="3200" dirty="0"/>
              <a:t>FlatironDragados</a:t>
            </a:r>
          </a:p>
        </p:txBody>
      </p:sp>
      <p:graphicFrame>
        <p:nvGraphicFramePr>
          <p:cNvPr id="5" name="Content Placeholder 4">
            <a:extLst>
              <a:ext uri="{FF2B5EF4-FFF2-40B4-BE49-F238E27FC236}">
                <a16:creationId xmlns:a16="http://schemas.microsoft.com/office/drawing/2014/main" id="{AC6105C6-F191-3435-E900-109172BF539E}"/>
              </a:ext>
              <a:ext uri="{C183D7F6-B498-43B3-948B-1728B52AA6E4}">
                <adec:decorative xmlns:adec="http://schemas.microsoft.com/office/drawing/2017/decorative" val="1"/>
              </a:ext>
            </a:extLst>
          </p:cNvPr>
          <p:cNvGraphicFramePr>
            <a:graphicFrameLocks noGrp="1"/>
          </p:cNvGraphicFramePr>
          <p:nvPr>
            <p:ph sz="half" idx="1"/>
            <p:extLst>
              <p:ext uri="{D42A27DB-BD31-4B8C-83A1-F6EECF244321}">
                <p14:modId xmlns:p14="http://schemas.microsoft.com/office/powerpoint/2010/main" val="4191945890"/>
              </p:ext>
            </p:extLst>
          </p:nvPr>
        </p:nvGraphicFramePr>
        <p:xfrm>
          <a:off x="476250" y="1033271"/>
          <a:ext cx="5787390" cy="50881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a:extLst>
              <a:ext uri="{FF2B5EF4-FFF2-40B4-BE49-F238E27FC236}">
                <a16:creationId xmlns:a16="http://schemas.microsoft.com/office/drawing/2014/main" id="{EE3339A0-EA1B-41C0-22F5-4A41023B5654}"/>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6381059" y="1033271"/>
            <a:ext cx="5429941" cy="5076826"/>
          </a:xfrm>
          <a:prstGeom prst="rect">
            <a:avLst/>
          </a:prstGeom>
          <a:solidFill>
            <a:schemeClr val="accent4">
              <a:lumMod val="20000"/>
              <a:lumOff val="80000"/>
            </a:schemeClr>
          </a:solidFill>
        </p:spPr>
      </p:pic>
    </p:spTree>
    <p:extLst>
      <p:ext uri="{BB962C8B-B14F-4D97-AF65-F5344CB8AC3E}">
        <p14:creationId xmlns:p14="http://schemas.microsoft.com/office/powerpoint/2010/main" val="22119177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40E42E-9E1B-3E87-FFC6-B532F4370759}"/>
              </a:ext>
              <a:ext uri="{C183D7F6-B498-43B3-948B-1728B52AA6E4}">
                <adec:decorative xmlns:adec="http://schemas.microsoft.com/office/drawing/2017/decorative" val="1"/>
              </a:ext>
            </a:extLst>
          </p:cNvPr>
          <p:cNvSpPr>
            <a:spLocks noGrp="1"/>
          </p:cNvSpPr>
          <p:nvPr>
            <p:ph type="title"/>
          </p:nvPr>
        </p:nvSpPr>
        <p:spPr/>
        <p:txBody>
          <a:bodyPr>
            <a:normAutofit fontScale="90000"/>
          </a:bodyPr>
          <a:lstStyle/>
          <a:p>
            <a:r>
              <a:rPr lang="en-US" dirty="0"/>
              <a:t>Our Projects</a:t>
            </a:r>
          </a:p>
        </p:txBody>
      </p:sp>
      <p:graphicFrame>
        <p:nvGraphicFramePr>
          <p:cNvPr id="9" name="Diagram 8">
            <a:extLst>
              <a:ext uri="{FF2B5EF4-FFF2-40B4-BE49-F238E27FC236}">
                <a16:creationId xmlns:a16="http://schemas.microsoft.com/office/drawing/2014/main" id="{773CE4F0-857F-2FA0-73B8-B64A4D13DE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06116081"/>
              </p:ext>
            </p:extLst>
          </p:nvPr>
        </p:nvGraphicFramePr>
        <p:xfrm>
          <a:off x="100583" y="577312"/>
          <a:ext cx="5303519" cy="37030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Diagram 9">
            <a:extLst>
              <a:ext uri="{FF2B5EF4-FFF2-40B4-BE49-F238E27FC236}">
                <a16:creationId xmlns:a16="http://schemas.microsoft.com/office/drawing/2014/main" id="{AEBF1598-E621-FF24-FA38-4D5FCEC3A8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16996533"/>
              </p:ext>
            </p:extLst>
          </p:nvPr>
        </p:nvGraphicFramePr>
        <p:xfrm>
          <a:off x="5303519" y="407931"/>
          <a:ext cx="5650231" cy="370300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Diagram 7">
            <a:extLst>
              <a:ext uri="{FF2B5EF4-FFF2-40B4-BE49-F238E27FC236}">
                <a16:creationId xmlns:a16="http://schemas.microsoft.com/office/drawing/2014/main" id="{41BC5E5D-D133-EE44-C3A9-C4D1991E6FA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02477411"/>
              </p:ext>
            </p:extLst>
          </p:nvPr>
        </p:nvGraphicFramePr>
        <p:xfrm>
          <a:off x="347471" y="3080712"/>
          <a:ext cx="4809744" cy="307513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5" name="Diagram 4">
            <a:extLst>
              <a:ext uri="{FF2B5EF4-FFF2-40B4-BE49-F238E27FC236}">
                <a16:creationId xmlns:a16="http://schemas.microsoft.com/office/drawing/2014/main" id="{BC7EF5A4-D7A3-5DBE-F128-E3C28B10D59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87820027"/>
              </p:ext>
            </p:extLst>
          </p:nvPr>
        </p:nvGraphicFramePr>
        <p:xfrm>
          <a:off x="5265419" y="2259434"/>
          <a:ext cx="5726430" cy="471769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Tree>
    <p:extLst>
      <p:ext uri="{BB962C8B-B14F-4D97-AF65-F5344CB8AC3E}">
        <p14:creationId xmlns:p14="http://schemas.microsoft.com/office/powerpoint/2010/main" val="1846579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83EBDB-0F1B-8BE7-72B3-DF5D533914D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76250" y="819150"/>
            <a:ext cx="11430000" cy="5471923"/>
          </a:xfrm>
          <a:prstGeom prst="rect">
            <a:avLst/>
          </a:prstGeom>
        </p:spPr>
      </p:pic>
      <p:sp>
        <p:nvSpPr>
          <p:cNvPr id="6" name="Title 5">
            <a:extLst>
              <a:ext uri="{FF2B5EF4-FFF2-40B4-BE49-F238E27FC236}">
                <a16:creationId xmlns:a16="http://schemas.microsoft.com/office/drawing/2014/main" id="{A5FCD526-D9F9-47DB-A29A-814ADB9C3CA3}"/>
              </a:ext>
              <a:ext uri="{C183D7F6-B498-43B3-948B-1728B52AA6E4}">
                <adec:decorative xmlns:adec="http://schemas.microsoft.com/office/drawing/2017/decorative" val="1"/>
              </a:ext>
            </a:extLst>
          </p:cNvPr>
          <p:cNvSpPr>
            <a:spLocks noGrp="1"/>
          </p:cNvSpPr>
          <p:nvPr>
            <p:ph type="title"/>
          </p:nvPr>
        </p:nvSpPr>
        <p:spPr>
          <a:xfrm>
            <a:off x="476250" y="364073"/>
            <a:ext cx="10375751" cy="455077"/>
          </a:xfrm>
        </p:spPr>
        <p:txBody>
          <a:bodyPr anchor="ctr">
            <a:noAutofit/>
          </a:bodyPr>
          <a:lstStyle/>
          <a:p>
            <a:pPr>
              <a:lnSpc>
                <a:spcPct val="90000"/>
              </a:lnSpc>
            </a:pPr>
            <a:r>
              <a:rPr lang="en-US" sz="3200" dirty="0"/>
              <a:t>Our DEN Projects</a:t>
            </a:r>
          </a:p>
        </p:txBody>
      </p:sp>
      <p:graphicFrame>
        <p:nvGraphicFramePr>
          <p:cNvPr id="7" name="Content Placeholder 6">
            <a:extLst>
              <a:ext uri="{FF2B5EF4-FFF2-40B4-BE49-F238E27FC236}">
                <a16:creationId xmlns:a16="http://schemas.microsoft.com/office/drawing/2014/main" id="{D26D364B-868F-F6AC-8328-F8344DE63815}"/>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614162338"/>
              </p:ext>
            </p:extLst>
          </p:nvPr>
        </p:nvGraphicFramePr>
        <p:xfrm>
          <a:off x="548640" y="274320"/>
          <a:ext cx="11239500" cy="50747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948850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Pena Blvd Phase 1B">
            <a:extLst>
              <a:ext uri="{FF2B5EF4-FFF2-40B4-BE49-F238E27FC236}">
                <a16:creationId xmlns:a16="http://schemas.microsoft.com/office/drawing/2014/main" id="{27DFCD41-8E82-D741-D592-DA594A6AB623}"/>
              </a:ext>
            </a:extLst>
          </p:cNvPr>
          <p:cNvSpPr>
            <a:spLocks noGrp="1"/>
          </p:cNvSpPr>
          <p:nvPr>
            <p:ph type="title"/>
          </p:nvPr>
        </p:nvSpPr>
        <p:spPr>
          <a:xfrm>
            <a:off x="476250" y="364073"/>
            <a:ext cx="10375751" cy="455077"/>
          </a:xfrm>
        </p:spPr>
        <p:txBody>
          <a:bodyPr vert="horz" lIns="0" tIns="45720" rIns="0" bIns="45720" rtlCol="0" anchor="ctr">
            <a:noAutofit/>
          </a:bodyPr>
          <a:lstStyle/>
          <a:p>
            <a:pPr>
              <a:lnSpc>
                <a:spcPct val="90000"/>
              </a:lnSpc>
            </a:pPr>
            <a:r>
              <a:rPr lang="en-US" sz="3200" dirty="0"/>
              <a:t>Pena Blvd Phase 1B</a:t>
            </a:r>
          </a:p>
        </p:txBody>
      </p:sp>
      <p:pic>
        <p:nvPicPr>
          <p:cNvPr id="6" name="Picture 5">
            <a:extLst>
              <a:ext uri="{FF2B5EF4-FFF2-40B4-BE49-F238E27FC236}">
                <a16:creationId xmlns:a16="http://schemas.microsoft.com/office/drawing/2014/main" id="{C3222AAE-8A16-0107-CB6C-DD694A166642}"/>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63498" y="1031366"/>
            <a:ext cx="4621149" cy="5074920"/>
          </a:xfrm>
          <a:prstGeom prst="rect">
            <a:avLst/>
          </a:prstGeom>
          <a:noFill/>
        </p:spPr>
      </p:pic>
      <p:graphicFrame>
        <p:nvGraphicFramePr>
          <p:cNvPr id="8" name="Diagram 7">
            <a:extLst>
              <a:ext uri="{FF2B5EF4-FFF2-40B4-BE49-F238E27FC236}">
                <a16:creationId xmlns:a16="http://schemas.microsoft.com/office/drawing/2014/main" id="{694F2828-9905-4BF3-6295-1EC33CB095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81422891"/>
              </p:ext>
            </p:extLst>
          </p:nvPr>
        </p:nvGraphicFramePr>
        <p:xfrm>
          <a:off x="6096000" y="1097280"/>
          <a:ext cx="5407152" cy="52376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F4B98872-78F8-6D25-2605-01A75C11FD9C}"/>
              </a:ext>
              <a:ext uri="{C183D7F6-B498-43B3-948B-1728B52AA6E4}">
                <adec:decorative xmlns:adec="http://schemas.microsoft.com/office/drawing/2017/decorative" val="1"/>
              </a:ext>
            </a:extLst>
          </p:cNvPr>
          <p:cNvSpPr txBox="1"/>
          <p:nvPr/>
        </p:nvSpPr>
        <p:spPr>
          <a:xfrm>
            <a:off x="8103870" y="1097280"/>
            <a:ext cx="3611880" cy="5074920"/>
          </a:xfrm>
          <a:prstGeom prst="rect">
            <a:avLst/>
          </a:prstGeom>
        </p:spPr>
        <p:txBody>
          <a:bodyPr vert="horz" lIns="45720" tIns="0" rIns="45720" bIns="0" rtlCol="0">
            <a:normAutofit/>
          </a:bodyPr>
          <a:lstStyle/>
          <a:p>
            <a:pPr marL="0" marR="0" lvl="0" indent="0" algn="l" defTabSz="914400" rtl="0" eaLnBrk="1" fontAlgn="auto" latinLnBrk="0" hangingPunct="1">
              <a:lnSpc>
                <a:spcPct val="100000"/>
              </a:lnSpc>
              <a:spcBef>
                <a:spcPts val="400"/>
              </a:spcBef>
              <a:spcAft>
                <a:spcPts val="400"/>
              </a:spcAft>
              <a:buClrTx/>
              <a:buSzTx/>
              <a:buFontTx/>
              <a:buNone/>
              <a:tabLst/>
              <a:defRPr/>
            </a:pPr>
            <a:endParaRPr kumimoji="0" lang="en-US" sz="2000" b="1" i="0" u="none" strike="noStrike" kern="0" cap="none" spc="0" normalizeH="0" baseline="0" noProof="0" dirty="0">
              <a:ln>
                <a:noFill/>
              </a:ln>
              <a:solidFill>
                <a:srgbClr val="00376A"/>
              </a:solidFill>
              <a:effectLst/>
              <a:uLnTx/>
              <a:uFillTx/>
              <a:latin typeface="Arial"/>
              <a:ea typeface="+mn-ea"/>
              <a:cs typeface="+mn-cs"/>
            </a:endParaRPr>
          </a:p>
        </p:txBody>
      </p:sp>
    </p:spTree>
    <p:extLst>
      <p:ext uri="{BB962C8B-B14F-4D97-AF65-F5344CB8AC3E}">
        <p14:creationId xmlns:p14="http://schemas.microsoft.com/office/powerpoint/2010/main" val="30075925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3D7EFA6-BF71-C4F3-373E-69F5308D0089}"/>
              </a:ext>
              <a:ext uri="{C183D7F6-B498-43B3-948B-1728B52AA6E4}">
                <adec:decorative xmlns:adec="http://schemas.microsoft.com/office/drawing/2017/decorative" val="1"/>
              </a:ext>
            </a:extLst>
          </p:cNvPr>
          <p:cNvSpPr>
            <a:spLocks noGrp="1"/>
          </p:cNvSpPr>
          <p:nvPr>
            <p:ph type="title"/>
          </p:nvPr>
        </p:nvSpPr>
        <p:spPr>
          <a:xfrm>
            <a:off x="476250" y="413842"/>
            <a:ext cx="10375751" cy="535026"/>
          </a:xfrm>
        </p:spPr>
        <p:txBody>
          <a:bodyPr anchor="ctr">
            <a:normAutofit fontScale="90000"/>
          </a:bodyPr>
          <a:lstStyle/>
          <a:p>
            <a:pPr>
              <a:lnSpc>
                <a:spcPct val="90000"/>
              </a:lnSpc>
            </a:pPr>
            <a:r>
              <a:rPr lang="en-US" dirty="0"/>
              <a:t>UAL Remote Aircraft Parking Pad </a:t>
            </a:r>
            <a:br>
              <a:rPr lang="en-US" sz="2800" dirty="0"/>
            </a:br>
            <a:endParaRPr lang="en-US" sz="2500" dirty="0"/>
          </a:p>
        </p:txBody>
      </p:sp>
      <p:graphicFrame>
        <p:nvGraphicFramePr>
          <p:cNvPr id="11" name="Content Placeholder 10">
            <a:extLst>
              <a:ext uri="{FF2B5EF4-FFF2-40B4-BE49-F238E27FC236}">
                <a16:creationId xmlns:a16="http://schemas.microsoft.com/office/drawing/2014/main" id="{2B677186-4332-2AD7-55E3-5D13A840B0BD}"/>
              </a:ext>
              <a:ext uri="{C183D7F6-B498-43B3-948B-1728B52AA6E4}">
                <adec:decorative xmlns:adec="http://schemas.microsoft.com/office/drawing/2017/decorative" val="1"/>
              </a:ext>
            </a:extLst>
          </p:cNvPr>
          <p:cNvGraphicFramePr>
            <a:graphicFrameLocks noGrp="1"/>
          </p:cNvGraphicFramePr>
          <p:nvPr>
            <p:ph sz="half" idx="1"/>
            <p:extLst>
              <p:ext uri="{D42A27DB-BD31-4B8C-83A1-F6EECF244321}">
                <p14:modId xmlns:p14="http://schemas.microsoft.com/office/powerpoint/2010/main" val="3607298875"/>
              </p:ext>
            </p:extLst>
          </p:nvPr>
        </p:nvGraphicFramePr>
        <p:xfrm>
          <a:off x="476250" y="1095375"/>
          <a:ext cx="3628385" cy="5076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a:extLst>
              <a:ext uri="{FF2B5EF4-FFF2-40B4-BE49-F238E27FC236}">
                <a16:creationId xmlns:a16="http://schemas.microsoft.com/office/drawing/2014/main" id="{D139F0DF-67F9-7A61-AF46-1244EE047FAA}"/>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06006" y="1673353"/>
            <a:ext cx="7209744" cy="3931920"/>
          </a:xfrm>
          <a:prstGeom prst="rect">
            <a:avLst/>
          </a:prstGeom>
        </p:spPr>
      </p:pic>
    </p:spTree>
    <p:extLst>
      <p:ext uri="{BB962C8B-B14F-4D97-AF65-F5344CB8AC3E}">
        <p14:creationId xmlns:p14="http://schemas.microsoft.com/office/powerpoint/2010/main" val="26390258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descr="Typical Opportunities on Our Projects">
            <a:extLst>
              <a:ext uri="{FF2B5EF4-FFF2-40B4-BE49-F238E27FC236}">
                <a16:creationId xmlns:a16="http://schemas.microsoft.com/office/drawing/2014/main" id="{993DE82D-CECF-EFC2-4E0D-5562E2F61961}"/>
              </a:ext>
            </a:extLst>
          </p:cNvPr>
          <p:cNvSpPr>
            <a:spLocks noGrp="1"/>
          </p:cNvSpPr>
          <p:nvPr>
            <p:ph type="title"/>
          </p:nvPr>
        </p:nvSpPr>
        <p:spPr>
          <a:xfrm>
            <a:off x="476250" y="364073"/>
            <a:ext cx="10375751" cy="455077"/>
          </a:xfrm>
        </p:spPr>
        <p:txBody>
          <a:bodyPr anchor="ctr">
            <a:noAutofit/>
          </a:bodyPr>
          <a:lstStyle/>
          <a:p>
            <a:pPr>
              <a:lnSpc>
                <a:spcPct val="90000"/>
              </a:lnSpc>
            </a:pPr>
            <a:r>
              <a:rPr lang="en-US" sz="3200" dirty="0"/>
              <a:t>Typical Opportunities on Our Projects</a:t>
            </a:r>
          </a:p>
        </p:txBody>
      </p:sp>
      <p:pic>
        <p:nvPicPr>
          <p:cNvPr id="10" name="Content Placeholder 9">
            <a:extLst>
              <a:ext uri="{FF2B5EF4-FFF2-40B4-BE49-F238E27FC236}">
                <a16:creationId xmlns:a16="http://schemas.microsoft.com/office/drawing/2014/main" id="{1065068C-3EEC-34ED-A27A-C66D46F3B9C8}"/>
              </a:ext>
              <a:ext uri="{C183D7F6-B498-43B3-948B-1728B52AA6E4}">
                <adec:decorative xmlns:adec="http://schemas.microsoft.com/office/drawing/2017/decorative" val="1"/>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8371012" y="1240346"/>
            <a:ext cx="2987299" cy="2188654"/>
          </a:xfrm>
          <a:prstGeom prst="rect">
            <a:avLst/>
          </a:prstGeom>
        </p:spPr>
      </p:pic>
      <p:graphicFrame>
        <p:nvGraphicFramePr>
          <p:cNvPr id="9" name="Table 8">
            <a:extLst>
              <a:ext uri="{FF2B5EF4-FFF2-40B4-BE49-F238E27FC236}">
                <a16:creationId xmlns:a16="http://schemas.microsoft.com/office/drawing/2014/main" id="{830FC577-7695-3D6F-00B6-745C97C367AB}"/>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024318268"/>
              </p:ext>
            </p:extLst>
          </p:nvPr>
        </p:nvGraphicFramePr>
        <p:xfrm>
          <a:off x="314830" y="1464654"/>
          <a:ext cx="7549010" cy="4286172"/>
        </p:xfrm>
        <a:graphic>
          <a:graphicData uri="http://schemas.openxmlformats.org/drawingml/2006/table">
            <a:tbl>
              <a:tblPr firstRow="1">
                <a:tableStyleId>{5C22544A-7EE6-4342-B048-85BDC9FD1C3A}</a:tableStyleId>
              </a:tblPr>
              <a:tblGrid>
                <a:gridCol w="1568538">
                  <a:extLst>
                    <a:ext uri="{9D8B030D-6E8A-4147-A177-3AD203B41FA5}">
                      <a16:colId xmlns:a16="http://schemas.microsoft.com/office/drawing/2014/main" val="2078373756"/>
                    </a:ext>
                  </a:extLst>
                </a:gridCol>
                <a:gridCol w="1524506">
                  <a:extLst>
                    <a:ext uri="{9D8B030D-6E8A-4147-A177-3AD203B41FA5}">
                      <a16:colId xmlns:a16="http://schemas.microsoft.com/office/drawing/2014/main" val="893300517"/>
                    </a:ext>
                  </a:extLst>
                </a:gridCol>
                <a:gridCol w="2439405">
                  <a:extLst>
                    <a:ext uri="{9D8B030D-6E8A-4147-A177-3AD203B41FA5}">
                      <a16:colId xmlns:a16="http://schemas.microsoft.com/office/drawing/2014/main" val="1897582342"/>
                    </a:ext>
                  </a:extLst>
                </a:gridCol>
                <a:gridCol w="2016561">
                  <a:extLst>
                    <a:ext uri="{9D8B030D-6E8A-4147-A177-3AD203B41FA5}">
                      <a16:colId xmlns:a16="http://schemas.microsoft.com/office/drawing/2014/main" val="4084035337"/>
                    </a:ext>
                  </a:extLst>
                </a:gridCol>
              </a:tblGrid>
              <a:tr h="714362">
                <a:tc>
                  <a:txBody>
                    <a:bodyPr/>
                    <a:lstStyle/>
                    <a:p>
                      <a:pPr algn="ctr" fontAlgn="b"/>
                      <a:r>
                        <a:rPr lang="en-US" sz="1800" b="1" u="none" strike="noStrike" dirty="0">
                          <a:solidFill>
                            <a:schemeClr val="bg2"/>
                          </a:solidFill>
                          <a:effectLst/>
                        </a:rPr>
                        <a:t>Traditional</a:t>
                      </a:r>
                      <a:endParaRPr lang="en-US" sz="1800" b="1" i="0" u="none" strike="noStrike" dirty="0">
                        <a:solidFill>
                          <a:schemeClr val="bg2"/>
                        </a:solidFill>
                        <a:effectLst/>
                        <a:latin typeface="Aptos Narrow" panose="020B0004020202020204" pitchFamily="34" charset="0"/>
                      </a:endParaRPr>
                    </a:p>
                  </a:txBody>
                  <a:tcPr marL="9659" marR="9659" marT="9659" marB="0" anchor="b"/>
                </a:tc>
                <a:tc>
                  <a:txBody>
                    <a:bodyPr/>
                    <a:lstStyle/>
                    <a:p>
                      <a:pPr algn="ctr" fontAlgn="b"/>
                      <a:r>
                        <a:rPr lang="en-US" sz="1800" b="1" u="none" strike="noStrike" dirty="0">
                          <a:solidFill>
                            <a:schemeClr val="bg2"/>
                          </a:solidFill>
                          <a:effectLst/>
                        </a:rPr>
                        <a:t> Specialty </a:t>
                      </a:r>
                      <a:endParaRPr lang="en-US" sz="1800" b="1" i="0" u="none" strike="noStrike" dirty="0">
                        <a:solidFill>
                          <a:schemeClr val="bg2"/>
                        </a:solidFill>
                        <a:effectLst/>
                        <a:latin typeface="Aptos Narrow" panose="020B0004020202020204" pitchFamily="34" charset="0"/>
                      </a:endParaRPr>
                    </a:p>
                  </a:txBody>
                  <a:tcPr marL="9659" marR="9659" marT="9659" marB="0" anchor="b"/>
                </a:tc>
                <a:tc>
                  <a:txBody>
                    <a:bodyPr/>
                    <a:lstStyle/>
                    <a:p>
                      <a:pPr algn="ctr" fontAlgn="b"/>
                      <a:r>
                        <a:rPr lang="en-US" sz="1800" b="1" u="none" strike="noStrike" dirty="0">
                          <a:solidFill>
                            <a:schemeClr val="bg2"/>
                          </a:solidFill>
                          <a:effectLst/>
                        </a:rPr>
                        <a:t>Professional Services </a:t>
                      </a:r>
                      <a:endParaRPr lang="en-US" sz="1800" b="1" i="0" u="none" strike="noStrike" dirty="0">
                        <a:solidFill>
                          <a:schemeClr val="bg2"/>
                        </a:solidFill>
                        <a:effectLst/>
                        <a:latin typeface="Aptos Narrow" panose="020B0004020202020204" pitchFamily="34" charset="0"/>
                      </a:endParaRPr>
                    </a:p>
                  </a:txBody>
                  <a:tcPr marL="9659" marR="9659" marT="9659" marB="0" anchor="b"/>
                </a:tc>
                <a:tc>
                  <a:txBody>
                    <a:bodyPr/>
                    <a:lstStyle/>
                    <a:p>
                      <a:pPr algn="ctr" fontAlgn="b"/>
                      <a:r>
                        <a:rPr lang="en-US" sz="1800" b="1" u="none" strike="noStrike" dirty="0">
                          <a:solidFill>
                            <a:schemeClr val="bg2"/>
                          </a:solidFill>
                          <a:effectLst/>
                        </a:rPr>
                        <a:t>Supply/Material</a:t>
                      </a:r>
                      <a:endParaRPr lang="en-US" sz="1800" b="1" i="0" u="none" strike="noStrike" dirty="0">
                        <a:solidFill>
                          <a:schemeClr val="bg2"/>
                        </a:solidFill>
                        <a:effectLst/>
                        <a:latin typeface="Aptos Narrow" panose="020B0004020202020204" pitchFamily="34" charset="0"/>
                      </a:endParaRPr>
                    </a:p>
                  </a:txBody>
                  <a:tcPr marL="9659" marR="9659" marT="9659" marB="0" anchor="b"/>
                </a:tc>
                <a:extLst>
                  <a:ext uri="{0D108BD9-81ED-4DB2-BD59-A6C34878D82A}">
                    <a16:rowId xmlns:a16="http://schemas.microsoft.com/office/drawing/2014/main" val="2137620620"/>
                  </a:ext>
                </a:extLst>
              </a:tr>
              <a:tr h="714362">
                <a:tc>
                  <a:txBody>
                    <a:bodyPr/>
                    <a:lstStyle/>
                    <a:p>
                      <a:pPr algn="ctr" fontAlgn="b"/>
                      <a:r>
                        <a:rPr lang="en-US" sz="1800" b="0" u="none" strike="noStrike" dirty="0">
                          <a:solidFill>
                            <a:srgbClr val="000000"/>
                          </a:solidFill>
                          <a:effectLst/>
                        </a:rPr>
                        <a:t>Asphalt </a:t>
                      </a:r>
                      <a:endParaRPr lang="en-US" sz="1800" b="0" i="0" u="none" strike="noStrike" dirty="0">
                        <a:solidFill>
                          <a:srgbClr val="000000"/>
                        </a:solidFill>
                        <a:effectLst/>
                        <a:latin typeface="Aptos Narrow" panose="020B0004020202020204" pitchFamily="34" charset="0"/>
                      </a:endParaRPr>
                    </a:p>
                  </a:txBody>
                  <a:tcPr marL="9659" marR="9659" marT="9659" marB="0" anchor="b"/>
                </a:tc>
                <a:tc>
                  <a:txBody>
                    <a:bodyPr/>
                    <a:lstStyle/>
                    <a:p>
                      <a:pPr algn="ctr" fontAlgn="b"/>
                      <a:r>
                        <a:rPr lang="en-US" sz="1800" b="0" u="none" strike="noStrike" dirty="0">
                          <a:solidFill>
                            <a:srgbClr val="000000"/>
                          </a:solidFill>
                          <a:effectLst/>
                        </a:rPr>
                        <a:t>Erosion Control </a:t>
                      </a:r>
                      <a:endParaRPr lang="en-US" sz="1800" b="0" i="0" u="none" strike="noStrike" dirty="0">
                        <a:solidFill>
                          <a:srgbClr val="000000"/>
                        </a:solidFill>
                        <a:effectLst/>
                        <a:latin typeface="Aptos Narrow" panose="020B0004020202020204" pitchFamily="34" charset="0"/>
                      </a:endParaRPr>
                    </a:p>
                  </a:txBody>
                  <a:tcPr marL="9659" marR="9659" marT="9659" marB="0" anchor="b"/>
                </a:tc>
                <a:tc>
                  <a:txBody>
                    <a:bodyPr/>
                    <a:lstStyle/>
                    <a:p>
                      <a:pPr algn="ctr" fontAlgn="b"/>
                      <a:r>
                        <a:rPr lang="en-US" sz="1800" b="0" u="none" strike="noStrike" dirty="0">
                          <a:solidFill>
                            <a:srgbClr val="000000"/>
                          </a:solidFill>
                          <a:effectLst/>
                        </a:rPr>
                        <a:t>Quality Control Testing</a:t>
                      </a:r>
                      <a:endParaRPr lang="en-US" sz="1800" b="0" i="0" u="none" strike="noStrike" dirty="0">
                        <a:solidFill>
                          <a:srgbClr val="000000"/>
                        </a:solidFill>
                        <a:effectLst/>
                        <a:latin typeface="Aptos Narrow" panose="020B0004020202020204" pitchFamily="34" charset="0"/>
                      </a:endParaRPr>
                    </a:p>
                  </a:txBody>
                  <a:tcPr marL="9659" marR="9659" marT="9659" marB="0" anchor="b"/>
                </a:tc>
                <a:tc>
                  <a:txBody>
                    <a:bodyPr/>
                    <a:lstStyle/>
                    <a:p>
                      <a:pPr algn="ctr" fontAlgn="b"/>
                      <a:r>
                        <a:rPr lang="en-US" sz="1800" b="0" u="none" strike="noStrike">
                          <a:solidFill>
                            <a:srgbClr val="000000"/>
                          </a:solidFill>
                          <a:effectLst/>
                        </a:rPr>
                        <a:t>Aggregates</a:t>
                      </a:r>
                      <a:endParaRPr lang="en-US" sz="1800" b="0" i="0" u="none" strike="noStrike">
                        <a:solidFill>
                          <a:srgbClr val="000000"/>
                        </a:solidFill>
                        <a:effectLst/>
                        <a:latin typeface="Aptos Narrow" panose="020B0004020202020204" pitchFamily="34" charset="0"/>
                      </a:endParaRPr>
                    </a:p>
                  </a:txBody>
                  <a:tcPr marL="9659" marR="9659" marT="9659" marB="0" anchor="b"/>
                </a:tc>
                <a:extLst>
                  <a:ext uri="{0D108BD9-81ED-4DB2-BD59-A6C34878D82A}">
                    <a16:rowId xmlns:a16="http://schemas.microsoft.com/office/drawing/2014/main" val="176577095"/>
                  </a:ext>
                </a:extLst>
              </a:tr>
              <a:tr h="714362">
                <a:tc>
                  <a:txBody>
                    <a:bodyPr/>
                    <a:lstStyle/>
                    <a:p>
                      <a:pPr algn="ctr" fontAlgn="b"/>
                      <a:r>
                        <a:rPr lang="en-US" sz="1800" b="0" u="none" strike="noStrike">
                          <a:solidFill>
                            <a:srgbClr val="000000"/>
                          </a:solidFill>
                          <a:effectLst/>
                        </a:rPr>
                        <a:t>Electrical</a:t>
                      </a:r>
                      <a:endParaRPr lang="en-US" sz="1800" b="0" i="0" u="none" strike="noStrike">
                        <a:solidFill>
                          <a:srgbClr val="000000"/>
                        </a:solidFill>
                        <a:effectLst/>
                        <a:latin typeface="Aptos Narrow" panose="020B0004020202020204" pitchFamily="34" charset="0"/>
                      </a:endParaRPr>
                    </a:p>
                  </a:txBody>
                  <a:tcPr marL="9659" marR="9659" marT="9659" marB="0" anchor="b"/>
                </a:tc>
                <a:tc>
                  <a:txBody>
                    <a:bodyPr/>
                    <a:lstStyle/>
                    <a:p>
                      <a:pPr algn="ctr" fontAlgn="b"/>
                      <a:r>
                        <a:rPr lang="en-US" sz="1800" b="0" u="none" strike="noStrike">
                          <a:solidFill>
                            <a:srgbClr val="000000"/>
                          </a:solidFill>
                          <a:effectLst/>
                        </a:rPr>
                        <a:t> Traffic Control </a:t>
                      </a:r>
                      <a:endParaRPr lang="en-US" sz="1800" b="0" i="0" u="none" strike="noStrike">
                        <a:solidFill>
                          <a:srgbClr val="000000"/>
                        </a:solidFill>
                        <a:effectLst/>
                        <a:latin typeface="Aptos Narrow" panose="020B0004020202020204" pitchFamily="34" charset="0"/>
                      </a:endParaRPr>
                    </a:p>
                  </a:txBody>
                  <a:tcPr marL="9659" marR="9659" marT="9659" marB="0" anchor="b"/>
                </a:tc>
                <a:tc>
                  <a:txBody>
                    <a:bodyPr/>
                    <a:lstStyle/>
                    <a:p>
                      <a:pPr algn="ctr" fontAlgn="b"/>
                      <a:r>
                        <a:rPr lang="en-US" sz="1800" b="0" u="none" strike="noStrike" dirty="0">
                          <a:solidFill>
                            <a:srgbClr val="000000"/>
                          </a:solidFill>
                          <a:effectLst/>
                        </a:rPr>
                        <a:t>Seeding</a:t>
                      </a:r>
                      <a:endParaRPr lang="en-US" sz="1800" b="0" i="0" u="none" strike="noStrike" dirty="0">
                        <a:solidFill>
                          <a:srgbClr val="000000"/>
                        </a:solidFill>
                        <a:effectLst/>
                        <a:latin typeface="Aptos Narrow" panose="020B0004020202020204" pitchFamily="34" charset="0"/>
                      </a:endParaRPr>
                    </a:p>
                  </a:txBody>
                  <a:tcPr marL="9659" marR="9659" marT="9659" marB="0" anchor="b"/>
                </a:tc>
                <a:tc>
                  <a:txBody>
                    <a:bodyPr/>
                    <a:lstStyle/>
                    <a:p>
                      <a:pPr algn="ctr" fontAlgn="b"/>
                      <a:r>
                        <a:rPr lang="en-US" sz="1800" b="0" u="none" strike="noStrike">
                          <a:solidFill>
                            <a:srgbClr val="000000"/>
                          </a:solidFill>
                          <a:effectLst/>
                        </a:rPr>
                        <a:t>Cement</a:t>
                      </a:r>
                      <a:endParaRPr lang="en-US" sz="1800" b="0" i="0" u="none" strike="noStrike">
                        <a:solidFill>
                          <a:srgbClr val="000000"/>
                        </a:solidFill>
                        <a:effectLst/>
                        <a:latin typeface="Aptos Narrow" panose="020B0004020202020204" pitchFamily="34" charset="0"/>
                      </a:endParaRPr>
                    </a:p>
                  </a:txBody>
                  <a:tcPr marL="9659" marR="9659" marT="9659" marB="0" anchor="b"/>
                </a:tc>
                <a:extLst>
                  <a:ext uri="{0D108BD9-81ED-4DB2-BD59-A6C34878D82A}">
                    <a16:rowId xmlns:a16="http://schemas.microsoft.com/office/drawing/2014/main" val="3831343088"/>
                  </a:ext>
                </a:extLst>
              </a:tr>
              <a:tr h="714362">
                <a:tc>
                  <a:txBody>
                    <a:bodyPr/>
                    <a:lstStyle/>
                    <a:p>
                      <a:pPr algn="ctr" fontAlgn="b"/>
                      <a:r>
                        <a:rPr lang="en-US" sz="1800" b="0" u="none" strike="noStrike">
                          <a:solidFill>
                            <a:srgbClr val="000000"/>
                          </a:solidFill>
                          <a:effectLst/>
                        </a:rPr>
                        <a:t>Pavement Marking </a:t>
                      </a:r>
                      <a:endParaRPr lang="en-US" sz="1800" b="0" i="0" u="none" strike="noStrike">
                        <a:solidFill>
                          <a:srgbClr val="000000"/>
                        </a:solidFill>
                        <a:effectLst/>
                        <a:latin typeface="Aptos Narrow" panose="020B0004020202020204" pitchFamily="34" charset="0"/>
                      </a:endParaRPr>
                    </a:p>
                  </a:txBody>
                  <a:tcPr marL="9659" marR="9659" marT="9659" marB="0" anchor="b"/>
                </a:tc>
                <a:tc>
                  <a:txBody>
                    <a:bodyPr/>
                    <a:lstStyle/>
                    <a:p>
                      <a:pPr algn="ctr" fontAlgn="b"/>
                      <a:r>
                        <a:rPr lang="en-US" sz="1800" b="0" u="none" strike="noStrike">
                          <a:solidFill>
                            <a:srgbClr val="000000"/>
                          </a:solidFill>
                          <a:effectLst/>
                        </a:rPr>
                        <a:t>Sweeping </a:t>
                      </a:r>
                      <a:endParaRPr lang="en-US" sz="1800" b="0" i="0" u="none" strike="noStrike">
                        <a:solidFill>
                          <a:srgbClr val="000000"/>
                        </a:solidFill>
                        <a:effectLst/>
                        <a:latin typeface="Aptos Narrow" panose="020B0004020202020204" pitchFamily="34" charset="0"/>
                      </a:endParaRPr>
                    </a:p>
                  </a:txBody>
                  <a:tcPr marL="9659" marR="9659" marT="9659" marB="0" anchor="b"/>
                </a:tc>
                <a:tc>
                  <a:txBody>
                    <a:bodyPr/>
                    <a:lstStyle/>
                    <a:p>
                      <a:pPr algn="ctr" fontAlgn="b"/>
                      <a:r>
                        <a:rPr lang="en-US" sz="1800" b="0" u="none" strike="noStrike" dirty="0">
                          <a:solidFill>
                            <a:srgbClr val="000000"/>
                          </a:solidFill>
                          <a:effectLst/>
                        </a:rPr>
                        <a:t>Surveying </a:t>
                      </a:r>
                      <a:endParaRPr lang="en-US" sz="1800" b="0" i="0" u="none" strike="noStrike" dirty="0">
                        <a:solidFill>
                          <a:srgbClr val="000000"/>
                        </a:solidFill>
                        <a:effectLst/>
                        <a:latin typeface="Aptos Narrow" panose="020B0004020202020204" pitchFamily="34" charset="0"/>
                      </a:endParaRPr>
                    </a:p>
                  </a:txBody>
                  <a:tcPr marL="9659" marR="9659" marT="9659" marB="0" anchor="b"/>
                </a:tc>
                <a:tc>
                  <a:txBody>
                    <a:bodyPr/>
                    <a:lstStyle/>
                    <a:p>
                      <a:pPr algn="ctr" fontAlgn="b"/>
                      <a:r>
                        <a:rPr lang="en-US" sz="1800" b="0" u="none" strike="noStrike" dirty="0">
                          <a:solidFill>
                            <a:srgbClr val="000000"/>
                          </a:solidFill>
                          <a:effectLst/>
                        </a:rPr>
                        <a:t>Fly Ash</a:t>
                      </a:r>
                      <a:endParaRPr lang="en-US" sz="1800" b="0" i="0" u="none" strike="noStrike" dirty="0">
                        <a:solidFill>
                          <a:srgbClr val="000000"/>
                        </a:solidFill>
                        <a:effectLst/>
                        <a:latin typeface="Aptos Narrow" panose="020B0004020202020204" pitchFamily="34" charset="0"/>
                      </a:endParaRPr>
                    </a:p>
                  </a:txBody>
                  <a:tcPr marL="9659" marR="9659" marT="9659" marB="0" anchor="b"/>
                </a:tc>
                <a:extLst>
                  <a:ext uri="{0D108BD9-81ED-4DB2-BD59-A6C34878D82A}">
                    <a16:rowId xmlns:a16="http://schemas.microsoft.com/office/drawing/2014/main" val="1004992595"/>
                  </a:ext>
                </a:extLst>
              </a:tr>
              <a:tr h="714362">
                <a:tc>
                  <a:txBody>
                    <a:bodyPr/>
                    <a:lstStyle/>
                    <a:p>
                      <a:pPr algn="ctr" fontAlgn="b"/>
                      <a:r>
                        <a:rPr lang="en-US" sz="1800" b="0" u="none" strike="noStrike">
                          <a:solidFill>
                            <a:srgbClr val="000000"/>
                          </a:solidFill>
                          <a:effectLst/>
                        </a:rPr>
                        <a:t>Rebar Installation </a:t>
                      </a:r>
                      <a:endParaRPr lang="en-US" sz="1800" b="0" i="0" u="none" strike="noStrike">
                        <a:solidFill>
                          <a:srgbClr val="000000"/>
                        </a:solidFill>
                        <a:effectLst/>
                        <a:latin typeface="Aptos Narrow" panose="020B0004020202020204" pitchFamily="34" charset="0"/>
                      </a:endParaRPr>
                    </a:p>
                  </a:txBody>
                  <a:tcPr marL="9659" marR="9659" marT="9659" marB="0" anchor="b"/>
                </a:tc>
                <a:tc>
                  <a:txBody>
                    <a:bodyPr/>
                    <a:lstStyle/>
                    <a:p>
                      <a:pPr algn="ctr" fontAlgn="b"/>
                      <a:r>
                        <a:rPr lang="en-US" sz="1800" b="0" u="none" strike="noStrike">
                          <a:solidFill>
                            <a:srgbClr val="000000"/>
                          </a:solidFill>
                          <a:effectLst/>
                        </a:rPr>
                        <a:t>Saw-Cutting </a:t>
                      </a:r>
                      <a:endParaRPr lang="en-US" sz="1800" b="0" i="0" u="none" strike="noStrike">
                        <a:solidFill>
                          <a:srgbClr val="000000"/>
                        </a:solidFill>
                        <a:effectLst/>
                        <a:latin typeface="Aptos Narrow" panose="020B0004020202020204" pitchFamily="34" charset="0"/>
                      </a:endParaRPr>
                    </a:p>
                  </a:txBody>
                  <a:tcPr marL="9659" marR="9659" marT="9659" marB="0" anchor="b"/>
                </a:tc>
                <a:tc>
                  <a:txBody>
                    <a:bodyPr/>
                    <a:lstStyle/>
                    <a:p>
                      <a:pPr algn="ctr" fontAlgn="b"/>
                      <a:r>
                        <a:rPr lang="en-US" sz="1800" b="0" u="none" strike="noStrike" dirty="0">
                          <a:solidFill>
                            <a:srgbClr val="000000"/>
                          </a:solidFill>
                          <a:effectLst/>
                        </a:rPr>
                        <a:t>Public Information </a:t>
                      </a:r>
                      <a:endParaRPr lang="en-US" sz="1800" b="0" i="0" u="none" strike="noStrike" dirty="0">
                        <a:solidFill>
                          <a:srgbClr val="000000"/>
                        </a:solidFill>
                        <a:effectLst/>
                        <a:latin typeface="Aptos Narrow" panose="020B0004020202020204" pitchFamily="34" charset="0"/>
                      </a:endParaRPr>
                    </a:p>
                  </a:txBody>
                  <a:tcPr marL="9659" marR="9659" marT="9659" marB="0" anchor="b"/>
                </a:tc>
                <a:tc>
                  <a:txBody>
                    <a:bodyPr/>
                    <a:lstStyle/>
                    <a:p>
                      <a:pPr algn="ctr" fontAlgn="b"/>
                      <a:r>
                        <a:rPr lang="en-US" sz="1800" b="0" u="none" strike="noStrike" dirty="0">
                          <a:solidFill>
                            <a:srgbClr val="000000"/>
                          </a:solidFill>
                          <a:effectLst/>
                        </a:rPr>
                        <a:t>Rebar Supply</a:t>
                      </a:r>
                      <a:endParaRPr lang="en-US" sz="1800" b="0" i="0" u="none" strike="noStrike" dirty="0">
                        <a:solidFill>
                          <a:srgbClr val="000000"/>
                        </a:solidFill>
                        <a:effectLst/>
                        <a:latin typeface="Aptos Narrow" panose="020B0004020202020204" pitchFamily="34" charset="0"/>
                      </a:endParaRPr>
                    </a:p>
                  </a:txBody>
                  <a:tcPr marL="9659" marR="9659" marT="9659" marB="0" anchor="b"/>
                </a:tc>
                <a:extLst>
                  <a:ext uri="{0D108BD9-81ED-4DB2-BD59-A6C34878D82A}">
                    <a16:rowId xmlns:a16="http://schemas.microsoft.com/office/drawing/2014/main" val="2003307879"/>
                  </a:ext>
                </a:extLst>
              </a:tr>
              <a:tr h="714362">
                <a:tc>
                  <a:txBody>
                    <a:bodyPr/>
                    <a:lstStyle/>
                    <a:p>
                      <a:pPr algn="ctr" fontAlgn="b"/>
                      <a:r>
                        <a:rPr lang="en-US" sz="1800" b="0" u="none" strike="noStrike">
                          <a:solidFill>
                            <a:srgbClr val="000000"/>
                          </a:solidFill>
                          <a:effectLst/>
                        </a:rPr>
                        <a:t>Trucking &amp; Hauling </a:t>
                      </a:r>
                      <a:endParaRPr lang="en-US" sz="1800" b="0" i="0" u="none" strike="noStrike">
                        <a:solidFill>
                          <a:srgbClr val="000000"/>
                        </a:solidFill>
                        <a:effectLst/>
                        <a:latin typeface="Aptos Narrow" panose="020B0004020202020204" pitchFamily="34" charset="0"/>
                      </a:endParaRPr>
                    </a:p>
                  </a:txBody>
                  <a:tcPr marL="9659" marR="9659" marT="9659" marB="0" anchor="b"/>
                </a:tc>
                <a:tc>
                  <a:txBody>
                    <a:bodyPr/>
                    <a:lstStyle/>
                    <a:p>
                      <a:pPr algn="ctr" fontAlgn="b"/>
                      <a:r>
                        <a:rPr lang="en-US" sz="1800" b="0" u="none" strike="noStrike">
                          <a:solidFill>
                            <a:srgbClr val="000000"/>
                          </a:solidFill>
                          <a:effectLst/>
                        </a:rPr>
                        <a:t> </a:t>
                      </a:r>
                      <a:endParaRPr lang="en-US" sz="1800" b="0" i="0" u="none" strike="noStrike">
                        <a:solidFill>
                          <a:srgbClr val="000000"/>
                        </a:solidFill>
                        <a:effectLst/>
                        <a:latin typeface="Aptos Narrow" panose="020B0004020202020204" pitchFamily="34" charset="0"/>
                      </a:endParaRPr>
                    </a:p>
                  </a:txBody>
                  <a:tcPr marL="9659" marR="9659" marT="9659" marB="0" anchor="b"/>
                </a:tc>
                <a:tc>
                  <a:txBody>
                    <a:bodyPr/>
                    <a:lstStyle/>
                    <a:p>
                      <a:pPr algn="ctr" fontAlgn="b"/>
                      <a:r>
                        <a:rPr lang="en-US" sz="1800" b="0" u="none" strike="noStrike" dirty="0">
                          <a:solidFill>
                            <a:srgbClr val="000000"/>
                          </a:solidFill>
                          <a:effectLst/>
                        </a:rPr>
                        <a:t> </a:t>
                      </a:r>
                      <a:endParaRPr lang="en-US" sz="1800" b="0" i="0" u="none" strike="noStrike" dirty="0">
                        <a:solidFill>
                          <a:srgbClr val="000000"/>
                        </a:solidFill>
                        <a:effectLst/>
                        <a:latin typeface="Aptos Narrow" panose="020B0004020202020204" pitchFamily="34" charset="0"/>
                      </a:endParaRPr>
                    </a:p>
                  </a:txBody>
                  <a:tcPr marL="9659" marR="9659" marT="9659" marB="0" anchor="b"/>
                </a:tc>
                <a:tc>
                  <a:txBody>
                    <a:bodyPr/>
                    <a:lstStyle/>
                    <a:p>
                      <a:pPr algn="ctr" fontAlgn="b"/>
                      <a:r>
                        <a:rPr lang="en-US" sz="1800" b="0" u="none" strike="noStrike" dirty="0">
                          <a:solidFill>
                            <a:srgbClr val="000000"/>
                          </a:solidFill>
                          <a:effectLst/>
                        </a:rPr>
                        <a:t>Geotextiles</a:t>
                      </a:r>
                      <a:endParaRPr lang="en-US" sz="1800" b="0" i="0" u="none" strike="noStrike" dirty="0">
                        <a:solidFill>
                          <a:srgbClr val="000000"/>
                        </a:solidFill>
                        <a:effectLst/>
                        <a:latin typeface="Aptos Narrow" panose="020B0004020202020204" pitchFamily="34" charset="0"/>
                      </a:endParaRPr>
                    </a:p>
                  </a:txBody>
                  <a:tcPr marL="9659" marR="9659" marT="9659" marB="0" anchor="b"/>
                </a:tc>
                <a:extLst>
                  <a:ext uri="{0D108BD9-81ED-4DB2-BD59-A6C34878D82A}">
                    <a16:rowId xmlns:a16="http://schemas.microsoft.com/office/drawing/2014/main" val="4283031111"/>
                  </a:ext>
                </a:extLst>
              </a:tr>
            </a:tbl>
          </a:graphicData>
        </a:graphic>
      </p:graphicFrame>
      <p:pic>
        <p:nvPicPr>
          <p:cNvPr id="11" name="Picture 10">
            <a:extLst>
              <a:ext uri="{FF2B5EF4-FFF2-40B4-BE49-F238E27FC236}">
                <a16:creationId xmlns:a16="http://schemas.microsoft.com/office/drawing/2014/main" id="{551C11E5-4EE5-D71B-0CEF-9D4346FA638B}"/>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71012" y="3489729"/>
            <a:ext cx="3013443" cy="2306665"/>
          </a:xfrm>
          <a:prstGeom prst="rect">
            <a:avLst/>
          </a:prstGeom>
        </p:spPr>
      </p:pic>
    </p:spTree>
    <p:extLst>
      <p:ext uri="{BB962C8B-B14F-4D97-AF65-F5344CB8AC3E}">
        <p14:creationId xmlns:p14="http://schemas.microsoft.com/office/powerpoint/2010/main" val="2945644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mall and Diverse Business Support">
            <a:extLst>
              <a:ext uri="{FF2B5EF4-FFF2-40B4-BE49-F238E27FC236}">
                <a16:creationId xmlns:a16="http://schemas.microsoft.com/office/drawing/2014/main" id="{42D9CBB4-C212-5782-45B8-38486D5A7618}"/>
              </a:ext>
            </a:extLst>
          </p:cNvPr>
          <p:cNvSpPr>
            <a:spLocks noGrp="1"/>
          </p:cNvSpPr>
          <p:nvPr>
            <p:ph type="title"/>
          </p:nvPr>
        </p:nvSpPr>
        <p:spPr>
          <a:xfrm>
            <a:off x="476250" y="364073"/>
            <a:ext cx="10375751" cy="455077"/>
          </a:xfrm>
        </p:spPr>
        <p:txBody>
          <a:bodyPr vert="horz" lIns="0" tIns="45720" rIns="0" bIns="45720" rtlCol="0" anchor="ctr">
            <a:noAutofit/>
          </a:bodyPr>
          <a:lstStyle/>
          <a:p>
            <a:pPr>
              <a:lnSpc>
                <a:spcPct val="90000"/>
              </a:lnSpc>
            </a:pPr>
            <a:r>
              <a:rPr lang="en-US" sz="3200" dirty="0"/>
              <a:t>Small and Diverse Business Support</a:t>
            </a:r>
          </a:p>
        </p:txBody>
      </p:sp>
      <p:pic>
        <p:nvPicPr>
          <p:cNvPr id="4" name="Picture 3" descr="A group of people wearing safety vests and helmets">
            <a:extLst>
              <a:ext uri="{FF2B5EF4-FFF2-40B4-BE49-F238E27FC236}">
                <a16:creationId xmlns:a16="http://schemas.microsoft.com/office/drawing/2014/main" id="{409D88F9-F759-689A-9910-BE09FEBA90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5918" y="1055508"/>
            <a:ext cx="7417437" cy="4951139"/>
          </a:xfrm>
          <a:prstGeom prst="rect">
            <a:avLst/>
          </a:prstGeom>
          <a:noFill/>
        </p:spPr>
      </p:pic>
      <p:sp>
        <p:nvSpPr>
          <p:cNvPr id="3" name="Google Shape;124;p19">
            <a:extLst>
              <a:ext uri="{FF2B5EF4-FFF2-40B4-BE49-F238E27FC236}">
                <a16:creationId xmlns:a16="http://schemas.microsoft.com/office/drawing/2014/main" id="{51313B75-BE82-1922-2073-7B6989FE9F51}"/>
              </a:ext>
              <a:ext uri="{C183D7F6-B498-43B3-948B-1728B52AA6E4}">
                <adec:decorative xmlns:adec="http://schemas.microsoft.com/office/drawing/2017/decorative" val="1"/>
              </a:ext>
            </a:extLst>
          </p:cNvPr>
          <p:cNvSpPr txBox="1">
            <a:spLocks/>
          </p:cNvSpPr>
          <p:nvPr/>
        </p:nvSpPr>
        <p:spPr>
          <a:xfrm>
            <a:off x="8087364" y="1095375"/>
            <a:ext cx="3628385" cy="5076825"/>
          </a:xfrm>
          <a:prstGeom prst="rect">
            <a:avLst/>
          </a:prstGeom>
        </p:spPr>
        <p:txBody>
          <a:bodyPr spcFirstLastPara="1" vert="horz" lIns="45720" tIns="0" rIns="45720" bIns="0" rtlCol="0" anchorCtr="0">
            <a:normAutofit/>
          </a:bodyPr>
          <a:lstStyle>
            <a:lvl1pPr marL="0" indent="0" algn="l" defTabSz="914400" rtl="0" eaLnBrk="1" latinLnBrk="0" hangingPunct="1">
              <a:lnSpc>
                <a:spcPct val="95000"/>
              </a:lnSpc>
              <a:spcBef>
                <a:spcPts val="400"/>
              </a:spcBef>
              <a:spcAft>
                <a:spcPts val="400"/>
              </a:spcAft>
              <a:buFont typeface="Arial" panose="020B0604020202020204" pitchFamily="34" charset="0"/>
              <a:buNone/>
              <a:defRPr sz="2200" b="1" kern="0" baseline="0">
                <a:solidFill>
                  <a:schemeClr val="accent1"/>
                </a:solidFill>
                <a:latin typeface="+mn-lt"/>
                <a:ea typeface="+mn-ea"/>
                <a:cs typeface="+mn-cs"/>
              </a:defRPr>
            </a:lvl1pPr>
            <a:lvl2pPr marL="0" indent="0" algn="l" defTabSz="914400" rtl="0" eaLnBrk="1" latinLnBrk="0" hangingPunct="1">
              <a:lnSpc>
                <a:spcPct val="95000"/>
              </a:lnSpc>
              <a:spcBef>
                <a:spcPts val="200"/>
              </a:spcBef>
              <a:spcAft>
                <a:spcPts val="400"/>
              </a:spcAft>
              <a:buClr>
                <a:schemeClr val="accent1"/>
              </a:buClr>
              <a:buFont typeface="Wingdings 3" panose="05040102010807070707" pitchFamily="18" charset="2"/>
              <a:buNone/>
              <a:defRPr sz="1800" b="0" kern="0" baseline="0">
                <a:solidFill>
                  <a:schemeClr val="tx1"/>
                </a:solidFill>
                <a:latin typeface="+mn-lt"/>
                <a:ea typeface="+mn-ea"/>
                <a:cs typeface="+mn-cs"/>
              </a:defRPr>
            </a:lvl2pPr>
            <a:lvl3pPr marL="341313" indent="-341313" algn="l" defTabSz="914400" rtl="0" eaLnBrk="1" latinLnBrk="0" hangingPunct="1">
              <a:lnSpc>
                <a:spcPct val="95000"/>
              </a:lnSpc>
              <a:spcBef>
                <a:spcPts val="400"/>
              </a:spcBef>
              <a:spcAft>
                <a:spcPts val="200"/>
              </a:spcAft>
              <a:buClr>
                <a:schemeClr val="accent3"/>
              </a:buClr>
              <a:buSzPct val="100000"/>
              <a:buFont typeface="Wingdings 3" panose="05040102010807070707" pitchFamily="18" charset="2"/>
              <a:buChar char=""/>
              <a:tabLst>
                <a:tab pos="341313" algn="l"/>
              </a:tabLst>
              <a:defRPr lang="en-US" sz="1800" b="1" kern="0" baseline="0" dirty="0">
                <a:solidFill>
                  <a:schemeClr val="accent1"/>
                </a:solidFill>
                <a:latin typeface="+mn-lt"/>
                <a:ea typeface="+mn-ea"/>
                <a:cs typeface="+mn-cs"/>
              </a:defRPr>
            </a:lvl3pPr>
            <a:lvl4pPr marL="457200" indent="-228600" algn="l" defTabSz="914400" rtl="0" eaLnBrk="1" latinLnBrk="0" hangingPunct="1">
              <a:lnSpc>
                <a:spcPct val="100000"/>
              </a:lnSpc>
              <a:spcBef>
                <a:spcPts val="200"/>
              </a:spcBef>
              <a:spcAft>
                <a:spcPts val="400"/>
              </a:spcAft>
              <a:buFont typeface="Wingdings 2" panose="05020102010507070707" pitchFamily="18" charset="2"/>
              <a:buChar char=""/>
              <a:tabLst>
                <a:tab pos="571500" algn="l"/>
              </a:tabLst>
              <a:defRPr sz="1600" kern="0" baseline="0">
                <a:solidFill>
                  <a:schemeClr val="tx1"/>
                </a:solidFill>
                <a:latin typeface="+mn-lt"/>
                <a:ea typeface="+mn-ea"/>
                <a:cs typeface="+mn-cs"/>
              </a:defRPr>
            </a:lvl4pPr>
            <a:lvl5pPr marL="685800" indent="-228600" algn="l" defTabSz="914400" rtl="0" eaLnBrk="1" latinLnBrk="0" hangingPunct="1">
              <a:lnSpc>
                <a:spcPct val="100000"/>
              </a:lnSpc>
              <a:spcBef>
                <a:spcPts val="400"/>
              </a:spcBef>
              <a:spcAft>
                <a:spcPts val="400"/>
              </a:spcAft>
              <a:buFont typeface="Wingdings" panose="05000000000000000000" pitchFamily="2" charset="2"/>
              <a:buChar char="§"/>
              <a:tabLst>
                <a:tab pos="738188" algn="l"/>
              </a:tabLst>
              <a:defRPr sz="1400" kern="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400"/>
              </a:spcBef>
              <a:spcAft>
                <a:spcPts val="400"/>
              </a:spcAft>
              <a:buClr>
                <a:srgbClr val="FFFFFF"/>
              </a:buClr>
              <a:buSzTx/>
              <a:buFont typeface="Arial" panose="020B0604020202020204" pitchFamily="34" charset="0"/>
              <a:buNone/>
              <a:tabLst/>
              <a:defRPr/>
            </a:pPr>
            <a:endParaRPr kumimoji="0" lang="en-US" sz="1700" b="1" i="0" u="none" strike="noStrike" kern="0" cap="none" spc="0" normalizeH="0" baseline="0" noProof="0" dirty="0">
              <a:ln>
                <a:noFill/>
              </a:ln>
              <a:solidFill>
                <a:srgbClr val="00376A"/>
              </a:solidFill>
              <a:effectLst/>
              <a:uLnTx/>
              <a:uFillTx/>
              <a:latin typeface="Arial"/>
              <a:ea typeface="+mn-ea"/>
              <a:cs typeface="+mn-cs"/>
            </a:endParaRPr>
          </a:p>
        </p:txBody>
      </p:sp>
      <p:graphicFrame>
        <p:nvGraphicFramePr>
          <p:cNvPr id="6" name="Diagram 5">
            <a:extLst>
              <a:ext uri="{FF2B5EF4-FFF2-40B4-BE49-F238E27FC236}">
                <a16:creationId xmlns:a16="http://schemas.microsoft.com/office/drawing/2014/main" id="{7679481D-50D5-C332-0714-C5F651BE19C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03028057"/>
              </p:ext>
            </p:extLst>
          </p:nvPr>
        </p:nvGraphicFramePr>
        <p:xfrm>
          <a:off x="8087364" y="1095375"/>
          <a:ext cx="3902393" cy="49112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89138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Agenda">
            <a:extLst>
              <a:ext uri="{FF2B5EF4-FFF2-40B4-BE49-F238E27FC236}">
                <a16:creationId xmlns:a16="http://schemas.microsoft.com/office/drawing/2014/main" id="{24841190-7D96-86CF-DEBA-2CD24B300636}"/>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Agenda</a:t>
            </a:r>
          </a:p>
        </p:txBody>
      </p:sp>
      <p:sp>
        <p:nvSpPr>
          <p:cNvPr id="8" name="Text Placeholder 7" descr="Housekeeping&#10;Who Is In The Audience?&#10;About DEN&#10;Procurement Opportunities&#10;Breakout Rooms And Networking&#10;&#10;">
            <a:extLst>
              <a:ext uri="{FF2B5EF4-FFF2-40B4-BE49-F238E27FC236}">
                <a16:creationId xmlns:a16="http://schemas.microsoft.com/office/drawing/2014/main" id="{D5AE1A90-9B8F-832E-D55F-CD23D1E8F277}"/>
              </a:ext>
              <a:ext uri="{C183D7F6-B498-43B3-948B-1728B52AA6E4}">
                <adec:decorative xmlns:adec="http://schemas.microsoft.com/office/drawing/2017/decorative" val="0"/>
              </a:ext>
            </a:extLst>
          </p:cNvPr>
          <p:cNvSpPr>
            <a:spLocks noGrp="1"/>
          </p:cNvSpPr>
          <p:nvPr>
            <p:ph type="body" sz="quarter" idx="13"/>
          </p:nvPr>
        </p:nvSpPr>
        <p:spPr>
          <a:xfrm>
            <a:off x="770439" y="1586745"/>
            <a:ext cx="8694737" cy="2025587"/>
          </a:xfrm>
        </p:spPr>
        <p:txBody>
          <a:bodyPr/>
          <a:lstStyle/>
          <a:p>
            <a:pPr marL="285750" lvl="0" indent="-285750">
              <a:buClr>
                <a:srgbClr val="E35B2A"/>
              </a:buClr>
              <a:buFont typeface="Arial" panose="020B0604020202020204" pitchFamily="34" charset="0"/>
              <a:buChar char="•"/>
            </a:pPr>
            <a:r>
              <a:rPr lang="en-US" sz="2000" b="0"/>
              <a:t>Housekeeping</a:t>
            </a:r>
          </a:p>
          <a:p>
            <a:pPr marL="285750" lvl="0" indent="-285750" rtl="0">
              <a:buClr>
                <a:srgbClr val="E35B2A"/>
              </a:buClr>
              <a:buFont typeface="Arial" panose="020B0604020202020204" pitchFamily="34" charset="0"/>
              <a:buChar char="•"/>
            </a:pPr>
            <a:r>
              <a:rPr lang="en-US" sz="2000" b="0"/>
              <a:t>Who Is In The Audience?</a:t>
            </a:r>
          </a:p>
          <a:p>
            <a:pPr marL="285750" lvl="0" indent="-285750" rtl="0">
              <a:buClr>
                <a:srgbClr val="E35B2A"/>
              </a:buClr>
              <a:buFont typeface="Arial" panose="020B0604020202020204" pitchFamily="34" charset="0"/>
              <a:buChar char="•"/>
            </a:pPr>
            <a:r>
              <a:rPr lang="en-US" sz="2000" b="0"/>
              <a:t>About DEN</a:t>
            </a:r>
          </a:p>
          <a:p>
            <a:pPr marL="285750" lvl="0" indent="-285750">
              <a:buClr>
                <a:srgbClr val="E35B2A"/>
              </a:buClr>
              <a:buFont typeface="Arial" panose="020B0604020202020204" pitchFamily="34" charset="0"/>
              <a:buChar char="•"/>
            </a:pPr>
            <a:r>
              <a:rPr lang="en-US" sz="2000" b="0" i="0"/>
              <a:t>Procurement Opportunities</a:t>
            </a:r>
            <a:endParaRPr lang="en-US" sz="2000"/>
          </a:p>
          <a:p>
            <a:pPr marL="285750" lvl="0" indent="-285750">
              <a:buClr>
                <a:srgbClr val="E35B2A"/>
              </a:buClr>
              <a:buFont typeface="Arial" panose="020B0604020202020204" pitchFamily="34" charset="0"/>
              <a:buChar char="•"/>
            </a:pPr>
            <a:r>
              <a:rPr lang="en-US" sz="2000"/>
              <a:t>Breakout Rooms And Networking</a:t>
            </a:r>
          </a:p>
          <a:p>
            <a:pPr marL="285750" indent="-285750">
              <a:buClr>
                <a:srgbClr val="E35B2A"/>
              </a:buClr>
              <a:buFont typeface="Arial" panose="020B0604020202020204" pitchFamily="34" charset="0"/>
              <a:buChar char="•"/>
            </a:pPr>
            <a:endParaRPr lang="en-US"/>
          </a:p>
        </p:txBody>
      </p:sp>
      <p:sp>
        <p:nvSpPr>
          <p:cNvPr id="2" name="TextBox 1">
            <a:extLst>
              <a:ext uri="{FF2B5EF4-FFF2-40B4-BE49-F238E27FC236}">
                <a16:creationId xmlns:a16="http://schemas.microsoft.com/office/drawing/2014/main" id="{2A8E78A2-CF2A-D967-9BA5-445035F99065}"/>
              </a:ext>
              <a:ext uri="{C183D7F6-B498-43B3-948B-1728B52AA6E4}">
                <adec:decorative xmlns:adec="http://schemas.microsoft.com/office/drawing/2017/decorative" val="1"/>
              </a:ext>
            </a:extLst>
          </p:cNvPr>
          <p:cNvSpPr txBox="1"/>
          <p:nvPr/>
        </p:nvSpPr>
        <p:spPr>
          <a:xfrm>
            <a:off x="770439" y="3959111"/>
            <a:ext cx="9526500" cy="2308324"/>
          </a:xfrm>
          <a:prstGeom prst="rect">
            <a:avLst/>
          </a:prstGeom>
          <a:solidFill>
            <a:schemeClr val="bg2"/>
          </a:solidFill>
        </p:spPr>
        <p:txBody>
          <a:bodyPr wrap="square" rtlCol="0">
            <a:spAutoFit/>
          </a:bodyPr>
          <a:lstStyle/>
          <a:p>
            <a:r>
              <a:rPr lang="en-US" b="1"/>
              <a:t>REMINDER:  </a:t>
            </a:r>
          </a:p>
          <a:p>
            <a:endParaRPr lang="en-US"/>
          </a:p>
          <a:p>
            <a:r>
              <a:rPr lang="en-US"/>
              <a:t>This information will be shared with all attendees in a follow-up email from </a:t>
            </a:r>
            <a:r>
              <a:rPr lang="en-US" b="1"/>
              <a:t>Eventbrite.com</a:t>
            </a:r>
            <a:r>
              <a:rPr lang="en-US"/>
              <a:t>, which will also include the registration list and presentations.</a:t>
            </a:r>
          </a:p>
          <a:p>
            <a:endParaRPr lang="en-US"/>
          </a:p>
          <a:p>
            <a:r>
              <a:rPr lang="en-US"/>
              <a:t>Additionally, it will be posted on our website at </a:t>
            </a:r>
            <a:r>
              <a:rPr lang="en-US">
                <a:hlinkClick r:id="rId3"/>
              </a:rPr>
              <a:t>www.flydenver.com/business-and-community/outreach-and-engagement/#pastevents</a:t>
            </a:r>
            <a:r>
              <a:rPr lang="en-US"/>
              <a:t> within the next 3 business days. </a:t>
            </a:r>
          </a:p>
          <a:p>
            <a:endParaRPr lang="en-US"/>
          </a:p>
        </p:txBody>
      </p:sp>
    </p:spTree>
    <p:extLst>
      <p:ext uri="{BB962C8B-B14F-4D97-AF65-F5344CB8AC3E}">
        <p14:creationId xmlns:p14="http://schemas.microsoft.com/office/powerpoint/2010/main" val="1890452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05B805-8441-87E4-53AB-852B1EC521F2}"/>
              </a:ext>
            </a:extLst>
          </p:cNvPr>
          <p:cNvSpPr>
            <a:spLocks noGrp="1"/>
          </p:cNvSpPr>
          <p:nvPr>
            <p:ph type="title"/>
          </p:nvPr>
        </p:nvSpPr>
        <p:spPr/>
        <p:txBody>
          <a:bodyPr>
            <a:normAutofit fontScale="90000"/>
          </a:bodyPr>
          <a:lstStyle/>
          <a:p>
            <a:r>
              <a:rPr lang="en-US" dirty="0"/>
              <a:t>Partnering with Flatiron</a:t>
            </a:r>
          </a:p>
        </p:txBody>
      </p:sp>
      <p:sp>
        <p:nvSpPr>
          <p:cNvPr id="6" name="Text Placeholder 4" descr="Email Us (mountaincentral@flatironcorp.com)&#10;&#10;The email will make us aware you are interested in working with us and allows our team to set you up in Building Connected. (If you are already a user of Building Connected we will update)&#10;Complete your registration in Building Connected(www.buOutreach Events&#10;Networking is the key to building any relationship and we value face to face opportunities and look forward to meeting with you.&#10;&#10;New Prequalification Process&#10;Applies to all new vendors&#10;Submit prequals now or as part of a bid&#10;Only for CMGC/PDM delivery methods&#10;Email us for a link&#10;&#10;&#10;&#10;&#10;">
            <a:extLst>
              <a:ext uri="{FF2B5EF4-FFF2-40B4-BE49-F238E27FC236}">
                <a16:creationId xmlns:a16="http://schemas.microsoft.com/office/drawing/2014/main" id="{BA264906-F8FE-E18C-24FF-9D822F4777A7}"/>
              </a:ext>
            </a:extLst>
          </p:cNvPr>
          <p:cNvSpPr>
            <a:spLocks noGrp="1"/>
          </p:cNvSpPr>
          <p:nvPr>
            <p:ph sz="half" idx="1"/>
          </p:nvPr>
        </p:nvSpPr>
        <p:spPr>
          <a:xfrm>
            <a:off x="476250" y="1095375"/>
            <a:ext cx="7515225" cy="5076825"/>
          </a:xfrm>
          <a:noFill/>
        </p:spPr>
        <p:txBody>
          <a:bodyPr/>
          <a:lstStyle/>
          <a:p>
            <a:pPr marL="127000"/>
            <a:r>
              <a:rPr lang="en-US" sz="1800" dirty="0">
                <a:solidFill>
                  <a:schemeClr val="accent4">
                    <a:lumMod val="75000"/>
                  </a:schemeClr>
                </a:solidFill>
              </a:rPr>
              <a:t>Email Us (mountaincentral@flatironcorp.com)</a:t>
            </a:r>
          </a:p>
          <a:p>
            <a:pPr marL="127000" indent="0">
              <a:buNone/>
            </a:pPr>
            <a:endParaRPr lang="en-US" sz="1400" b="1" u="sng" dirty="0">
              <a:solidFill>
                <a:schemeClr val="accent4"/>
              </a:solidFill>
            </a:endParaRPr>
          </a:p>
          <a:p>
            <a:pPr marL="127000" indent="0">
              <a:buNone/>
            </a:pPr>
            <a:r>
              <a:rPr lang="en-US" sz="1400" dirty="0"/>
              <a:t>The email will make us aware you are interested in working with us and allows our team to set you up in Building Connected. (If you are already a user of Building Connected we will update)</a:t>
            </a:r>
          </a:p>
          <a:p>
            <a:pPr marL="127000" indent="0">
              <a:buNone/>
            </a:pPr>
            <a:r>
              <a:rPr lang="en-US" sz="1400" b="1" u="sng" dirty="0"/>
              <a:t>Complete your registration in Building Connected</a:t>
            </a:r>
            <a:r>
              <a:rPr lang="en-US" sz="1400" dirty="0"/>
              <a:t>(www.bu</a:t>
            </a:r>
            <a:r>
              <a:rPr lang="en-US" sz="1400" b="1" u="sng" dirty="0"/>
              <a:t>Outreach Events</a:t>
            </a:r>
          </a:p>
          <a:p>
            <a:pPr marL="127000" indent="0">
              <a:buNone/>
            </a:pPr>
            <a:r>
              <a:rPr lang="en-US" sz="1400" dirty="0"/>
              <a:t>Networking is the key to building any relationship and we value face to face opportunities and look forward to meeting with you.</a:t>
            </a:r>
          </a:p>
          <a:p>
            <a:pPr marL="127000" indent="0">
              <a:buNone/>
            </a:pPr>
            <a:endParaRPr lang="en-US" sz="1400" dirty="0">
              <a:solidFill>
                <a:schemeClr val="accent2"/>
              </a:solidFill>
            </a:endParaRPr>
          </a:p>
          <a:p>
            <a:pPr marL="127000" indent="0">
              <a:buNone/>
            </a:pPr>
            <a:r>
              <a:rPr lang="en-US" sz="1800" dirty="0">
                <a:solidFill>
                  <a:schemeClr val="accent4">
                    <a:lumMod val="75000"/>
                  </a:schemeClr>
                </a:solidFill>
              </a:rPr>
              <a:t>New Prequalification Process</a:t>
            </a:r>
          </a:p>
          <a:p>
            <a:pPr marL="412750" indent="-285750">
              <a:buFont typeface="Arial" panose="020B0604020202020204" pitchFamily="34" charset="0"/>
              <a:buChar char="•"/>
            </a:pPr>
            <a:r>
              <a:rPr lang="en-US" sz="1400" dirty="0"/>
              <a:t>Applies to all new vendors</a:t>
            </a:r>
          </a:p>
          <a:p>
            <a:pPr marL="412750" indent="-285750">
              <a:buFont typeface="Arial" panose="020B0604020202020204" pitchFamily="34" charset="0"/>
              <a:buChar char="•"/>
            </a:pPr>
            <a:r>
              <a:rPr lang="en-US" sz="1400" dirty="0"/>
              <a:t>Submit prequals now or as part of a bid</a:t>
            </a:r>
          </a:p>
          <a:p>
            <a:pPr marL="412750" indent="-285750">
              <a:buFont typeface="Arial" panose="020B0604020202020204" pitchFamily="34" charset="0"/>
              <a:buChar char="•"/>
            </a:pPr>
            <a:r>
              <a:rPr lang="en-US" sz="1400" dirty="0"/>
              <a:t>Only for CMGC/PDM delivery methods</a:t>
            </a:r>
          </a:p>
          <a:p>
            <a:pPr marL="412750" indent="-285750">
              <a:buFont typeface="Arial" panose="020B0604020202020204" pitchFamily="34" charset="0"/>
              <a:buChar char="•"/>
            </a:pPr>
            <a:r>
              <a:rPr lang="en-US" sz="1400" dirty="0"/>
              <a:t>Email us for a link</a:t>
            </a:r>
          </a:p>
          <a:p>
            <a:pPr marL="127000"/>
            <a:endParaRPr lang="en-US" b="1" dirty="0">
              <a:solidFill>
                <a:schemeClr val="accent2"/>
              </a:solidFill>
            </a:endParaRPr>
          </a:p>
          <a:p>
            <a:pPr marL="469900" indent="-342900">
              <a:buFont typeface="Arial" panose="020B0604020202020204" pitchFamily="34" charset="0"/>
              <a:buChar char="•"/>
            </a:pPr>
            <a:endParaRPr lang="en-US" b="1" dirty="0">
              <a:solidFill>
                <a:schemeClr val="accent2"/>
              </a:solidFill>
            </a:endParaRPr>
          </a:p>
          <a:p>
            <a:pPr marL="469900" indent="-342900">
              <a:buFont typeface="Arial" panose="020B0604020202020204" pitchFamily="34" charset="0"/>
              <a:buChar char="•"/>
            </a:pPr>
            <a:endParaRPr lang="en-US" sz="2000" b="1" dirty="0">
              <a:solidFill>
                <a:schemeClr val="accent2"/>
              </a:solidFill>
            </a:endParaRPr>
          </a:p>
          <a:p>
            <a:pPr marL="127000" indent="0">
              <a:buNone/>
            </a:pPr>
            <a:endParaRPr lang="en-US" sz="1800" dirty="0">
              <a:solidFill>
                <a:schemeClr val="accent4">
                  <a:lumMod val="75000"/>
                </a:schemeClr>
              </a:solidFill>
            </a:endParaRPr>
          </a:p>
        </p:txBody>
      </p:sp>
      <p:pic>
        <p:nvPicPr>
          <p:cNvPr id="16" name="Picture Placeholder 15">
            <a:extLst>
              <a:ext uri="{FF2B5EF4-FFF2-40B4-BE49-F238E27FC236}">
                <a16:creationId xmlns:a16="http://schemas.microsoft.com/office/drawing/2014/main" id="{FD5A31C1-9ABF-8B2F-CC73-5ED1E4013DEC}"/>
              </a:ext>
              <a:ext uri="{C183D7F6-B498-43B3-948B-1728B52AA6E4}">
                <adec:decorative xmlns:adec="http://schemas.microsoft.com/office/drawing/2017/decorative" val="1"/>
              </a:ext>
            </a:extLst>
          </p:cNvPr>
          <p:cNvPicPr>
            <a:picLocks noGrp="1" noChangeAspect="1"/>
          </p:cNvPicPr>
          <p:nvPr>
            <p:ph type="pic" sz="quarter" idx="14"/>
          </p:nvPr>
        </p:nvPicPr>
        <p:blipFill>
          <a:blip r:embed="rId2"/>
          <a:srcRect l="10505" r="10505"/>
          <a:stretch/>
        </p:blipFill>
        <p:spPr>
          <a:xfrm>
            <a:off x="7635240" y="105156"/>
            <a:ext cx="4386518" cy="6647688"/>
          </a:xfrm>
        </p:spPr>
      </p:pic>
    </p:spTree>
    <p:extLst>
      <p:ext uri="{BB962C8B-B14F-4D97-AF65-F5344CB8AC3E}">
        <p14:creationId xmlns:p14="http://schemas.microsoft.com/office/powerpoint/2010/main" val="20506874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74474-769F-D175-99E6-9BE111600B4F}"/>
            </a:ext>
          </a:extLst>
        </p:cNvPr>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09041D75-6C6E-714B-ECBE-36AD295E2D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23472752"/>
              </p:ext>
            </p:extLst>
          </p:nvPr>
        </p:nvGraphicFramePr>
        <p:xfrm>
          <a:off x="476250" y="1095376"/>
          <a:ext cx="5429935" cy="5076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6">
            <a:extLst>
              <a:ext uri="{FF2B5EF4-FFF2-40B4-BE49-F238E27FC236}">
                <a16:creationId xmlns:a16="http://schemas.microsoft.com/office/drawing/2014/main" id="{34BFB4AA-7D28-4187-A8AA-556FB288ADAA}"/>
              </a:ext>
            </a:extLst>
          </p:cNvPr>
          <p:cNvSpPr>
            <a:spLocks noGrp="1"/>
          </p:cNvSpPr>
          <p:nvPr>
            <p:ph type="title"/>
          </p:nvPr>
        </p:nvSpPr>
        <p:spPr>
          <a:xfrm>
            <a:off x="476250" y="364073"/>
            <a:ext cx="10375751" cy="455077"/>
          </a:xfrm>
        </p:spPr>
        <p:txBody>
          <a:bodyPr vert="horz" lIns="0" tIns="45720" rIns="0" bIns="45720" rtlCol="0" anchor="ctr">
            <a:normAutofit fontScale="90000"/>
          </a:bodyPr>
          <a:lstStyle/>
          <a:p>
            <a:pPr>
              <a:lnSpc>
                <a:spcPct val="90000"/>
              </a:lnSpc>
            </a:pPr>
            <a:r>
              <a:rPr lang="en-US" dirty="0"/>
              <a:t>FlatironDragados Colorado</a:t>
            </a:r>
            <a:r>
              <a:rPr lang="en-US" sz="2500" dirty="0"/>
              <a:t>	</a:t>
            </a:r>
          </a:p>
        </p:txBody>
      </p:sp>
      <p:graphicFrame>
        <p:nvGraphicFramePr>
          <p:cNvPr id="12" name="Google Shape;616;p47">
            <a:extLst>
              <a:ext uri="{FF2B5EF4-FFF2-40B4-BE49-F238E27FC236}">
                <a16:creationId xmlns:a16="http://schemas.microsoft.com/office/drawing/2014/main" id="{DBB418DA-7B50-A864-F744-17B0C33598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84105525"/>
              </p:ext>
            </p:extLst>
          </p:nvPr>
        </p:nvGraphicFramePr>
        <p:xfrm>
          <a:off x="6285808" y="1095375"/>
          <a:ext cx="5429941" cy="507682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0536669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2044516" y="5202454"/>
            <a:ext cx="147484" cy="1655546"/>
            <a:chOff x="0" y="0"/>
            <a:chExt cx="152400" cy="1710731"/>
          </a:xfrm>
        </p:grpSpPr>
        <p:sp>
          <p:nvSpPr>
            <p:cNvPr id="3" name="Freeform 3"/>
            <p:cNvSpPr/>
            <p:nvPr/>
          </p:nvSpPr>
          <p:spPr>
            <a:xfrm>
              <a:off x="0" y="0"/>
              <a:ext cx="152400" cy="1710731"/>
            </a:xfrm>
            <a:custGeom>
              <a:avLst/>
              <a:gdLst/>
              <a:ahLst/>
              <a:cxnLst/>
              <a:rect l="l" t="t" r="r" b="b"/>
              <a:pathLst>
                <a:path w="152400" h="1710731">
                  <a:moveTo>
                    <a:pt x="0" y="0"/>
                  </a:moveTo>
                  <a:lnTo>
                    <a:pt x="152400" y="0"/>
                  </a:lnTo>
                  <a:lnTo>
                    <a:pt x="152400" y="1710731"/>
                  </a:lnTo>
                  <a:lnTo>
                    <a:pt x="0" y="1710731"/>
                  </a:lnTo>
                  <a:close/>
                </a:path>
              </a:pathLst>
            </a:custGeom>
            <a:solidFill>
              <a:srgbClr val="B89B71"/>
            </a:solidFill>
          </p:spPr>
          <p:txBody>
            <a:bodyPr/>
            <a:lstStyle/>
            <a:p>
              <a:endParaRPr lang="en-US" sz="1200"/>
            </a:p>
          </p:txBody>
        </p:sp>
      </p:grpSp>
      <p:sp>
        <p:nvSpPr>
          <p:cNvPr id="4" name="Freeform 4">
            <a:extLst>
              <a:ext uri="{C183D7F6-B498-43B3-948B-1728B52AA6E4}">
                <adec:decorative xmlns:adec="http://schemas.microsoft.com/office/drawing/2017/decorative" val="1"/>
              </a:ext>
            </a:extLst>
          </p:cNvPr>
          <p:cNvSpPr/>
          <p:nvPr/>
        </p:nvSpPr>
        <p:spPr>
          <a:xfrm>
            <a:off x="0" y="1"/>
            <a:ext cx="12192000" cy="3587719"/>
          </a:xfrm>
          <a:custGeom>
            <a:avLst/>
            <a:gdLst/>
            <a:ahLst/>
            <a:cxnLst/>
            <a:rect l="l" t="t" r="r" b="b"/>
            <a:pathLst>
              <a:path w="18288000" h="5381579">
                <a:moveTo>
                  <a:pt x="0" y="0"/>
                </a:moveTo>
                <a:lnTo>
                  <a:pt x="18288000" y="0"/>
                </a:lnTo>
                <a:lnTo>
                  <a:pt x="18288000" y="5381579"/>
                </a:lnTo>
                <a:lnTo>
                  <a:pt x="0" y="5381579"/>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sz="1200"/>
          </a:p>
        </p:txBody>
      </p:sp>
      <p:grpSp>
        <p:nvGrpSpPr>
          <p:cNvPr id="5" name="Group 5">
            <a:extLst>
              <a:ext uri="{C183D7F6-B498-43B3-948B-1728B52AA6E4}">
                <adec:decorative xmlns:adec="http://schemas.microsoft.com/office/drawing/2017/decorative" val="1"/>
              </a:ext>
            </a:extLst>
          </p:cNvPr>
          <p:cNvGrpSpPr/>
          <p:nvPr/>
        </p:nvGrpSpPr>
        <p:grpSpPr>
          <a:xfrm>
            <a:off x="685800" y="1065748"/>
            <a:ext cx="2852937" cy="2521973"/>
            <a:chOff x="0" y="0"/>
            <a:chExt cx="1015830" cy="897985"/>
          </a:xfrm>
        </p:grpSpPr>
        <p:sp>
          <p:nvSpPr>
            <p:cNvPr id="6" name="Freeform 6"/>
            <p:cNvSpPr/>
            <p:nvPr/>
          </p:nvSpPr>
          <p:spPr>
            <a:xfrm>
              <a:off x="0" y="0"/>
              <a:ext cx="1015830" cy="897985"/>
            </a:xfrm>
            <a:custGeom>
              <a:avLst/>
              <a:gdLst/>
              <a:ahLst/>
              <a:cxnLst/>
              <a:rect l="l" t="t" r="r" b="b"/>
              <a:pathLst>
                <a:path w="1015830" h="897985">
                  <a:moveTo>
                    <a:pt x="0" y="0"/>
                  </a:moveTo>
                  <a:lnTo>
                    <a:pt x="1015830" y="0"/>
                  </a:lnTo>
                  <a:lnTo>
                    <a:pt x="1015830" y="897985"/>
                  </a:lnTo>
                  <a:lnTo>
                    <a:pt x="0" y="897985"/>
                  </a:lnTo>
                  <a:close/>
                </a:path>
              </a:pathLst>
            </a:custGeom>
            <a:solidFill>
              <a:srgbClr val="B89B71">
                <a:alpha val="74902"/>
              </a:srgbClr>
            </a:solidFill>
          </p:spPr>
          <p:txBody>
            <a:bodyPr/>
            <a:lstStyle/>
            <a:p>
              <a:endParaRPr lang="en-US" sz="1200"/>
            </a:p>
          </p:txBody>
        </p:sp>
      </p:grpSp>
      <p:sp>
        <p:nvSpPr>
          <p:cNvPr id="7" name="Freeform 7">
            <a:extLst>
              <a:ext uri="{C183D7F6-B498-43B3-948B-1728B52AA6E4}">
                <adec:decorative xmlns:adec="http://schemas.microsoft.com/office/drawing/2017/decorative" val="1"/>
              </a:ext>
            </a:extLst>
          </p:cNvPr>
          <p:cNvSpPr/>
          <p:nvPr/>
        </p:nvSpPr>
        <p:spPr>
          <a:xfrm>
            <a:off x="1196351" y="1321005"/>
            <a:ext cx="1660859" cy="2011459"/>
          </a:xfrm>
          <a:custGeom>
            <a:avLst/>
            <a:gdLst/>
            <a:ahLst/>
            <a:cxnLst/>
            <a:rect l="l" t="t" r="r" b="b"/>
            <a:pathLst>
              <a:path w="2491288" h="3017189">
                <a:moveTo>
                  <a:pt x="0" y="0"/>
                </a:moveTo>
                <a:lnTo>
                  <a:pt x="2491287" y="0"/>
                </a:lnTo>
                <a:lnTo>
                  <a:pt x="2491287" y="3017189"/>
                </a:lnTo>
                <a:lnTo>
                  <a:pt x="0" y="3017189"/>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8" name="Freeform 8">
            <a:extLst>
              <a:ext uri="{C183D7F6-B498-43B3-948B-1728B52AA6E4}">
                <adec:decorative xmlns:adec="http://schemas.microsoft.com/office/drawing/2017/decorative" val="1"/>
              </a:ext>
            </a:extLst>
          </p:cNvPr>
          <p:cNvSpPr/>
          <p:nvPr/>
        </p:nvSpPr>
        <p:spPr>
          <a:xfrm>
            <a:off x="7010400" y="5182293"/>
            <a:ext cx="4486264" cy="962507"/>
          </a:xfrm>
          <a:custGeom>
            <a:avLst/>
            <a:gdLst/>
            <a:ahLst/>
            <a:cxnLst/>
            <a:rect l="l" t="t" r="r" b="b"/>
            <a:pathLst>
              <a:path w="6729396" h="1443761">
                <a:moveTo>
                  <a:pt x="0" y="0"/>
                </a:moveTo>
                <a:lnTo>
                  <a:pt x="6729396" y="0"/>
                </a:lnTo>
                <a:lnTo>
                  <a:pt x="6729396" y="1443761"/>
                </a:lnTo>
                <a:lnTo>
                  <a:pt x="0" y="14437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9" name="TextBox 9">
            <a:extLst>
              <a:ext uri="{C183D7F6-B498-43B3-948B-1728B52AA6E4}">
                <adec:decorative xmlns:adec="http://schemas.microsoft.com/office/drawing/2017/decorative" val="1"/>
              </a:ext>
            </a:extLst>
          </p:cNvPr>
          <p:cNvSpPr txBox="1">
            <a:spLocks noGrp="1"/>
          </p:cNvSpPr>
          <p:nvPr>
            <p:ph type="title" idx="4294967295"/>
          </p:nvPr>
        </p:nvSpPr>
        <p:spPr>
          <a:xfrm>
            <a:off x="296354" y="3976842"/>
            <a:ext cx="10289843" cy="6283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609630">
              <a:lnSpc>
                <a:spcPts val="4850"/>
              </a:lnSpc>
              <a:spcBef>
                <a:spcPts val="0"/>
              </a:spcBef>
              <a:defRPr/>
            </a:pPr>
            <a:r>
              <a:rPr lang="en-US" sz="4850" b="1" dirty="0">
                <a:solidFill>
                  <a:srgbClr val="003C71"/>
                </a:solidFill>
                <a:latin typeface="Lucida Sans" panose="020B0602030504020204" pitchFamily="34" charset="0"/>
                <a:ea typeface="Garet Bold"/>
                <a:cs typeface="Garet Bold"/>
                <a:sym typeface="Garet Bold"/>
              </a:rPr>
              <a:t>Meet The Primes  </a:t>
            </a:r>
          </a:p>
        </p:txBody>
      </p:sp>
      <p:sp>
        <p:nvSpPr>
          <p:cNvPr id="10" name="TextBox 10">
            <a:extLst>
              <a:ext uri="{C183D7F6-B498-43B3-948B-1728B52AA6E4}">
                <adec:decorative xmlns:adec="http://schemas.microsoft.com/office/drawing/2017/decorative" val="1"/>
              </a:ext>
            </a:extLst>
          </p:cNvPr>
          <p:cNvSpPr txBox="1"/>
          <p:nvPr/>
        </p:nvSpPr>
        <p:spPr>
          <a:xfrm>
            <a:off x="419837" y="4622832"/>
            <a:ext cx="7081519" cy="564257"/>
          </a:xfrm>
          <a:prstGeom prst="rect">
            <a:avLst/>
          </a:prstGeom>
        </p:spPr>
        <p:txBody>
          <a:bodyPr lIns="0" tIns="0" rIns="0" bIns="0" rtlCol="0" anchor="t">
            <a:spAutoFit/>
          </a:bodyPr>
          <a:lstStyle/>
          <a:p>
            <a:pPr>
              <a:lnSpc>
                <a:spcPts val="2239"/>
              </a:lnSpc>
              <a:spcBef>
                <a:spcPct val="0"/>
              </a:spcBef>
            </a:pPr>
            <a:r>
              <a:rPr lang="en-US" sz="1866" dirty="0">
                <a:solidFill>
                  <a:srgbClr val="003C71"/>
                </a:solidFill>
                <a:latin typeface="Lucida Sans" panose="020B0602030504020204" pitchFamily="34" charset="0"/>
                <a:ea typeface="Canva Sans"/>
                <a:cs typeface="Canva Sans"/>
                <a:sym typeface="Canva Sans"/>
              </a:rPr>
              <a:t>Gilmore Construction Corporation</a:t>
            </a:r>
          </a:p>
          <a:p>
            <a:pPr>
              <a:lnSpc>
                <a:spcPts val="2239"/>
              </a:lnSpc>
              <a:spcBef>
                <a:spcPct val="0"/>
              </a:spcBef>
            </a:pPr>
            <a:r>
              <a:rPr lang="en-US" sz="1866" dirty="0">
                <a:solidFill>
                  <a:srgbClr val="003C71"/>
                </a:solidFill>
                <a:latin typeface="Lucida Sans" panose="020B0602030504020204" pitchFamily="34" charset="0"/>
                <a:ea typeface="Canva Sans"/>
                <a:cs typeface="Canva Sans"/>
                <a:sym typeface="Canva Sans"/>
              </a:rPr>
              <a:t>June 26, 2025</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C183D7F6-B498-43B3-948B-1728B52AA6E4}">
                <adec:decorative xmlns:adec="http://schemas.microsoft.com/office/drawing/2017/decorative" val="1"/>
              </a:ext>
            </a:extLst>
          </p:cNvPr>
          <p:cNvSpPr/>
          <p:nvPr/>
        </p:nvSpPr>
        <p:spPr>
          <a:xfrm>
            <a:off x="5315834" y="4276740"/>
            <a:ext cx="5818414" cy="5162520"/>
          </a:xfrm>
          <a:custGeom>
            <a:avLst/>
            <a:gdLst/>
            <a:ahLst/>
            <a:cxnLst/>
            <a:rect l="l" t="t" r="r" b="b"/>
            <a:pathLst>
              <a:path w="8727621" h="7743780">
                <a:moveTo>
                  <a:pt x="0" y="0"/>
                </a:moveTo>
                <a:lnTo>
                  <a:pt x="8727621" y="0"/>
                </a:lnTo>
                <a:lnTo>
                  <a:pt x="8727621" y="7743780"/>
                </a:lnTo>
                <a:lnTo>
                  <a:pt x="0" y="774378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5" name="TextBox 5" descr="Gilmore Construction operates primarily throughout the Colorado Front Range, with a strong presence in Denver and surrounding cities. They work across both public and private sectors, specializing in complex projects that support community development, infrastructure, and institutional growth."/>
          <p:cNvSpPr txBox="1">
            <a:spLocks noGrp="1"/>
          </p:cNvSpPr>
          <p:nvPr>
            <p:ph type="title" idx="4294967295"/>
          </p:nvPr>
        </p:nvSpPr>
        <p:spPr>
          <a:xfrm>
            <a:off x="467928" y="378996"/>
            <a:ext cx="5845865" cy="66684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609630">
              <a:lnSpc>
                <a:spcPts val="5214"/>
              </a:lnSpc>
              <a:spcBef>
                <a:spcPts val="0"/>
              </a:spcBef>
              <a:defRPr/>
            </a:pPr>
            <a:r>
              <a:rPr lang="en-US" sz="4345" b="1" dirty="0">
                <a:solidFill>
                  <a:srgbClr val="003C71"/>
                </a:solidFill>
                <a:latin typeface="Canva Sans Bold"/>
                <a:ea typeface="Canva Sans Bold"/>
                <a:cs typeface="Canva Sans Bold"/>
                <a:sym typeface="Canva Sans Bold"/>
              </a:rPr>
              <a:t>Who is Gilmore?</a:t>
            </a:r>
          </a:p>
        </p:txBody>
      </p:sp>
      <p:sp>
        <p:nvSpPr>
          <p:cNvPr id="7" name="TextBox 7">
            <a:extLst>
              <a:ext uri="{C183D7F6-B498-43B3-948B-1728B52AA6E4}">
                <adec:decorative xmlns:adec="http://schemas.microsoft.com/office/drawing/2017/decorative" val="1"/>
              </a:ext>
            </a:extLst>
          </p:cNvPr>
          <p:cNvSpPr txBox="1">
            <a:spLocks/>
          </p:cNvSpPr>
          <p:nvPr/>
        </p:nvSpPr>
        <p:spPr>
          <a:xfrm>
            <a:off x="435636" y="1308703"/>
            <a:ext cx="5450835" cy="33868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609630">
              <a:lnSpc>
                <a:spcPts val="2863"/>
              </a:lnSpc>
              <a:spcBef>
                <a:spcPct val="0"/>
              </a:spcBef>
              <a:defRPr/>
            </a:pPr>
            <a:r>
              <a:rPr lang="en-US" sz="2045" dirty="0">
                <a:solidFill>
                  <a:srgbClr val="00467F">
                    <a:alpha val="58824"/>
                  </a:srgbClr>
                </a:solidFill>
                <a:latin typeface="Kite One"/>
                <a:ea typeface="Kite One"/>
                <a:cs typeface="Kite One"/>
                <a:sym typeface="Kite One"/>
              </a:rPr>
              <a:t>Strong and Reliable General Contractor</a:t>
            </a:r>
          </a:p>
        </p:txBody>
      </p:sp>
      <p:sp>
        <p:nvSpPr>
          <p:cNvPr id="8" name="TextBox 8">
            <a:extLst>
              <a:ext uri="{C183D7F6-B498-43B3-948B-1728B52AA6E4}">
                <adec:decorative xmlns:adec="http://schemas.microsoft.com/office/drawing/2017/decorative" val="1"/>
              </a:ext>
            </a:extLst>
          </p:cNvPr>
          <p:cNvSpPr txBox="1"/>
          <p:nvPr/>
        </p:nvSpPr>
        <p:spPr>
          <a:xfrm>
            <a:off x="601603" y="1713181"/>
            <a:ext cx="4442019" cy="398827"/>
          </a:xfrm>
          <a:prstGeom prst="rect">
            <a:avLst/>
          </a:prstGeom>
        </p:spPr>
        <p:txBody>
          <a:bodyPr lIns="0" tIns="0" rIns="0" bIns="0" rtlCol="0" anchor="t">
            <a:spAutoFit/>
          </a:bodyPr>
          <a:lstStyle/>
          <a:p>
            <a:pPr algn="ctr"/>
            <a:r>
              <a:rPr lang="en-US" sz="1296" i="1" dirty="0">
                <a:solidFill>
                  <a:srgbClr val="000000"/>
                </a:solidFill>
                <a:latin typeface="Lucida Sans Italics"/>
                <a:ea typeface="Lucida Sans Italics"/>
                <a:cs typeface="Lucida Sans Italics"/>
                <a:sym typeface="Lucida Sans Italics"/>
              </a:rPr>
              <a:t>28 Years in the Colorado Construction Industry</a:t>
            </a:r>
          </a:p>
          <a:p>
            <a:pPr algn="ctr"/>
            <a:r>
              <a:rPr lang="en-US" sz="1296" i="1" dirty="0">
                <a:solidFill>
                  <a:srgbClr val="000000"/>
                </a:solidFill>
                <a:latin typeface="Lucida Sans Italics"/>
                <a:ea typeface="Lucida Sans Italics"/>
                <a:cs typeface="Lucida Sans Italics"/>
                <a:sym typeface="Lucida Sans Italics"/>
              </a:rPr>
              <a:t>20 years at DEN </a:t>
            </a:r>
          </a:p>
        </p:txBody>
      </p:sp>
      <p:sp>
        <p:nvSpPr>
          <p:cNvPr id="18" name="TextBox 10">
            <a:extLst>
              <a:ext uri="{FF2B5EF4-FFF2-40B4-BE49-F238E27FC236}">
                <a16:creationId xmlns:a16="http://schemas.microsoft.com/office/drawing/2014/main" id="{9B20F6C7-BD94-55E4-BB20-CF658F958832}"/>
              </a:ext>
            </a:extLst>
          </p:cNvPr>
          <p:cNvSpPr txBox="1"/>
          <p:nvPr/>
        </p:nvSpPr>
        <p:spPr>
          <a:xfrm>
            <a:off x="467928" y="2343677"/>
            <a:ext cx="1414241" cy="338682"/>
          </a:xfrm>
          <a:prstGeom prst="rect">
            <a:avLst/>
          </a:prstGeom>
        </p:spPr>
        <p:txBody>
          <a:bodyPr wrap="square" lIns="0" tIns="0" rIns="0" bIns="0" rtlCol="0" anchor="t">
            <a:spAutoFit/>
          </a:bodyPr>
          <a:lstStyle/>
          <a:p>
            <a:pPr algn="ctr">
              <a:lnSpc>
                <a:spcPts val="2863"/>
              </a:lnSpc>
              <a:spcBef>
                <a:spcPct val="0"/>
              </a:spcBef>
            </a:pPr>
            <a:r>
              <a:rPr lang="en-US" sz="2045" dirty="0">
                <a:solidFill>
                  <a:srgbClr val="00467F">
                    <a:alpha val="58824"/>
                  </a:srgbClr>
                </a:solidFill>
                <a:latin typeface="Kite One"/>
                <a:ea typeface="Kite One"/>
                <a:cs typeface="Kite One"/>
                <a:sym typeface="Kite One"/>
              </a:rPr>
              <a:t>Services</a:t>
            </a:r>
          </a:p>
        </p:txBody>
      </p:sp>
      <p:sp>
        <p:nvSpPr>
          <p:cNvPr id="20" name="TextBox 16" descr="Gilmore Construction Corporation, based in Denver since 1997, is one of Colorado’s largest minority-owned general contractors. They specialize in comprehensive design-build, pre-construction, construction, and interior &amp; finish services. Serving public and private sectors—including government, healthcare, airports, education, transit, and commercial—they deliver high standards, durability, seamless client operations, and community-focused practices.”">
            <a:extLst>
              <a:ext uri="{FF2B5EF4-FFF2-40B4-BE49-F238E27FC236}">
                <a16:creationId xmlns:a16="http://schemas.microsoft.com/office/drawing/2014/main" id="{A05D1AE9-C628-AA8A-41AF-5D44D464F261}"/>
              </a:ext>
            </a:extLst>
          </p:cNvPr>
          <p:cNvSpPr txBox="1"/>
          <p:nvPr/>
        </p:nvSpPr>
        <p:spPr>
          <a:xfrm>
            <a:off x="353277" y="2717013"/>
            <a:ext cx="2182524" cy="1949893"/>
          </a:xfrm>
          <a:prstGeom prst="rect">
            <a:avLst/>
          </a:prstGeom>
        </p:spPr>
        <p:txBody>
          <a:bodyPr wrap="square" lIns="0" tIns="0" rIns="0" bIns="0" rtlCol="0" anchor="t">
            <a:spAutoFit/>
          </a:bodyPr>
          <a:lstStyle/>
          <a:p>
            <a:pPr marL="347246" lvl="1" indent="-173623">
              <a:buFont typeface="Arial"/>
              <a:buChar char="•"/>
            </a:pPr>
            <a:r>
              <a:rPr lang="en-US" sz="1267" spc="35" dirty="0">
                <a:latin typeface="Lucida Sans Italics" panose="020B0604020202020204" charset="0"/>
                <a:ea typeface="Lucida Sans"/>
                <a:cs typeface="Lucida Sans"/>
                <a:sym typeface="Lucida Sans"/>
              </a:rPr>
              <a:t>Construction Management</a:t>
            </a:r>
          </a:p>
          <a:p>
            <a:pPr marL="347246" lvl="1" indent="-173623">
              <a:buFont typeface="Arial"/>
              <a:buChar char="•"/>
            </a:pPr>
            <a:r>
              <a:rPr lang="en-US" sz="1267" spc="35" dirty="0">
                <a:latin typeface="Lucida Sans Italics" panose="020B0604020202020204" charset="0"/>
                <a:ea typeface="Lucida Sans"/>
                <a:cs typeface="Lucida Sans"/>
                <a:sym typeface="Lucida Sans"/>
              </a:rPr>
              <a:t>General Contracting</a:t>
            </a:r>
          </a:p>
          <a:p>
            <a:pPr marL="347246" lvl="1" indent="-173623">
              <a:buFont typeface="Arial"/>
              <a:buChar char="•"/>
            </a:pPr>
            <a:r>
              <a:rPr lang="en-US" sz="1267" spc="35" dirty="0">
                <a:latin typeface="Lucida Sans Italics" panose="020B0604020202020204" charset="0"/>
                <a:ea typeface="Lucida Sans"/>
                <a:cs typeface="Lucida Sans"/>
                <a:sym typeface="Lucida Sans"/>
              </a:rPr>
              <a:t>Design-Build</a:t>
            </a:r>
          </a:p>
          <a:p>
            <a:pPr marL="347246" lvl="1" indent="-173623">
              <a:buFont typeface="Arial"/>
              <a:buChar char="•"/>
            </a:pPr>
            <a:r>
              <a:rPr lang="en-US" sz="1267" spc="35" dirty="0">
                <a:latin typeface="Lucida Sans Italics" panose="020B0604020202020204" charset="0"/>
                <a:ea typeface="Lucida Sans"/>
                <a:cs typeface="Lucida Sans"/>
                <a:sym typeface="Lucida Sans"/>
              </a:rPr>
              <a:t>Pre-construction</a:t>
            </a:r>
          </a:p>
          <a:p>
            <a:pPr marL="347246" lvl="1" indent="-173623">
              <a:buFont typeface="Arial"/>
              <a:buChar char="•"/>
            </a:pPr>
            <a:r>
              <a:rPr lang="en-US" sz="1267" spc="35" dirty="0">
                <a:latin typeface="Lucida Sans Italics" panose="020B0604020202020204" charset="0"/>
                <a:ea typeface="Lucida Sans"/>
                <a:cs typeface="Lucida Sans"/>
                <a:sym typeface="Lucida Sans"/>
              </a:rPr>
              <a:t>Estimating</a:t>
            </a:r>
          </a:p>
          <a:p>
            <a:pPr marL="347246" lvl="1" indent="-173623">
              <a:buFont typeface="Arial"/>
              <a:buChar char="•"/>
            </a:pPr>
            <a:r>
              <a:rPr lang="en-US" sz="1267" spc="35" dirty="0">
                <a:latin typeface="Lucida Sans Italics" panose="020B0604020202020204" charset="0"/>
                <a:ea typeface="Lucida Sans"/>
                <a:cs typeface="Lucida Sans"/>
                <a:sym typeface="Lucida Sans"/>
              </a:rPr>
              <a:t>HSSE Management &amp; Training</a:t>
            </a:r>
          </a:p>
          <a:p>
            <a:pPr marL="347246" lvl="1" indent="-173623">
              <a:buFont typeface="Arial"/>
              <a:buChar char="•"/>
            </a:pPr>
            <a:r>
              <a:rPr lang="en-US" sz="1267" spc="35" dirty="0">
                <a:latin typeface="Lucida Sans Italics" panose="020B0604020202020204" charset="0"/>
                <a:ea typeface="Lucida Sans"/>
                <a:cs typeface="Lucida Sans"/>
                <a:sym typeface="Lucida Sans"/>
              </a:rPr>
              <a:t>BIM</a:t>
            </a:r>
          </a:p>
          <a:p>
            <a:pPr marL="347246" lvl="1" indent="-173623">
              <a:buFont typeface="Arial"/>
              <a:buChar char="•"/>
            </a:pPr>
            <a:r>
              <a:rPr lang="en-US" sz="1267" spc="35" dirty="0">
                <a:latin typeface="Lucida Sans Italics" panose="020B0604020202020204" charset="0"/>
                <a:ea typeface="Lucida Sans"/>
                <a:cs typeface="Lucida Sans"/>
                <a:sym typeface="Lucida Sans"/>
              </a:rPr>
              <a:t>Quality Control</a:t>
            </a:r>
          </a:p>
        </p:txBody>
      </p:sp>
      <p:sp>
        <p:nvSpPr>
          <p:cNvPr id="13" name="TextBox 13">
            <a:extLst>
              <a:ext uri="{C183D7F6-B498-43B3-948B-1728B52AA6E4}">
                <adec:decorative xmlns:adec="http://schemas.microsoft.com/office/drawing/2017/decorative" val="1"/>
              </a:ext>
            </a:extLst>
          </p:cNvPr>
          <p:cNvSpPr txBox="1"/>
          <p:nvPr/>
        </p:nvSpPr>
        <p:spPr>
          <a:xfrm>
            <a:off x="1966217" y="2209485"/>
            <a:ext cx="5866637" cy="338682"/>
          </a:xfrm>
          <a:prstGeom prst="rect">
            <a:avLst/>
          </a:prstGeom>
        </p:spPr>
        <p:txBody>
          <a:bodyPr lIns="0" tIns="0" rIns="0" bIns="0" rtlCol="0" anchor="t">
            <a:spAutoFit/>
          </a:bodyPr>
          <a:lstStyle/>
          <a:p>
            <a:pPr algn="ctr">
              <a:lnSpc>
                <a:spcPts val="2863"/>
              </a:lnSpc>
              <a:spcBef>
                <a:spcPct val="0"/>
              </a:spcBef>
            </a:pPr>
            <a:r>
              <a:rPr lang="en-US" sz="2045" dirty="0">
                <a:solidFill>
                  <a:srgbClr val="B89B71">
                    <a:alpha val="58824"/>
                  </a:srgbClr>
                </a:solidFill>
                <a:latin typeface="Kite One"/>
                <a:ea typeface="Kite One"/>
                <a:cs typeface="Kite One"/>
                <a:sym typeface="Kite One"/>
              </a:rPr>
              <a:t>Diverse Portfolio</a:t>
            </a:r>
          </a:p>
        </p:txBody>
      </p:sp>
      <p:sp>
        <p:nvSpPr>
          <p:cNvPr id="22" name="TextBox 12">
            <a:extLst>
              <a:ext uri="{FF2B5EF4-FFF2-40B4-BE49-F238E27FC236}">
                <a16:creationId xmlns:a16="http://schemas.microsoft.com/office/drawing/2014/main" id="{D9ED759B-3663-D146-DFA8-E94E46EF9B9C}"/>
              </a:ext>
              <a:ext uri="{C183D7F6-B498-43B3-948B-1728B52AA6E4}">
                <adec:decorative xmlns:adec="http://schemas.microsoft.com/office/drawing/2017/decorative" val="1"/>
              </a:ext>
            </a:extLst>
          </p:cNvPr>
          <p:cNvSpPr txBox="1"/>
          <p:nvPr/>
        </p:nvSpPr>
        <p:spPr>
          <a:xfrm>
            <a:off x="2464377" y="2724336"/>
            <a:ext cx="3707279" cy="333489"/>
          </a:xfrm>
          <a:prstGeom prst="rect">
            <a:avLst/>
          </a:prstGeom>
        </p:spPr>
        <p:txBody>
          <a:bodyPr wrap="square" lIns="0" tIns="0" rIns="0" bIns="0" rtlCol="0" anchor="t">
            <a:spAutoFit/>
          </a:bodyPr>
          <a:lstStyle/>
          <a:p>
            <a:pPr algn="ctr">
              <a:lnSpc>
                <a:spcPts val="2863"/>
              </a:lnSpc>
              <a:spcBef>
                <a:spcPct val="0"/>
              </a:spcBef>
            </a:pPr>
            <a:r>
              <a:rPr lang="en-US" sz="1867" dirty="0">
                <a:solidFill>
                  <a:srgbClr val="00467F">
                    <a:alpha val="58824"/>
                  </a:srgbClr>
                </a:solidFill>
                <a:latin typeface="Kite One"/>
                <a:ea typeface="Kite One"/>
                <a:cs typeface="Kite One"/>
                <a:sym typeface="Kite One"/>
              </a:rPr>
              <a:t>Long-Term Client Relationships</a:t>
            </a:r>
          </a:p>
        </p:txBody>
      </p:sp>
      <p:sp>
        <p:nvSpPr>
          <p:cNvPr id="21" name="TextBox 12">
            <a:extLst>
              <a:ext uri="{C183D7F6-B498-43B3-948B-1728B52AA6E4}">
                <adec:decorative xmlns:adec="http://schemas.microsoft.com/office/drawing/2017/decorative" val="1"/>
              </a:ext>
            </a:extLst>
          </p:cNvPr>
          <p:cNvSpPr txBox="1"/>
          <p:nvPr/>
        </p:nvSpPr>
        <p:spPr>
          <a:xfrm>
            <a:off x="1778000" y="3518315"/>
            <a:ext cx="5866637" cy="338682"/>
          </a:xfrm>
          <a:prstGeom prst="rect">
            <a:avLst/>
          </a:prstGeom>
        </p:spPr>
        <p:txBody>
          <a:bodyPr lIns="0" tIns="0" rIns="0" bIns="0" rtlCol="0" anchor="t">
            <a:spAutoFit/>
          </a:bodyPr>
          <a:lstStyle/>
          <a:p>
            <a:pPr algn="ctr">
              <a:lnSpc>
                <a:spcPts val="2863"/>
              </a:lnSpc>
              <a:spcBef>
                <a:spcPct val="0"/>
              </a:spcBef>
            </a:pPr>
            <a:r>
              <a:rPr lang="en-US" sz="2045" dirty="0">
                <a:solidFill>
                  <a:srgbClr val="00467F">
                    <a:alpha val="58824"/>
                  </a:srgbClr>
                </a:solidFill>
                <a:latin typeface="Kite One"/>
                <a:ea typeface="Kite One"/>
                <a:cs typeface="Kite One"/>
                <a:sym typeface="Kite One"/>
              </a:rPr>
              <a:t>Thoughtful Planners</a:t>
            </a:r>
          </a:p>
        </p:txBody>
      </p:sp>
      <p:sp>
        <p:nvSpPr>
          <p:cNvPr id="15" name="TextBox 15">
            <a:extLst>
              <a:ext uri="{C183D7F6-B498-43B3-948B-1728B52AA6E4}">
                <adec:decorative xmlns:adec="http://schemas.microsoft.com/office/drawing/2017/decorative" val="1"/>
              </a:ext>
            </a:extLst>
          </p:cNvPr>
          <p:cNvSpPr txBox="1"/>
          <p:nvPr/>
        </p:nvSpPr>
        <p:spPr>
          <a:xfrm>
            <a:off x="3379061" y="3984801"/>
            <a:ext cx="2716939" cy="667490"/>
          </a:xfrm>
          <a:prstGeom prst="rect">
            <a:avLst/>
          </a:prstGeom>
        </p:spPr>
        <p:txBody>
          <a:bodyPr lIns="0" tIns="0" rIns="0" bIns="0" rtlCol="0" anchor="t">
            <a:spAutoFit/>
          </a:bodyPr>
          <a:lstStyle/>
          <a:p>
            <a:pPr algn="ctr">
              <a:spcBef>
                <a:spcPct val="0"/>
              </a:spcBef>
            </a:pPr>
            <a:r>
              <a:rPr lang="en-US" sz="1296" i="1" dirty="0">
                <a:solidFill>
                  <a:srgbClr val="000000"/>
                </a:solidFill>
                <a:latin typeface="Lucida Sans Italics"/>
                <a:ea typeface="Lucida Sans Italics"/>
                <a:cs typeface="Lucida Sans Italics"/>
                <a:sym typeface="Lucida Sans Italics"/>
              </a:rPr>
              <a:t>We begin with the end in mind</a:t>
            </a:r>
          </a:p>
          <a:p>
            <a:pPr algn="ctr">
              <a:spcBef>
                <a:spcPct val="0"/>
              </a:spcBef>
            </a:pPr>
            <a:r>
              <a:rPr lang="en-US" sz="1296" i="1" dirty="0">
                <a:solidFill>
                  <a:srgbClr val="000000"/>
                </a:solidFill>
                <a:latin typeface="Lucida Sans Italics"/>
                <a:ea typeface="Lucida Sans Italics"/>
                <a:cs typeface="Lucida Sans Italics"/>
                <a:sym typeface="Lucida Sans Italics"/>
              </a:rPr>
              <a:t>Lean construction best practices</a:t>
            </a:r>
          </a:p>
          <a:p>
            <a:pPr algn="ctr">
              <a:lnSpc>
                <a:spcPts val="2385"/>
              </a:lnSpc>
              <a:spcBef>
                <a:spcPct val="0"/>
              </a:spcBef>
            </a:pPr>
            <a:endParaRPr lang="en-US" sz="1296" i="1" dirty="0">
              <a:solidFill>
                <a:srgbClr val="000000"/>
              </a:solidFill>
              <a:latin typeface="Lucida Sans Italics"/>
              <a:ea typeface="Lucida Sans Italics"/>
              <a:cs typeface="Lucida Sans Italics"/>
              <a:sym typeface="Lucida Sans Italics"/>
            </a:endParaRPr>
          </a:p>
        </p:txBody>
      </p:sp>
      <p:sp>
        <p:nvSpPr>
          <p:cNvPr id="11" name="TextBox 11">
            <a:extLst>
              <a:ext uri="{C183D7F6-B498-43B3-948B-1728B52AA6E4}">
                <adec:decorative xmlns:adec="http://schemas.microsoft.com/office/drawing/2017/decorative" val="1"/>
              </a:ext>
            </a:extLst>
          </p:cNvPr>
          <p:cNvSpPr txBox="1"/>
          <p:nvPr/>
        </p:nvSpPr>
        <p:spPr>
          <a:xfrm>
            <a:off x="587748" y="4634770"/>
            <a:ext cx="5866637" cy="338682"/>
          </a:xfrm>
          <a:prstGeom prst="rect">
            <a:avLst/>
          </a:prstGeom>
        </p:spPr>
        <p:txBody>
          <a:bodyPr lIns="0" tIns="0" rIns="0" bIns="0" rtlCol="0" anchor="t">
            <a:spAutoFit/>
          </a:bodyPr>
          <a:lstStyle/>
          <a:p>
            <a:pPr algn="ctr">
              <a:lnSpc>
                <a:spcPts val="2863"/>
              </a:lnSpc>
              <a:spcBef>
                <a:spcPct val="0"/>
              </a:spcBef>
            </a:pPr>
            <a:r>
              <a:rPr lang="en-US" sz="2045" dirty="0">
                <a:solidFill>
                  <a:srgbClr val="B89B71">
                    <a:alpha val="58824"/>
                  </a:srgbClr>
                </a:solidFill>
                <a:latin typeface="Kite One"/>
                <a:ea typeface="Kite One"/>
                <a:cs typeface="Kite One"/>
                <a:sym typeface="Kite One"/>
              </a:rPr>
              <a:t>Community Commitment</a:t>
            </a:r>
          </a:p>
        </p:txBody>
      </p:sp>
      <p:sp>
        <p:nvSpPr>
          <p:cNvPr id="14" name="TextBox 14">
            <a:extLst>
              <a:ext uri="{C183D7F6-B498-43B3-948B-1728B52AA6E4}">
                <adec:decorative xmlns:adec="http://schemas.microsoft.com/office/drawing/2017/decorative" val="1"/>
              </a:ext>
            </a:extLst>
          </p:cNvPr>
          <p:cNvSpPr txBox="1"/>
          <p:nvPr/>
        </p:nvSpPr>
        <p:spPr>
          <a:xfrm>
            <a:off x="1430685" y="4942041"/>
            <a:ext cx="4289554" cy="576440"/>
          </a:xfrm>
          <a:prstGeom prst="rect">
            <a:avLst/>
          </a:prstGeom>
        </p:spPr>
        <p:txBody>
          <a:bodyPr lIns="0" tIns="0" rIns="0" bIns="0" rtlCol="0" anchor="t">
            <a:spAutoFit/>
          </a:bodyPr>
          <a:lstStyle/>
          <a:p>
            <a:pPr algn="ctr">
              <a:lnSpc>
                <a:spcPts val="2385"/>
              </a:lnSpc>
              <a:spcBef>
                <a:spcPct val="0"/>
              </a:spcBef>
            </a:pPr>
            <a:r>
              <a:rPr lang="en-US" sz="1296" i="1" dirty="0">
                <a:solidFill>
                  <a:srgbClr val="000000"/>
                </a:solidFill>
                <a:latin typeface="Lucida Sans Italics"/>
                <a:ea typeface="Lucida Sans Italics"/>
                <a:cs typeface="Lucida Sans Italics"/>
                <a:sym typeface="Lucida Sans Italics"/>
              </a:rPr>
              <a:t>We believe in giving back and growing our workforce </a:t>
            </a:r>
          </a:p>
          <a:p>
            <a:pPr algn="ctr">
              <a:lnSpc>
                <a:spcPts val="2385"/>
              </a:lnSpc>
              <a:spcBef>
                <a:spcPct val="0"/>
              </a:spcBef>
            </a:pPr>
            <a:endParaRPr lang="en-US" sz="1296" i="1" dirty="0">
              <a:solidFill>
                <a:srgbClr val="000000"/>
              </a:solidFill>
              <a:latin typeface="Lucida Sans Italics"/>
              <a:ea typeface="Lucida Sans Italics"/>
              <a:cs typeface="Lucida Sans Italics"/>
              <a:sym typeface="Lucida Sans Italics"/>
            </a:endParaRPr>
          </a:p>
        </p:txBody>
      </p:sp>
      <p:sp>
        <p:nvSpPr>
          <p:cNvPr id="9" name="TextBox 9">
            <a:extLst>
              <a:ext uri="{C183D7F6-B498-43B3-948B-1728B52AA6E4}">
                <adec:decorative xmlns:adec="http://schemas.microsoft.com/office/drawing/2017/decorative" val="1"/>
              </a:ext>
            </a:extLst>
          </p:cNvPr>
          <p:cNvSpPr txBox="1"/>
          <p:nvPr/>
        </p:nvSpPr>
        <p:spPr>
          <a:xfrm>
            <a:off x="940139" y="5478666"/>
            <a:ext cx="4080392" cy="333489"/>
          </a:xfrm>
          <a:prstGeom prst="rect">
            <a:avLst/>
          </a:prstGeom>
        </p:spPr>
        <p:txBody>
          <a:bodyPr wrap="square" lIns="0" tIns="0" rIns="0" bIns="0" rtlCol="0" anchor="t">
            <a:spAutoFit/>
          </a:bodyPr>
          <a:lstStyle/>
          <a:p>
            <a:pPr algn="ctr">
              <a:lnSpc>
                <a:spcPts val="2863"/>
              </a:lnSpc>
              <a:spcBef>
                <a:spcPct val="0"/>
              </a:spcBef>
            </a:pPr>
            <a:r>
              <a:rPr lang="en-US" sz="1867" dirty="0">
                <a:solidFill>
                  <a:srgbClr val="B89B71">
                    <a:alpha val="58824"/>
                  </a:srgbClr>
                </a:solidFill>
                <a:latin typeface="Kite One"/>
                <a:ea typeface="Kite One"/>
                <a:cs typeface="Kite One"/>
                <a:sym typeface="Kite One"/>
              </a:rPr>
              <a:t>SBE, DBE and MBE Certified </a:t>
            </a:r>
          </a:p>
        </p:txBody>
      </p:sp>
      <p:grpSp>
        <p:nvGrpSpPr>
          <p:cNvPr id="2" name="Group 2" descr="Gilmore team at the 2024 Pull Plane Event hosted by United"/>
          <p:cNvGrpSpPr>
            <a:grpSpLocks noChangeAspect="1"/>
          </p:cNvGrpSpPr>
          <p:nvPr/>
        </p:nvGrpSpPr>
        <p:grpSpPr>
          <a:xfrm>
            <a:off x="6327130" y="-737906"/>
            <a:ext cx="8333845" cy="8333812"/>
            <a:chOff x="0" y="0"/>
            <a:chExt cx="6350000" cy="6349975"/>
          </a:xfrm>
        </p:grpSpPr>
        <p:sp>
          <p:nvSpPr>
            <p:cNvPr id="3" name="Freeform 3" descr="Gilmore team at the 2024 Pull Plane Event hosted by United"/>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sz="1200"/>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20360920">
            <a:off x="3598177" y="3285128"/>
            <a:ext cx="799983" cy="1493157"/>
          </a:xfrm>
          <a:custGeom>
            <a:avLst/>
            <a:gdLst/>
            <a:ahLst/>
            <a:cxnLst/>
            <a:rect l="l" t="t" r="r" b="b"/>
            <a:pathLst>
              <a:path w="2068483" h="2986979">
                <a:moveTo>
                  <a:pt x="0" y="0"/>
                </a:moveTo>
                <a:lnTo>
                  <a:pt x="2068483" y="0"/>
                </a:lnTo>
                <a:lnTo>
                  <a:pt x="2068483" y="2986979"/>
                </a:lnTo>
                <a:lnTo>
                  <a:pt x="0" y="2986979"/>
                </a:lnTo>
                <a:lnTo>
                  <a:pt x="0" y="0"/>
                </a:lnTo>
                <a:close/>
              </a:path>
            </a:pathLst>
          </a:custGeom>
          <a:blipFill>
            <a:blip r:embed="rId2">
              <a:alphaModFix amt="18999"/>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 name="Freeform 3">
            <a:extLst>
              <a:ext uri="{C183D7F6-B498-43B3-948B-1728B52AA6E4}">
                <adec:decorative xmlns:adec="http://schemas.microsoft.com/office/drawing/2017/decorative" val="1"/>
              </a:ext>
            </a:extLst>
          </p:cNvPr>
          <p:cNvSpPr/>
          <p:nvPr/>
        </p:nvSpPr>
        <p:spPr>
          <a:xfrm>
            <a:off x="6293909" y="3576113"/>
            <a:ext cx="744163" cy="768740"/>
          </a:xfrm>
          <a:custGeom>
            <a:avLst/>
            <a:gdLst/>
            <a:ahLst/>
            <a:cxnLst/>
            <a:rect l="l" t="t" r="r" b="b"/>
            <a:pathLst>
              <a:path w="1341294" h="1455950">
                <a:moveTo>
                  <a:pt x="0" y="0"/>
                </a:moveTo>
                <a:lnTo>
                  <a:pt x="1341294" y="0"/>
                </a:lnTo>
                <a:lnTo>
                  <a:pt x="1341294" y="1455950"/>
                </a:lnTo>
                <a:lnTo>
                  <a:pt x="0" y="1455950"/>
                </a:lnTo>
                <a:lnTo>
                  <a:pt x="0" y="0"/>
                </a:lnTo>
                <a:close/>
              </a:path>
            </a:pathLst>
          </a:custGeom>
          <a:blipFill>
            <a:blip r:embed="rId4">
              <a:alphaModFix amt="18999"/>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4" name="Freeform 4">
            <a:extLst>
              <a:ext uri="{C183D7F6-B498-43B3-948B-1728B52AA6E4}">
                <adec:decorative xmlns:adec="http://schemas.microsoft.com/office/drawing/2017/decorative" val="1"/>
              </a:ext>
            </a:extLst>
          </p:cNvPr>
          <p:cNvSpPr/>
          <p:nvPr/>
        </p:nvSpPr>
        <p:spPr>
          <a:xfrm>
            <a:off x="10554979" y="3233918"/>
            <a:ext cx="933093" cy="916509"/>
          </a:xfrm>
          <a:custGeom>
            <a:avLst/>
            <a:gdLst/>
            <a:ahLst/>
            <a:cxnLst/>
            <a:rect l="l" t="t" r="r" b="b"/>
            <a:pathLst>
              <a:path w="2036229" h="1916600">
                <a:moveTo>
                  <a:pt x="0" y="0"/>
                </a:moveTo>
                <a:lnTo>
                  <a:pt x="2036229" y="0"/>
                </a:lnTo>
                <a:lnTo>
                  <a:pt x="2036229" y="1916601"/>
                </a:lnTo>
                <a:lnTo>
                  <a:pt x="0" y="1916601"/>
                </a:lnTo>
                <a:lnTo>
                  <a:pt x="0" y="0"/>
                </a:lnTo>
                <a:close/>
              </a:path>
            </a:pathLst>
          </a:custGeom>
          <a:blipFill>
            <a:blip r:embed="rId6">
              <a:alphaModFix amt="18999"/>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5" name="Freeform 5">
            <a:extLst>
              <a:ext uri="{C183D7F6-B498-43B3-948B-1728B52AA6E4}">
                <adec:decorative xmlns:adec="http://schemas.microsoft.com/office/drawing/2017/decorative" val="1"/>
              </a:ext>
            </a:extLst>
          </p:cNvPr>
          <p:cNvSpPr/>
          <p:nvPr/>
        </p:nvSpPr>
        <p:spPr>
          <a:xfrm>
            <a:off x="5862025" y="5346346"/>
            <a:ext cx="714896" cy="768741"/>
          </a:xfrm>
          <a:custGeom>
            <a:avLst/>
            <a:gdLst/>
            <a:ahLst/>
            <a:cxnLst/>
            <a:rect l="l" t="t" r="r" b="b"/>
            <a:pathLst>
              <a:path w="1492567" h="1492567">
                <a:moveTo>
                  <a:pt x="0" y="0"/>
                </a:moveTo>
                <a:lnTo>
                  <a:pt x="1492567" y="0"/>
                </a:lnTo>
                <a:lnTo>
                  <a:pt x="1492567" y="1492567"/>
                </a:lnTo>
                <a:lnTo>
                  <a:pt x="0" y="1492567"/>
                </a:lnTo>
                <a:lnTo>
                  <a:pt x="0" y="0"/>
                </a:lnTo>
                <a:close/>
              </a:path>
            </a:pathLst>
          </a:custGeom>
          <a:blipFill>
            <a:blip r:embed="rId8">
              <a:alphaModFix amt="18999"/>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6" name="Freeform 6">
            <a:extLst>
              <a:ext uri="{C183D7F6-B498-43B3-948B-1728B52AA6E4}">
                <adec:decorative xmlns:adec="http://schemas.microsoft.com/office/drawing/2017/decorative" val="1"/>
              </a:ext>
            </a:extLst>
          </p:cNvPr>
          <p:cNvSpPr/>
          <p:nvPr/>
        </p:nvSpPr>
        <p:spPr>
          <a:xfrm>
            <a:off x="8540232" y="5262796"/>
            <a:ext cx="753744" cy="595823"/>
          </a:xfrm>
          <a:custGeom>
            <a:avLst/>
            <a:gdLst/>
            <a:ahLst/>
            <a:cxnLst/>
            <a:rect l="l" t="t" r="r" b="b"/>
            <a:pathLst>
              <a:path w="1887602" h="1415702">
                <a:moveTo>
                  <a:pt x="0" y="0"/>
                </a:moveTo>
                <a:lnTo>
                  <a:pt x="1887602" y="0"/>
                </a:lnTo>
                <a:lnTo>
                  <a:pt x="1887602" y="1415701"/>
                </a:lnTo>
                <a:lnTo>
                  <a:pt x="0" y="1415701"/>
                </a:lnTo>
                <a:lnTo>
                  <a:pt x="0" y="0"/>
                </a:lnTo>
                <a:close/>
              </a:path>
            </a:pathLst>
          </a:custGeom>
          <a:blipFill>
            <a:blip r:embed="rId10">
              <a:alphaModFix amt="18999"/>
              <a:extLst>
                <a:ext uri="{96DAC541-7B7A-43D3-8B79-37D633B846F1}">
                  <asvg:svgBlip xmlns:asvg="http://schemas.microsoft.com/office/drawing/2016/SVG/main" r:embed="rId11"/>
                </a:ext>
              </a:extLst>
            </a:blip>
            <a:stretch>
              <a:fillRect/>
            </a:stretch>
          </a:blipFill>
        </p:spPr>
        <p:txBody>
          <a:bodyPr/>
          <a:lstStyle/>
          <a:p>
            <a:endParaRPr lang="en-US" sz="1200"/>
          </a:p>
        </p:txBody>
      </p:sp>
      <p:sp>
        <p:nvSpPr>
          <p:cNvPr id="7" name="Freeform 7">
            <a:extLst>
              <a:ext uri="{C183D7F6-B498-43B3-948B-1728B52AA6E4}">
                <adec:decorative xmlns:adec="http://schemas.microsoft.com/office/drawing/2017/decorative" val="1"/>
              </a:ext>
            </a:extLst>
          </p:cNvPr>
          <p:cNvSpPr/>
          <p:nvPr/>
        </p:nvSpPr>
        <p:spPr>
          <a:xfrm>
            <a:off x="10840769" y="5373178"/>
            <a:ext cx="809063" cy="697435"/>
          </a:xfrm>
          <a:custGeom>
            <a:avLst/>
            <a:gdLst/>
            <a:ahLst/>
            <a:cxnLst/>
            <a:rect l="l" t="t" r="r" b="b"/>
            <a:pathLst>
              <a:path w="1684242" h="1374763">
                <a:moveTo>
                  <a:pt x="0" y="0"/>
                </a:moveTo>
                <a:lnTo>
                  <a:pt x="1684242" y="0"/>
                </a:lnTo>
                <a:lnTo>
                  <a:pt x="1684242" y="1374763"/>
                </a:lnTo>
                <a:lnTo>
                  <a:pt x="0" y="1374763"/>
                </a:lnTo>
                <a:lnTo>
                  <a:pt x="0" y="0"/>
                </a:lnTo>
                <a:close/>
              </a:path>
            </a:pathLst>
          </a:custGeom>
          <a:blipFill>
            <a:blip r:embed="rId12">
              <a:alphaModFix amt="18999"/>
              <a:extLst>
                <a:ext uri="{96DAC541-7B7A-43D3-8B79-37D633B846F1}">
                  <asvg:svgBlip xmlns:asvg="http://schemas.microsoft.com/office/drawing/2016/SVG/main" r:embed="rId13"/>
                </a:ext>
              </a:extLst>
            </a:blip>
            <a:stretch>
              <a:fillRect/>
            </a:stretch>
          </a:blipFill>
        </p:spPr>
        <p:txBody>
          <a:bodyPr/>
          <a:lstStyle/>
          <a:p>
            <a:endParaRPr lang="en-US" sz="1200"/>
          </a:p>
        </p:txBody>
      </p:sp>
      <p:sp>
        <p:nvSpPr>
          <p:cNvPr id="8" name="Freeform 8">
            <a:extLst>
              <a:ext uri="{C183D7F6-B498-43B3-948B-1728B52AA6E4}">
                <adec:decorative xmlns:adec="http://schemas.microsoft.com/office/drawing/2017/decorative" val="1"/>
              </a:ext>
            </a:extLst>
          </p:cNvPr>
          <p:cNvSpPr/>
          <p:nvPr/>
        </p:nvSpPr>
        <p:spPr>
          <a:xfrm>
            <a:off x="1995715" y="188393"/>
            <a:ext cx="1344977" cy="1453603"/>
          </a:xfrm>
          <a:custGeom>
            <a:avLst/>
            <a:gdLst/>
            <a:ahLst/>
            <a:cxnLst/>
            <a:rect l="l" t="t" r="r" b="b"/>
            <a:pathLst>
              <a:path w="1521183" h="1485689">
                <a:moveTo>
                  <a:pt x="0" y="0"/>
                </a:moveTo>
                <a:lnTo>
                  <a:pt x="1521184" y="0"/>
                </a:lnTo>
                <a:lnTo>
                  <a:pt x="1521184" y="1485690"/>
                </a:lnTo>
                <a:lnTo>
                  <a:pt x="0" y="1485690"/>
                </a:lnTo>
                <a:lnTo>
                  <a:pt x="0" y="0"/>
                </a:lnTo>
                <a:close/>
              </a:path>
            </a:pathLst>
          </a:custGeom>
          <a:blipFill>
            <a:blip r:embed="rId14"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9" name="Freeform 9">
            <a:extLst>
              <a:ext uri="{C183D7F6-B498-43B3-948B-1728B52AA6E4}">
                <adec:decorative xmlns:adec="http://schemas.microsoft.com/office/drawing/2017/decorative" val="1"/>
              </a:ext>
            </a:extLst>
          </p:cNvPr>
          <p:cNvSpPr/>
          <p:nvPr/>
        </p:nvSpPr>
        <p:spPr>
          <a:xfrm>
            <a:off x="5757593" y="335751"/>
            <a:ext cx="2452149" cy="672636"/>
          </a:xfrm>
          <a:custGeom>
            <a:avLst/>
            <a:gdLst/>
            <a:ahLst/>
            <a:cxnLst/>
            <a:rect l="l" t="t" r="r" b="b"/>
            <a:pathLst>
              <a:path w="3264932" h="893794">
                <a:moveTo>
                  <a:pt x="0" y="0"/>
                </a:moveTo>
                <a:lnTo>
                  <a:pt x="3264932" y="0"/>
                </a:lnTo>
                <a:lnTo>
                  <a:pt x="3264932" y="893794"/>
                </a:lnTo>
                <a:lnTo>
                  <a:pt x="0" y="893794"/>
                </a:lnTo>
                <a:lnTo>
                  <a:pt x="0" y="0"/>
                </a:lnTo>
                <a:close/>
              </a:path>
            </a:pathLst>
          </a:custGeom>
          <a:blipFill>
            <a:blip r:embed="rId15"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10" name="Freeform 10">
            <a:extLst>
              <a:ext uri="{C183D7F6-B498-43B3-948B-1728B52AA6E4}">
                <adec:decorative xmlns:adec="http://schemas.microsoft.com/office/drawing/2017/decorative" val="1"/>
              </a:ext>
            </a:extLst>
          </p:cNvPr>
          <p:cNvSpPr/>
          <p:nvPr/>
        </p:nvSpPr>
        <p:spPr>
          <a:xfrm>
            <a:off x="277534" y="4682355"/>
            <a:ext cx="2958595" cy="1977468"/>
          </a:xfrm>
          <a:custGeom>
            <a:avLst/>
            <a:gdLst/>
            <a:ahLst/>
            <a:cxnLst/>
            <a:rect l="l" t="t" r="r" b="b"/>
            <a:pathLst>
              <a:path w="3134748" h="1763296">
                <a:moveTo>
                  <a:pt x="0" y="0"/>
                </a:moveTo>
                <a:lnTo>
                  <a:pt x="3134748" y="0"/>
                </a:lnTo>
                <a:lnTo>
                  <a:pt x="3134748" y="1763296"/>
                </a:lnTo>
                <a:lnTo>
                  <a:pt x="0" y="1763296"/>
                </a:lnTo>
                <a:lnTo>
                  <a:pt x="0" y="0"/>
                </a:lnTo>
                <a:close/>
              </a:path>
            </a:pathLst>
          </a:custGeom>
          <a:blipFill>
            <a:blip r:embed="rId16"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11" name="Freeform 11">
            <a:extLst>
              <a:ext uri="{C183D7F6-B498-43B3-948B-1728B52AA6E4}">
                <adec:decorative xmlns:adec="http://schemas.microsoft.com/office/drawing/2017/decorative" val="1"/>
              </a:ext>
            </a:extLst>
          </p:cNvPr>
          <p:cNvSpPr/>
          <p:nvPr/>
        </p:nvSpPr>
        <p:spPr>
          <a:xfrm>
            <a:off x="10386423" y="588375"/>
            <a:ext cx="1798227" cy="338994"/>
          </a:xfrm>
          <a:custGeom>
            <a:avLst/>
            <a:gdLst/>
            <a:ahLst/>
            <a:cxnLst/>
            <a:rect l="l" t="t" r="r" b="b"/>
            <a:pathLst>
              <a:path w="3271444" h="688366">
                <a:moveTo>
                  <a:pt x="0" y="0"/>
                </a:moveTo>
                <a:lnTo>
                  <a:pt x="3271444" y="0"/>
                </a:lnTo>
                <a:lnTo>
                  <a:pt x="3271444" y="688366"/>
                </a:lnTo>
                <a:lnTo>
                  <a:pt x="0" y="688366"/>
                </a:lnTo>
                <a:lnTo>
                  <a:pt x="0" y="0"/>
                </a:lnTo>
                <a:close/>
              </a:path>
            </a:pathLst>
          </a:custGeom>
          <a:blipFill>
            <a:blip r:embed="rId17"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12" name="Freeform 12">
            <a:extLst>
              <a:ext uri="{C183D7F6-B498-43B3-948B-1728B52AA6E4}">
                <adec:decorative xmlns:adec="http://schemas.microsoft.com/office/drawing/2017/decorative" val="1"/>
              </a:ext>
            </a:extLst>
          </p:cNvPr>
          <p:cNvSpPr/>
          <p:nvPr/>
        </p:nvSpPr>
        <p:spPr>
          <a:xfrm>
            <a:off x="354051" y="1220970"/>
            <a:ext cx="1022378" cy="421025"/>
          </a:xfrm>
          <a:custGeom>
            <a:avLst/>
            <a:gdLst/>
            <a:ahLst/>
            <a:cxnLst/>
            <a:rect l="l" t="t" r="r" b="b"/>
            <a:pathLst>
              <a:path w="2118379" h="974454">
                <a:moveTo>
                  <a:pt x="0" y="0"/>
                </a:moveTo>
                <a:lnTo>
                  <a:pt x="2118379" y="0"/>
                </a:lnTo>
                <a:lnTo>
                  <a:pt x="2118379" y="974454"/>
                </a:lnTo>
                <a:lnTo>
                  <a:pt x="0" y="974454"/>
                </a:lnTo>
                <a:lnTo>
                  <a:pt x="0" y="0"/>
                </a:lnTo>
                <a:close/>
              </a:path>
            </a:pathLst>
          </a:custGeom>
          <a:blipFill>
            <a:blip r:embed="rId18"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13" name="Freeform 13">
            <a:extLst>
              <a:ext uri="{C183D7F6-B498-43B3-948B-1728B52AA6E4}">
                <adec:decorative xmlns:adec="http://schemas.microsoft.com/office/drawing/2017/decorative" val="1"/>
              </a:ext>
            </a:extLst>
          </p:cNvPr>
          <p:cNvSpPr/>
          <p:nvPr/>
        </p:nvSpPr>
        <p:spPr>
          <a:xfrm>
            <a:off x="136551" y="3192032"/>
            <a:ext cx="2291689" cy="888369"/>
          </a:xfrm>
          <a:custGeom>
            <a:avLst/>
            <a:gdLst/>
            <a:ahLst/>
            <a:cxnLst/>
            <a:rect l="l" t="t" r="r" b="b"/>
            <a:pathLst>
              <a:path w="3993357" h="1434875">
                <a:moveTo>
                  <a:pt x="0" y="0"/>
                </a:moveTo>
                <a:lnTo>
                  <a:pt x="3993356" y="0"/>
                </a:lnTo>
                <a:lnTo>
                  <a:pt x="3993356" y="1434876"/>
                </a:lnTo>
                <a:lnTo>
                  <a:pt x="0" y="1434876"/>
                </a:lnTo>
                <a:lnTo>
                  <a:pt x="0" y="0"/>
                </a:lnTo>
                <a:close/>
              </a:path>
            </a:pathLst>
          </a:custGeom>
          <a:blipFill>
            <a:blip r:embed="rId19"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15" name="Freeform 15">
            <a:extLst>
              <a:ext uri="{C183D7F6-B498-43B3-948B-1728B52AA6E4}">
                <adec:decorative xmlns:adec="http://schemas.microsoft.com/office/drawing/2017/decorative" val="1"/>
              </a:ext>
            </a:extLst>
          </p:cNvPr>
          <p:cNvSpPr/>
          <p:nvPr/>
        </p:nvSpPr>
        <p:spPr>
          <a:xfrm>
            <a:off x="313383" y="4271290"/>
            <a:ext cx="2474755" cy="706824"/>
          </a:xfrm>
          <a:custGeom>
            <a:avLst/>
            <a:gdLst/>
            <a:ahLst/>
            <a:cxnLst/>
            <a:rect l="l" t="t" r="r" b="b"/>
            <a:pathLst>
              <a:path w="4186062" h="1396713">
                <a:moveTo>
                  <a:pt x="0" y="0"/>
                </a:moveTo>
                <a:lnTo>
                  <a:pt x="4186061" y="0"/>
                </a:lnTo>
                <a:lnTo>
                  <a:pt x="4186061" y="1396713"/>
                </a:lnTo>
                <a:lnTo>
                  <a:pt x="0" y="1396713"/>
                </a:lnTo>
                <a:lnTo>
                  <a:pt x="0" y="0"/>
                </a:lnTo>
                <a:close/>
              </a:path>
            </a:pathLst>
          </a:custGeom>
          <a:blipFill>
            <a:blip r:embed="rId20"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16" name="Freeform 16">
            <a:extLst>
              <a:ext uri="{C183D7F6-B498-43B3-948B-1728B52AA6E4}">
                <adec:decorative xmlns:adec="http://schemas.microsoft.com/office/drawing/2017/decorative" val="1"/>
              </a:ext>
            </a:extLst>
          </p:cNvPr>
          <p:cNvSpPr/>
          <p:nvPr/>
        </p:nvSpPr>
        <p:spPr>
          <a:xfrm>
            <a:off x="388634" y="188393"/>
            <a:ext cx="953213" cy="819995"/>
          </a:xfrm>
          <a:custGeom>
            <a:avLst/>
            <a:gdLst/>
            <a:ahLst/>
            <a:cxnLst/>
            <a:rect l="l" t="t" r="r" b="b"/>
            <a:pathLst>
              <a:path w="1628875" h="1499971">
                <a:moveTo>
                  <a:pt x="0" y="0"/>
                </a:moveTo>
                <a:lnTo>
                  <a:pt x="1628875" y="0"/>
                </a:lnTo>
                <a:lnTo>
                  <a:pt x="1628875" y="1499970"/>
                </a:lnTo>
                <a:lnTo>
                  <a:pt x="0" y="1499970"/>
                </a:lnTo>
                <a:lnTo>
                  <a:pt x="0" y="0"/>
                </a:lnTo>
                <a:close/>
              </a:path>
            </a:pathLst>
          </a:custGeom>
          <a:blipFill>
            <a:blip r:embed="rId21"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18" name="Freeform 18">
            <a:extLst>
              <a:ext uri="{C183D7F6-B498-43B3-948B-1728B52AA6E4}">
                <adec:decorative xmlns:adec="http://schemas.microsoft.com/office/drawing/2017/decorative" val="1"/>
              </a:ext>
            </a:extLst>
          </p:cNvPr>
          <p:cNvSpPr/>
          <p:nvPr/>
        </p:nvSpPr>
        <p:spPr>
          <a:xfrm>
            <a:off x="8490634" y="435059"/>
            <a:ext cx="1614896" cy="563434"/>
          </a:xfrm>
          <a:custGeom>
            <a:avLst/>
            <a:gdLst/>
            <a:ahLst/>
            <a:cxnLst/>
            <a:rect l="l" t="t" r="r" b="b"/>
            <a:pathLst>
              <a:path w="2813770" h="1085311">
                <a:moveTo>
                  <a:pt x="0" y="0"/>
                </a:moveTo>
                <a:lnTo>
                  <a:pt x="2813771" y="0"/>
                </a:lnTo>
                <a:lnTo>
                  <a:pt x="2813771" y="1085312"/>
                </a:lnTo>
                <a:lnTo>
                  <a:pt x="0" y="1085312"/>
                </a:lnTo>
                <a:lnTo>
                  <a:pt x="0" y="0"/>
                </a:lnTo>
                <a:close/>
              </a:path>
            </a:pathLst>
          </a:custGeom>
          <a:blipFill>
            <a:blip r:embed="rId22"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20" name="Freeform 20">
            <a:extLst>
              <a:ext uri="{C183D7F6-B498-43B3-948B-1728B52AA6E4}">
                <adec:decorative xmlns:adec="http://schemas.microsoft.com/office/drawing/2017/decorative" val="1"/>
              </a:ext>
            </a:extLst>
          </p:cNvPr>
          <p:cNvSpPr/>
          <p:nvPr/>
        </p:nvSpPr>
        <p:spPr>
          <a:xfrm>
            <a:off x="354051" y="1854578"/>
            <a:ext cx="2690831" cy="1574422"/>
          </a:xfrm>
          <a:custGeom>
            <a:avLst/>
            <a:gdLst/>
            <a:ahLst/>
            <a:cxnLst/>
            <a:rect l="l" t="t" r="r" b="b"/>
            <a:pathLst>
              <a:path w="4695935" h="2629723">
                <a:moveTo>
                  <a:pt x="0" y="0"/>
                </a:moveTo>
                <a:lnTo>
                  <a:pt x="4695935" y="0"/>
                </a:lnTo>
                <a:lnTo>
                  <a:pt x="4695935" y="2629723"/>
                </a:lnTo>
                <a:lnTo>
                  <a:pt x="0" y="2629723"/>
                </a:lnTo>
                <a:lnTo>
                  <a:pt x="0" y="0"/>
                </a:lnTo>
                <a:close/>
              </a:path>
            </a:pathLst>
          </a:custGeom>
          <a:blipFill>
            <a:blip r:embed="rId23" cstate="email">
              <a:extLst>
                <a:ext uri="{28A0092B-C50C-407E-A947-70E740481C1C}">
                  <a14:useLocalDpi xmlns:a14="http://schemas.microsoft.com/office/drawing/2010/main"/>
                </a:ext>
              </a:extLst>
            </a:blip>
            <a:stretch>
              <a:fillRect/>
            </a:stretch>
          </a:blipFill>
        </p:spPr>
        <p:txBody>
          <a:bodyPr/>
          <a:lstStyle/>
          <a:p>
            <a:endParaRPr lang="en-US" sz="1200" dirty="0"/>
          </a:p>
        </p:txBody>
      </p:sp>
      <p:sp>
        <p:nvSpPr>
          <p:cNvPr id="21" name="Freeform 21">
            <a:extLst>
              <a:ext uri="{C183D7F6-B498-43B3-948B-1728B52AA6E4}">
                <adec:decorative xmlns:adec="http://schemas.microsoft.com/office/drawing/2017/decorative" val="1"/>
              </a:ext>
            </a:extLst>
          </p:cNvPr>
          <p:cNvSpPr/>
          <p:nvPr/>
        </p:nvSpPr>
        <p:spPr>
          <a:xfrm>
            <a:off x="3630683" y="211517"/>
            <a:ext cx="1798227" cy="900871"/>
          </a:xfrm>
          <a:custGeom>
            <a:avLst/>
            <a:gdLst/>
            <a:ahLst/>
            <a:cxnLst/>
            <a:rect l="l" t="t" r="r" b="b"/>
            <a:pathLst>
              <a:path w="2283251" h="1007484">
                <a:moveTo>
                  <a:pt x="0" y="0"/>
                </a:moveTo>
                <a:lnTo>
                  <a:pt x="2283251" y="0"/>
                </a:lnTo>
                <a:lnTo>
                  <a:pt x="2283251" y="1007484"/>
                </a:lnTo>
                <a:lnTo>
                  <a:pt x="0" y="1007484"/>
                </a:lnTo>
                <a:lnTo>
                  <a:pt x="0" y="0"/>
                </a:lnTo>
                <a:close/>
              </a:path>
            </a:pathLst>
          </a:custGeom>
          <a:blipFill>
            <a:blip r:embed="rId24"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22" name="TextBox 22" descr="Government / Civic – Federal (GSA projects), local municipal work like libraries and rec centers&#10;Healthcare – Hospitals, labs, medical offices &#10;Airports &amp; Transportation – Renovations and infrastructure at DIA, RTD stations, baggage systems&#10;Education – Renovating schools and campus buildings for K‑12 districts, universities&#10;Corporate &amp; Retail – Office build-outs, tenant finishes, retail environments&#10;Civic &amp; Recreational – Libraries, religious institutions, community centers&#10;Industrial &amp; Vertical Development – Including industrial maintenance, mixed-use, multifamily communities">
            <a:extLst>
              <a:ext uri="{C183D7F6-B498-43B3-948B-1728B52AA6E4}">
                <adec:decorative xmlns:adec="http://schemas.microsoft.com/office/drawing/2017/decorative" val="0"/>
              </a:ext>
            </a:extLst>
          </p:cNvPr>
          <p:cNvSpPr txBox="1">
            <a:spLocks noGrp="1"/>
          </p:cNvSpPr>
          <p:nvPr>
            <p:ph type="title" idx="4294967295"/>
          </p:nvPr>
        </p:nvSpPr>
        <p:spPr>
          <a:xfrm>
            <a:off x="4206874" y="2292578"/>
            <a:ext cx="7114284" cy="50603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609630">
              <a:lnSpc>
                <a:spcPts val="4195"/>
              </a:lnSpc>
              <a:defRPr/>
            </a:pPr>
            <a:r>
              <a:rPr lang="en-US" sz="3496" b="1" dirty="0">
                <a:solidFill>
                  <a:srgbClr val="00467F"/>
                </a:solidFill>
                <a:latin typeface="Canva Sans Bold"/>
                <a:ea typeface="Canva Sans Bold"/>
                <a:cs typeface="Canva Sans Bold"/>
                <a:sym typeface="Canva Sans Bold"/>
              </a:rPr>
              <a:t>Where We Work, What We Do?</a:t>
            </a:r>
          </a:p>
        </p:txBody>
      </p:sp>
      <p:sp>
        <p:nvSpPr>
          <p:cNvPr id="23" name="TextBox 23">
            <a:extLst>
              <a:ext uri="{C183D7F6-B498-43B3-948B-1728B52AA6E4}">
                <adec:decorative xmlns:adec="http://schemas.microsoft.com/office/drawing/2017/decorative" val="1"/>
              </a:ext>
            </a:extLst>
          </p:cNvPr>
          <p:cNvSpPr txBox="1"/>
          <p:nvPr/>
        </p:nvSpPr>
        <p:spPr>
          <a:xfrm>
            <a:off x="3977216" y="2991318"/>
            <a:ext cx="2262288" cy="666849"/>
          </a:xfrm>
          <a:prstGeom prst="rect">
            <a:avLst/>
          </a:prstGeom>
        </p:spPr>
        <p:txBody>
          <a:bodyPr lIns="0" tIns="0" rIns="0" bIns="0" rtlCol="0" anchor="t">
            <a:spAutoFit/>
          </a:bodyPr>
          <a:lstStyle/>
          <a:p>
            <a:pPr algn="ctr">
              <a:lnSpc>
                <a:spcPts val="1965"/>
              </a:lnSpc>
            </a:pPr>
            <a:r>
              <a:rPr lang="en-US" sz="1403" b="1" dirty="0">
                <a:solidFill>
                  <a:srgbClr val="003C71"/>
                </a:solidFill>
                <a:latin typeface="Lucida Sans Semi-Bold"/>
                <a:ea typeface="Lucida Sans Semi-Bold"/>
                <a:cs typeface="Lucida Sans Semi-Bold"/>
                <a:sym typeface="Lucida Sans Semi-Bold"/>
              </a:rPr>
              <a:t>Aviation &amp; Transportation</a:t>
            </a:r>
          </a:p>
          <a:p>
            <a:pPr algn="ctr">
              <a:lnSpc>
                <a:spcPts val="1626"/>
              </a:lnSpc>
            </a:pPr>
            <a:endParaRPr lang="en-US" sz="1403" b="1" dirty="0">
              <a:solidFill>
                <a:srgbClr val="003C71"/>
              </a:solidFill>
              <a:latin typeface="Lucida Sans Semi-Bold"/>
              <a:ea typeface="Lucida Sans Semi-Bold"/>
              <a:cs typeface="Lucida Sans Semi-Bold"/>
              <a:sym typeface="Lucida Sans Semi-Bold"/>
            </a:endParaRPr>
          </a:p>
          <a:p>
            <a:pPr algn="ctr">
              <a:lnSpc>
                <a:spcPts val="1626"/>
              </a:lnSpc>
            </a:pPr>
            <a:endParaRPr lang="en-US" sz="1403" b="1" dirty="0">
              <a:solidFill>
                <a:srgbClr val="003C71"/>
              </a:solidFill>
              <a:latin typeface="Lucida Sans Semi-Bold"/>
              <a:ea typeface="Lucida Sans Semi-Bold"/>
              <a:cs typeface="Lucida Sans Semi-Bold"/>
              <a:sym typeface="Lucida Sans Semi-Bold"/>
            </a:endParaRPr>
          </a:p>
        </p:txBody>
      </p:sp>
      <p:sp>
        <p:nvSpPr>
          <p:cNvPr id="29" name="TextBox 29">
            <a:extLst>
              <a:ext uri="{C183D7F6-B498-43B3-948B-1728B52AA6E4}">
                <adec:decorative xmlns:adec="http://schemas.microsoft.com/office/drawing/2017/decorative" val="1"/>
              </a:ext>
            </a:extLst>
          </p:cNvPr>
          <p:cNvSpPr txBox="1"/>
          <p:nvPr/>
        </p:nvSpPr>
        <p:spPr>
          <a:xfrm>
            <a:off x="4103704" y="3523409"/>
            <a:ext cx="1914277" cy="1287147"/>
          </a:xfrm>
          <a:prstGeom prst="rect">
            <a:avLst/>
          </a:prstGeom>
        </p:spPr>
        <p:txBody>
          <a:bodyPr lIns="0" tIns="0" rIns="0" bIns="0" rtlCol="0" anchor="t">
            <a:spAutoFit/>
          </a:bodyPr>
          <a:lstStyle/>
          <a:p>
            <a:pPr algn="ctr">
              <a:lnSpc>
                <a:spcPts val="1651"/>
              </a:lnSpc>
            </a:pPr>
            <a:r>
              <a:rPr lang="en-US" sz="1200" dirty="0">
                <a:solidFill>
                  <a:srgbClr val="B89B71"/>
                </a:solidFill>
                <a:latin typeface="Lucida Sans"/>
                <a:ea typeface="Lucida Sans"/>
                <a:cs typeface="Lucida Sans"/>
                <a:sym typeface="Lucida Sans"/>
              </a:rPr>
              <a:t>Airport </a:t>
            </a:r>
          </a:p>
          <a:p>
            <a:pPr algn="ctr">
              <a:lnSpc>
                <a:spcPts val="1651"/>
              </a:lnSpc>
            </a:pPr>
            <a:r>
              <a:rPr lang="en-US" sz="1200" dirty="0">
                <a:solidFill>
                  <a:srgbClr val="B89B71"/>
                </a:solidFill>
                <a:latin typeface="Lucida Sans"/>
                <a:ea typeface="Lucida Sans"/>
                <a:cs typeface="Lucida Sans"/>
                <a:sym typeface="Lucida Sans"/>
              </a:rPr>
              <a:t>Airline Carrier</a:t>
            </a:r>
          </a:p>
          <a:p>
            <a:pPr algn="ctr">
              <a:lnSpc>
                <a:spcPts val="1651"/>
              </a:lnSpc>
            </a:pPr>
            <a:r>
              <a:rPr lang="en-US" sz="1200" dirty="0">
                <a:solidFill>
                  <a:srgbClr val="B89B71"/>
                </a:solidFill>
                <a:latin typeface="Lucida Sans"/>
                <a:ea typeface="Lucida Sans"/>
                <a:cs typeface="Lucida Sans"/>
                <a:sym typeface="Lucida Sans"/>
              </a:rPr>
              <a:t>Transit Facilities</a:t>
            </a:r>
          </a:p>
          <a:p>
            <a:pPr algn="ctr">
              <a:lnSpc>
                <a:spcPts val="1651"/>
              </a:lnSpc>
            </a:pPr>
            <a:r>
              <a:rPr lang="en-US" sz="1200" dirty="0">
                <a:solidFill>
                  <a:srgbClr val="B89B71"/>
                </a:solidFill>
                <a:latin typeface="Lucida Sans"/>
                <a:ea typeface="Lucida Sans"/>
                <a:cs typeface="Lucida Sans"/>
                <a:sym typeface="Lucida Sans"/>
              </a:rPr>
              <a:t>Maintenance &amp; Operations</a:t>
            </a:r>
          </a:p>
          <a:p>
            <a:pPr algn="ctr">
              <a:lnSpc>
                <a:spcPts val="1651"/>
              </a:lnSpc>
            </a:pPr>
            <a:endParaRPr lang="en-US" sz="1179" dirty="0">
              <a:solidFill>
                <a:srgbClr val="B89B71"/>
              </a:solidFill>
              <a:latin typeface="Lucida Sans"/>
              <a:ea typeface="Lucida Sans"/>
              <a:cs typeface="Lucida Sans"/>
              <a:sym typeface="Lucida Sans"/>
            </a:endParaRPr>
          </a:p>
        </p:txBody>
      </p:sp>
      <p:sp>
        <p:nvSpPr>
          <p:cNvPr id="24" name="TextBox 24">
            <a:extLst>
              <a:ext uri="{C183D7F6-B498-43B3-948B-1728B52AA6E4}">
                <adec:decorative xmlns:adec="http://schemas.microsoft.com/office/drawing/2017/decorative" val="1"/>
              </a:ext>
            </a:extLst>
          </p:cNvPr>
          <p:cNvSpPr txBox="1"/>
          <p:nvPr/>
        </p:nvSpPr>
        <p:spPr>
          <a:xfrm>
            <a:off x="6789246" y="3034654"/>
            <a:ext cx="1607949" cy="718145"/>
          </a:xfrm>
          <a:prstGeom prst="rect">
            <a:avLst/>
          </a:prstGeom>
        </p:spPr>
        <p:txBody>
          <a:bodyPr lIns="0" tIns="0" rIns="0" bIns="0" rtlCol="0" anchor="t">
            <a:spAutoFit/>
          </a:bodyPr>
          <a:lstStyle/>
          <a:p>
            <a:pPr algn="ctr">
              <a:lnSpc>
                <a:spcPts val="1965"/>
              </a:lnSpc>
            </a:pPr>
            <a:r>
              <a:rPr lang="en-US" sz="1403" b="1">
                <a:solidFill>
                  <a:srgbClr val="003C71"/>
                </a:solidFill>
                <a:latin typeface="Lucida Sans Semi-Bold"/>
                <a:ea typeface="Lucida Sans Semi-Bold"/>
                <a:cs typeface="Lucida Sans Semi-Bold"/>
                <a:sym typeface="Lucida Sans Semi-Bold"/>
              </a:rPr>
              <a:t>Corporate Office &amp; Interiors</a:t>
            </a:r>
          </a:p>
          <a:p>
            <a:pPr algn="ctr">
              <a:lnSpc>
                <a:spcPts val="1626"/>
              </a:lnSpc>
            </a:pPr>
            <a:endParaRPr lang="en-US" sz="1403" b="1">
              <a:solidFill>
                <a:srgbClr val="003C71"/>
              </a:solidFill>
              <a:latin typeface="Lucida Sans Semi-Bold"/>
              <a:ea typeface="Lucida Sans Semi-Bold"/>
              <a:cs typeface="Lucida Sans Semi-Bold"/>
              <a:sym typeface="Lucida Sans Semi-Bold"/>
            </a:endParaRPr>
          </a:p>
        </p:txBody>
      </p:sp>
      <p:sp>
        <p:nvSpPr>
          <p:cNvPr id="30" name="TextBox 30">
            <a:extLst>
              <a:ext uri="{C183D7F6-B498-43B3-948B-1728B52AA6E4}">
                <adec:decorative xmlns:adec="http://schemas.microsoft.com/office/drawing/2017/decorative" val="1"/>
              </a:ext>
            </a:extLst>
          </p:cNvPr>
          <p:cNvSpPr txBox="1"/>
          <p:nvPr/>
        </p:nvSpPr>
        <p:spPr>
          <a:xfrm>
            <a:off x="7171839" y="3576114"/>
            <a:ext cx="940307" cy="1069716"/>
          </a:xfrm>
          <a:prstGeom prst="rect">
            <a:avLst/>
          </a:prstGeom>
        </p:spPr>
        <p:txBody>
          <a:bodyPr lIns="0" tIns="0" rIns="0" bIns="0" rtlCol="0" anchor="t">
            <a:spAutoFit/>
          </a:bodyPr>
          <a:lstStyle/>
          <a:p>
            <a:pPr algn="ctr">
              <a:lnSpc>
                <a:spcPts val="1651"/>
              </a:lnSpc>
            </a:pPr>
            <a:r>
              <a:rPr lang="en-US" sz="1200" dirty="0">
                <a:solidFill>
                  <a:srgbClr val="B89B71"/>
                </a:solidFill>
                <a:latin typeface="Lucida Sans"/>
                <a:ea typeface="Lucida Sans"/>
                <a:cs typeface="Lucida Sans"/>
                <a:sym typeface="Lucida Sans"/>
              </a:rPr>
              <a:t>Private </a:t>
            </a:r>
          </a:p>
          <a:p>
            <a:pPr algn="ctr">
              <a:lnSpc>
                <a:spcPts val="1651"/>
              </a:lnSpc>
            </a:pPr>
            <a:r>
              <a:rPr lang="en-US" sz="1200" dirty="0">
                <a:solidFill>
                  <a:srgbClr val="B89B71"/>
                </a:solidFill>
                <a:latin typeface="Lucida Sans"/>
                <a:ea typeface="Lucida Sans"/>
                <a:cs typeface="Lucida Sans"/>
                <a:sym typeface="Lucida Sans"/>
              </a:rPr>
              <a:t>Public </a:t>
            </a:r>
          </a:p>
          <a:p>
            <a:pPr algn="ctr">
              <a:lnSpc>
                <a:spcPts val="1651"/>
              </a:lnSpc>
            </a:pPr>
            <a:r>
              <a:rPr lang="en-US" sz="1333" dirty="0">
                <a:solidFill>
                  <a:srgbClr val="B89B71"/>
                </a:solidFill>
                <a:latin typeface="Lucida Sans"/>
                <a:ea typeface="Lucida Sans"/>
                <a:cs typeface="Lucida Sans"/>
                <a:sym typeface="Lucida Sans"/>
              </a:rPr>
              <a:t>Interiors</a:t>
            </a:r>
            <a:r>
              <a:rPr lang="en-US" sz="1200" dirty="0">
                <a:solidFill>
                  <a:srgbClr val="B89B71"/>
                </a:solidFill>
                <a:latin typeface="Lucida Sans"/>
                <a:ea typeface="Lucida Sans"/>
                <a:cs typeface="Lucida Sans"/>
                <a:sym typeface="Lucida Sans"/>
              </a:rPr>
              <a:t> </a:t>
            </a:r>
          </a:p>
          <a:p>
            <a:pPr algn="ctr">
              <a:lnSpc>
                <a:spcPts val="1651"/>
              </a:lnSpc>
            </a:pPr>
            <a:r>
              <a:rPr lang="en-US" sz="1200" dirty="0">
                <a:solidFill>
                  <a:srgbClr val="B89B71"/>
                </a:solidFill>
                <a:latin typeface="Lucida Sans"/>
                <a:ea typeface="Lucida Sans"/>
                <a:cs typeface="Lucida Sans"/>
                <a:sym typeface="Lucida Sans"/>
              </a:rPr>
              <a:t>Remodel </a:t>
            </a:r>
          </a:p>
          <a:p>
            <a:pPr algn="ctr">
              <a:lnSpc>
                <a:spcPts val="1651"/>
              </a:lnSpc>
            </a:pPr>
            <a:endParaRPr lang="en-US" sz="1200" dirty="0">
              <a:solidFill>
                <a:srgbClr val="B89B71"/>
              </a:solidFill>
              <a:latin typeface="Lucida Sans"/>
              <a:ea typeface="Lucida Sans"/>
              <a:cs typeface="Lucida Sans"/>
              <a:sym typeface="Lucida Sans"/>
            </a:endParaRPr>
          </a:p>
        </p:txBody>
      </p:sp>
      <p:sp>
        <p:nvSpPr>
          <p:cNvPr id="25" name="TextBox 25">
            <a:extLst>
              <a:ext uri="{C183D7F6-B498-43B3-948B-1728B52AA6E4}">
                <adec:decorative xmlns:adec="http://schemas.microsoft.com/office/drawing/2017/decorative" val="1"/>
              </a:ext>
            </a:extLst>
          </p:cNvPr>
          <p:cNvSpPr txBox="1"/>
          <p:nvPr/>
        </p:nvSpPr>
        <p:spPr>
          <a:xfrm>
            <a:off x="9095612" y="3028304"/>
            <a:ext cx="1460125" cy="718145"/>
          </a:xfrm>
          <a:prstGeom prst="rect">
            <a:avLst/>
          </a:prstGeom>
        </p:spPr>
        <p:txBody>
          <a:bodyPr lIns="0" tIns="0" rIns="0" bIns="0" rtlCol="0" anchor="t">
            <a:spAutoFit/>
          </a:bodyPr>
          <a:lstStyle/>
          <a:p>
            <a:pPr algn="ctr">
              <a:lnSpc>
                <a:spcPts val="1965"/>
              </a:lnSpc>
            </a:pPr>
            <a:r>
              <a:rPr lang="en-US" sz="1403" b="1">
                <a:solidFill>
                  <a:srgbClr val="003C71"/>
                </a:solidFill>
                <a:latin typeface="Lucida Sans Semi-Bold"/>
                <a:ea typeface="Lucida Sans Semi-Bold"/>
                <a:cs typeface="Lucida Sans Semi-Bold"/>
                <a:sym typeface="Lucida Sans Semi-Bold"/>
              </a:rPr>
              <a:t>K-12 &amp; Higher Education</a:t>
            </a:r>
          </a:p>
          <a:p>
            <a:pPr algn="ctr">
              <a:lnSpc>
                <a:spcPts val="1626"/>
              </a:lnSpc>
            </a:pPr>
            <a:endParaRPr lang="en-US" sz="1403" b="1">
              <a:solidFill>
                <a:srgbClr val="003C71"/>
              </a:solidFill>
              <a:latin typeface="Lucida Sans Semi-Bold"/>
              <a:ea typeface="Lucida Sans Semi-Bold"/>
              <a:cs typeface="Lucida Sans Semi-Bold"/>
              <a:sym typeface="Lucida Sans Semi-Bold"/>
            </a:endParaRPr>
          </a:p>
        </p:txBody>
      </p:sp>
      <p:sp>
        <p:nvSpPr>
          <p:cNvPr id="31" name="TextBox 31">
            <a:extLst>
              <a:ext uri="{C183D7F6-B498-43B3-948B-1728B52AA6E4}">
                <adec:decorative xmlns:adec="http://schemas.microsoft.com/office/drawing/2017/decorative" val="1"/>
              </a:ext>
            </a:extLst>
          </p:cNvPr>
          <p:cNvSpPr txBox="1"/>
          <p:nvPr/>
        </p:nvSpPr>
        <p:spPr>
          <a:xfrm>
            <a:off x="8990076" y="3562153"/>
            <a:ext cx="1671197" cy="1069139"/>
          </a:xfrm>
          <a:prstGeom prst="rect">
            <a:avLst/>
          </a:prstGeom>
        </p:spPr>
        <p:txBody>
          <a:bodyPr lIns="0" tIns="0" rIns="0" bIns="0" rtlCol="0" anchor="t">
            <a:spAutoFit/>
          </a:bodyPr>
          <a:lstStyle/>
          <a:p>
            <a:pPr algn="ctr">
              <a:lnSpc>
                <a:spcPts val="1651"/>
              </a:lnSpc>
            </a:pPr>
            <a:r>
              <a:rPr lang="en-US" sz="1200" dirty="0">
                <a:solidFill>
                  <a:srgbClr val="B89B71"/>
                </a:solidFill>
                <a:latin typeface="Lucida Sans"/>
                <a:ea typeface="Lucida Sans"/>
                <a:cs typeface="Lucida Sans"/>
                <a:sym typeface="Lucida Sans"/>
              </a:rPr>
              <a:t>Classrooms </a:t>
            </a:r>
          </a:p>
          <a:p>
            <a:pPr algn="ctr">
              <a:lnSpc>
                <a:spcPts val="1651"/>
              </a:lnSpc>
            </a:pPr>
            <a:r>
              <a:rPr lang="en-US" sz="1200" dirty="0">
                <a:solidFill>
                  <a:srgbClr val="B89B71"/>
                </a:solidFill>
                <a:latin typeface="Lucida Sans"/>
                <a:ea typeface="Lucida Sans"/>
                <a:cs typeface="Lucida Sans"/>
                <a:sym typeface="Lucida Sans"/>
              </a:rPr>
              <a:t>Athletics </a:t>
            </a:r>
          </a:p>
          <a:p>
            <a:pPr algn="ctr">
              <a:lnSpc>
                <a:spcPts val="1651"/>
              </a:lnSpc>
            </a:pPr>
            <a:r>
              <a:rPr lang="en-US" sz="1200" dirty="0">
                <a:solidFill>
                  <a:srgbClr val="B89B71"/>
                </a:solidFill>
                <a:latin typeface="Lucida Sans"/>
                <a:ea typeface="Lucida Sans"/>
                <a:cs typeface="Lucida Sans"/>
                <a:sym typeface="Lucida Sans"/>
              </a:rPr>
              <a:t>Summer Renovations </a:t>
            </a:r>
          </a:p>
          <a:p>
            <a:pPr algn="ctr">
              <a:lnSpc>
                <a:spcPts val="1651"/>
              </a:lnSpc>
            </a:pPr>
            <a:r>
              <a:rPr lang="en-US" sz="1200" dirty="0">
                <a:solidFill>
                  <a:srgbClr val="B89B71"/>
                </a:solidFill>
                <a:latin typeface="Lucida Sans"/>
                <a:ea typeface="Lucida Sans"/>
                <a:cs typeface="Lucida Sans"/>
                <a:sym typeface="Lucida Sans"/>
              </a:rPr>
              <a:t>Capital Improvements </a:t>
            </a:r>
          </a:p>
          <a:p>
            <a:pPr algn="ctr">
              <a:lnSpc>
                <a:spcPts val="1651"/>
              </a:lnSpc>
            </a:pPr>
            <a:endParaRPr lang="en-US" sz="1179" dirty="0">
              <a:solidFill>
                <a:srgbClr val="B89B71"/>
              </a:solidFill>
              <a:latin typeface="Lucida Sans"/>
              <a:ea typeface="Lucida Sans"/>
              <a:cs typeface="Lucida Sans"/>
              <a:sym typeface="Lucida Sans"/>
            </a:endParaRPr>
          </a:p>
        </p:txBody>
      </p:sp>
      <p:sp>
        <p:nvSpPr>
          <p:cNvPr id="26" name="TextBox 26">
            <a:extLst>
              <a:ext uri="{C183D7F6-B498-43B3-948B-1728B52AA6E4}">
                <adec:decorative xmlns:adec="http://schemas.microsoft.com/office/drawing/2017/decorative" val="1"/>
              </a:ext>
            </a:extLst>
          </p:cNvPr>
          <p:cNvSpPr txBox="1"/>
          <p:nvPr/>
        </p:nvSpPr>
        <p:spPr>
          <a:xfrm>
            <a:off x="4254921" y="4912061"/>
            <a:ext cx="1841079" cy="233334"/>
          </a:xfrm>
          <a:prstGeom prst="rect">
            <a:avLst/>
          </a:prstGeom>
        </p:spPr>
        <p:txBody>
          <a:bodyPr lIns="0" tIns="0" rIns="0" bIns="0" rtlCol="0" anchor="t">
            <a:spAutoFit/>
          </a:bodyPr>
          <a:lstStyle/>
          <a:p>
            <a:pPr algn="ctr">
              <a:lnSpc>
                <a:spcPts val="1965"/>
              </a:lnSpc>
            </a:pPr>
            <a:r>
              <a:rPr lang="en-US" sz="1403" b="1" dirty="0">
                <a:solidFill>
                  <a:srgbClr val="003C71"/>
                </a:solidFill>
                <a:latin typeface="Lucida Sans Semi-Bold"/>
                <a:ea typeface="Lucida Sans Semi-Bold"/>
                <a:cs typeface="Lucida Sans Semi-Bold"/>
                <a:sym typeface="Lucida Sans Semi-Bold"/>
              </a:rPr>
              <a:t>Civic &amp; Recreation</a:t>
            </a:r>
          </a:p>
        </p:txBody>
      </p:sp>
      <p:sp>
        <p:nvSpPr>
          <p:cNvPr id="32" name="TextBox 32">
            <a:extLst>
              <a:ext uri="{C183D7F6-B498-43B3-948B-1728B52AA6E4}">
                <adec:decorative xmlns:adec="http://schemas.microsoft.com/office/drawing/2017/decorative" val="1"/>
              </a:ext>
            </a:extLst>
          </p:cNvPr>
          <p:cNvSpPr txBox="1"/>
          <p:nvPr/>
        </p:nvSpPr>
        <p:spPr>
          <a:xfrm>
            <a:off x="4313148" y="5262797"/>
            <a:ext cx="1671197" cy="1069139"/>
          </a:xfrm>
          <a:prstGeom prst="rect">
            <a:avLst/>
          </a:prstGeom>
        </p:spPr>
        <p:txBody>
          <a:bodyPr lIns="0" tIns="0" rIns="0" bIns="0" rtlCol="0" anchor="t">
            <a:spAutoFit/>
          </a:bodyPr>
          <a:lstStyle/>
          <a:p>
            <a:pPr algn="ctr">
              <a:lnSpc>
                <a:spcPts val="1651"/>
              </a:lnSpc>
            </a:pPr>
            <a:r>
              <a:rPr lang="en-US" sz="1200" dirty="0">
                <a:solidFill>
                  <a:srgbClr val="B89B71"/>
                </a:solidFill>
                <a:latin typeface="Lucida Sans"/>
                <a:ea typeface="Lucida Sans"/>
                <a:cs typeface="Lucida Sans"/>
                <a:sym typeface="Lucida Sans"/>
              </a:rPr>
              <a:t>Libraries </a:t>
            </a:r>
          </a:p>
          <a:p>
            <a:pPr algn="ctr">
              <a:lnSpc>
                <a:spcPts val="1651"/>
              </a:lnSpc>
            </a:pPr>
            <a:r>
              <a:rPr lang="en-US" sz="1200" dirty="0">
                <a:solidFill>
                  <a:srgbClr val="B89B71"/>
                </a:solidFill>
                <a:latin typeface="Lucida Sans"/>
                <a:ea typeface="Lucida Sans"/>
                <a:cs typeface="Lucida Sans"/>
                <a:sym typeface="Lucida Sans"/>
              </a:rPr>
              <a:t>Recreation Centers </a:t>
            </a:r>
          </a:p>
          <a:p>
            <a:pPr algn="ctr">
              <a:lnSpc>
                <a:spcPts val="1651"/>
              </a:lnSpc>
            </a:pPr>
            <a:r>
              <a:rPr lang="en-US" sz="1200" dirty="0">
                <a:solidFill>
                  <a:srgbClr val="B89B71"/>
                </a:solidFill>
                <a:latin typeface="Lucida Sans"/>
                <a:ea typeface="Lucida Sans"/>
                <a:cs typeface="Lucida Sans"/>
                <a:sym typeface="Lucida Sans"/>
              </a:rPr>
              <a:t>Religious</a:t>
            </a:r>
          </a:p>
          <a:p>
            <a:pPr algn="ctr">
              <a:lnSpc>
                <a:spcPts val="1651"/>
              </a:lnSpc>
            </a:pPr>
            <a:r>
              <a:rPr lang="en-US" sz="1200" dirty="0">
                <a:solidFill>
                  <a:srgbClr val="B89B71"/>
                </a:solidFill>
                <a:latin typeface="Lucida Sans"/>
                <a:ea typeface="Lucida Sans"/>
                <a:cs typeface="Lucida Sans"/>
                <a:sym typeface="Lucida Sans"/>
              </a:rPr>
              <a:t>Renovation</a:t>
            </a:r>
          </a:p>
          <a:p>
            <a:pPr algn="ctr">
              <a:lnSpc>
                <a:spcPts val="1651"/>
              </a:lnSpc>
            </a:pPr>
            <a:endParaRPr lang="en-US" sz="1179" dirty="0">
              <a:solidFill>
                <a:srgbClr val="B89B71"/>
              </a:solidFill>
              <a:latin typeface="Lucida Sans"/>
              <a:ea typeface="Lucida Sans"/>
              <a:cs typeface="Lucida Sans"/>
              <a:sym typeface="Lucida Sans"/>
            </a:endParaRPr>
          </a:p>
        </p:txBody>
      </p:sp>
      <p:sp>
        <p:nvSpPr>
          <p:cNvPr id="27" name="TextBox 27">
            <a:extLst>
              <a:ext uri="{C183D7F6-B498-43B3-948B-1728B52AA6E4}">
                <adec:decorative xmlns:adec="http://schemas.microsoft.com/office/drawing/2017/decorative" val="1"/>
              </a:ext>
            </a:extLst>
          </p:cNvPr>
          <p:cNvSpPr txBox="1"/>
          <p:nvPr/>
        </p:nvSpPr>
        <p:spPr>
          <a:xfrm>
            <a:off x="7106057" y="4978114"/>
            <a:ext cx="999688" cy="233334"/>
          </a:xfrm>
          <a:prstGeom prst="rect">
            <a:avLst/>
          </a:prstGeom>
        </p:spPr>
        <p:txBody>
          <a:bodyPr lIns="0" tIns="0" rIns="0" bIns="0" rtlCol="0" anchor="t">
            <a:spAutoFit/>
          </a:bodyPr>
          <a:lstStyle/>
          <a:p>
            <a:pPr>
              <a:lnSpc>
                <a:spcPts val="1965"/>
              </a:lnSpc>
            </a:pPr>
            <a:r>
              <a:rPr lang="en-US" sz="1403" b="1" dirty="0">
                <a:solidFill>
                  <a:srgbClr val="003C71"/>
                </a:solidFill>
                <a:latin typeface="Lucida Sans Semi-Bold"/>
                <a:ea typeface="Lucida Sans Semi-Bold"/>
                <a:cs typeface="Lucida Sans Semi-Bold"/>
                <a:sym typeface="Lucida Sans Semi-Bold"/>
              </a:rPr>
              <a:t>Healthcare</a:t>
            </a:r>
          </a:p>
        </p:txBody>
      </p:sp>
      <p:sp>
        <p:nvSpPr>
          <p:cNvPr id="33" name="TextBox 33">
            <a:extLst>
              <a:ext uri="{C183D7F6-B498-43B3-948B-1728B52AA6E4}">
                <adec:decorative xmlns:adec="http://schemas.microsoft.com/office/drawing/2017/decorative" val="1"/>
              </a:ext>
            </a:extLst>
          </p:cNvPr>
          <p:cNvSpPr txBox="1"/>
          <p:nvPr/>
        </p:nvSpPr>
        <p:spPr>
          <a:xfrm>
            <a:off x="6819437" y="5331805"/>
            <a:ext cx="1671197" cy="1287147"/>
          </a:xfrm>
          <a:prstGeom prst="rect">
            <a:avLst/>
          </a:prstGeom>
        </p:spPr>
        <p:txBody>
          <a:bodyPr lIns="0" tIns="0" rIns="0" bIns="0" rtlCol="0" anchor="t">
            <a:spAutoFit/>
          </a:bodyPr>
          <a:lstStyle/>
          <a:p>
            <a:pPr algn="ctr">
              <a:lnSpc>
                <a:spcPts val="1651"/>
              </a:lnSpc>
            </a:pPr>
            <a:r>
              <a:rPr lang="en-US" sz="1200" dirty="0">
                <a:solidFill>
                  <a:srgbClr val="B89B71"/>
                </a:solidFill>
                <a:latin typeface="Lucida Sans"/>
                <a:ea typeface="Lucida Sans"/>
                <a:cs typeface="Lucida Sans"/>
                <a:sym typeface="Lucida Sans"/>
              </a:rPr>
              <a:t>Hospital </a:t>
            </a:r>
          </a:p>
          <a:p>
            <a:pPr algn="ctr">
              <a:lnSpc>
                <a:spcPts val="1651"/>
              </a:lnSpc>
            </a:pPr>
            <a:r>
              <a:rPr lang="en-US" sz="1200" dirty="0">
                <a:solidFill>
                  <a:srgbClr val="B89B71"/>
                </a:solidFill>
                <a:latin typeface="Lucida Sans"/>
                <a:ea typeface="Lucida Sans"/>
                <a:cs typeface="Lucida Sans"/>
                <a:sym typeface="Lucida Sans"/>
              </a:rPr>
              <a:t>Medical Office Building </a:t>
            </a:r>
          </a:p>
          <a:p>
            <a:pPr algn="ctr">
              <a:lnSpc>
                <a:spcPts val="1651"/>
              </a:lnSpc>
            </a:pPr>
            <a:r>
              <a:rPr lang="en-US" sz="1200" dirty="0">
                <a:solidFill>
                  <a:srgbClr val="B89B71"/>
                </a:solidFill>
                <a:latin typeface="Lucida Sans"/>
                <a:ea typeface="Lucida Sans"/>
                <a:cs typeface="Lucida Sans"/>
                <a:sym typeface="Lucida Sans"/>
              </a:rPr>
              <a:t>Surgery Center</a:t>
            </a:r>
          </a:p>
          <a:p>
            <a:pPr algn="ctr">
              <a:lnSpc>
                <a:spcPts val="1651"/>
              </a:lnSpc>
            </a:pPr>
            <a:r>
              <a:rPr lang="en-US" sz="1200" dirty="0">
                <a:solidFill>
                  <a:srgbClr val="B89B71"/>
                </a:solidFill>
                <a:latin typeface="Lucida Sans"/>
                <a:ea typeface="Lucida Sans"/>
                <a:cs typeface="Lucida Sans"/>
                <a:sym typeface="Lucida Sans"/>
              </a:rPr>
              <a:t>Pharmacy</a:t>
            </a:r>
          </a:p>
          <a:p>
            <a:pPr algn="ctr">
              <a:lnSpc>
                <a:spcPts val="1651"/>
              </a:lnSpc>
            </a:pPr>
            <a:endParaRPr lang="en-US" sz="1179" dirty="0">
              <a:solidFill>
                <a:srgbClr val="B89B71"/>
              </a:solidFill>
              <a:latin typeface="Lucida Sans"/>
              <a:ea typeface="Lucida Sans"/>
              <a:cs typeface="Lucida Sans"/>
              <a:sym typeface="Lucida Sans"/>
            </a:endParaRPr>
          </a:p>
        </p:txBody>
      </p:sp>
      <p:sp>
        <p:nvSpPr>
          <p:cNvPr id="28" name="TextBox 28">
            <a:extLst>
              <a:ext uri="{C183D7F6-B498-43B3-948B-1728B52AA6E4}">
                <adec:decorative xmlns:adec="http://schemas.microsoft.com/office/drawing/2017/decorative" val="1"/>
              </a:ext>
            </a:extLst>
          </p:cNvPr>
          <p:cNvSpPr txBox="1"/>
          <p:nvPr/>
        </p:nvSpPr>
        <p:spPr>
          <a:xfrm>
            <a:off x="9572528" y="4835065"/>
            <a:ext cx="1174945" cy="489814"/>
          </a:xfrm>
          <a:prstGeom prst="rect">
            <a:avLst/>
          </a:prstGeom>
        </p:spPr>
        <p:txBody>
          <a:bodyPr lIns="0" tIns="0" rIns="0" bIns="0" rtlCol="0" anchor="t">
            <a:spAutoFit/>
          </a:bodyPr>
          <a:lstStyle/>
          <a:p>
            <a:pPr algn="ctr">
              <a:lnSpc>
                <a:spcPts val="1965"/>
              </a:lnSpc>
            </a:pPr>
            <a:r>
              <a:rPr lang="en-US" sz="1403" b="1" dirty="0">
                <a:solidFill>
                  <a:srgbClr val="003C71"/>
                </a:solidFill>
                <a:latin typeface="Lucida Sans Semi-Bold"/>
                <a:ea typeface="Lucida Sans Semi-Bold"/>
                <a:cs typeface="Lucida Sans Semi-Bold"/>
                <a:sym typeface="Lucida Sans Semi-Bold"/>
              </a:rPr>
              <a:t>Residential &amp; Mixed-Use</a:t>
            </a:r>
          </a:p>
        </p:txBody>
      </p:sp>
      <p:sp>
        <p:nvSpPr>
          <p:cNvPr id="34" name="TextBox 34">
            <a:extLst>
              <a:ext uri="{C183D7F6-B498-43B3-948B-1728B52AA6E4}">
                <adec:decorative xmlns:adec="http://schemas.microsoft.com/office/drawing/2017/decorative" val="1"/>
              </a:ext>
            </a:extLst>
          </p:cNvPr>
          <p:cNvSpPr txBox="1"/>
          <p:nvPr/>
        </p:nvSpPr>
        <p:spPr>
          <a:xfrm>
            <a:off x="9113896" y="5374108"/>
            <a:ext cx="2037797" cy="1069139"/>
          </a:xfrm>
          <a:prstGeom prst="rect">
            <a:avLst/>
          </a:prstGeom>
        </p:spPr>
        <p:txBody>
          <a:bodyPr wrap="square" lIns="0" tIns="0" rIns="0" bIns="0" rtlCol="0" anchor="t">
            <a:spAutoFit/>
          </a:bodyPr>
          <a:lstStyle/>
          <a:p>
            <a:pPr algn="ctr">
              <a:lnSpc>
                <a:spcPts val="1651"/>
              </a:lnSpc>
            </a:pPr>
            <a:r>
              <a:rPr lang="en-US" sz="1200" dirty="0">
                <a:solidFill>
                  <a:srgbClr val="B89B71"/>
                </a:solidFill>
                <a:latin typeface="Lucida Sans"/>
                <a:ea typeface="Lucida Sans"/>
                <a:cs typeface="Lucida Sans"/>
                <a:sym typeface="Lucida Sans"/>
              </a:rPr>
              <a:t>Residential </a:t>
            </a:r>
          </a:p>
          <a:p>
            <a:pPr algn="ctr">
              <a:lnSpc>
                <a:spcPts val="1651"/>
              </a:lnSpc>
            </a:pPr>
            <a:r>
              <a:rPr lang="en-US" sz="1200" dirty="0">
                <a:solidFill>
                  <a:srgbClr val="B89B71"/>
                </a:solidFill>
                <a:latin typeface="Lucida Sans"/>
                <a:ea typeface="Lucida Sans"/>
                <a:cs typeface="Lucida Sans"/>
                <a:sym typeface="Lucida Sans"/>
              </a:rPr>
              <a:t>Commercial </a:t>
            </a:r>
          </a:p>
          <a:p>
            <a:pPr algn="ctr">
              <a:lnSpc>
                <a:spcPts val="1651"/>
              </a:lnSpc>
            </a:pPr>
            <a:r>
              <a:rPr lang="en-US" sz="1200" dirty="0">
                <a:solidFill>
                  <a:srgbClr val="B89B71"/>
                </a:solidFill>
                <a:latin typeface="Lucida Sans"/>
                <a:ea typeface="Lucida Sans"/>
                <a:cs typeface="Lucida Sans"/>
                <a:sym typeface="Lucida Sans"/>
              </a:rPr>
              <a:t>Tenant Improvement </a:t>
            </a:r>
          </a:p>
          <a:p>
            <a:pPr algn="ctr">
              <a:lnSpc>
                <a:spcPts val="1651"/>
              </a:lnSpc>
            </a:pPr>
            <a:r>
              <a:rPr lang="en-US" sz="1200" dirty="0">
                <a:solidFill>
                  <a:srgbClr val="B89B71"/>
                </a:solidFill>
                <a:latin typeface="Lucida Sans"/>
                <a:ea typeface="Lucida Sans"/>
                <a:cs typeface="Lucida Sans"/>
                <a:sym typeface="Lucida Sans"/>
              </a:rPr>
              <a:t>Cultural &amp; Entertainment</a:t>
            </a:r>
          </a:p>
          <a:p>
            <a:pPr algn="ctr">
              <a:lnSpc>
                <a:spcPts val="1651"/>
              </a:lnSpc>
            </a:pPr>
            <a:endParaRPr lang="en-US" sz="1179" dirty="0">
              <a:solidFill>
                <a:srgbClr val="B89B71"/>
              </a:solidFill>
              <a:latin typeface="Lucida Sans"/>
              <a:ea typeface="Lucida Sans"/>
              <a:cs typeface="Lucida Sans"/>
              <a:sym typeface="Lucida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a:extLst>
              <a:ext uri="{C183D7F6-B498-43B3-948B-1728B52AA6E4}">
                <adec:decorative xmlns:adec="http://schemas.microsoft.com/office/drawing/2017/decorative" val="1"/>
              </a:ext>
            </a:extLst>
          </p:cNvPr>
          <p:cNvGrpSpPr/>
          <p:nvPr/>
        </p:nvGrpSpPr>
        <p:grpSpPr>
          <a:xfrm>
            <a:off x="10131598" y="2138045"/>
            <a:ext cx="2043720" cy="2955939"/>
            <a:chOff x="1739999" y="908004"/>
            <a:chExt cx="714823" cy="812800"/>
          </a:xfrm>
        </p:grpSpPr>
        <p:sp>
          <p:nvSpPr>
            <p:cNvPr id="12" name="Freeform 12"/>
            <p:cNvSpPr/>
            <p:nvPr/>
          </p:nvSpPr>
          <p:spPr>
            <a:xfrm>
              <a:off x="1739999" y="908004"/>
              <a:ext cx="714823" cy="812800"/>
            </a:xfrm>
            <a:custGeom>
              <a:avLst/>
              <a:gdLst/>
              <a:ahLst/>
              <a:cxnLst/>
              <a:rect l="l" t="t" r="r" b="b"/>
              <a:pathLst>
                <a:path w="823976" h="812800">
                  <a:moveTo>
                    <a:pt x="0" y="0"/>
                  </a:moveTo>
                  <a:lnTo>
                    <a:pt x="823976" y="0"/>
                  </a:lnTo>
                  <a:lnTo>
                    <a:pt x="823976" y="812800"/>
                  </a:lnTo>
                  <a:lnTo>
                    <a:pt x="0" y="812800"/>
                  </a:lnTo>
                  <a:close/>
                </a:path>
              </a:pathLst>
            </a:custGeom>
            <a:blipFill>
              <a:blip r:embed="rId3" cstate="email">
                <a:extLst>
                  <a:ext uri="{28A0092B-C50C-407E-A947-70E740481C1C}">
                    <a14:useLocalDpi xmlns:a14="http://schemas.microsoft.com/office/drawing/2010/main"/>
                  </a:ext>
                </a:extLst>
              </a:blip>
              <a:stretch>
                <a:fillRect/>
              </a:stretch>
            </a:blipFill>
            <a:ln w="38100" cap="sq">
              <a:solidFill>
                <a:srgbClr val="FFFFFF"/>
              </a:solidFill>
              <a:prstDash val="solid"/>
              <a:miter/>
            </a:ln>
          </p:spPr>
          <p:txBody>
            <a:bodyPr/>
            <a:lstStyle/>
            <a:p>
              <a:endParaRPr lang="en-US" sz="1200" dirty="0"/>
            </a:p>
          </p:txBody>
        </p:sp>
      </p:grpSp>
      <p:grpSp>
        <p:nvGrpSpPr>
          <p:cNvPr id="28" name="Group 10">
            <a:extLst>
              <a:ext uri="{FF2B5EF4-FFF2-40B4-BE49-F238E27FC236}">
                <a16:creationId xmlns:a16="http://schemas.microsoft.com/office/drawing/2014/main" id="{E1BC7339-7EA5-00A0-FE2F-DB7109F79CB3}"/>
              </a:ext>
              <a:ext uri="{C183D7F6-B498-43B3-948B-1728B52AA6E4}">
                <adec:decorative xmlns:adec="http://schemas.microsoft.com/office/drawing/2017/decorative" val="1"/>
              </a:ext>
            </a:extLst>
          </p:cNvPr>
          <p:cNvGrpSpPr/>
          <p:nvPr/>
        </p:nvGrpSpPr>
        <p:grpSpPr>
          <a:xfrm>
            <a:off x="8162175" y="2108200"/>
            <a:ext cx="2134928" cy="2985784"/>
            <a:chOff x="0" y="0"/>
            <a:chExt cx="596172" cy="812800"/>
          </a:xfrm>
        </p:grpSpPr>
        <p:sp>
          <p:nvSpPr>
            <p:cNvPr id="29" name="Freeform 11">
              <a:extLst>
                <a:ext uri="{FF2B5EF4-FFF2-40B4-BE49-F238E27FC236}">
                  <a16:creationId xmlns:a16="http://schemas.microsoft.com/office/drawing/2014/main" id="{B13753E1-43C3-67E5-1012-DBD8AF4075A8}"/>
                </a:ext>
              </a:extLst>
            </p:cNvPr>
            <p:cNvSpPr/>
            <p:nvPr/>
          </p:nvSpPr>
          <p:spPr>
            <a:xfrm>
              <a:off x="0" y="0"/>
              <a:ext cx="596172" cy="812800"/>
            </a:xfrm>
            <a:custGeom>
              <a:avLst/>
              <a:gdLst/>
              <a:ahLst/>
              <a:cxnLst/>
              <a:rect l="l" t="t" r="r" b="b"/>
              <a:pathLst>
                <a:path w="596172" h="812800">
                  <a:moveTo>
                    <a:pt x="0" y="0"/>
                  </a:moveTo>
                  <a:lnTo>
                    <a:pt x="596172" y="0"/>
                  </a:lnTo>
                  <a:lnTo>
                    <a:pt x="596172" y="812800"/>
                  </a:lnTo>
                  <a:lnTo>
                    <a:pt x="0" y="812800"/>
                  </a:lnTo>
                  <a:close/>
                </a:path>
              </a:pathLst>
            </a:custGeom>
            <a:blipFill>
              <a:blip r:embed="rId4" cstate="email">
                <a:extLst>
                  <a:ext uri="{28A0092B-C50C-407E-A947-70E740481C1C}">
                    <a14:useLocalDpi xmlns:a14="http://schemas.microsoft.com/office/drawing/2010/main"/>
                  </a:ext>
                </a:extLst>
              </a:blip>
              <a:stretch>
                <a:fillRect/>
              </a:stretch>
            </a:blipFill>
            <a:ln w="38100" cap="sq">
              <a:solidFill>
                <a:srgbClr val="FFFFFF"/>
              </a:solidFill>
              <a:prstDash val="solid"/>
              <a:miter/>
            </a:ln>
          </p:spPr>
          <p:txBody>
            <a:bodyPr/>
            <a:lstStyle/>
            <a:p>
              <a:endParaRPr lang="en-US" sz="1200"/>
            </a:p>
          </p:txBody>
        </p:sp>
      </p:grpSp>
      <p:grpSp>
        <p:nvGrpSpPr>
          <p:cNvPr id="3" name="Group 3">
            <a:extLst>
              <a:ext uri="{C183D7F6-B498-43B3-948B-1728B52AA6E4}">
                <adec:decorative xmlns:adec="http://schemas.microsoft.com/office/drawing/2017/decorative" val="1"/>
              </a:ext>
            </a:extLst>
          </p:cNvPr>
          <p:cNvGrpSpPr/>
          <p:nvPr/>
        </p:nvGrpSpPr>
        <p:grpSpPr>
          <a:xfrm>
            <a:off x="9141238" y="32631"/>
            <a:ext cx="3018334" cy="2097881"/>
            <a:chOff x="208976" y="-7865"/>
            <a:chExt cx="1195891" cy="1019858"/>
          </a:xfrm>
        </p:grpSpPr>
        <p:sp>
          <p:nvSpPr>
            <p:cNvPr id="4" name="Freeform 4" descr="United Airlines Concourse A West GOT (Gates of the Future)"/>
            <p:cNvSpPr/>
            <p:nvPr/>
          </p:nvSpPr>
          <p:spPr>
            <a:xfrm>
              <a:off x="208976" y="-7865"/>
              <a:ext cx="1195891" cy="1019858"/>
            </a:xfrm>
            <a:custGeom>
              <a:avLst/>
              <a:gdLst/>
              <a:ahLst/>
              <a:cxnLst/>
              <a:rect l="l" t="t" r="r" b="b"/>
              <a:pathLst>
                <a:path w="1261094" h="1216190">
                  <a:moveTo>
                    <a:pt x="0" y="0"/>
                  </a:moveTo>
                  <a:lnTo>
                    <a:pt x="1261094" y="0"/>
                  </a:lnTo>
                  <a:lnTo>
                    <a:pt x="1261094" y="1216190"/>
                  </a:lnTo>
                  <a:lnTo>
                    <a:pt x="0" y="1216190"/>
                  </a:lnTo>
                  <a:close/>
                </a:path>
              </a:pathLst>
            </a:custGeom>
            <a:blipFill>
              <a:blip r:embed="rId5" cstate="email">
                <a:extLst>
                  <a:ext uri="{28A0092B-C50C-407E-A947-70E740481C1C}">
                    <a14:useLocalDpi xmlns:a14="http://schemas.microsoft.com/office/drawing/2010/main"/>
                  </a:ext>
                </a:extLst>
              </a:blip>
              <a:stretch>
                <a:fillRect t="2"/>
              </a:stretch>
            </a:blipFill>
            <a:ln w="38100" cap="sq">
              <a:solidFill>
                <a:srgbClr val="FFFFFF"/>
              </a:solidFill>
              <a:prstDash val="solid"/>
              <a:miter/>
            </a:ln>
          </p:spPr>
          <p:txBody>
            <a:bodyPr/>
            <a:lstStyle/>
            <a:p>
              <a:endParaRPr lang="en-US" sz="1200" dirty="0"/>
            </a:p>
          </p:txBody>
        </p:sp>
      </p:grpSp>
      <p:grpSp>
        <p:nvGrpSpPr>
          <p:cNvPr id="7" name="Group 7">
            <a:extLst>
              <a:ext uri="{C183D7F6-B498-43B3-948B-1728B52AA6E4}">
                <adec:decorative xmlns:adec="http://schemas.microsoft.com/office/drawing/2017/decorative" val="1"/>
              </a:ext>
            </a:extLst>
          </p:cNvPr>
          <p:cNvGrpSpPr/>
          <p:nvPr/>
        </p:nvGrpSpPr>
        <p:grpSpPr>
          <a:xfrm>
            <a:off x="8918191" y="4880434"/>
            <a:ext cx="3257127" cy="1954961"/>
            <a:chOff x="-2776724" y="507378"/>
            <a:chExt cx="1261504" cy="812800"/>
          </a:xfrm>
        </p:grpSpPr>
        <p:sp>
          <p:nvSpPr>
            <p:cNvPr id="8" name="Freeform 8" descr="Gilmore Construction Workers "/>
            <p:cNvSpPr/>
            <p:nvPr/>
          </p:nvSpPr>
          <p:spPr>
            <a:xfrm>
              <a:off x="-2776724" y="507378"/>
              <a:ext cx="1261504" cy="812800"/>
            </a:xfrm>
            <a:custGeom>
              <a:avLst/>
              <a:gdLst/>
              <a:ahLst/>
              <a:cxnLst/>
              <a:rect l="l" t="t" r="r" b="b"/>
              <a:pathLst>
                <a:path w="1261504" h="812800">
                  <a:moveTo>
                    <a:pt x="0" y="0"/>
                  </a:moveTo>
                  <a:lnTo>
                    <a:pt x="1261504" y="0"/>
                  </a:lnTo>
                  <a:lnTo>
                    <a:pt x="1261504" y="812800"/>
                  </a:lnTo>
                  <a:lnTo>
                    <a:pt x="0" y="812800"/>
                  </a:lnTo>
                  <a:close/>
                </a:path>
              </a:pathLst>
            </a:custGeom>
            <a:blipFill>
              <a:blip r:embed="rId6" cstate="email">
                <a:extLst>
                  <a:ext uri="{28A0092B-C50C-407E-A947-70E740481C1C}">
                    <a14:useLocalDpi xmlns:a14="http://schemas.microsoft.com/office/drawing/2010/main"/>
                  </a:ext>
                </a:extLst>
              </a:blip>
              <a:stretch>
                <a:fillRect/>
              </a:stretch>
            </a:blipFill>
            <a:ln w="38100" cap="sq">
              <a:solidFill>
                <a:srgbClr val="FFFFFF"/>
              </a:solidFill>
              <a:prstDash val="solid"/>
              <a:miter/>
            </a:ln>
          </p:spPr>
          <p:txBody>
            <a:bodyPr/>
            <a:lstStyle/>
            <a:p>
              <a:endParaRPr lang="en-US" sz="1200"/>
            </a:p>
          </p:txBody>
        </p:sp>
      </p:grpSp>
      <p:sp>
        <p:nvSpPr>
          <p:cNvPr id="16" name="AutoShape 12">
            <a:extLst>
              <a:ext uri="{FF2B5EF4-FFF2-40B4-BE49-F238E27FC236}">
                <a16:creationId xmlns:a16="http://schemas.microsoft.com/office/drawing/2014/main" id="{36BACAE8-945F-2310-5601-EE544289FE7C}"/>
              </a:ext>
              <a:ext uri="{C183D7F6-B498-43B3-948B-1728B52AA6E4}">
                <adec:decorative xmlns:adec="http://schemas.microsoft.com/office/drawing/2017/decorative" val="1"/>
              </a:ext>
            </a:extLst>
          </p:cNvPr>
          <p:cNvSpPr/>
          <p:nvPr/>
        </p:nvSpPr>
        <p:spPr>
          <a:xfrm>
            <a:off x="335794" y="1440839"/>
            <a:ext cx="5120640" cy="6350"/>
          </a:xfrm>
          <a:prstGeom prst="rect">
            <a:avLst/>
          </a:prstGeom>
          <a:solidFill>
            <a:srgbClr val="8B6F4E"/>
          </a:solidFill>
        </p:spPr>
        <p:txBody>
          <a:bodyPr/>
          <a:lstStyle/>
          <a:p>
            <a:endParaRPr lang="en-US" sz="1200"/>
          </a:p>
        </p:txBody>
      </p:sp>
      <p:sp>
        <p:nvSpPr>
          <p:cNvPr id="22" name="AutoShape 12">
            <a:extLst>
              <a:ext uri="{FF2B5EF4-FFF2-40B4-BE49-F238E27FC236}">
                <a16:creationId xmlns:a16="http://schemas.microsoft.com/office/drawing/2014/main" id="{51D5EC69-3F2F-376B-DF8C-22F6E547127E}"/>
              </a:ext>
              <a:ext uri="{C183D7F6-B498-43B3-948B-1728B52AA6E4}">
                <adec:decorative xmlns:adec="http://schemas.microsoft.com/office/drawing/2017/decorative" val="1"/>
              </a:ext>
            </a:extLst>
          </p:cNvPr>
          <p:cNvSpPr/>
          <p:nvPr/>
        </p:nvSpPr>
        <p:spPr>
          <a:xfrm>
            <a:off x="322905" y="3710512"/>
            <a:ext cx="5120640" cy="6350"/>
          </a:xfrm>
          <a:prstGeom prst="rect">
            <a:avLst/>
          </a:prstGeom>
          <a:solidFill>
            <a:srgbClr val="8B6F4E"/>
          </a:solidFill>
        </p:spPr>
        <p:txBody>
          <a:bodyPr/>
          <a:lstStyle/>
          <a:p>
            <a:endParaRPr lang="en-US" sz="1200"/>
          </a:p>
        </p:txBody>
      </p:sp>
      <p:grpSp>
        <p:nvGrpSpPr>
          <p:cNvPr id="26" name="Group 2">
            <a:extLst>
              <a:ext uri="{FF2B5EF4-FFF2-40B4-BE49-F238E27FC236}">
                <a16:creationId xmlns:a16="http://schemas.microsoft.com/office/drawing/2014/main" id="{A8D5EA7D-034A-0581-CF2C-645745D87957}"/>
              </a:ext>
              <a:ext uri="{C183D7F6-B498-43B3-948B-1728B52AA6E4}">
                <adec:decorative xmlns:adec="http://schemas.microsoft.com/office/drawing/2017/decorative" val="1"/>
              </a:ext>
            </a:extLst>
          </p:cNvPr>
          <p:cNvGrpSpPr/>
          <p:nvPr/>
        </p:nvGrpSpPr>
        <p:grpSpPr>
          <a:xfrm>
            <a:off x="5912734" y="2114550"/>
            <a:ext cx="2266165" cy="2998961"/>
            <a:chOff x="0" y="0"/>
            <a:chExt cx="912439" cy="1216190"/>
          </a:xfrm>
        </p:grpSpPr>
        <p:sp>
          <p:nvSpPr>
            <p:cNvPr id="27" name="Freeform 3" descr="Southwest RIDS">
              <a:extLst>
                <a:ext uri="{FF2B5EF4-FFF2-40B4-BE49-F238E27FC236}">
                  <a16:creationId xmlns:a16="http://schemas.microsoft.com/office/drawing/2014/main" id="{915C772E-B2DE-F22B-449D-E80771A12A40}"/>
                </a:ext>
              </a:extLst>
            </p:cNvPr>
            <p:cNvSpPr/>
            <p:nvPr/>
          </p:nvSpPr>
          <p:spPr>
            <a:xfrm>
              <a:off x="0" y="0"/>
              <a:ext cx="912439" cy="1216190"/>
            </a:xfrm>
            <a:custGeom>
              <a:avLst/>
              <a:gdLst/>
              <a:ahLst/>
              <a:cxnLst/>
              <a:rect l="l" t="t" r="r" b="b"/>
              <a:pathLst>
                <a:path w="912439" h="1216190">
                  <a:moveTo>
                    <a:pt x="0" y="0"/>
                  </a:moveTo>
                  <a:lnTo>
                    <a:pt x="912439" y="0"/>
                  </a:lnTo>
                  <a:lnTo>
                    <a:pt x="912439" y="1216190"/>
                  </a:lnTo>
                  <a:lnTo>
                    <a:pt x="0" y="1216190"/>
                  </a:lnTo>
                  <a:close/>
                </a:path>
              </a:pathLst>
            </a:custGeom>
            <a:blipFill>
              <a:blip r:embed="rId7" cstate="email">
                <a:extLst>
                  <a:ext uri="{28A0092B-C50C-407E-A947-70E740481C1C}">
                    <a14:useLocalDpi xmlns:a14="http://schemas.microsoft.com/office/drawing/2010/main"/>
                  </a:ext>
                </a:extLst>
              </a:blip>
              <a:stretch>
                <a:fillRect/>
              </a:stretch>
            </a:blipFill>
            <a:ln w="38100" cap="sq">
              <a:solidFill>
                <a:srgbClr val="FFFFFF"/>
              </a:solidFill>
              <a:prstDash val="solid"/>
              <a:miter/>
            </a:ln>
          </p:spPr>
          <p:txBody>
            <a:bodyPr/>
            <a:lstStyle/>
            <a:p>
              <a:endParaRPr lang="en-US" sz="1200"/>
            </a:p>
          </p:txBody>
        </p:sp>
      </p:grpSp>
      <p:sp>
        <p:nvSpPr>
          <p:cNvPr id="25" name="AutoShape 8">
            <a:extLst>
              <a:ext uri="{FF2B5EF4-FFF2-40B4-BE49-F238E27FC236}">
                <a16:creationId xmlns:a16="http://schemas.microsoft.com/office/drawing/2014/main" id="{D6161FC6-2544-77D7-D6E6-4EAFC6239A56}"/>
              </a:ext>
              <a:ext uri="{C183D7F6-B498-43B3-948B-1728B52AA6E4}">
                <adec:decorative xmlns:adec="http://schemas.microsoft.com/office/drawing/2017/decorative" val="1"/>
              </a:ext>
            </a:extLst>
          </p:cNvPr>
          <p:cNvSpPr/>
          <p:nvPr/>
        </p:nvSpPr>
        <p:spPr>
          <a:xfrm>
            <a:off x="335794" y="5513666"/>
            <a:ext cx="5120640" cy="6616"/>
          </a:xfrm>
          <a:prstGeom prst="rect">
            <a:avLst/>
          </a:prstGeom>
          <a:solidFill>
            <a:srgbClr val="8B6F4E"/>
          </a:solidFill>
        </p:spPr>
        <p:txBody>
          <a:bodyPr/>
          <a:lstStyle/>
          <a:p>
            <a:endParaRPr lang="en-US" sz="1200"/>
          </a:p>
        </p:txBody>
      </p:sp>
      <p:grpSp>
        <p:nvGrpSpPr>
          <p:cNvPr id="30" name="Group 6">
            <a:extLst>
              <a:ext uri="{FF2B5EF4-FFF2-40B4-BE49-F238E27FC236}">
                <a16:creationId xmlns:a16="http://schemas.microsoft.com/office/drawing/2014/main" id="{5D36BAE8-3038-BFA8-02DD-9E57D1E210A7}"/>
              </a:ext>
              <a:ext uri="{C183D7F6-B498-43B3-948B-1728B52AA6E4}">
                <adec:decorative xmlns:adec="http://schemas.microsoft.com/office/drawing/2017/decorative" val="1"/>
              </a:ext>
            </a:extLst>
          </p:cNvPr>
          <p:cNvGrpSpPr/>
          <p:nvPr/>
        </p:nvGrpSpPr>
        <p:grpSpPr>
          <a:xfrm>
            <a:off x="5906173" y="4891429"/>
            <a:ext cx="3012018" cy="1950719"/>
            <a:chOff x="-15078" y="40667"/>
            <a:chExt cx="903151" cy="694664"/>
          </a:xfrm>
        </p:grpSpPr>
        <p:sp>
          <p:nvSpPr>
            <p:cNvPr id="31" name="Freeform 7" descr="DEN Pump Room">
              <a:extLst>
                <a:ext uri="{FF2B5EF4-FFF2-40B4-BE49-F238E27FC236}">
                  <a16:creationId xmlns:a16="http://schemas.microsoft.com/office/drawing/2014/main" id="{3FCBDFD0-805A-0149-5716-D380B0DAA464}"/>
                </a:ext>
              </a:extLst>
            </p:cNvPr>
            <p:cNvSpPr>
              <a:spLocks/>
            </p:cNvSpPr>
            <p:nvPr/>
          </p:nvSpPr>
          <p:spPr>
            <a:xfrm>
              <a:off x="-15078" y="40667"/>
              <a:ext cx="903151" cy="694664"/>
            </a:xfrm>
            <a:custGeom>
              <a:avLst/>
              <a:gdLst/>
              <a:ahLst/>
              <a:cxnLst/>
              <a:rect l="l" t="t" r="r" b="b"/>
              <a:pathLst>
                <a:path w="912736" h="812800">
                  <a:moveTo>
                    <a:pt x="0" y="0"/>
                  </a:moveTo>
                  <a:lnTo>
                    <a:pt x="912736" y="0"/>
                  </a:lnTo>
                  <a:lnTo>
                    <a:pt x="912736" y="812800"/>
                  </a:lnTo>
                  <a:lnTo>
                    <a:pt x="0" y="812800"/>
                  </a:lnTo>
                  <a:close/>
                </a:path>
              </a:pathLst>
            </a:custGeom>
            <a:blipFill>
              <a:blip r:embed="rId8" cstate="email">
                <a:extLst>
                  <a:ext uri="{28A0092B-C50C-407E-A947-70E740481C1C}">
                    <a14:useLocalDpi xmlns:a14="http://schemas.microsoft.com/office/drawing/2010/main"/>
                  </a:ext>
                </a:extLst>
              </a:blip>
              <a:stretch>
                <a:fillRect/>
              </a:stretch>
            </a:blipFill>
            <a:ln w="38100" cap="sq">
              <a:solidFill>
                <a:srgbClr val="FFFFFF"/>
              </a:solidFill>
              <a:prstDash val="solid"/>
              <a:miter/>
            </a:ln>
          </p:spPr>
          <p:txBody>
            <a:bodyPr/>
            <a:lstStyle/>
            <a:p>
              <a:endParaRPr lang="en-US" sz="1200" dirty="0"/>
            </a:p>
          </p:txBody>
        </p:sp>
      </p:grpSp>
      <p:grpSp>
        <p:nvGrpSpPr>
          <p:cNvPr id="32" name="Group 8">
            <a:extLst>
              <a:ext uri="{C183D7F6-B498-43B3-948B-1728B52AA6E4}">
                <adec:decorative xmlns:adec="http://schemas.microsoft.com/office/drawing/2017/decorative" val="1"/>
              </a:ext>
            </a:extLst>
          </p:cNvPr>
          <p:cNvGrpSpPr/>
          <p:nvPr/>
        </p:nvGrpSpPr>
        <p:grpSpPr>
          <a:xfrm>
            <a:off x="5912734" y="32630"/>
            <a:ext cx="3228504" cy="2075570"/>
            <a:chOff x="0" y="0"/>
            <a:chExt cx="912736" cy="812800"/>
          </a:xfrm>
        </p:grpSpPr>
        <p:sp>
          <p:nvSpPr>
            <p:cNvPr id="33" name="Freeform 9" descr="TSA Breakroom &amp; Offices"/>
            <p:cNvSpPr/>
            <p:nvPr/>
          </p:nvSpPr>
          <p:spPr>
            <a:xfrm>
              <a:off x="0" y="0"/>
              <a:ext cx="912736" cy="812800"/>
            </a:xfrm>
            <a:custGeom>
              <a:avLst/>
              <a:gdLst/>
              <a:ahLst/>
              <a:cxnLst/>
              <a:rect l="l" t="t" r="r" b="b"/>
              <a:pathLst>
                <a:path w="912736" h="812800">
                  <a:moveTo>
                    <a:pt x="0" y="0"/>
                  </a:moveTo>
                  <a:lnTo>
                    <a:pt x="912736" y="0"/>
                  </a:lnTo>
                  <a:lnTo>
                    <a:pt x="912736" y="812800"/>
                  </a:lnTo>
                  <a:lnTo>
                    <a:pt x="0" y="812800"/>
                  </a:lnTo>
                  <a:close/>
                </a:path>
              </a:pathLst>
            </a:custGeom>
            <a:blipFill>
              <a:blip r:embed="rId9" cstate="email">
                <a:extLst>
                  <a:ext uri="{28A0092B-C50C-407E-A947-70E740481C1C}">
                    <a14:useLocalDpi xmlns:a14="http://schemas.microsoft.com/office/drawing/2010/main"/>
                  </a:ext>
                </a:extLst>
              </a:blip>
              <a:stretch>
                <a:fillRect/>
              </a:stretch>
            </a:blipFill>
            <a:ln w="38100" cap="sq">
              <a:solidFill>
                <a:srgbClr val="FFFFFF"/>
              </a:solidFill>
              <a:prstDash val="solid"/>
              <a:miter/>
            </a:ln>
          </p:spPr>
          <p:txBody>
            <a:bodyPr/>
            <a:lstStyle/>
            <a:p>
              <a:endParaRPr lang="en-US" sz="1200"/>
            </a:p>
          </p:txBody>
        </p:sp>
      </p:grpSp>
      <p:sp>
        <p:nvSpPr>
          <p:cNvPr id="34" name="TextBox 14" descr="GILMORE’S WORK AT DEN">
            <a:extLst>
              <a:ext uri="{FF2B5EF4-FFF2-40B4-BE49-F238E27FC236}">
                <a16:creationId xmlns:a16="http://schemas.microsoft.com/office/drawing/2014/main" id="{A219892C-5252-538F-898B-082D1EAEFBEA}"/>
              </a:ext>
            </a:extLst>
          </p:cNvPr>
          <p:cNvSpPr txBox="1">
            <a:spLocks noGrp="1"/>
          </p:cNvSpPr>
          <p:nvPr>
            <p:ph type="title" idx="4294967295"/>
          </p:nvPr>
        </p:nvSpPr>
        <p:spPr>
          <a:xfrm>
            <a:off x="305041" y="231177"/>
            <a:ext cx="5332931" cy="47218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609630">
              <a:lnSpc>
                <a:spcPts val="4100"/>
              </a:lnSpc>
              <a:defRPr/>
            </a:pPr>
            <a:r>
              <a:rPr lang="en-US" sz="2667" b="1" dirty="0">
                <a:solidFill>
                  <a:srgbClr val="003479"/>
                </a:solidFill>
                <a:latin typeface="Lucida Sans Semi-Bold"/>
                <a:ea typeface="Lucida Sans Semi-Bold"/>
                <a:cs typeface="Lucida Sans Semi-Bold"/>
                <a:sym typeface="Lucida Sans Semi-Bold"/>
              </a:rPr>
              <a:t>GILMORE’S WORK AT DEN</a:t>
            </a:r>
          </a:p>
        </p:txBody>
      </p:sp>
      <p:sp>
        <p:nvSpPr>
          <p:cNvPr id="18" name="TextBox 14">
            <a:extLst>
              <a:ext uri="{FF2B5EF4-FFF2-40B4-BE49-F238E27FC236}">
                <a16:creationId xmlns:a16="http://schemas.microsoft.com/office/drawing/2014/main" id="{7FE7DE6D-0895-076E-CDBC-116A4DE0B1BA}"/>
              </a:ext>
            </a:extLst>
          </p:cNvPr>
          <p:cNvSpPr txBox="1"/>
          <p:nvPr/>
        </p:nvSpPr>
        <p:spPr>
          <a:xfrm>
            <a:off x="330487" y="947632"/>
            <a:ext cx="5332931" cy="448841"/>
          </a:xfrm>
          <a:prstGeom prst="rect">
            <a:avLst/>
          </a:prstGeom>
        </p:spPr>
        <p:txBody>
          <a:bodyPr lIns="0" tIns="0" rIns="0" bIns="0" rtlCol="0" anchor="t">
            <a:spAutoFit/>
          </a:bodyPr>
          <a:lstStyle/>
          <a:p>
            <a:pPr>
              <a:lnSpc>
                <a:spcPts val="4100"/>
              </a:lnSpc>
              <a:spcBef>
                <a:spcPct val="0"/>
              </a:spcBef>
            </a:pPr>
            <a:r>
              <a:rPr lang="en-US" sz="1867" b="1" dirty="0">
                <a:solidFill>
                  <a:srgbClr val="003479"/>
                </a:solidFill>
                <a:latin typeface="Lucida Sans Semi-Bold"/>
                <a:ea typeface="Lucida Sans Semi-Bold"/>
                <a:cs typeface="Lucida Sans Semi-Bold"/>
                <a:sym typeface="Lucida Sans Semi-Bold"/>
              </a:rPr>
              <a:t>Previous Projects</a:t>
            </a:r>
          </a:p>
        </p:txBody>
      </p:sp>
      <p:sp>
        <p:nvSpPr>
          <p:cNvPr id="20" name="TextBox 17" descr="Past&#10;TSA Breakroom &amp; Offices&#10;DEN South Checkpoint &#10;DEN Pump Room&#10;DEN Hotel and Transit Center&#10;DEN Great Hall&#10;DEN Terminal Space Relocation/Renovation&#10;">
            <a:extLst>
              <a:ext uri="{FF2B5EF4-FFF2-40B4-BE49-F238E27FC236}">
                <a16:creationId xmlns:a16="http://schemas.microsoft.com/office/drawing/2014/main" id="{F3F7514D-32CE-DA42-D2D0-259924C49118}"/>
              </a:ext>
            </a:extLst>
          </p:cNvPr>
          <p:cNvSpPr txBox="1"/>
          <p:nvPr/>
        </p:nvSpPr>
        <p:spPr>
          <a:xfrm>
            <a:off x="346409" y="1461301"/>
            <a:ext cx="7121227" cy="1626920"/>
          </a:xfrm>
          <a:prstGeom prst="rect">
            <a:avLst/>
          </a:prstGeom>
        </p:spPr>
        <p:txBody>
          <a:bodyPr lIns="0" tIns="0" rIns="0" bIns="0" rtlCol="0" anchor="t">
            <a:spAutoFit/>
          </a:bodyPr>
          <a:lstStyle/>
          <a:p>
            <a:pPr marL="190510" indent="-190510">
              <a:lnSpc>
                <a:spcPct val="150000"/>
              </a:lnSpc>
              <a:spcBef>
                <a:spcPct val="0"/>
              </a:spcBef>
              <a:buFont typeface="Arial" panose="020B0604020202020204" pitchFamily="34" charset="0"/>
              <a:buChar char="•"/>
            </a:pPr>
            <a:r>
              <a:rPr lang="en-US" sz="1200" spc="318" dirty="0">
                <a:solidFill>
                  <a:srgbClr val="051D40"/>
                </a:solidFill>
                <a:latin typeface="Lucida Sans"/>
                <a:ea typeface="Lucida Sans"/>
                <a:cs typeface="Lucida Sans"/>
                <a:sym typeface="Lucida Sans"/>
              </a:rPr>
              <a:t>TSA Breakroom &amp; Offices</a:t>
            </a:r>
          </a:p>
          <a:p>
            <a:pPr marL="190510" indent="-190510">
              <a:lnSpc>
                <a:spcPct val="150000"/>
              </a:lnSpc>
              <a:spcBef>
                <a:spcPct val="0"/>
              </a:spcBef>
              <a:buFont typeface="Arial" panose="020B0604020202020204" pitchFamily="34" charset="0"/>
              <a:buChar char="•"/>
            </a:pPr>
            <a:r>
              <a:rPr lang="en-US" sz="1200" spc="318" dirty="0">
                <a:solidFill>
                  <a:srgbClr val="051D40"/>
                </a:solidFill>
                <a:latin typeface="Lucida Sans"/>
                <a:ea typeface="Lucida Sans"/>
                <a:cs typeface="Lucida Sans"/>
                <a:sym typeface="Lucida Sans"/>
              </a:rPr>
              <a:t>DEN South Checkpoint </a:t>
            </a:r>
          </a:p>
          <a:p>
            <a:pPr marL="190510" indent="-190510">
              <a:lnSpc>
                <a:spcPct val="150000"/>
              </a:lnSpc>
              <a:spcBef>
                <a:spcPct val="0"/>
              </a:spcBef>
              <a:buFont typeface="Arial" panose="020B0604020202020204" pitchFamily="34" charset="0"/>
              <a:buChar char="•"/>
            </a:pPr>
            <a:r>
              <a:rPr lang="en-US" sz="1200" spc="318" dirty="0">
                <a:solidFill>
                  <a:srgbClr val="051D40"/>
                </a:solidFill>
                <a:latin typeface="Lucida Sans"/>
                <a:ea typeface="Lucida Sans"/>
                <a:cs typeface="Lucida Sans"/>
                <a:sym typeface="Lucida Sans"/>
              </a:rPr>
              <a:t>DEN Pump Room</a:t>
            </a:r>
          </a:p>
          <a:p>
            <a:pPr marL="190510" indent="-190510">
              <a:lnSpc>
                <a:spcPct val="150000"/>
              </a:lnSpc>
              <a:spcBef>
                <a:spcPct val="0"/>
              </a:spcBef>
              <a:buFont typeface="Arial" panose="020B0604020202020204" pitchFamily="34" charset="0"/>
              <a:buChar char="•"/>
            </a:pPr>
            <a:r>
              <a:rPr lang="en-US" sz="1200" spc="318" dirty="0">
                <a:solidFill>
                  <a:srgbClr val="051D40"/>
                </a:solidFill>
                <a:latin typeface="Lucida Sans"/>
                <a:ea typeface="Lucida Sans"/>
                <a:cs typeface="Lucida Sans"/>
                <a:sym typeface="Lucida Sans"/>
              </a:rPr>
              <a:t>DEN Hotel and Transit Center</a:t>
            </a:r>
          </a:p>
          <a:p>
            <a:pPr marL="190510" indent="-190510">
              <a:lnSpc>
                <a:spcPct val="150000"/>
              </a:lnSpc>
              <a:spcBef>
                <a:spcPct val="0"/>
              </a:spcBef>
              <a:buFont typeface="Arial" panose="020B0604020202020204" pitchFamily="34" charset="0"/>
              <a:buChar char="•"/>
            </a:pPr>
            <a:r>
              <a:rPr lang="en-US" sz="1200" spc="318" dirty="0">
                <a:solidFill>
                  <a:srgbClr val="051D40"/>
                </a:solidFill>
                <a:latin typeface="Lucida Sans"/>
                <a:ea typeface="Lucida Sans"/>
                <a:cs typeface="Lucida Sans"/>
                <a:sym typeface="Lucida Sans"/>
              </a:rPr>
              <a:t>DEN Great Hall</a:t>
            </a:r>
          </a:p>
          <a:p>
            <a:pPr marL="190510" indent="-190510">
              <a:lnSpc>
                <a:spcPct val="150000"/>
              </a:lnSpc>
              <a:spcBef>
                <a:spcPct val="0"/>
              </a:spcBef>
              <a:buFont typeface="Arial" panose="020B0604020202020204" pitchFamily="34" charset="0"/>
              <a:buChar char="•"/>
            </a:pPr>
            <a:r>
              <a:rPr lang="en-US" sz="1200" spc="318" dirty="0">
                <a:solidFill>
                  <a:srgbClr val="051D40"/>
                </a:solidFill>
                <a:latin typeface="Lucida Sans"/>
                <a:ea typeface="Lucida Sans"/>
                <a:cs typeface="Lucida Sans"/>
                <a:sym typeface="Lucida Sans"/>
              </a:rPr>
              <a:t>DEN Terminal Space Relocation/Renovation</a:t>
            </a:r>
          </a:p>
        </p:txBody>
      </p:sp>
      <p:sp>
        <p:nvSpPr>
          <p:cNvPr id="21" name="TextBox 18">
            <a:extLst>
              <a:ext uri="{FF2B5EF4-FFF2-40B4-BE49-F238E27FC236}">
                <a16:creationId xmlns:a16="http://schemas.microsoft.com/office/drawing/2014/main" id="{4057E9B3-0C27-856B-396C-006AE0F4C4EB}"/>
              </a:ext>
            </a:extLst>
          </p:cNvPr>
          <p:cNvSpPr txBox="1"/>
          <p:nvPr/>
        </p:nvSpPr>
        <p:spPr>
          <a:xfrm>
            <a:off x="322905" y="3267333"/>
            <a:ext cx="5830577" cy="429605"/>
          </a:xfrm>
          <a:prstGeom prst="rect">
            <a:avLst/>
          </a:prstGeom>
        </p:spPr>
        <p:txBody>
          <a:bodyPr lIns="0" tIns="0" rIns="0" bIns="0" rtlCol="0" anchor="t">
            <a:spAutoFit/>
          </a:bodyPr>
          <a:lstStyle/>
          <a:p>
            <a:pPr>
              <a:lnSpc>
                <a:spcPts val="3880"/>
              </a:lnSpc>
              <a:spcBef>
                <a:spcPct val="0"/>
              </a:spcBef>
            </a:pPr>
            <a:r>
              <a:rPr lang="en-US" sz="1867" b="1" dirty="0">
                <a:solidFill>
                  <a:srgbClr val="003479"/>
                </a:solidFill>
                <a:latin typeface="Lucida Sans Semi-Bold"/>
                <a:ea typeface="Lucida Sans Semi-Bold"/>
                <a:cs typeface="Lucida Sans Semi-Bold"/>
                <a:sym typeface="Lucida Sans Semi-Bold"/>
              </a:rPr>
              <a:t>Current Projects</a:t>
            </a:r>
          </a:p>
        </p:txBody>
      </p:sp>
      <p:sp>
        <p:nvSpPr>
          <p:cNvPr id="19" name="TextBox 15" descr="Current &#10;DEN On-Call Contract&#10;Turner-Flatiron JV&#10;United Airlines&#10;TKE Conveyance Modernization Program&#10;">
            <a:extLst>
              <a:ext uri="{FF2B5EF4-FFF2-40B4-BE49-F238E27FC236}">
                <a16:creationId xmlns:a16="http://schemas.microsoft.com/office/drawing/2014/main" id="{75B82EE4-AEAB-9CA7-ADC4-C8713446DA2F}"/>
              </a:ext>
            </a:extLst>
          </p:cNvPr>
          <p:cNvSpPr txBox="1"/>
          <p:nvPr/>
        </p:nvSpPr>
        <p:spPr>
          <a:xfrm>
            <a:off x="322905" y="3772543"/>
            <a:ext cx="5218086" cy="1072922"/>
          </a:xfrm>
          <a:prstGeom prst="rect">
            <a:avLst/>
          </a:prstGeom>
        </p:spPr>
        <p:txBody>
          <a:bodyPr wrap="square" lIns="0" tIns="0" rIns="0" bIns="0" rtlCol="0" anchor="t">
            <a:spAutoFit/>
          </a:bodyPr>
          <a:lstStyle/>
          <a:p>
            <a:pPr marL="190510" indent="-190510">
              <a:lnSpc>
                <a:spcPct val="150000"/>
              </a:lnSpc>
              <a:buFont typeface="Arial" panose="020B0604020202020204" pitchFamily="34" charset="0"/>
              <a:buChar char="•"/>
            </a:pPr>
            <a:r>
              <a:rPr lang="en-US" sz="1200" spc="318" dirty="0">
                <a:solidFill>
                  <a:srgbClr val="051D40"/>
                </a:solidFill>
                <a:latin typeface="Lucida Sans"/>
                <a:ea typeface="Lucida Sans"/>
                <a:cs typeface="Lucida Sans"/>
                <a:sym typeface="Lucida Sans"/>
              </a:rPr>
              <a:t>DEN On-Call Contract</a:t>
            </a:r>
          </a:p>
          <a:p>
            <a:pPr marL="190510" indent="-190510">
              <a:lnSpc>
                <a:spcPct val="150000"/>
              </a:lnSpc>
              <a:buFont typeface="Arial" panose="020B0604020202020204" pitchFamily="34" charset="0"/>
              <a:buChar char="•"/>
            </a:pPr>
            <a:r>
              <a:rPr lang="en-US" sz="1200" spc="318" dirty="0">
                <a:solidFill>
                  <a:srgbClr val="051D40"/>
                </a:solidFill>
                <a:latin typeface="Lucida Sans"/>
                <a:ea typeface="Lucida Sans"/>
                <a:cs typeface="Lucida Sans"/>
                <a:sym typeface="Lucida Sans"/>
              </a:rPr>
              <a:t>Turner-Flatiron JV</a:t>
            </a:r>
          </a:p>
          <a:p>
            <a:pPr marL="190510" indent="-190510">
              <a:lnSpc>
                <a:spcPct val="150000"/>
              </a:lnSpc>
              <a:buFont typeface="Arial" panose="020B0604020202020204" pitchFamily="34" charset="0"/>
              <a:buChar char="•"/>
            </a:pPr>
            <a:r>
              <a:rPr lang="en-US" sz="1200" spc="318" dirty="0">
                <a:solidFill>
                  <a:srgbClr val="051D40"/>
                </a:solidFill>
                <a:latin typeface="Lucida Sans"/>
                <a:ea typeface="Lucida Sans"/>
                <a:cs typeface="Lucida Sans"/>
                <a:sym typeface="Lucida Sans"/>
              </a:rPr>
              <a:t>United Airlines</a:t>
            </a:r>
          </a:p>
          <a:p>
            <a:pPr marL="190510" indent="-190510">
              <a:lnSpc>
                <a:spcPct val="150000"/>
              </a:lnSpc>
              <a:buFont typeface="Arial" panose="020B0604020202020204" pitchFamily="34" charset="0"/>
              <a:buChar char="•"/>
            </a:pPr>
            <a:r>
              <a:rPr lang="en-US" sz="1200" spc="318" dirty="0">
                <a:solidFill>
                  <a:srgbClr val="051D40"/>
                </a:solidFill>
                <a:latin typeface="Lucida Sans"/>
                <a:ea typeface="Lucida Sans"/>
                <a:cs typeface="Lucida Sans"/>
                <a:sym typeface="Lucida Sans"/>
              </a:rPr>
              <a:t>TKE Conveyance Modernization Program</a:t>
            </a:r>
          </a:p>
        </p:txBody>
      </p:sp>
      <p:sp>
        <p:nvSpPr>
          <p:cNvPr id="24" name="TextBox 10">
            <a:extLst>
              <a:ext uri="{FF2B5EF4-FFF2-40B4-BE49-F238E27FC236}">
                <a16:creationId xmlns:a16="http://schemas.microsoft.com/office/drawing/2014/main" id="{0E05AEED-B69C-CA0B-0C6C-1A173C8EE2B8}"/>
              </a:ext>
            </a:extLst>
          </p:cNvPr>
          <p:cNvSpPr txBox="1"/>
          <p:nvPr/>
        </p:nvSpPr>
        <p:spPr>
          <a:xfrm>
            <a:off x="346409" y="5093985"/>
            <a:ext cx="5384799" cy="381515"/>
          </a:xfrm>
          <a:prstGeom prst="rect">
            <a:avLst/>
          </a:prstGeom>
        </p:spPr>
        <p:txBody>
          <a:bodyPr wrap="square" lIns="0" tIns="0" rIns="0" bIns="0" rtlCol="0" anchor="t">
            <a:spAutoFit/>
          </a:bodyPr>
          <a:lstStyle/>
          <a:p>
            <a:pPr>
              <a:lnSpc>
                <a:spcPts val="3360"/>
              </a:lnSpc>
              <a:spcBef>
                <a:spcPct val="0"/>
              </a:spcBef>
            </a:pPr>
            <a:r>
              <a:rPr lang="en-US" sz="1867" b="1" dirty="0">
                <a:solidFill>
                  <a:srgbClr val="003479"/>
                </a:solidFill>
                <a:latin typeface="Lucida Sans Semi-Bold"/>
                <a:ea typeface="Lucida Sans Semi-Bold"/>
                <a:cs typeface="Lucida Sans Semi-Bold"/>
                <a:sym typeface="Lucida Sans Semi-Bold"/>
              </a:rPr>
              <a:t>Future Opportunities</a:t>
            </a:r>
          </a:p>
        </p:txBody>
      </p:sp>
      <p:sp>
        <p:nvSpPr>
          <p:cNvPr id="23" name="TextBox 9" descr="Future&#10;DEN On-Call Conract&#10;United Airlines Tenant Improvements&#10;Concessions Renovations&#10;">
            <a:extLst>
              <a:ext uri="{FF2B5EF4-FFF2-40B4-BE49-F238E27FC236}">
                <a16:creationId xmlns:a16="http://schemas.microsoft.com/office/drawing/2014/main" id="{B4FB844D-F8E8-6666-C598-929DEEFBDA6A}"/>
              </a:ext>
            </a:extLst>
          </p:cNvPr>
          <p:cNvSpPr txBox="1"/>
          <p:nvPr/>
        </p:nvSpPr>
        <p:spPr>
          <a:xfrm>
            <a:off x="244966" y="5500748"/>
            <a:ext cx="4808159" cy="795924"/>
          </a:xfrm>
          <a:prstGeom prst="rect">
            <a:avLst/>
          </a:prstGeom>
        </p:spPr>
        <p:txBody>
          <a:bodyPr wrap="square" lIns="0" tIns="0" rIns="0" bIns="0" rtlCol="0" anchor="t">
            <a:spAutoFit/>
          </a:bodyPr>
          <a:lstStyle/>
          <a:p>
            <a:pPr marL="281036" lvl="1" indent="-140518">
              <a:lnSpc>
                <a:spcPct val="150000"/>
              </a:lnSpc>
              <a:buFont typeface="Arial"/>
              <a:buChar char="•"/>
            </a:pPr>
            <a:r>
              <a:rPr lang="en-US" sz="1200" spc="282" dirty="0">
                <a:solidFill>
                  <a:srgbClr val="051D40"/>
                </a:solidFill>
                <a:latin typeface="Lucida Sans"/>
                <a:ea typeface="Lucida Sans"/>
                <a:cs typeface="Lucida Sans"/>
                <a:sym typeface="Lucida Sans"/>
              </a:rPr>
              <a:t>DEN On-Call Conract</a:t>
            </a:r>
          </a:p>
          <a:p>
            <a:pPr marL="281036" lvl="1" indent="-140518">
              <a:lnSpc>
                <a:spcPct val="150000"/>
              </a:lnSpc>
              <a:buFont typeface="Arial"/>
              <a:buChar char="•"/>
            </a:pPr>
            <a:r>
              <a:rPr lang="en-US" sz="1200" spc="282" dirty="0">
                <a:solidFill>
                  <a:srgbClr val="051D40"/>
                </a:solidFill>
                <a:latin typeface="Lucida Sans"/>
                <a:ea typeface="Lucida Sans"/>
                <a:cs typeface="Lucida Sans"/>
                <a:sym typeface="Lucida Sans"/>
              </a:rPr>
              <a:t>United Airlines Tenant Improvements</a:t>
            </a:r>
          </a:p>
          <a:p>
            <a:pPr marL="281036" lvl="1" indent="-140518">
              <a:lnSpc>
                <a:spcPct val="150000"/>
              </a:lnSpc>
              <a:buFont typeface="Arial"/>
              <a:buChar char="•"/>
            </a:pPr>
            <a:r>
              <a:rPr lang="en-US" sz="1200" spc="282" dirty="0">
                <a:solidFill>
                  <a:srgbClr val="051D40"/>
                </a:solidFill>
                <a:latin typeface="Lucida Sans"/>
                <a:ea typeface="Lucida Sans"/>
                <a:cs typeface="Lucida Sans"/>
                <a:sym typeface="Lucida Sans"/>
              </a:rPr>
              <a:t>Concessions Renovations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2">
            <a:extLst>
              <a:ext uri="{FF2B5EF4-FFF2-40B4-BE49-F238E27FC236}">
                <a16:creationId xmlns:a16="http://schemas.microsoft.com/office/drawing/2014/main" id="{5AD733C4-8C7D-FCBC-F9A0-8319E2C46088}"/>
              </a:ext>
              <a:ext uri="{C183D7F6-B498-43B3-948B-1728B52AA6E4}">
                <adec:decorative xmlns:adec="http://schemas.microsoft.com/office/drawing/2017/decorative" val="1"/>
              </a:ext>
            </a:extLst>
          </p:cNvPr>
          <p:cNvSpPr/>
          <p:nvPr/>
        </p:nvSpPr>
        <p:spPr>
          <a:xfrm>
            <a:off x="242239" y="1098839"/>
            <a:ext cx="4248031" cy="5087"/>
          </a:xfrm>
          <a:prstGeom prst="rect">
            <a:avLst/>
          </a:prstGeom>
          <a:solidFill>
            <a:srgbClr val="8B6F4E"/>
          </a:solidFill>
        </p:spPr>
        <p:txBody>
          <a:bodyPr/>
          <a:lstStyle/>
          <a:p>
            <a:endParaRPr lang="en-US" sz="1200" dirty="0"/>
          </a:p>
        </p:txBody>
      </p:sp>
      <p:sp>
        <p:nvSpPr>
          <p:cNvPr id="20" name="AutoShape 3">
            <a:extLst>
              <a:ext uri="{FF2B5EF4-FFF2-40B4-BE49-F238E27FC236}">
                <a16:creationId xmlns:a16="http://schemas.microsoft.com/office/drawing/2014/main" id="{1690EF58-AAB9-19AB-8E41-397F3C2E01EC}"/>
              </a:ext>
              <a:ext uri="{C183D7F6-B498-43B3-948B-1728B52AA6E4}">
                <adec:decorative xmlns:adec="http://schemas.microsoft.com/office/drawing/2017/decorative" val="1"/>
              </a:ext>
            </a:extLst>
          </p:cNvPr>
          <p:cNvSpPr/>
          <p:nvPr/>
        </p:nvSpPr>
        <p:spPr>
          <a:xfrm>
            <a:off x="242239" y="3324301"/>
            <a:ext cx="4248031" cy="5087"/>
          </a:xfrm>
          <a:prstGeom prst="rect">
            <a:avLst/>
          </a:prstGeom>
          <a:solidFill>
            <a:srgbClr val="8B6F4E"/>
          </a:solidFill>
        </p:spPr>
        <p:txBody>
          <a:bodyPr/>
          <a:lstStyle/>
          <a:p>
            <a:endParaRPr lang="en-US" sz="1200" dirty="0"/>
          </a:p>
        </p:txBody>
      </p:sp>
      <p:sp>
        <p:nvSpPr>
          <p:cNvPr id="26" name="TextBox 11">
            <a:extLst>
              <a:ext uri="{FF2B5EF4-FFF2-40B4-BE49-F238E27FC236}">
                <a16:creationId xmlns:a16="http://schemas.microsoft.com/office/drawing/2014/main" id="{7DE6D7A3-6D31-67A8-EDCD-7C060C7311CB}"/>
              </a:ext>
            </a:extLst>
          </p:cNvPr>
          <p:cNvSpPr txBox="1">
            <a:spLocks noGrp="1"/>
          </p:cNvSpPr>
          <p:nvPr>
            <p:ph type="title" idx="4294967295"/>
          </p:nvPr>
        </p:nvSpPr>
        <p:spPr>
          <a:xfrm>
            <a:off x="242240" y="650876"/>
            <a:ext cx="5471102" cy="39523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609630">
              <a:lnSpc>
                <a:spcPts val="3284"/>
              </a:lnSpc>
              <a:defRPr/>
            </a:pPr>
            <a:r>
              <a:rPr lang="en-US" sz="2667" b="1" cap="all" dirty="0">
                <a:solidFill>
                  <a:srgbClr val="003479"/>
                </a:solidFill>
                <a:latin typeface="Lucida Sans Semi-Bold"/>
                <a:ea typeface="Lucida Sans Semi-Bold"/>
                <a:cs typeface="Lucida Sans Semi-Bold"/>
                <a:sym typeface="Lucida Sans Semi-Bold"/>
              </a:rPr>
              <a:t>Why Partner with Gilmore?</a:t>
            </a:r>
          </a:p>
        </p:txBody>
      </p:sp>
      <p:sp>
        <p:nvSpPr>
          <p:cNvPr id="28" name="TextBox 13" descr="Why Partner with Gilmore?&#10;Transparent and constant communication&#10;Collaboration from the start&#10;Fair and inclusive bidding practices&#10;We want to be a partner!&#10;">
            <a:extLst>
              <a:ext uri="{FF2B5EF4-FFF2-40B4-BE49-F238E27FC236}">
                <a16:creationId xmlns:a16="http://schemas.microsoft.com/office/drawing/2014/main" id="{513A868D-E896-4834-D309-A97BEC81A921}"/>
              </a:ext>
            </a:extLst>
          </p:cNvPr>
          <p:cNvSpPr txBox="1"/>
          <p:nvPr/>
        </p:nvSpPr>
        <p:spPr>
          <a:xfrm>
            <a:off x="360835" y="1147863"/>
            <a:ext cx="4348899" cy="1433854"/>
          </a:xfrm>
          <a:prstGeom prst="rect">
            <a:avLst/>
          </a:prstGeom>
        </p:spPr>
        <p:txBody>
          <a:bodyPr lIns="0" tIns="0" rIns="0" bIns="0" rtlCol="0" anchor="t">
            <a:spAutoFit/>
          </a:bodyPr>
          <a:lstStyle/>
          <a:p>
            <a:pPr marL="297417" lvl="1" indent="-148709">
              <a:lnSpc>
                <a:spcPts val="2865"/>
              </a:lnSpc>
              <a:buFont typeface="Arial"/>
              <a:buChar char="•"/>
            </a:pPr>
            <a:r>
              <a:rPr lang="en-US" sz="1377" spc="48" dirty="0">
                <a:solidFill>
                  <a:srgbClr val="051D40"/>
                </a:solidFill>
                <a:latin typeface="Lucida Sans"/>
                <a:ea typeface="Lucida Sans"/>
                <a:cs typeface="Lucida Sans"/>
                <a:sym typeface="Lucida Sans"/>
              </a:rPr>
              <a:t>Transparent and constant communication</a:t>
            </a:r>
          </a:p>
          <a:p>
            <a:pPr marL="297417" lvl="1" indent="-148709">
              <a:lnSpc>
                <a:spcPts val="2865"/>
              </a:lnSpc>
              <a:buFont typeface="Arial"/>
              <a:buChar char="•"/>
            </a:pPr>
            <a:r>
              <a:rPr lang="en-US" sz="1377" spc="48" dirty="0">
                <a:solidFill>
                  <a:srgbClr val="051D40"/>
                </a:solidFill>
                <a:latin typeface="Lucida Sans"/>
                <a:ea typeface="Lucida Sans"/>
                <a:cs typeface="Lucida Sans"/>
                <a:sym typeface="Lucida Sans"/>
              </a:rPr>
              <a:t>Collaboration from the start</a:t>
            </a:r>
          </a:p>
          <a:p>
            <a:pPr marL="297417" lvl="1" indent="-148709">
              <a:lnSpc>
                <a:spcPts val="2865"/>
              </a:lnSpc>
              <a:buFont typeface="Arial"/>
              <a:buChar char="•"/>
            </a:pPr>
            <a:r>
              <a:rPr lang="en-US" sz="1377" spc="48" dirty="0">
                <a:solidFill>
                  <a:srgbClr val="051D40"/>
                </a:solidFill>
                <a:latin typeface="Lucida Sans"/>
                <a:ea typeface="Lucida Sans"/>
                <a:cs typeface="Lucida Sans"/>
                <a:sym typeface="Lucida Sans"/>
              </a:rPr>
              <a:t>Fair and inclusive bidding practices</a:t>
            </a:r>
          </a:p>
          <a:p>
            <a:pPr marL="297417" lvl="1" indent="-148709">
              <a:lnSpc>
                <a:spcPts val="2865"/>
              </a:lnSpc>
              <a:buFont typeface="Arial"/>
              <a:buChar char="•"/>
            </a:pPr>
            <a:r>
              <a:rPr lang="en-US" sz="1377" spc="48" dirty="0">
                <a:solidFill>
                  <a:srgbClr val="051D40"/>
                </a:solidFill>
                <a:latin typeface="Lucida Sans"/>
                <a:ea typeface="Lucida Sans"/>
                <a:cs typeface="Lucida Sans"/>
                <a:sym typeface="Lucida Sans"/>
              </a:rPr>
              <a:t>We want to be a partner!</a:t>
            </a:r>
          </a:p>
        </p:txBody>
      </p:sp>
      <p:sp>
        <p:nvSpPr>
          <p:cNvPr id="29" name="TextBox 14" descr="Tips for Success &#10;Follow all safety protocols&#10;Our focus&#10;Communicate early and often&#10;Be proactive when noticing constructability issues or value engineering&#10;">
            <a:extLst>
              <a:ext uri="{FF2B5EF4-FFF2-40B4-BE49-F238E27FC236}">
                <a16:creationId xmlns:a16="http://schemas.microsoft.com/office/drawing/2014/main" id="{E75F8C54-D338-639D-1D24-844B5CB6A7C8}"/>
              </a:ext>
            </a:extLst>
          </p:cNvPr>
          <p:cNvSpPr txBox="1"/>
          <p:nvPr/>
        </p:nvSpPr>
        <p:spPr>
          <a:xfrm>
            <a:off x="242240" y="2917980"/>
            <a:ext cx="4331682" cy="368178"/>
          </a:xfrm>
          <a:prstGeom prst="rect">
            <a:avLst/>
          </a:prstGeom>
        </p:spPr>
        <p:txBody>
          <a:bodyPr lIns="0" tIns="0" rIns="0" bIns="0" rtlCol="0" anchor="t">
            <a:spAutoFit/>
          </a:bodyPr>
          <a:lstStyle/>
          <a:p>
            <a:pPr>
              <a:lnSpc>
                <a:spcPts val="3107"/>
              </a:lnSpc>
              <a:spcBef>
                <a:spcPct val="0"/>
              </a:spcBef>
            </a:pPr>
            <a:r>
              <a:rPr lang="en-US" sz="2400" b="1" dirty="0">
                <a:solidFill>
                  <a:srgbClr val="003479"/>
                </a:solidFill>
                <a:latin typeface="Lucida Sans Semi-Bold"/>
                <a:ea typeface="Lucida Sans Semi-Bold"/>
                <a:cs typeface="Lucida Sans Semi-Bold"/>
                <a:sym typeface="Lucida Sans Semi-Bold"/>
              </a:rPr>
              <a:t>Tips for Success </a:t>
            </a:r>
          </a:p>
        </p:txBody>
      </p:sp>
      <p:sp>
        <p:nvSpPr>
          <p:cNvPr id="27" name="TextBox 12">
            <a:extLst>
              <a:ext uri="{FF2B5EF4-FFF2-40B4-BE49-F238E27FC236}">
                <a16:creationId xmlns:a16="http://schemas.microsoft.com/office/drawing/2014/main" id="{E258F43B-5027-897B-8DAF-6D3BA27F8694}"/>
              </a:ext>
            </a:extLst>
          </p:cNvPr>
          <p:cNvSpPr txBox="1"/>
          <p:nvPr/>
        </p:nvSpPr>
        <p:spPr>
          <a:xfrm>
            <a:off x="360834" y="3405587"/>
            <a:ext cx="4660392" cy="1805751"/>
          </a:xfrm>
          <a:prstGeom prst="rect">
            <a:avLst/>
          </a:prstGeom>
        </p:spPr>
        <p:txBody>
          <a:bodyPr lIns="0" tIns="0" rIns="0" bIns="0" rtlCol="0" anchor="t">
            <a:spAutoFit/>
          </a:bodyPr>
          <a:lstStyle/>
          <a:p>
            <a:pPr marL="297417" lvl="1" indent="-148708">
              <a:lnSpc>
                <a:spcPts val="2865"/>
              </a:lnSpc>
              <a:spcBef>
                <a:spcPct val="0"/>
              </a:spcBef>
              <a:buFont typeface="Arial"/>
              <a:buChar char="•"/>
            </a:pPr>
            <a:r>
              <a:rPr lang="en-US" sz="1377" spc="48" dirty="0">
                <a:solidFill>
                  <a:srgbClr val="051D40"/>
                </a:solidFill>
                <a:latin typeface="Lucida Sans"/>
                <a:ea typeface="Lucida Sans"/>
                <a:cs typeface="Lucida Sans"/>
                <a:sym typeface="Lucida Sans"/>
              </a:rPr>
              <a:t>Follow all safety protocols</a:t>
            </a:r>
          </a:p>
          <a:p>
            <a:pPr marL="594834" lvl="2" indent="-198278">
              <a:lnSpc>
                <a:spcPts val="2865"/>
              </a:lnSpc>
              <a:spcBef>
                <a:spcPct val="0"/>
              </a:spcBef>
              <a:buFont typeface="Arial"/>
              <a:buChar char="⚬"/>
            </a:pPr>
            <a:r>
              <a:rPr lang="en-US" sz="1377" spc="48" dirty="0">
                <a:solidFill>
                  <a:srgbClr val="051D40"/>
                </a:solidFill>
                <a:latin typeface="Lucida Sans"/>
                <a:ea typeface="Lucida Sans"/>
                <a:cs typeface="Lucida Sans"/>
                <a:sym typeface="Lucida Sans"/>
              </a:rPr>
              <a:t>Our focus</a:t>
            </a:r>
          </a:p>
          <a:p>
            <a:pPr marL="297417" lvl="1" indent="-148708">
              <a:lnSpc>
                <a:spcPts val="2865"/>
              </a:lnSpc>
              <a:spcBef>
                <a:spcPct val="0"/>
              </a:spcBef>
              <a:buFont typeface="Arial"/>
              <a:buChar char="•"/>
            </a:pPr>
            <a:r>
              <a:rPr lang="en-US" sz="1377" spc="48" dirty="0">
                <a:solidFill>
                  <a:srgbClr val="051D40"/>
                </a:solidFill>
                <a:latin typeface="Lucida Sans"/>
                <a:ea typeface="Lucida Sans"/>
                <a:cs typeface="Lucida Sans"/>
                <a:sym typeface="Lucida Sans"/>
              </a:rPr>
              <a:t>Communicate early and often</a:t>
            </a:r>
          </a:p>
          <a:p>
            <a:pPr marL="297417" lvl="1" indent="-148708">
              <a:lnSpc>
                <a:spcPts val="2865"/>
              </a:lnSpc>
              <a:spcBef>
                <a:spcPct val="0"/>
              </a:spcBef>
              <a:buFont typeface="Arial"/>
              <a:buChar char="•"/>
            </a:pPr>
            <a:r>
              <a:rPr lang="en-US" sz="1377" spc="48" dirty="0">
                <a:solidFill>
                  <a:srgbClr val="051D40"/>
                </a:solidFill>
                <a:latin typeface="Lucida Sans"/>
                <a:ea typeface="Lucida Sans"/>
                <a:cs typeface="Lucida Sans"/>
                <a:sym typeface="Lucida Sans"/>
              </a:rPr>
              <a:t>Be proactive when noticing constructability issues or value engineering</a:t>
            </a:r>
          </a:p>
        </p:txBody>
      </p:sp>
      <p:grpSp>
        <p:nvGrpSpPr>
          <p:cNvPr id="21" name="Group 4" descr="Gilmore Employees ">
            <a:extLst>
              <a:ext uri="{FF2B5EF4-FFF2-40B4-BE49-F238E27FC236}">
                <a16:creationId xmlns:a16="http://schemas.microsoft.com/office/drawing/2014/main" id="{E5947384-CE62-1F7E-0E8E-C1709A4943C8}"/>
              </a:ext>
            </a:extLst>
          </p:cNvPr>
          <p:cNvGrpSpPr/>
          <p:nvPr/>
        </p:nvGrpSpPr>
        <p:grpSpPr>
          <a:xfrm>
            <a:off x="6169401" y="0"/>
            <a:ext cx="6022599" cy="6858000"/>
            <a:chOff x="0" y="0"/>
            <a:chExt cx="803013" cy="914400"/>
          </a:xfrm>
        </p:grpSpPr>
        <p:sp>
          <p:nvSpPr>
            <p:cNvPr id="22" name="Freeform 5" descr="The Gilmore team at the Annual MearBear Memorial Clay Shoot">
              <a:extLst>
                <a:ext uri="{FF2B5EF4-FFF2-40B4-BE49-F238E27FC236}">
                  <a16:creationId xmlns:a16="http://schemas.microsoft.com/office/drawing/2014/main" id="{FDE8DDDA-47F1-52B6-C633-9C6D0B044B55}"/>
                </a:ext>
              </a:extLst>
            </p:cNvPr>
            <p:cNvSpPr/>
            <p:nvPr/>
          </p:nvSpPr>
          <p:spPr>
            <a:xfrm>
              <a:off x="0" y="0"/>
              <a:ext cx="803013" cy="914400"/>
            </a:xfrm>
            <a:custGeom>
              <a:avLst/>
              <a:gdLst/>
              <a:ahLst/>
              <a:cxnLst/>
              <a:rect l="l" t="t" r="r" b="b"/>
              <a:pathLst>
                <a:path w="803013" h="914400">
                  <a:moveTo>
                    <a:pt x="0" y="0"/>
                  </a:moveTo>
                  <a:lnTo>
                    <a:pt x="803013" y="0"/>
                  </a:lnTo>
                  <a:lnTo>
                    <a:pt x="803013" y="914400"/>
                  </a:lnTo>
                  <a:lnTo>
                    <a:pt x="0" y="91440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sz="1200" dirty="0"/>
            </a:p>
          </p:txBody>
        </p:sp>
      </p:grpSp>
      <p:grpSp>
        <p:nvGrpSpPr>
          <p:cNvPr id="23" name="Group 6">
            <a:extLst>
              <a:ext uri="{FF2B5EF4-FFF2-40B4-BE49-F238E27FC236}">
                <a16:creationId xmlns:a16="http://schemas.microsoft.com/office/drawing/2014/main" id="{5C0235A3-DD27-25A5-3D03-6E7A4CE87AD8}"/>
              </a:ext>
              <a:ext uri="{C183D7F6-B498-43B3-948B-1728B52AA6E4}">
                <adec:decorative xmlns:adec="http://schemas.microsoft.com/office/drawing/2017/decorative" val="1"/>
              </a:ext>
            </a:extLst>
          </p:cNvPr>
          <p:cNvGrpSpPr/>
          <p:nvPr/>
        </p:nvGrpSpPr>
        <p:grpSpPr>
          <a:xfrm>
            <a:off x="10532795" y="5202454"/>
            <a:ext cx="1659205" cy="1655546"/>
            <a:chOff x="0" y="0"/>
            <a:chExt cx="1714512" cy="1710731"/>
          </a:xfrm>
        </p:grpSpPr>
        <p:sp>
          <p:nvSpPr>
            <p:cNvPr id="24" name="Freeform 7">
              <a:extLst>
                <a:ext uri="{FF2B5EF4-FFF2-40B4-BE49-F238E27FC236}">
                  <a16:creationId xmlns:a16="http://schemas.microsoft.com/office/drawing/2014/main" id="{D5CD30E4-6E24-8F37-3F3A-453A4D7DEE97}"/>
                </a:ext>
              </a:extLst>
            </p:cNvPr>
            <p:cNvSpPr/>
            <p:nvPr/>
          </p:nvSpPr>
          <p:spPr>
            <a:xfrm>
              <a:off x="0" y="0"/>
              <a:ext cx="1714512" cy="1710731"/>
            </a:xfrm>
            <a:custGeom>
              <a:avLst/>
              <a:gdLst/>
              <a:ahLst/>
              <a:cxnLst/>
              <a:rect l="l" t="t" r="r" b="b"/>
              <a:pathLst>
                <a:path w="1714512" h="1710731">
                  <a:moveTo>
                    <a:pt x="0" y="0"/>
                  </a:moveTo>
                  <a:lnTo>
                    <a:pt x="1714512" y="0"/>
                  </a:lnTo>
                  <a:lnTo>
                    <a:pt x="1714512" y="1710731"/>
                  </a:lnTo>
                  <a:lnTo>
                    <a:pt x="0" y="1710731"/>
                  </a:lnTo>
                  <a:close/>
                </a:path>
              </a:pathLst>
            </a:custGeom>
            <a:solidFill>
              <a:srgbClr val="003479">
                <a:alpha val="74902"/>
              </a:srgbClr>
            </a:solidFill>
          </p:spPr>
          <p:txBody>
            <a:bodyPr/>
            <a:lstStyle/>
            <a:p>
              <a:endParaRPr lang="en-US" sz="1200"/>
            </a:p>
          </p:txBody>
        </p:sp>
      </p:grpSp>
      <p:sp>
        <p:nvSpPr>
          <p:cNvPr id="25" name="Freeform 8" descr="Gilmore Logo">
            <a:extLst>
              <a:ext uri="{FF2B5EF4-FFF2-40B4-BE49-F238E27FC236}">
                <a16:creationId xmlns:a16="http://schemas.microsoft.com/office/drawing/2014/main" id="{6154D3DA-7963-6E98-6D0C-4C2AC76020D4}"/>
              </a:ext>
            </a:extLst>
          </p:cNvPr>
          <p:cNvSpPr/>
          <p:nvPr/>
        </p:nvSpPr>
        <p:spPr>
          <a:xfrm>
            <a:off x="10867237" y="5535718"/>
            <a:ext cx="990321" cy="1067417"/>
          </a:xfrm>
          <a:custGeom>
            <a:avLst/>
            <a:gdLst/>
            <a:ahLst/>
            <a:cxnLst/>
            <a:rect l="l" t="t" r="r" b="b"/>
            <a:pathLst>
              <a:path w="1485481" h="1601126">
                <a:moveTo>
                  <a:pt x="0" y="0"/>
                </a:moveTo>
                <a:lnTo>
                  <a:pt x="1485481" y="0"/>
                </a:lnTo>
                <a:lnTo>
                  <a:pt x="1485481" y="1601126"/>
                </a:lnTo>
                <a:lnTo>
                  <a:pt x="0" y="1601126"/>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sz="12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542727" y="282216"/>
            <a:ext cx="4935677"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609630">
              <a:lnSpc>
                <a:spcPct val="100000"/>
              </a:lnSpc>
              <a:spcBef>
                <a:spcPts val="0"/>
              </a:spcBef>
              <a:defRPr/>
            </a:pPr>
            <a:r>
              <a:rPr lang="en-US" sz="4000" b="1" spc="-100" dirty="0">
                <a:solidFill>
                  <a:srgbClr val="00467F"/>
                </a:solidFill>
                <a:latin typeface="Lucida Sans Semi-Bold"/>
                <a:ea typeface="Lucida Sans Semi-Bold"/>
                <a:cs typeface="Lucida Sans Semi-Bold"/>
                <a:sym typeface="Lucida Sans Semi-Bold"/>
              </a:rPr>
              <a:t>Prequalify T</a:t>
            </a:r>
            <a:r>
              <a:rPr lang="en-US" sz="4000" b="1" spc="-100" dirty="0" err="1">
                <a:solidFill>
                  <a:srgbClr val="00467F"/>
                </a:solidFill>
                <a:latin typeface="Lucida Sans Semi-Bold"/>
                <a:ea typeface="Lucida Sans Semi-Bold"/>
                <a:cs typeface="Lucida Sans Semi-Bold"/>
                <a:sym typeface="Lucida Sans Semi-Bold"/>
              </a:rPr>
              <a:t>oday</a:t>
            </a:r>
            <a:r>
              <a:rPr lang="en-US" sz="4000" b="1" spc="-100" dirty="0">
                <a:solidFill>
                  <a:srgbClr val="00467F"/>
                </a:solidFill>
                <a:latin typeface="Lucida Sans Semi-Bold"/>
                <a:ea typeface="Lucida Sans Semi-Bold"/>
                <a:cs typeface="Lucida Sans Semi-Bold"/>
                <a:sym typeface="Lucida Sans Semi-Bold"/>
              </a:rPr>
              <a:t>!</a:t>
            </a:r>
          </a:p>
        </p:txBody>
      </p:sp>
      <p:sp>
        <p:nvSpPr>
          <p:cNvPr id="3" name="TextBox 3"/>
          <p:cNvSpPr txBox="1"/>
          <p:nvPr/>
        </p:nvSpPr>
        <p:spPr>
          <a:xfrm>
            <a:off x="542727" y="899903"/>
            <a:ext cx="5757138" cy="820481"/>
          </a:xfrm>
          <a:prstGeom prst="rect">
            <a:avLst/>
          </a:prstGeom>
        </p:spPr>
        <p:txBody>
          <a:bodyPr lIns="0" tIns="0" rIns="0" bIns="0" rtlCol="0" anchor="t">
            <a:spAutoFit/>
          </a:bodyPr>
          <a:lstStyle/>
          <a:p>
            <a:pPr algn="l"/>
            <a:r>
              <a:rPr lang="en-US" sz="1333" dirty="0">
                <a:solidFill>
                  <a:srgbClr val="B89B71"/>
                </a:solidFill>
                <a:latin typeface="Lucida Sans"/>
                <a:ea typeface="Lucida Sans"/>
                <a:cs typeface="Lucida Sans"/>
                <a:sym typeface="Lucida Sans"/>
              </a:rPr>
              <a:t>1. Visit </a:t>
            </a:r>
            <a:r>
              <a:rPr lang="en-US" sz="1333" b="1" i="1" dirty="0">
                <a:solidFill>
                  <a:srgbClr val="B89B71"/>
                </a:solidFill>
                <a:latin typeface="Lucida Sans Semi-Bold Italics"/>
                <a:ea typeface="Lucida Sans Semi-Bold Italics"/>
                <a:cs typeface="Lucida Sans Semi-Bold Italics"/>
                <a:sym typeface="Lucida Sans Semi-Bold Italics"/>
              </a:rPr>
              <a:t>Gilmorecc.com</a:t>
            </a:r>
          </a:p>
          <a:p>
            <a:pPr algn="l"/>
            <a:r>
              <a:rPr lang="en-US" sz="1333" dirty="0">
                <a:solidFill>
                  <a:srgbClr val="B89B71"/>
                </a:solidFill>
                <a:latin typeface="Lucida Sans"/>
                <a:ea typeface="Lucida Sans"/>
                <a:cs typeface="Lucida Sans"/>
                <a:sym typeface="Lucida Sans"/>
              </a:rPr>
              <a:t>2. Click on the “</a:t>
            </a:r>
            <a:r>
              <a:rPr lang="en-US" sz="1333" b="1" dirty="0">
                <a:solidFill>
                  <a:srgbClr val="B89B71"/>
                </a:solidFill>
                <a:latin typeface="Lucida Sans"/>
                <a:ea typeface="Lucida Sans"/>
                <a:cs typeface="Lucida Sans"/>
                <a:sym typeface="Lucida Sans"/>
              </a:rPr>
              <a:t>Jobs</a:t>
            </a:r>
            <a:r>
              <a:rPr lang="en-US" sz="1333" dirty="0">
                <a:solidFill>
                  <a:srgbClr val="B89B71"/>
                </a:solidFill>
                <a:latin typeface="Lucida Sans"/>
                <a:ea typeface="Lucida Sans"/>
                <a:cs typeface="Lucida Sans"/>
                <a:sym typeface="Lucida Sans"/>
              </a:rPr>
              <a:t>” tab.</a:t>
            </a:r>
          </a:p>
          <a:p>
            <a:pPr algn="l"/>
            <a:r>
              <a:rPr lang="en-US" sz="1333" dirty="0">
                <a:solidFill>
                  <a:srgbClr val="B89B71"/>
                </a:solidFill>
                <a:latin typeface="Lucida Sans"/>
                <a:ea typeface="Lucida Sans"/>
                <a:cs typeface="Lucida Sans"/>
                <a:sym typeface="Lucida Sans"/>
              </a:rPr>
              <a:t>3. Select “</a:t>
            </a:r>
            <a:r>
              <a:rPr lang="en-US" sz="1333" b="1" dirty="0">
                <a:solidFill>
                  <a:srgbClr val="B89B71"/>
                </a:solidFill>
                <a:latin typeface="Lucida Sans Semi-Bold"/>
                <a:ea typeface="Lucida Sans Semi-Bold"/>
                <a:cs typeface="Lucida Sans Semi-Bold"/>
                <a:sym typeface="Lucida Sans Semi-Bold"/>
              </a:rPr>
              <a:t>Become a Trade Partner</a:t>
            </a:r>
            <a:r>
              <a:rPr lang="en-US" sz="1333" dirty="0">
                <a:solidFill>
                  <a:srgbClr val="B89B71"/>
                </a:solidFill>
                <a:latin typeface="Lucida Sans"/>
                <a:ea typeface="Lucida Sans"/>
                <a:cs typeface="Lucida Sans"/>
                <a:sym typeface="Lucida Sans"/>
              </a:rPr>
              <a:t>”</a:t>
            </a:r>
          </a:p>
          <a:p>
            <a:pPr algn="l"/>
            <a:r>
              <a:rPr lang="en-US" sz="1333" spc="-100" dirty="0">
                <a:solidFill>
                  <a:srgbClr val="B89B71"/>
                </a:solidFill>
                <a:latin typeface="Lucida Sans"/>
                <a:ea typeface="Lucida Sans"/>
                <a:cs typeface="Lucida Sans"/>
                <a:sym typeface="Lucida Sans"/>
              </a:rPr>
              <a:t>4. Complete application and email to: </a:t>
            </a:r>
            <a:r>
              <a:rPr lang="en-US" sz="1333" u="sng" spc="-100" dirty="0">
                <a:solidFill>
                  <a:srgbClr val="B89B71"/>
                </a:solidFill>
                <a:latin typeface="Lucida Sans"/>
                <a:ea typeface="Lucida Sans"/>
                <a:cs typeface="Lucida Sans"/>
                <a:sym typeface="Lucida Sans"/>
              </a:rPr>
              <a:t>prequal@gilmorecc.com</a:t>
            </a:r>
          </a:p>
        </p:txBody>
      </p:sp>
      <p:grpSp>
        <p:nvGrpSpPr>
          <p:cNvPr id="7" name="Group 7" descr="Prequalification Page on Gilmore's Website"/>
          <p:cNvGrpSpPr>
            <a:grpSpLocks noChangeAspect="1"/>
          </p:cNvGrpSpPr>
          <p:nvPr/>
        </p:nvGrpSpPr>
        <p:grpSpPr>
          <a:xfrm>
            <a:off x="542727" y="1861201"/>
            <a:ext cx="4414770" cy="2602254"/>
            <a:chOff x="0" y="0"/>
            <a:chExt cx="7981950" cy="4578350"/>
          </a:xfrm>
        </p:grpSpPr>
        <p:sp>
          <p:nvSpPr>
            <p:cNvPr id="8" name="Freeform 8"/>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txBody>
            <a:bodyPr/>
            <a:lstStyle/>
            <a:p>
              <a:endParaRPr lang="en-US" sz="1200"/>
            </a:p>
          </p:txBody>
        </p:sp>
        <p:sp>
          <p:nvSpPr>
            <p:cNvPr id="9" name="Freeform 9"/>
            <p:cNvSpPr/>
            <p:nvPr/>
          </p:nvSpPr>
          <p:spPr>
            <a:xfrm>
              <a:off x="0" y="0"/>
              <a:ext cx="7981950" cy="4542791"/>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969696"/>
            </a:solidFill>
          </p:spPr>
          <p:txBody>
            <a:bodyPr/>
            <a:lstStyle/>
            <a:p>
              <a:endParaRPr lang="en-US" sz="1200" dirty="0"/>
            </a:p>
          </p:txBody>
        </p:sp>
        <p:sp>
          <p:nvSpPr>
            <p:cNvPr id="10" name="Freeform 10"/>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727171"/>
            </a:solidFill>
          </p:spPr>
          <p:txBody>
            <a:bodyPr/>
            <a:lstStyle/>
            <a:p>
              <a:endParaRPr lang="en-US" sz="1200"/>
            </a:p>
          </p:txBody>
        </p:sp>
        <p:sp>
          <p:nvSpPr>
            <p:cNvPr id="11" name="Freeform 11"/>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727171"/>
            </a:solidFill>
          </p:spPr>
          <p:txBody>
            <a:bodyPr/>
            <a:lstStyle/>
            <a:p>
              <a:endParaRPr lang="en-US" sz="1200"/>
            </a:p>
          </p:txBody>
        </p:sp>
        <p:sp>
          <p:nvSpPr>
            <p:cNvPr id="12" name="Freeform 12"/>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sz="1200" dirty="0"/>
            </a:p>
          </p:txBody>
        </p:sp>
      </p:grpSp>
      <p:sp>
        <p:nvSpPr>
          <p:cNvPr id="15" name="TextBox 15"/>
          <p:cNvSpPr txBox="1"/>
          <p:nvPr/>
        </p:nvSpPr>
        <p:spPr>
          <a:xfrm>
            <a:off x="514282" y="4702622"/>
            <a:ext cx="5442578" cy="1873141"/>
          </a:xfrm>
          <a:prstGeom prst="rect">
            <a:avLst/>
          </a:prstGeom>
        </p:spPr>
        <p:txBody>
          <a:bodyPr lIns="0" tIns="0" rIns="0" bIns="0" rtlCol="0" anchor="t">
            <a:spAutoFit/>
          </a:bodyPr>
          <a:lstStyle/>
          <a:p>
            <a:pPr algn="l"/>
            <a:r>
              <a:rPr lang="en-US" sz="1600" b="1" dirty="0">
                <a:solidFill>
                  <a:srgbClr val="00467F"/>
                </a:solidFill>
                <a:latin typeface="Lucida Sans Semi-Bold"/>
                <a:ea typeface="Lucida Sans Semi-Bold"/>
                <a:cs typeface="Lucida Sans Semi-Bold"/>
                <a:sym typeface="Lucida Sans Semi-Bold"/>
              </a:rPr>
              <a:t>The following key risk factors will be reviewed:</a:t>
            </a:r>
          </a:p>
          <a:p>
            <a:pPr marL="355883" lvl="1" indent="-177942">
              <a:lnSpc>
                <a:spcPct val="150000"/>
              </a:lnSpc>
              <a:buFont typeface="Arial"/>
              <a:buChar char="•"/>
            </a:pPr>
            <a:r>
              <a:rPr lang="en-US" sz="1200" dirty="0">
                <a:solidFill>
                  <a:srgbClr val="00467F"/>
                </a:solidFill>
                <a:latin typeface="Lucida Sans"/>
                <a:ea typeface="Lucida Sans"/>
                <a:cs typeface="Lucida Sans"/>
                <a:sym typeface="Lucida Sans"/>
              </a:rPr>
              <a:t>Experience</a:t>
            </a:r>
          </a:p>
          <a:p>
            <a:pPr marL="355883" lvl="1" indent="-177942">
              <a:lnSpc>
                <a:spcPct val="150000"/>
              </a:lnSpc>
              <a:buFont typeface="Arial"/>
              <a:buChar char="•"/>
            </a:pPr>
            <a:r>
              <a:rPr lang="en-US" sz="1200" dirty="0">
                <a:solidFill>
                  <a:srgbClr val="00467F"/>
                </a:solidFill>
                <a:latin typeface="Lucida Sans"/>
                <a:ea typeface="Lucida Sans"/>
                <a:cs typeface="Lucida Sans"/>
                <a:sym typeface="Lucida Sans"/>
              </a:rPr>
              <a:t>Experience Modification Rate (EMR)</a:t>
            </a:r>
          </a:p>
          <a:p>
            <a:pPr marL="355883" lvl="1" indent="-177942">
              <a:lnSpc>
                <a:spcPct val="150000"/>
              </a:lnSpc>
              <a:buFont typeface="Arial"/>
              <a:buChar char="•"/>
            </a:pPr>
            <a:r>
              <a:rPr lang="en-US" sz="1200" dirty="0">
                <a:solidFill>
                  <a:srgbClr val="00467F"/>
                </a:solidFill>
                <a:latin typeface="Lucida Sans"/>
                <a:ea typeface="Lucida Sans"/>
                <a:cs typeface="Lucida Sans"/>
                <a:sym typeface="Lucida Sans"/>
              </a:rPr>
              <a:t>Insurance</a:t>
            </a:r>
          </a:p>
          <a:p>
            <a:pPr marL="355883" lvl="1" indent="-177942">
              <a:lnSpc>
                <a:spcPct val="150000"/>
              </a:lnSpc>
              <a:buFont typeface="Arial"/>
              <a:buChar char="•"/>
            </a:pPr>
            <a:r>
              <a:rPr lang="en-US" sz="1200" dirty="0">
                <a:solidFill>
                  <a:srgbClr val="00467F"/>
                </a:solidFill>
                <a:latin typeface="Lucida Sans"/>
                <a:ea typeface="Lucida Sans"/>
                <a:cs typeface="Lucida Sans"/>
                <a:sym typeface="Lucida Sans"/>
              </a:rPr>
              <a:t>Financial Strength</a:t>
            </a:r>
          </a:p>
          <a:p>
            <a:pPr marL="355883" lvl="1" indent="-177942">
              <a:lnSpc>
                <a:spcPct val="150000"/>
              </a:lnSpc>
              <a:buFont typeface="Arial"/>
              <a:buChar char="•"/>
            </a:pPr>
            <a:r>
              <a:rPr lang="en-US" sz="1200" dirty="0">
                <a:solidFill>
                  <a:srgbClr val="00467F"/>
                </a:solidFill>
                <a:latin typeface="Lucida Sans"/>
                <a:ea typeface="Lucida Sans"/>
                <a:cs typeface="Lucida Sans"/>
                <a:sym typeface="Lucida Sans"/>
              </a:rPr>
              <a:t>Bonding Ability</a:t>
            </a:r>
          </a:p>
          <a:p>
            <a:pPr marL="355883" lvl="1" indent="-177942">
              <a:lnSpc>
                <a:spcPct val="150000"/>
              </a:lnSpc>
              <a:buFont typeface="Arial"/>
              <a:buChar char="•"/>
            </a:pPr>
            <a:r>
              <a:rPr lang="en-US" sz="1200" dirty="0">
                <a:solidFill>
                  <a:srgbClr val="00467F"/>
                </a:solidFill>
                <a:latin typeface="Lucida Sans"/>
                <a:ea typeface="Lucida Sans"/>
                <a:cs typeface="Lucida Sans"/>
                <a:sym typeface="Lucida Sans"/>
              </a:rPr>
              <a:t>References</a:t>
            </a:r>
          </a:p>
        </p:txBody>
      </p:sp>
      <p:grpSp>
        <p:nvGrpSpPr>
          <p:cNvPr id="27" name="Group 26" descr="Scan QR Code for Prequalification Applicaiton">
            <a:extLst>
              <a:ext uri="{FF2B5EF4-FFF2-40B4-BE49-F238E27FC236}">
                <a16:creationId xmlns:a16="http://schemas.microsoft.com/office/drawing/2014/main" id="{FB8AE6CF-EC02-84E3-BDB2-551AE4AC8D6A}"/>
              </a:ext>
            </a:extLst>
          </p:cNvPr>
          <p:cNvGrpSpPr/>
          <p:nvPr/>
        </p:nvGrpSpPr>
        <p:grpSpPr>
          <a:xfrm>
            <a:off x="6079588" y="199770"/>
            <a:ext cx="5757138" cy="1661431"/>
            <a:chOff x="219290" y="5808004"/>
            <a:chExt cx="8185951" cy="2385441"/>
          </a:xfrm>
        </p:grpSpPr>
        <p:sp>
          <p:nvSpPr>
            <p:cNvPr id="4" name="Freeform 4" descr="Scan QC to visit website"/>
            <p:cNvSpPr/>
            <p:nvPr/>
          </p:nvSpPr>
          <p:spPr>
            <a:xfrm>
              <a:off x="3524105" y="5933929"/>
              <a:ext cx="4775529" cy="2101135"/>
            </a:xfrm>
            <a:custGeom>
              <a:avLst/>
              <a:gdLst/>
              <a:ahLst/>
              <a:cxnLst/>
              <a:rect l="l" t="t" r="r" b="b"/>
              <a:pathLst>
                <a:path w="5136185" h="2362645">
                  <a:moveTo>
                    <a:pt x="0" y="0"/>
                  </a:moveTo>
                  <a:lnTo>
                    <a:pt x="5136185" y="0"/>
                  </a:lnTo>
                  <a:lnTo>
                    <a:pt x="5136185" y="2362645"/>
                  </a:lnTo>
                  <a:lnTo>
                    <a:pt x="0" y="23626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dirty="0"/>
            </a:p>
          </p:txBody>
        </p:sp>
        <p:sp>
          <p:nvSpPr>
            <p:cNvPr id="5" name="Freeform 5">
              <a:extLst>
                <a:ext uri="{C183D7F6-B498-43B3-948B-1728B52AA6E4}">
                  <adec:decorative xmlns:adec="http://schemas.microsoft.com/office/drawing/2017/decorative" val="1"/>
                </a:ext>
              </a:extLst>
            </p:cNvPr>
            <p:cNvSpPr/>
            <p:nvPr/>
          </p:nvSpPr>
          <p:spPr>
            <a:xfrm rot="395298">
              <a:off x="1174708" y="7305489"/>
              <a:ext cx="1980337" cy="336837"/>
            </a:xfrm>
            <a:custGeom>
              <a:avLst/>
              <a:gdLst/>
              <a:ahLst/>
              <a:cxnLst/>
              <a:rect l="l" t="t" r="r" b="b"/>
              <a:pathLst>
                <a:path w="2209439" h="624166">
                  <a:moveTo>
                    <a:pt x="0" y="0"/>
                  </a:moveTo>
                  <a:lnTo>
                    <a:pt x="2209438" y="0"/>
                  </a:lnTo>
                  <a:lnTo>
                    <a:pt x="2209438" y="624166"/>
                  </a:lnTo>
                  <a:lnTo>
                    <a:pt x="0" y="6241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pic>
          <p:nvPicPr>
            <p:cNvPr id="6" name="Picture 6" descr="QR Code for Prequal Application"/>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19800" y="5808004"/>
              <a:ext cx="2385441" cy="2385441"/>
            </a:xfrm>
            <a:prstGeom prst="rect">
              <a:avLst/>
            </a:prstGeom>
          </p:spPr>
        </p:pic>
        <p:sp>
          <p:nvSpPr>
            <p:cNvPr id="13" name="TextBox 13"/>
            <p:cNvSpPr txBox="1"/>
            <p:nvPr/>
          </p:nvSpPr>
          <p:spPr>
            <a:xfrm>
              <a:off x="219290" y="5933929"/>
              <a:ext cx="3201827" cy="980461"/>
            </a:xfrm>
            <a:prstGeom prst="rect">
              <a:avLst/>
            </a:prstGeom>
          </p:spPr>
          <p:txBody>
            <a:bodyPr wrap="square" lIns="0" tIns="0" rIns="0" bIns="0" rtlCol="0" anchor="t">
              <a:spAutoFit/>
            </a:bodyPr>
            <a:lstStyle/>
            <a:p>
              <a:pPr algn="ctr">
                <a:lnSpc>
                  <a:spcPts val="2753"/>
                </a:lnSpc>
              </a:pPr>
              <a:r>
                <a:rPr lang="en-US" sz="1867" b="1" dirty="0">
                  <a:solidFill>
                    <a:srgbClr val="000000"/>
                  </a:solidFill>
                  <a:latin typeface="Lucida Sans Semi-Bold"/>
                  <a:ea typeface="Lucida Sans Semi-Bold"/>
                  <a:cs typeface="Lucida Sans Semi-Bold"/>
                  <a:sym typeface="Lucida Sans Semi-Bold"/>
                </a:rPr>
                <a:t>Scan for Prequal application</a:t>
              </a:r>
            </a:p>
          </p:txBody>
        </p:sp>
      </p:grpSp>
      <p:cxnSp>
        <p:nvCxnSpPr>
          <p:cNvPr id="17" name="Straight Arrow Connector 16">
            <a:extLst>
              <a:ext uri="{FF2B5EF4-FFF2-40B4-BE49-F238E27FC236}">
                <a16:creationId xmlns:a16="http://schemas.microsoft.com/office/drawing/2014/main" id="{309539C0-DACB-816A-5484-05D352BDA7CF}"/>
              </a:ext>
              <a:ext uri="{C183D7F6-B498-43B3-948B-1728B52AA6E4}">
                <adec:decorative xmlns:adec="http://schemas.microsoft.com/office/drawing/2017/decorative" val="1"/>
              </a:ext>
            </a:extLst>
          </p:cNvPr>
          <p:cNvCxnSpPr>
            <a:cxnSpLocks/>
          </p:cNvCxnSpPr>
          <p:nvPr/>
        </p:nvCxnSpPr>
        <p:spPr>
          <a:xfrm flipH="1">
            <a:off x="3734679" y="2229781"/>
            <a:ext cx="216231" cy="226295"/>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12" descr="Targeted Trade Scopes&#10;Aviation/Terminal &amp; Concession Projects&#10;Electrical (Low &amp; High Voltage)&#10;Mechanical/HVAC&#10;Plumbing&#10;Fire Suppression&#10;Security &amp; Access Control Systems&#10;Temporary Barriers/Phasing Contractors&#10;Drywall &amp; Framing&#10;Painting&#10;Flooring (Tile, Carpet, Resilient)&#10;Millwork &amp; Casework&#10;Wayfinding &amp; Signage&#10;Doors, Frames, &amp; Hardware&#10;Site &amp; Core Construction&#10;Demolition&#10;Earthwork &amp; Excavation&#10;Concrete (Foundations &amp; Flatwork)&#10;Structural &amp; Misc. Steel&#10;Roofing&#10;Site Utilities&#10;Traffic Control/Site Logistics&#10;Final Cleaning&#10;&#10;&#10;&#10;">
            <a:extLst>
              <a:ext uri="{FF2B5EF4-FFF2-40B4-BE49-F238E27FC236}">
                <a16:creationId xmlns:a16="http://schemas.microsoft.com/office/drawing/2014/main" id="{89D79880-8506-BCC2-7E01-1704C8378290}"/>
              </a:ext>
            </a:extLst>
          </p:cNvPr>
          <p:cNvSpPr txBox="1"/>
          <p:nvPr/>
        </p:nvSpPr>
        <p:spPr>
          <a:xfrm>
            <a:off x="6096000" y="2158070"/>
            <a:ext cx="4663448" cy="397545"/>
          </a:xfrm>
          <a:prstGeom prst="rect">
            <a:avLst/>
          </a:prstGeom>
        </p:spPr>
        <p:txBody>
          <a:bodyPr wrap="square" lIns="0" tIns="0" rIns="0" bIns="0" rtlCol="0" anchor="t">
            <a:spAutoFit/>
          </a:bodyPr>
          <a:lstStyle/>
          <a:p>
            <a:pPr>
              <a:lnSpc>
                <a:spcPts val="3140"/>
              </a:lnSpc>
              <a:spcBef>
                <a:spcPct val="0"/>
              </a:spcBef>
            </a:pPr>
            <a:r>
              <a:rPr lang="en-US" sz="2855" b="1" dirty="0">
                <a:solidFill>
                  <a:srgbClr val="003479"/>
                </a:solidFill>
                <a:latin typeface="Lucida Sans Semi-Bold"/>
                <a:ea typeface="Lucida Sans Semi-Bold"/>
                <a:cs typeface="Lucida Sans Semi-Bold"/>
                <a:sym typeface="Lucida Sans Semi-Bold"/>
              </a:rPr>
              <a:t>Targeted Trade Scopes</a:t>
            </a:r>
          </a:p>
        </p:txBody>
      </p:sp>
      <p:sp>
        <p:nvSpPr>
          <p:cNvPr id="37" name="AutoShape 8">
            <a:extLst>
              <a:ext uri="{FF2B5EF4-FFF2-40B4-BE49-F238E27FC236}">
                <a16:creationId xmlns:a16="http://schemas.microsoft.com/office/drawing/2014/main" id="{C47FC21D-86B9-9C66-4255-435E63201E49}"/>
              </a:ext>
              <a:ext uri="{C183D7F6-B498-43B3-948B-1728B52AA6E4}">
                <adec:decorative xmlns:adec="http://schemas.microsoft.com/office/drawing/2017/decorative" val="1"/>
              </a:ext>
            </a:extLst>
          </p:cNvPr>
          <p:cNvSpPr/>
          <p:nvPr/>
        </p:nvSpPr>
        <p:spPr>
          <a:xfrm>
            <a:off x="6134336" y="2657533"/>
            <a:ext cx="5547045" cy="6087"/>
          </a:xfrm>
          <a:prstGeom prst="rect">
            <a:avLst/>
          </a:prstGeom>
          <a:solidFill>
            <a:srgbClr val="8B6F4E"/>
          </a:solidFill>
        </p:spPr>
        <p:txBody>
          <a:bodyPr/>
          <a:lstStyle/>
          <a:p>
            <a:endParaRPr lang="en-US" sz="1200"/>
          </a:p>
        </p:txBody>
      </p:sp>
      <p:sp>
        <p:nvSpPr>
          <p:cNvPr id="35" name="TextBox 11">
            <a:extLst>
              <a:ext uri="{FF2B5EF4-FFF2-40B4-BE49-F238E27FC236}">
                <a16:creationId xmlns:a16="http://schemas.microsoft.com/office/drawing/2014/main" id="{2B5DE580-D5A9-9F58-1B9D-16A5D6A6701A}"/>
              </a:ext>
            </a:extLst>
          </p:cNvPr>
          <p:cNvSpPr txBox="1"/>
          <p:nvPr/>
        </p:nvSpPr>
        <p:spPr>
          <a:xfrm>
            <a:off x="6122371" y="2816188"/>
            <a:ext cx="3907974" cy="1754326"/>
          </a:xfrm>
          <a:prstGeom prst="rect">
            <a:avLst/>
          </a:prstGeom>
        </p:spPr>
        <p:txBody>
          <a:bodyPr wrap="square" lIns="0" tIns="0" rIns="0" bIns="0" rtlCol="0" anchor="t">
            <a:spAutoFit/>
          </a:bodyPr>
          <a:lstStyle/>
          <a:p>
            <a:pPr algn="l">
              <a:spcBef>
                <a:spcPct val="0"/>
              </a:spcBef>
            </a:pPr>
            <a:r>
              <a:rPr lang="en-US" sz="1200" b="1" spc="29" dirty="0">
                <a:solidFill>
                  <a:srgbClr val="051D40"/>
                </a:solidFill>
                <a:latin typeface="Lucida Sans Semi-Bold"/>
                <a:ea typeface="Lucida Sans Semi-Bold"/>
                <a:cs typeface="Lucida Sans Semi-Bold"/>
                <a:sym typeface="Lucida Sans Semi-Bold"/>
              </a:rPr>
              <a:t>Aviation/Terminal &amp; Concession Projects</a:t>
            </a:r>
          </a:p>
          <a:p>
            <a:pPr marL="182442" lvl="1" indent="-91221">
              <a:lnSpc>
                <a:spcPct val="150000"/>
              </a:lnSpc>
              <a:spcBef>
                <a:spcPct val="0"/>
              </a:spcBef>
              <a:buFont typeface="Arial"/>
              <a:buChar char="•"/>
            </a:pPr>
            <a:r>
              <a:rPr lang="en-US" sz="1200" dirty="0">
                <a:solidFill>
                  <a:srgbClr val="051D40"/>
                </a:solidFill>
                <a:latin typeface="Lucida Sans"/>
                <a:ea typeface="Lucida Sans"/>
                <a:cs typeface="Lucida Sans"/>
                <a:sym typeface="Lucida Sans"/>
              </a:rPr>
              <a:t>Electrical (Low &amp; High Voltage)</a:t>
            </a:r>
          </a:p>
          <a:p>
            <a:pPr marL="182442" lvl="1" indent="-91221">
              <a:lnSpc>
                <a:spcPct val="150000"/>
              </a:lnSpc>
              <a:spcBef>
                <a:spcPct val="0"/>
              </a:spcBef>
              <a:buFont typeface="Arial"/>
              <a:buChar char="•"/>
            </a:pPr>
            <a:r>
              <a:rPr lang="en-US" sz="1200" dirty="0">
                <a:solidFill>
                  <a:srgbClr val="051D40"/>
                </a:solidFill>
                <a:latin typeface="Lucida Sans"/>
                <a:ea typeface="Lucida Sans"/>
                <a:cs typeface="Lucida Sans"/>
                <a:sym typeface="Lucida Sans"/>
              </a:rPr>
              <a:t>Mechanical/HVAC</a:t>
            </a:r>
          </a:p>
          <a:p>
            <a:pPr marL="182442" lvl="1" indent="-91221">
              <a:lnSpc>
                <a:spcPct val="150000"/>
              </a:lnSpc>
              <a:spcBef>
                <a:spcPct val="0"/>
              </a:spcBef>
              <a:buFont typeface="Arial"/>
              <a:buChar char="•"/>
            </a:pPr>
            <a:r>
              <a:rPr lang="en-US" sz="1200" dirty="0">
                <a:solidFill>
                  <a:srgbClr val="051D40"/>
                </a:solidFill>
                <a:latin typeface="Lucida Sans"/>
                <a:ea typeface="Lucida Sans"/>
                <a:cs typeface="Lucida Sans"/>
                <a:sym typeface="Lucida Sans"/>
              </a:rPr>
              <a:t>Plumbing</a:t>
            </a:r>
          </a:p>
          <a:p>
            <a:pPr marL="182442" lvl="1" indent="-91221">
              <a:lnSpc>
                <a:spcPct val="150000"/>
              </a:lnSpc>
              <a:spcBef>
                <a:spcPct val="0"/>
              </a:spcBef>
              <a:buFont typeface="Arial"/>
              <a:buChar char="•"/>
            </a:pPr>
            <a:r>
              <a:rPr lang="en-US" sz="1200" dirty="0">
                <a:solidFill>
                  <a:srgbClr val="051D40"/>
                </a:solidFill>
                <a:latin typeface="Lucida Sans"/>
                <a:ea typeface="Lucida Sans"/>
                <a:cs typeface="Lucida Sans"/>
                <a:sym typeface="Lucida Sans"/>
              </a:rPr>
              <a:t>Fire Suppression</a:t>
            </a:r>
          </a:p>
          <a:p>
            <a:pPr marL="182442" lvl="1" indent="-91221">
              <a:lnSpc>
                <a:spcPct val="150000"/>
              </a:lnSpc>
              <a:spcBef>
                <a:spcPct val="0"/>
              </a:spcBef>
              <a:buFont typeface="Arial"/>
              <a:buChar char="•"/>
            </a:pPr>
            <a:r>
              <a:rPr lang="en-US" sz="1200" dirty="0">
                <a:solidFill>
                  <a:srgbClr val="051D40"/>
                </a:solidFill>
                <a:latin typeface="Lucida Sans"/>
                <a:ea typeface="Lucida Sans"/>
                <a:cs typeface="Lucida Sans"/>
                <a:sym typeface="Lucida Sans"/>
              </a:rPr>
              <a:t>Security &amp; Access Control Systems</a:t>
            </a:r>
          </a:p>
          <a:p>
            <a:pPr marL="182442" lvl="1" indent="-91221">
              <a:spcBef>
                <a:spcPct val="0"/>
              </a:spcBef>
              <a:buFont typeface="Arial"/>
              <a:buChar char="•"/>
            </a:pPr>
            <a:r>
              <a:rPr lang="en-US" sz="1200" dirty="0">
                <a:solidFill>
                  <a:srgbClr val="051D40"/>
                </a:solidFill>
                <a:latin typeface="Lucida Sans"/>
                <a:ea typeface="Lucida Sans"/>
                <a:cs typeface="Lucida Sans"/>
                <a:sym typeface="Lucida Sans"/>
              </a:rPr>
              <a:t>Temporary Barriers/Phasing Contractors</a:t>
            </a:r>
          </a:p>
        </p:txBody>
      </p:sp>
      <p:sp>
        <p:nvSpPr>
          <p:cNvPr id="46" name="TextBox 45">
            <a:extLst>
              <a:ext uri="{FF2B5EF4-FFF2-40B4-BE49-F238E27FC236}">
                <a16:creationId xmlns:a16="http://schemas.microsoft.com/office/drawing/2014/main" id="{065B0C5F-A243-40D8-C146-C35FB5E629DD}"/>
              </a:ext>
            </a:extLst>
          </p:cNvPr>
          <p:cNvSpPr txBox="1"/>
          <p:nvPr/>
        </p:nvSpPr>
        <p:spPr>
          <a:xfrm>
            <a:off x="9339450" y="2910602"/>
            <a:ext cx="3009454" cy="1959447"/>
          </a:xfrm>
          <a:prstGeom prst="rect">
            <a:avLst/>
          </a:prstGeom>
          <a:noFill/>
        </p:spPr>
        <p:txBody>
          <a:bodyPr wrap="square" rtlCol="0">
            <a:spAutoFit/>
          </a:bodyPr>
          <a:lstStyle/>
          <a:p>
            <a:pPr marL="182442" lvl="1" indent="-91221">
              <a:lnSpc>
                <a:spcPct val="150000"/>
              </a:lnSpc>
              <a:spcBef>
                <a:spcPct val="0"/>
              </a:spcBef>
              <a:buFont typeface="Arial"/>
              <a:buChar char="•"/>
            </a:pPr>
            <a:r>
              <a:rPr lang="en-US" sz="1200" spc="29" dirty="0">
                <a:solidFill>
                  <a:srgbClr val="051D40"/>
                </a:solidFill>
                <a:latin typeface="Lucida Sans"/>
                <a:ea typeface="Lucida Sans"/>
                <a:cs typeface="Lucida Sans"/>
                <a:sym typeface="Lucida Sans"/>
              </a:rPr>
              <a:t>Drywall &amp; Framing</a:t>
            </a:r>
          </a:p>
          <a:p>
            <a:pPr marL="182442" lvl="1" indent="-91221">
              <a:lnSpc>
                <a:spcPct val="150000"/>
              </a:lnSpc>
              <a:spcBef>
                <a:spcPct val="0"/>
              </a:spcBef>
              <a:buFont typeface="Arial"/>
              <a:buChar char="•"/>
            </a:pPr>
            <a:r>
              <a:rPr lang="en-US" sz="1200" spc="29" dirty="0">
                <a:solidFill>
                  <a:srgbClr val="051D40"/>
                </a:solidFill>
                <a:latin typeface="Lucida Sans"/>
                <a:ea typeface="Lucida Sans"/>
                <a:cs typeface="Lucida Sans"/>
                <a:sym typeface="Lucida Sans"/>
              </a:rPr>
              <a:t>Painting</a:t>
            </a:r>
          </a:p>
          <a:p>
            <a:pPr marL="182442" lvl="1" indent="-91221">
              <a:lnSpc>
                <a:spcPct val="150000"/>
              </a:lnSpc>
              <a:spcBef>
                <a:spcPct val="0"/>
              </a:spcBef>
              <a:buFont typeface="Arial"/>
              <a:buChar char="•"/>
            </a:pPr>
            <a:r>
              <a:rPr lang="en-US" sz="1200" spc="29" dirty="0">
                <a:solidFill>
                  <a:srgbClr val="051D40"/>
                </a:solidFill>
                <a:latin typeface="Lucida Sans"/>
                <a:ea typeface="Lucida Sans"/>
                <a:cs typeface="Lucida Sans"/>
                <a:sym typeface="Lucida Sans"/>
              </a:rPr>
              <a:t>Flooring (Tile, Carpet, Resilient)</a:t>
            </a:r>
          </a:p>
          <a:p>
            <a:pPr marL="182442" lvl="1" indent="-91221">
              <a:lnSpc>
                <a:spcPct val="150000"/>
              </a:lnSpc>
              <a:spcBef>
                <a:spcPct val="0"/>
              </a:spcBef>
              <a:buFont typeface="Arial"/>
              <a:buChar char="•"/>
            </a:pPr>
            <a:r>
              <a:rPr lang="en-US" sz="1200" spc="29" dirty="0">
                <a:solidFill>
                  <a:srgbClr val="051D40"/>
                </a:solidFill>
                <a:latin typeface="Lucida Sans"/>
                <a:ea typeface="Lucida Sans"/>
                <a:cs typeface="Lucida Sans"/>
                <a:sym typeface="Lucida Sans"/>
              </a:rPr>
              <a:t>Millwork &amp; Casework</a:t>
            </a:r>
          </a:p>
          <a:p>
            <a:pPr marL="182442" lvl="1" indent="-91221">
              <a:lnSpc>
                <a:spcPct val="150000"/>
              </a:lnSpc>
              <a:spcBef>
                <a:spcPct val="0"/>
              </a:spcBef>
              <a:buFont typeface="Arial"/>
              <a:buChar char="•"/>
            </a:pPr>
            <a:r>
              <a:rPr lang="en-US" sz="1200" spc="29" dirty="0">
                <a:solidFill>
                  <a:srgbClr val="051D40"/>
                </a:solidFill>
                <a:latin typeface="Lucida Sans"/>
                <a:ea typeface="Lucida Sans"/>
                <a:cs typeface="Lucida Sans"/>
                <a:sym typeface="Lucida Sans"/>
              </a:rPr>
              <a:t>Wayfinding &amp; Signage</a:t>
            </a:r>
          </a:p>
          <a:p>
            <a:pPr marL="182442" lvl="1" indent="-91221">
              <a:lnSpc>
                <a:spcPct val="150000"/>
              </a:lnSpc>
              <a:spcBef>
                <a:spcPct val="0"/>
              </a:spcBef>
              <a:buFont typeface="Arial"/>
              <a:buChar char="•"/>
            </a:pPr>
            <a:r>
              <a:rPr lang="en-US" sz="1200" spc="29" dirty="0">
                <a:solidFill>
                  <a:srgbClr val="051D40"/>
                </a:solidFill>
                <a:latin typeface="Lucida Sans"/>
                <a:ea typeface="Lucida Sans"/>
                <a:cs typeface="Lucida Sans"/>
                <a:sym typeface="Lucida Sans"/>
              </a:rPr>
              <a:t>Doors, Frames, &amp; Hardware</a:t>
            </a:r>
          </a:p>
          <a:p>
            <a:endParaRPr lang="en-US" sz="1333" dirty="0"/>
          </a:p>
        </p:txBody>
      </p:sp>
      <p:sp>
        <p:nvSpPr>
          <p:cNvPr id="41" name="TextBox 13">
            <a:extLst>
              <a:ext uri="{FF2B5EF4-FFF2-40B4-BE49-F238E27FC236}">
                <a16:creationId xmlns:a16="http://schemas.microsoft.com/office/drawing/2014/main" id="{2304AF7F-B5C8-F345-F4E3-6847E916518B}"/>
              </a:ext>
            </a:extLst>
          </p:cNvPr>
          <p:cNvSpPr txBox="1"/>
          <p:nvPr/>
        </p:nvSpPr>
        <p:spPr>
          <a:xfrm>
            <a:off x="6134336" y="4839335"/>
            <a:ext cx="2922775" cy="1962525"/>
          </a:xfrm>
          <a:prstGeom prst="rect">
            <a:avLst/>
          </a:prstGeom>
        </p:spPr>
        <p:txBody>
          <a:bodyPr wrap="square" lIns="0" tIns="0" rIns="0" bIns="0" rtlCol="0" anchor="t">
            <a:spAutoFit/>
          </a:bodyPr>
          <a:lstStyle/>
          <a:p>
            <a:pPr>
              <a:lnSpc>
                <a:spcPct val="150000"/>
              </a:lnSpc>
              <a:spcBef>
                <a:spcPct val="0"/>
              </a:spcBef>
            </a:pPr>
            <a:r>
              <a:rPr lang="en-US" sz="1200" b="1" spc="30" dirty="0">
                <a:solidFill>
                  <a:srgbClr val="051D40"/>
                </a:solidFill>
                <a:latin typeface="Lucida Sans Semi-Bold"/>
                <a:ea typeface="Lucida Sans Semi-Bold"/>
                <a:cs typeface="Lucida Sans Semi-Bold"/>
                <a:sym typeface="Lucida Sans Semi-Bold"/>
              </a:rPr>
              <a:t>Site &amp; Core Construction</a:t>
            </a:r>
            <a:endParaRPr lang="en-US" sz="1200" b="1" spc="29" dirty="0">
              <a:solidFill>
                <a:srgbClr val="051D40"/>
              </a:solidFill>
              <a:latin typeface="Lucida Sans Semi-Bold"/>
              <a:ea typeface="Lucida Sans Semi-Bold"/>
              <a:cs typeface="Lucida Sans Semi-Bold"/>
              <a:sym typeface="Lucida Sans Semi-Bold"/>
            </a:endParaRPr>
          </a:p>
          <a:p>
            <a:pPr marL="185917" lvl="1" indent="-92959">
              <a:lnSpc>
                <a:spcPts val="1791"/>
              </a:lnSpc>
              <a:spcBef>
                <a:spcPct val="0"/>
              </a:spcBef>
              <a:buFont typeface="Arial"/>
              <a:buChar char="•"/>
            </a:pPr>
            <a:r>
              <a:rPr lang="en-US" sz="1200" spc="30" dirty="0">
                <a:solidFill>
                  <a:srgbClr val="051D40"/>
                </a:solidFill>
                <a:latin typeface="Lucida Sans"/>
                <a:ea typeface="Lucida Sans"/>
                <a:cs typeface="Lucida Sans"/>
                <a:sym typeface="Lucida Sans"/>
              </a:rPr>
              <a:t>Demolition</a:t>
            </a:r>
          </a:p>
          <a:p>
            <a:pPr marL="185917" lvl="1" indent="-92959">
              <a:lnSpc>
                <a:spcPts val="1791"/>
              </a:lnSpc>
              <a:spcBef>
                <a:spcPct val="0"/>
              </a:spcBef>
              <a:buFont typeface="Arial"/>
              <a:buChar char="•"/>
            </a:pPr>
            <a:r>
              <a:rPr lang="en-US" sz="1200" spc="30" dirty="0">
                <a:solidFill>
                  <a:srgbClr val="051D40"/>
                </a:solidFill>
                <a:latin typeface="Lucida Sans"/>
                <a:ea typeface="Lucida Sans"/>
                <a:cs typeface="Lucida Sans"/>
                <a:sym typeface="Lucida Sans"/>
              </a:rPr>
              <a:t>Earthwork &amp; Excavation</a:t>
            </a:r>
          </a:p>
          <a:p>
            <a:pPr marL="185917" lvl="1" indent="-92959">
              <a:lnSpc>
                <a:spcPts val="1791"/>
              </a:lnSpc>
              <a:spcBef>
                <a:spcPct val="0"/>
              </a:spcBef>
              <a:buFont typeface="Arial"/>
              <a:buChar char="•"/>
            </a:pPr>
            <a:r>
              <a:rPr lang="en-US" sz="1200" spc="30" dirty="0">
                <a:solidFill>
                  <a:srgbClr val="051D40"/>
                </a:solidFill>
                <a:latin typeface="Lucida Sans"/>
                <a:ea typeface="Lucida Sans"/>
                <a:cs typeface="Lucida Sans"/>
                <a:sym typeface="Lucida Sans"/>
              </a:rPr>
              <a:t>Concrete (Foundations &amp; Flatwork)</a:t>
            </a:r>
          </a:p>
          <a:p>
            <a:pPr marL="185917" lvl="1" indent="-92959">
              <a:lnSpc>
                <a:spcPts val="1791"/>
              </a:lnSpc>
              <a:spcBef>
                <a:spcPct val="0"/>
              </a:spcBef>
              <a:buFont typeface="Arial"/>
              <a:buChar char="•"/>
            </a:pPr>
            <a:r>
              <a:rPr lang="en-US" sz="1200" spc="30" dirty="0">
                <a:solidFill>
                  <a:srgbClr val="051D40"/>
                </a:solidFill>
                <a:latin typeface="Lucida Sans"/>
                <a:ea typeface="Lucida Sans"/>
                <a:cs typeface="Lucida Sans"/>
                <a:sym typeface="Lucida Sans"/>
              </a:rPr>
              <a:t>Structural &amp; Misc. Steel</a:t>
            </a:r>
          </a:p>
          <a:p>
            <a:pPr marL="91221" lvl="1">
              <a:lnSpc>
                <a:spcPct val="150000"/>
              </a:lnSpc>
              <a:spcBef>
                <a:spcPct val="0"/>
              </a:spcBef>
            </a:pPr>
            <a:endParaRPr lang="en-US" sz="1200" dirty="0">
              <a:solidFill>
                <a:srgbClr val="051D40"/>
              </a:solidFill>
              <a:latin typeface="Lucida Sans"/>
              <a:ea typeface="Lucida Sans"/>
              <a:cs typeface="Lucida Sans"/>
              <a:sym typeface="Lucida Sans"/>
            </a:endParaRPr>
          </a:p>
          <a:p>
            <a:pPr algn="l">
              <a:lnSpc>
                <a:spcPct val="150000"/>
              </a:lnSpc>
              <a:spcBef>
                <a:spcPct val="0"/>
              </a:spcBef>
            </a:pPr>
            <a:endParaRPr lang="en-US" sz="1200" b="1" spc="30" dirty="0">
              <a:solidFill>
                <a:srgbClr val="051D40"/>
              </a:solidFill>
              <a:latin typeface="Lucida Sans Semi-Bold"/>
              <a:ea typeface="Lucida Sans Semi-Bold"/>
              <a:cs typeface="Lucida Sans Semi-Bold"/>
              <a:sym typeface="Lucida Sans Semi-Bold"/>
            </a:endParaRPr>
          </a:p>
          <a:p>
            <a:pPr>
              <a:lnSpc>
                <a:spcPts val="1791"/>
              </a:lnSpc>
              <a:spcBef>
                <a:spcPct val="0"/>
              </a:spcBef>
            </a:pPr>
            <a:endParaRPr lang="en-US" sz="1200" b="1" spc="30" dirty="0">
              <a:solidFill>
                <a:srgbClr val="051D40"/>
              </a:solidFill>
              <a:latin typeface="Lucida Sans Semi-Bold"/>
              <a:ea typeface="Lucida Sans Semi-Bold"/>
              <a:cs typeface="Lucida Sans Semi-Bold"/>
              <a:sym typeface="Lucida Sans Semi-Bold"/>
            </a:endParaRPr>
          </a:p>
        </p:txBody>
      </p:sp>
      <p:sp>
        <p:nvSpPr>
          <p:cNvPr id="50" name="TextBox 49" descr="&#10;">
            <a:extLst>
              <a:ext uri="{FF2B5EF4-FFF2-40B4-BE49-F238E27FC236}">
                <a16:creationId xmlns:a16="http://schemas.microsoft.com/office/drawing/2014/main" id="{4D4E55EA-C587-4839-4232-8F434BD93AC4}"/>
              </a:ext>
            </a:extLst>
          </p:cNvPr>
          <p:cNvSpPr txBox="1"/>
          <p:nvPr/>
        </p:nvSpPr>
        <p:spPr>
          <a:xfrm>
            <a:off x="9251536" y="5086317"/>
            <a:ext cx="2761341" cy="992131"/>
          </a:xfrm>
          <a:prstGeom prst="rect">
            <a:avLst/>
          </a:prstGeom>
          <a:noFill/>
        </p:spPr>
        <p:txBody>
          <a:bodyPr wrap="square">
            <a:spAutoFit/>
          </a:bodyPr>
          <a:lstStyle/>
          <a:p>
            <a:pPr marL="185917" lvl="1" indent="-92959">
              <a:lnSpc>
                <a:spcPts val="1791"/>
              </a:lnSpc>
              <a:spcBef>
                <a:spcPct val="0"/>
              </a:spcBef>
              <a:buFont typeface="Arial"/>
              <a:buChar char="•"/>
            </a:pPr>
            <a:r>
              <a:rPr lang="en-US" sz="1200" spc="30" dirty="0">
                <a:solidFill>
                  <a:srgbClr val="051D40"/>
                </a:solidFill>
                <a:latin typeface="Lucida Sans"/>
                <a:ea typeface="Lucida Sans"/>
                <a:cs typeface="Lucida Sans"/>
                <a:sym typeface="Lucida Sans"/>
              </a:rPr>
              <a:t>Roofing</a:t>
            </a:r>
          </a:p>
          <a:p>
            <a:pPr marL="185917" lvl="1" indent="-92959">
              <a:lnSpc>
                <a:spcPts val="1791"/>
              </a:lnSpc>
              <a:spcBef>
                <a:spcPct val="0"/>
              </a:spcBef>
              <a:buFont typeface="Arial"/>
              <a:buChar char="•"/>
            </a:pPr>
            <a:r>
              <a:rPr lang="en-US" sz="1200" spc="30" dirty="0">
                <a:solidFill>
                  <a:srgbClr val="051D40"/>
                </a:solidFill>
                <a:latin typeface="Lucida Sans"/>
                <a:ea typeface="Lucida Sans"/>
                <a:cs typeface="Lucida Sans"/>
                <a:sym typeface="Lucida Sans"/>
              </a:rPr>
              <a:t>Site Utilities</a:t>
            </a:r>
          </a:p>
          <a:p>
            <a:pPr marL="185917" lvl="1" indent="-92959">
              <a:lnSpc>
                <a:spcPts val="1791"/>
              </a:lnSpc>
              <a:spcBef>
                <a:spcPct val="0"/>
              </a:spcBef>
              <a:buFont typeface="Arial"/>
              <a:buChar char="•"/>
            </a:pPr>
            <a:r>
              <a:rPr lang="en-US" sz="1200" spc="30" dirty="0">
                <a:solidFill>
                  <a:srgbClr val="051D40"/>
                </a:solidFill>
                <a:latin typeface="Lucida Sans"/>
                <a:ea typeface="Lucida Sans"/>
                <a:cs typeface="Lucida Sans"/>
                <a:sym typeface="Lucida Sans"/>
              </a:rPr>
              <a:t>Traffic Control/Site Logistics</a:t>
            </a:r>
          </a:p>
          <a:p>
            <a:pPr marL="185917" lvl="1" indent="-92959">
              <a:lnSpc>
                <a:spcPts val="1791"/>
              </a:lnSpc>
              <a:spcBef>
                <a:spcPct val="0"/>
              </a:spcBef>
              <a:buFont typeface="Arial"/>
              <a:buChar char="•"/>
            </a:pPr>
            <a:r>
              <a:rPr lang="en-US" sz="1200" spc="30" dirty="0">
                <a:solidFill>
                  <a:srgbClr val="051D40"/>
                </a:solidFill>
                <a:latin typeface="Lucida Sans"/>
                <a:ea typeface="Lucida Sans"/>
                <a:cs typeface="Lucida Sans"/>
                <a:sym typeface="Lucida Sans"/>
              </a:rPr>
              <a:t>Final Cleaning</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6">
            <a:extLst>
              <a:ext uri="{C183D7F6-B498-43B3-948B-1728B52AA6E4}">
                <adec:decorative xmlns:adec="http://schemas.microsoft.com/office/drawing/2017/decorative" val="1"/>
              </a:ext>
            </a:extLst>
          </p:cNvPr>
          <p:cNvSpPr txBox="1">
            <a:spLocks noGrp="1"/>
          </p:cNvSpPr>
          <p:nvPr>
            <p:ph type="title" idx="4294967295"/>
          </p:nvPr>
        </p:nvSpPr>
        <p:spPr>
          <a:xfrm>
            <a:off x="652898" y="1148383"/>
            <a:ext cx="4681103" cy="265592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609630">
              <a:lnSpc>
                <a:spcPct val="150000"/>
              </a:lnSpc>
              <a:spcBef>
                <a:spcPts val="0"/>
              </a:spcBef>
              <a:defRPr/>
            </a:pPr>
            <a:r>
              <a:rPr lang="en-US" sz="4000" b="1" spc="400" dirty="0">
                <a:solidFill>
                  <a:srgbClr val="003479"/>
                </a:solidFill>
                <a:latin typeface="Lucida Sans Semi-Bold" panose="020B0604020202020204" charset="0"/>
                <a:ea typeface="Lucida Sans Semi-Bold Italics"/>
                <a:cs typeface="Lucida Sans Semi-Bold Italics"/>
                <a:sym typeface="Lucida Sans Semi-Bold Italics"/>
              </a:rPr>
              <a:t>TEAM</a:t>
            </a:r>
            <a:br>
              <a:rPr lang="en-US" sz="4000" b="1" spc="400" dirty="0">
                <a:solidFill>
                  <a:srgbClr val="003479"/>
                </a:solidFill>
                <a:latin typeface="Lucida Sans Semi-Bold" panose="020B0604020202020204" charset="0"/>
                <a:ea typeface="Lucida Sans Semi-Bold Italics"/>
                <a:cs typeface="Lucida Sans Semi-Bold Italics"/>
                <a:sym typeface="Lucida Sans Semi-Bold Italics"/>
              </a:rPr>
            </a:br>
            <a:r>
              <a:rPr lang="en-US" sz="4000" b="1" spc="400" dirty="0">
                <a:solidFill>
                  <a:srgbClr val="003479"/>
                </a:solidFill>
                <a:latin typeface="Lucida Sans Semi-Bold" panose="020B0604020202020204" charset="0"/>
                <a:ea typeface="Lucida Sans Semi-Bold Italics"/>
                <a:cs typeface="Lucida Sans Semi-Bold Italics"/>
                <a:sym typeface="Lucida Sans Semi-Bold Italics"/>
              </a:rPr>
              <a:t>CONTACT </a:t>
            </a:r>
            <a:br>
              <a:rPr lang="en-US" sz="4000" b="1" spc="400" dirty="0">
                <a:solidFill>
                  <a:srgbClr val="003479"/>
                </a:solidFill>
                <a:latin typeface="Lucida Sans Semi-Bold" panose="020B0604020202020204" charset="0"/>
                <a:ea typeface="Lucida Sans Semi-Bold Italics"/>
                <a:cs typeface="Lucida Sans Semi-Bold Italics"/>
                <a:sym typeface="Lucida Sans Semi-Bold Italics"/>
              </a:rPr>
            </a:br>
            <a:r>
              <a:rPr lang="en-US" sz="4000" b="1" spc="400" dirty="0">
                <a:solidFill>
                  <a:srgbClr val="003479"/>
                </a:solidFill>
                <a:latin typeface="Lucida Sans Semi-Bold" panose="020B0604020202020204" charset="0"/>
                <a:ea typeface="Lucida Sans Semi-Bold Italics"/>
                <a:cs typeface="Lucida Sans Semi-Bold Italics"/>
                <a:sym typeface="Lucida Sans Semi-Bold Italics"/>
              </a:rPr>
              <a:t>INFORMATION</a:t>
            </a:r>
          </a:p>
        </p:txBody>
      </p:sp>
      <p:grpSp>
        <p:nvGrpSpPr>
          <p:cNvPr id="13" name="Group 13">
            <a:extLst>
              <a:ext uri="{C183D7F6-B498-43B3-948B-1728B52AA6E4}">
                <adec:decorative xmlns:adec="http://schemas.microsoft.com/office/drawing/2017/decorative" val="1"/>
              </a:ext>
            </a:extLst>
          </p:cNvPr>
          <p:cNvGrpSpPr/>
          <p:nvPr/>
        </p:nvGrpSpPr>
        <p:grpSpPr>
          <a:xfrm>
            <a:off x="5822704" y="1278066"/>
            <a:ext cx="887750" cy="887750"/>
            <a:chOff x="0" y="0"/>
            <a:chExt cx="812800" cy="812800"/>
          </a:xfrm>
        </p:grpSpPr>
        <p:sp>
          <p:nvSpPr>
            <p:cNvPr id="14" name="Freeform 14" descr="Steve King Headshot"/>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cstate="email">
                <a:extLst>
                  <a:ext uri="{28A0092B-C50C-407E-A947-70E740481C1C}">
                    <a14:useLocalDpi xmlns:a14="http://schemas.microsoft.com/office/drawing/2010/main"/>
                  </a:ext>
                </a:extLst>
              </a:blip>
              <a:stretch>
                <a:fillRect/>
              </a:stretch>
            </a:blipFill>
            <a:ln w="38100" cap="sq">
              <a:solidFill>
                <a:srgbClr val="003479"/>
              </a:solidFill>
              <a:prstDash val="solid"/>
              <a:miter/>
            </a:ln>
          </p:spPr>
          <p:txBody>
            <a:bodyPr/>
            <a:lstStyle/>
            <a:p>
              <a:endParaRPr lang="en-US" sz="1200" dirty="0"/>
            </a:p>
          </p:txBody>
        </p:sp>
      </p:grpSp>
      <p:sp>
        <p:nvSpPr>
          <p:cNvPr id="18" name="TextBox 18" descr="Steve King | Construction Manager&#10;sking@gilmorecc.com&#10;"/>
          <p:cNvSpPr txBox="1"/>
          <p:nvPr/>
        </p:nvSpPr>
        <p:spPr>
          <a:xfrm>
            <a:off x="6934198" y="1367400"/>
            <a:ext cx="3937002" cy="631007"/>
          </a:xfrm>
          <a:prstGeom prst="rect">
            <a:avLst/>
          </a:prstGeom>
        </p:spPr>
        <p:txBody>
          <a:bodyPr wrap="square" lIns="0" tIns="0" rIns="0" bIns="0" rtlCol="0" anchor="t">
            <a:spAutoFit/>
          </a:bodyPr>
          <a:lstStyle/>
          <a:p>
            <a:pPr>
              <a:lnSpc>
                <a:spcPts val="2616"/>
              </a:lnSpc>
            </a:pPr>
            <a:r>
              <a:rPr lang="en-US" sz="1666" b="1" spc="33" dirty="0">
                <a:solidFill>
                  <a:srgbClr val="003479"/>
                </a:solidFill>
                <a:latin typeface="Lucida Sans Semi-Bold"/>
                <a:ea typeface="Lucida Sans Semi-Bold"/>
                <a:cs typeface="Lucida Sans Semi-Bold"/>
                <a:sym typeface="Lucida Sans Semi-Bold"/>
              </a:rPr>
              <a:t>Steve King | </a:t>
            </a:r>
            <a:r>
              <a:rPr lang="en-US" sz="1666" spc="-100" dirty="0">
                <a:solidFill>
                  <a:srgbClr val="003479"/>
                </a:solidFill>
                <a:latin typeface="Lucida Sans Italics" panose="020B0604020202020204" charset="0"/>
                <a:ea typeface="Lucida Sans Semi-Bold"/>
                <a:cs typeface="Lucida Sans Semi-Bold"/>
                <a:sym typeface="Lucida Sans Semi-Bold"/>
              </a:rPr>
              <a:t>Construction Manager</a:t>
            </a:r>
          </a:p>
          <a:p>
            <a:pPr>
              <a:lnSpc>
                <a:spcPts val="2616"/>
              </a:lnSpc>
            </a:pPr>
            <a:r>
              <a:rPr lang="en-US" sz="1666" u="sng" spc="33" dirty="0">
                <a:solidFill>
                  <a:srgbClr val="003479"/>
                </a:solidFill>
                <a:latin typeface="Lucida Sans"/>
                <a:ea typeface="Lucida Sans"/>
                <a:cs typeface="Lucida Sans"/>
                <a:sym typeface="Lucida Sans"/>
              </a:rPr>
              <a:t>sking@gilmorecc.com</a:t>
            </a:r>
          </a:p>
        </p:txBody>
      </p:sp>
      <p:grpSp>
        <p:nvGrpSpPr>
          <p:cNvPr id="11" name="Group 11">
            <a:extLst>
              <a:ext uri="{C183D7F6-B498-43B3-948B-1728B52AA6E4}">
                <adec:decorative xmlns:adec="http://schemas.microsoft.com/office/drawing/2017/decorative" val="1"/>
              </a:ext>
            </a:extLst>
          </p:cNvPr>
          <p:cNvGrpSpPr/>
          <p:nvPr/>
        </p:nvGrpSpPr>
        <p:grpSpPr>
          <a:xfrm>
            <a:off x="5801020" y="2341854"/>
            <a:ext cx="887750" cy="887750"/>
            <a:chOff x="0" y="0"/>
            <a:chExt cx="812800" cy="812800"/>
          </a:xfrm>
        </p:grpSpPr>
        <p:sp>
          <p:nvSpPr>
            <p:cNvPr id="12" name="Freeform 12" descr="Viraj Bhandari Headshot"/>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cstate="email">
                <a:extLst>
                  <a:ext uri="{28A0092B-C50C-407E-A947-70E740481C1C}">
                    <a14:useLocalDpi xmlns:a14="http://schemas.microsoft.com/office/drawing/2010/main"/>
                  </a:ext>
                </a:extLst>
              </a:blip>
              <a:stretch>
                <a:fillRect/>
              </a:stretch>
            </a:blipFill>
            <a:ln w="38100" cap="sq">
              <a:solidFill>
                <a:srgbClr val="003479"/>
              </a:solidFill>
              <a:prstDash val="solid"/>
              <a:miter/>
            </a:ln>
          </p:spPr>
          <p:txBody>
            <a:bodyPr/>
            <a:lstStyle/>
            <a:p>
              <a:endParaRPr lang="en-US" sz="1200"/>
            </a:p>
          </p:txBody>
        </p:sp>
      </p:grpSp>
      <p:sp>
        <p:nvSpPr>
          <p:cNvPr id="19" name="TextBox 19" descr="Viraj Bhandari | Assistant Project Manager &#10;vbhandari@gilmorecc.com&#10;"/>
          <p:cNvSpPr txBox="1"/>
          <p:nvPr/>
        </p:nvSpPr>
        <p:spPr>
          <a:xfrm>
            <a:off x="6908268" y="2463569"/>
            <a:ext cx="4754490" cy="631007"/>
          </a:xfrm>
          <a:prstGeom prst="rect">
            <a:avLst/>
          </a:prstGeom>
        </p:spPr>
        <p:txBody>
          <a:bodyPr wrap="square" lIns="0" tIns="0" rIns="0" bIns="0" rtlCol="0" anchor="t">
            <a:spAutoFit/>
          </a:bodyPr>
          <a:lstStyle/>
          <a:p>
            <a:pPr>
              <a:lnSpc>
                <a:spcPts val="2616"/>
              </a:lnSpc>
            </a:pPr>
            <a:r>
              <a:rPr lang="en-US" sz="1666" b="1" spc="33" dirty="0">
                <a:solidFill>
                  <a:srgbClr val="003479"/>
                </a:solidFill>
                <a:latin typeface="Lucida Sans Semi-Bold"/>
                <a:ea typeface="Lucida Sans Semi-Bold"/>
                <a:cs typeface="Lucida Sans Semi-Bold"/>
                <a:sym typeface="Lucida Sans Semi-Bold"/>
              </a:rPr>
              <a:t>Viraj Bhandari | </a:t>
            </a:r>
            <a:r>
              <a:rPr lang="en-US" sz="1666" spc="-100" dirty="0">
                <a:solidFill>
                  <a:srgbClr val="003479"/>
                </a:solidFill>
                <a:latin typeface="Lucida Sans Italics" panose="020B0604020202020204" charset="0"/>
                <a:ea typeface="Lucida Sans Semi-Bold"/>
                <a:cs typeface="Lucida Sans Semi-Bold"/>
                <a:sym typeface="Lucida Sans Semi-Bold"/>
              </a:rPr>
              <a:t>Assistant Project Manager </a:t>
            </a:r>
          </a:p>
          <a:p>
            <a:pPr>
              <a:lnSpc>
                <a:spcPts val="2616"/>
              </a:lnSpc>
            </a:pPr>
            <a:r>
              <a:rPr lang="en-US" sz="1666" u="sng" spc="33" dirty="0">
                <a:solidFill>
                  <a:srgbClr val="003479"/>
                </a:solidFill>
                <a:latin typeface="Lucida Sans"/>
                <a:ea typeface="Lucida Sans"/>
                <a:cs typeface="Lucida Sans"/>
                <a:sym typeface="Lucida Sans"/>
              </a:rPr>
              <a:t>vbhandari@gilmorecc.com</a:t>
            </a:r>
          </a:p>
        </p:txBody>
      </p:sp>
      <p:grpSp>
        <p:nvGrpSpPr>
          <p:cNvPr id="8" name="Group 8">
            <a:extLst>
              <a:ext uri="{C183D7F6-B498-43B3-948B-1728B52AA6E4}">
                <adec:decorative xmlns:adec="http://schemas.microsoft.com/office/drawing/2017/decorative" val="1"/>
              </a:ext>
            </a:extLst>
          </p:cNvPr>
          <p:cNvGrpSpPr/>
          <p:nvPr/>
        </p:nvGrpSpPr>
        <p:grpSpPr>
          <a:xfrm>
            <a:off x="5801020" y="3493815"/>
            <a:ext cx="887750" cy="887750"/>
            <a:chOff x="0" y="0"/>
            <a:chExt cx="812800" cy="812800"/>
          </a:xfrm>
        </p:grpSpPr>
        <p:sp>
          <p:nvSpPr>
            <p:cNvPr id="9" name="Freeform 9" descr="Justin Gilmore Headshot"/>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cstate="email">
                <a:extLst>
                  <a:ext uri="{28A0092B-C50C-407E-A947-70E740481C1C}">
                    <a14:useLocalDpi xmlns:a14="http://schemas.microsoft.com/office/drawing/2010/main"/>
                  </a:ext>
                </a:extLst>
              </a:blip>
              <a:stretch>
                <a:fillRect/>
              </a:stretch>
            </a:blipFill>
            <a:ln w="38100" cap="sq">
              <a:solidFill>
                <a:srgbClr val="003479"/>
              </a:solidFill>
              <a:prstDash val="solid"/>
              <a:miter/>
            </a:ln>
          </p:spPr>
          <p:txBody>
            <a:bodyPr/>
            <a:lstStyle/>
            <a:p>
              <a:endParaRPr lang="en-US" sz="1200" dirty="0"/>
            </a:p>
          </p:txBody>
        </p:sp>
      </p:grpSp>
      <p:sp>
        <p:nvSpPr>
          <p:cNvPr id="20" name="TextBox 20" descr="Justin Gilmore | Business Development Director&#10;jtgilmore@gilmorecc.com&#10;"/>
          <p:cNvSpPr txBox="1"/>
          <p:nvPr/>
        </p:nvSpPr>
        <p:spPr>
          <a:xfrm>
            <a:off x="6912514" y="3505402"/>
            <a:ext cx="5076286" cy="631007"/>
          </a:xfrm>
          <a:prstGeom prst="rect">
            <a:avLst/>
          </a:prstGeom>
        </p:spPr>
        <p:txBody>
          <a:bodyPr wrap="square" lIns="0" tIns="0" rIns="0" bIns="0" rtlCol="0" anchor="t">
            <a:spAutoFit/>
          </a:bodyPr>
          <a:lstStyle/>
          <a:p>
            <a:pPr>
              <a:lnSpc>
                <a:spcPts val="2616"/>
              </a:lnSpc>
            </a:pPr>
            <a:r>
              <a:rPr lang="en-US" sz="1666" b="1" spc="33" dirty="0">
                <a:solidFill>
                  <a:srgbClr val="003479"/>
                </a:solidFill>
                <a:latin typeface="Lucida Sans Semi-Bold"/>
                <a:ea typeface="Lucida Sans Semi-Bold"/>
                <a:cs typeface="Lucida Sans Semi-Bold"/>
                <a:sym typeface="Lucida Sans Semi-Bold"/>
              </a:rPr>
              <a:t>Justin Gilmore </a:t>
            </a:r>
            <a:r>
              <a:rPr lang="en-US" sz="1666" spc="33" dirty="0">
                <a:solidFill>
                  <a:srgbClr val="003479"/>
                </a:solidFill>
                <a:latin typeface="Lucida Sans Semi-Bold"/>
                <a:ea typeface="Lucida Sans Semi-Bold"/>
                <a:cs typeface="Lucida Sans Semi-Bold"/>
                <a:sym typeface="Lucida Sans Semi-Bold"/>
              </a:rPr>
              <a:t>| </a:t>
            </a:r>
            <a:r>
              <a:rPr lang="en-US" sz="1666" spc="-100" dirty="0">
                <a:solidFill>
                  <a:srgbClr val="003479"/>
                </a:solidFill>
                <a:latin typeface="Lucida Sans Italics" panose="020B0604020202020204" charset="0"/>
                <a:ea typeface="Lucida Sans Semi-Bold"/>
                <a:cs typeface="Lucida Sans Semi-Bold"/>
                <a:sym typeface="Lucida Sans Semi-Bold"/>
              </a:rPr>
              <a:t>Business Development Director</a:t>
            </a:r>
            <a:endParaRPr lang="en-US" sz="1666" spc="33" dirty="0">
              <a:solidFill>
                <a:srgbClr val="003479"/>
              </a:solidFill>
              <a:latin typeface="Lucida Sans Semi-Bold"/>
              <a:ea typeface="Lucida Sans Semi-Bold"/>
              <a:cs typeface="Lucida Sans Semi-Bold"/>
              <a:sym typeface="Lucida Sans Semi-Bold"/>
            </a:endParaRPr>
          </a:p>
          <a:p>
            <a:pPr>
              <a:lnSpc>
                <a:spcPts val="2616"/>
              </a:lnSpc>
            </a:pPr>
            <a:r>
              <a:rPr lang="en-US" sz="1666" u="sng" spc="33" dirty="0">
                <a:solidFill>
                  <a:srgbClr val="003479"/>
                </a:solidFill>
                <a:latin typeface="Lucida Sans"/>
                <a:ea typeface="Lucida Sans"/>
                <a:cs typeface="Lucida Sans"/>
                <a:sym typeface="Lucida Sans"/>
              </a:rPr>
              <a:t>jtgilmore@gilmorecc.com</a:t>
            </a:r>
          </a:p>
        </p:txBody>
      </p:sp>
      <p:grpSp>
        <p:nvGrpSpPr>
          <p:cNvPr id="25" name="Group 9">
            <a:extLst>
              <a:ext uri="{FF2B5EF4-FFF2-40B4-BE49-F238E27FC236}">
                <a16:creationId xmlns:a16="http://schemas.microsoft.com/office/drawing/2014/main" id="{A1D08BAA-8C9D-5C39-90D4-D7573EDDC87B}"/>
              </a:ext>
              <a:ext uri="{C183D7F6-B498-43B3-948B-1728B52AA6E4}">
                <adec:decorative xmlns:adec="http://schemas.microsoft.com/office/drawing/2017/decorative" val="1"/>
              </a:ext>
            </a:extLst>
          </p:cNvPr>
          <p:cNvGrpSpPr/>
          <p:nvPr/>
        </p:nvGrpSpPr>
        <p:grpSpPr>
          <a:xfrm>
            <a:off x="5801020" y="4586736"/>
            <a:ext cx="905189" cy="887750"/>
            <a:chOff x="195741" y="-1"/>
            <a:chExt cx="649868" cy="598981"/>
          </a:xfrm>
        </p:grpSpPr>
        <p:sp>
          <p:nvSpPr>
            <p:cNvPr id="29" name="Freeform 10" descr="Grisel Gray Headshot">
              <a:extLst>
                <a:ext uri="{FF2B5EF4-FFF2-40B4-BE49-F238E27FC236}">
                  <a16:creationId xmlns:a16="http://schemas.microsoft.com/office/drawing/2014/main" id="{8D7CCAA7-594B-54B9-1DFA-20FF45C566A4}"/>
                </a:ext>
              </a:extLst>
            </p:cNvPr>
            <p:cNvSpPr/>
            <p:nvPr/>
          </p:nvSpPr>
          <p:spPr>
            <a:xfrm>
              <a:off x="195741" y="-1"/>
              <a:ext cx="649868" cy="598981"/>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cstate="email">
                <a:extLst>
                  <a:ext uri="{28A0092B-C50C-407E-A947-70E740481C1C}">
                    <a14:useLocalDpi xmlns:a14="http://schemas.microsoft.com/office/drawing/2010/main"/>
                  </a:ext>
                </a:extLst>
              </a:blip>
              <a:stretch>
                <a:fillRect/>
              </a:stretch>
            </a:blipFill>
            <a:ln w="38100" cap="sq">
              <a:solidFill>
                <a:srgbClr val="00467F"/>
              </a:solidFill>
              <a:prstDash val="solid"/>
              <a:miter/>
            </a:ln>
          </p:spPr>
          <p:txBody>
            <a:bodyPr/>
            <a:lstStyle/>
            <a:p>
              <a:endParaRPr lang="en-US" sz="1200" dirty="0"/>
            </a:p>
          </p:txBody>
        </p:sp>
      </p:grpSp>
      <p:sp>
        <p:nvSpPr>
          <p:cNvPr id="38" name="TextBox 19" descr="Grisel Gray | Director of Preconstruction/Estimating&#10;ggray@gilmorecc.com&#10;">
            <a:extLst>
              <a:ext uri="{FF2B5EF4-FFF2-40B4-BE49-F238E27FC236}">
                <a16:creationId xmlns:a16="http://schemas.microsoft.com/office/drawing/2014/main" id="{1BAF00DE-41DF-F069-2395-ED420FAB0077}"/>
              </a:ext>
            </a:extLst>
          </p:cNvPr>
          <p:cNvSpPr txBox="1"/>
          <p:nvPr/>
        </p:nvSpPr>
        <p:spPr>
          <a:xfrm>
            <a:off x="6936019" y="4681611"/>
            <a:ext cx="4951181" cy="631007"/>
          </a:xfrm>
          <a:prstGeom prst="rect">
            <a:avLst/>
          </a:prstGeom>
        </p:spPr>
        <p:txBody>
          <a:bodyPr wrap="square" lIns="0" tIns="0" rIns="0" bIns="0" rtlCol="0" anchor="t">
            <a:spAutoFit/>
          </a:bodyPr>
          <a:lstStyle/>
          <a:p>
            <a:pPr>
              <a:lnSpc>
                <a:spcPts val="2616"/>
              </a:lnSpc>
            </a:pPr>
            <a:r>
              <a:rPr lang="en-US" sz="1666" b="1" spc="33" dirty="0">
                <a:solidFill>
                  <a:srgbClr val="003479"/>
                </a:solidFill>
                <a:latin typeface="Lucida Sans Semi-Bold"/>
                <a:ea typeface="Lucida Sans Semi-Bold"/>
                <a:cs typeface="Lucida Sans Semi-Bold"/>
                <a:sym typeface="Lucida Sans Semi-Bold"/>
              </a:rPr>
              <a:t>Grisel Gray | </a:t>
            </a:r>
            <a:r>
              <a:rPr lang="en-US" sz="1666" spc="-100" dirty="0">
                <a:solidFill>
                  <a:srgbClr val="003479"/>
                </a:solidFill>
                <a:latin typeface="Lucida Sans Italics" panose="020B0604020202020204" charset="0"/>
                <a:ea typeface="Lucida Sans Semi-Bold"/>
                <a:cs typeface="Lucida Sans Semi-Bold"/>
                <a:sym typeface="Lucida Sans Semi-Bold"/>
              </a:rPr>
              <a:t>Director of Preconstruction/Estimating</a:t>
            </a:r>
            <a:endParaRPr lang="en-US" sz="1666" b="1" spc="33" dirty="0">
              <a:solidFill>
                <a:srgbClr val="003479"/>
              </a:solidFill>
              <a:latin typeface="Lucida Sans Semi-Bold"/>
              <a:ea typeface="Lucida Sans Semi-Bold"/>
              <a:cs typeface="Lucida Sans Semi-Bold"/>
              <a:sym typeface="Lucida Sans Semi-Bold"/>
            </a:endParaRPr>
          </a:p>
          <a:p>
            <a:pPr>
              <a:lnSpc>
                <a:spcPts val="2616"/>
              </a:lnSpc>
            </a:pPr>
            <a:r>
              <a:rPr lang="en-US" sz="1666" u="sng" spc="33" dirty="0">
                <a:solidFill>
                  <a:srgbClr val="003479"/>
                </a:solidFill>
                <a:latin typeface="Lucida Sans"/>
                <a:ea typeface="Lucida Sans"/>
                <a:cs typeface="Lucida Sans"/>
                <a:sym typeface="Lucida Sans"/>
              </a:rPr>
              <a:t>ggray@gilmorecc.com</a:t>
            </a:r>
          </a:p>
        </p:txBody>
      </p:sp>
      <p:sp>
        <p:nvSpPr>
          <p:cNvPr id="10" name="TextBox 10">
            <a:extLst>
              <a:ext uri="{C183D7F6-B498-43B3-948B-1728B52AA6E4}">
                <adec:decorative xmlns:adec="http://schemas.microsoft.com/office/drawing/2017/decorative" val="1"/>
              </a:ext>
            </a:extLst>
          </p:cNvPr>
          <p:cNvSpPr txBox="1"/>
          <p:nvPr/>
        </p:nvSpPr>
        <p:spPr>
          <a:xfrm>
            <a:off x="652899" y="4167005"/>
            <a:ext cx="4851399" cy="1022203"/>
          </a:xfrm>
          <a:prstGeom prst="rect">
            <a:avLst/>
          </a:prstGeom>
        </p:spPr>
        <p:txBody>
          <a:bodyPr wrap="square" lIns="0" tIns="0" rIns="0" bIns="0" rtlCol="0" anchor="t">
            <a:spAutoFit/>
          </a:bodyPr>
          <a:lstStyle/>
          <a:p>
            <a:pPr>
              <a:lnSpc>
                <a:spcPts val="9932"/>
              </a:lnSpc>
            </a:pPr>
            <a:r>
              <a:rPr lang="en-US" sz="2400" b="1" dirty="0">
                <a:solidFill>
                  <a:srgbClr val="00467F"/>
                </a:solidFill>
                <a:latin typeface="Lucida Sans Semi-Bold"/>
                <a:ea typeface="Lucida Sans Semi-Bold"/>
                <a:cs typeface="Lucida Sans Semi-Bold"/>
                <a:sym typeface="Lucida Sans Semi-Bold"/>
              </a:rPr>
              <a:t>THANK YOU!</a:t>
            </a:r>
          </a:p>
        </p:txBody>
      </p:sp>
      <p:sp>
        <p:nvSpPr>
          <p:cNvPr id="15" name="TextBox 15"/>
          <p:cNvSpPr txBox="1"/>
          <p:nvPr/>
        </p:nvSpPr>
        <p:spPr>
          <a:xfrm>
            <a:off x="677918" y="5170565"/>
            <a:ext cx="3849585" cy="298608"/>
          </a:xfrm>
          <a:prstGeom prst="rect">
            <a:avLst/>
          </a:prstGeom>
        </p:spPr>
        <p:txBody>
          <a:bodyPr lIns="0" tIns="0" rIns="0" bIns="0" rtlCol="0" anchor="t">
            <a:spAutoFit/>
          </a:bodyPr>
          <a:lstStyle/>
          <a:p>
            <a:pPr>
              <a:lnSpc>
                <a:spcPts val="2694"/>
              </a:lnSpc>
            </a:pPr>
            <a:r>
              <a:rPr lang="en-US" sz="1333" i="1" dirty="0">
                <a:solidFill>
                  <a:srgbClr val="003479"/>
                </a:solidFill>
                <a:latin typeface="Lucida Sans Italics"/>
                <a:ea typeface="Lucida Sans Italics"/>
                <a:cs typeface="Lucida Sans Italics"/>
                <a:sym typeface="Lucida Sans Italics"/>
              </a:rPr>
              <a:t>We value the opportunity to partner with you. </a:t>
            </a:r>
          </a:p>
        </p:txBody>
      </p:sp>
      <p:sp>
        <p:nvSpPr>
          <p:cNvPr id="7" name="Freeform 7">
            <a:extLst>
              <a:ext uri="{C183D7F6-B498-43B3-948B-1728B52AA6E4}">
                <adec:decorative xmlns:adec="http://schemas.microsoft.com/office/drawing/2017/decorative" val="1"/>
              </a:ext>
            </a:extLst>
          </p:cNvPr>
          <p:cNvSpPr/>
          <p:nvPr/>
        </p:nvSpPr>
        <p:spPr>
          <a:xfrm>
            <a:off x="2930805" y="6013635"/>
            <a:ext cx="3165195" cy="709179"/>
          </a:xfrm>
          <a:custGeom>
            <a:avLst/>
            <a:gdLst/>
            <a:ahLst/>
            <a:cxnLst/>
            <a:rect l="l" t="t" r="r" b="b"/>
            <a:pathLst>
              <a:path w="6351398" h="1351116">
                <a:moveTo>
                  <a:pt x="0" y="0"/>
                </a:moveTo>
                <a:lnTo>
                  <a:pt x="6351398" y="0"/>
                </a:lnTo>
                <a:lnTo>
                  <a:pt x="6351398" y="1351115"/>
                </a:lnTo>
                <a:lnTo>
                  <a:pt x="0" y="13511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17" name="TextBox 17">
            <a:extLst>
              <a:ext uri="{C183D7F6-B498-43B3-948B-1728B52AA6E4}">
                <adec:decorative xmlns:adec="http://schemas.microsoft.com/office/drawing/2017/decorative" val="1"/>
              </a:ext>
            </a:extLst>
          </p:cNvPr>
          <p:cNvSpPr txBox="1"/>
          <p:nvPr/>
        </p:nvSpPr>
        <p:spPr>
          <a:xfrm>
            <a:off x="6502912" y="6171946"/>
            <a:ext cx="4103833" cy="554126"/>
          </a:xfrm>
          <a:prstGeom prst="rect">
            <a:avLst/>
          </a:prstGeom>
        </p:spPr>
        <p:txBody>
          <a:bodyPr lIns="0" tIns="0" rIns="0" bIns="0" rtlCol="0" anchor="t">
            <a:spAutoFit/>
          </a:bodyPr>
          <a:lstStyle/>
          <a:p>
            <a:pPr>
              <a:lnSpc>
                <a:spcPts val="2305"/>
              </a:lnSpc>
            </a:pPr>
            <a:r>
              <a:rPr lang="en-US" sz="1333" dirty="0">
                <a:solidFill>
                  <a:srgbClr val="003479"/>
                </a:solidFill>
                <a:latin typeface="Lucida Sans"/>
                <a:ea typeface="Lucida Sans"/>
                <a:cs typeface="Lucida Sans"/>
                <a:sym typeface="Lucida Sans"/>
              </a:rPr>
              <a:t>4949 Ironton Street, Denver, CO 80239</a:t>
            </a:r>
          </a:p>
          <a:p>
            <a:pPr>
              <a:lnSpc>
                <a:spcPts val="2305"/>
              </a:lnSpc>
            </a:pPr>
            <a:r>
              <a:rPr lang="en-US" sz="1333" dirty="0">
                <a:solidFill>
                  <a:srgbClr val="003479"/>
                </a:solidFill>
                <a:latin typeface="Lucida Sans"/>
                <a:ea typeface="Lucida Sans"/>
                <a:cs typeface="Lucida Sans"/>
                <a:sym typeface="Lucida Sans"/>
              </a:rPr>
              <a:t>Phone: 303.371.5700 Website: </a:t>
            </a:r>
            <a:r>
              <a:rPr lang="en-US" sz="1333" u="sng" dirty="0">
                <a:solidFill>
                  <a:srgbClr val="003479"/>
                </a:solidFill>
                <a:latin typeface="Lucida Sans"/>
                <a:ea typeface="Lucida Sans"/>
                <a:cs typeface="Lucida Sans"/>
                <a:sym typeface="Lucida Sans"/>
                <a:hlinkClick r:id="rId8" tooltip="http://gilmorecc.com"/>
              </a:rPr>
              <a:t>gilmorecc.com</a:t>
            </a:r>
          </a:p>
        </p:txBody>
      </p:sp>
      <p:sp>
        <p:nvSpPr>
          <p:cNvPr id="3" name="Freeform 3">
            <a:extLst>
              <a:ext uri="{C183D7F6-B498-43B3-948B-1728B52AA6E4}">
                <adec:decorative xmlns:adec="http://schemas.microsoft.com/office/drawing/2017/decorative" val="1"/>
              </a:ext>
            </a:extLst>
          </p:cNvPr>
          <p:cNvSpPr/>
          <p:nvPr/>
        </p:nvSpPr>
        <p:spPr>
          <a:xfrm>
            <a:off x="11662758" y="465637"/>
            <a:ext cx="1704544" cy="1717031"/>
          </a:xfrm>
          <a:custGeom>
            <a:avLst/>
            <a:gdLst/>
            <a:ahLst/>
            <a:cxnLst/>
            <a:rect l="l" t="t" r="r" b="b"/>
            <a:pathLst>
              <a:path w="2556816" h="2575547">
                <a:moveTo>
                  <a:pt x="0" y="0"/>
                </a:moveTo>
                <a:lnTo>
                  <a:pt x="2556815" y="0"/>
                </a:lnTo>
                <a:lnTo>
                  <a:pt x="2556815" y="2575547"/>
                </a:lnTo>
                <a:lnTo>
                  <a:pt x="0" y="257554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p>
        </p:txBody>
      </p:sp>
      <p:sp>
        <p:nvSpPr>
          <p:cNvPr id="6" name="AutoShape 6">
            <a:extLst>
              <a:ext uri="{C183D7F6-B498-43B3-948B-1728B52AA6E4}">
                <adec:decorative xmlns:adec="http://schemas.microsoft.com/office/drawing/2017/decorative" val="1"/>
              </a:ext>
            </a:extLst>
          </p:cNvPr>
          <p:cNvSpPr/>
          <p:nvPr/>
        </p:nvSpPr>
        <p:spPr>
          <a:xfrm>
            <a:off x="558800" y="363093"/>
            <a:ext cx="10820400" cy="113013"/>
          </a:xfrm>
          <a:prstGeom prst="rect">
            <a:avLst/>
          </a:prstGeom>
          <a:solidFill>
            <a:srgbClr val="BC9B6A"/>
          </a:solidFill>
        </p:spPr>
        <p:txBody>
          <a:bodyPr/>
          <a:lstStyle/>
          <a:p>
            <a:endParaRPr lang="en-US" sz="1200"/>
          </a:p>
        </p:txBody>
      </p:sp>
      <p:sp>
        <p:nvSpPr>
          <p:cNvPr id="4" name="Freeform 4">
            <a:extLst>
              <a:ext uri="{C183D7F6-B498-43B3-948B-1728B52AA6E4}">
                <adec:decorative xmlns:adec="http://schemas.microsoft.com/office/drawing/2017/decorative" val="1"/>
              </a:ext>
            </a:extLst>
          </p:cNvPr>
          <p:cNvSpPr/>
          <p:nvPr/>
        </p:nvSpPr>
        <p:spPr>
          <a:xfrm>
            <a:off x="652974" y="6385613"/>
            <a:ext cx="1704544" cy="1717031"/>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p>
        </p:txBody>
      </p:sp>
      <p:sp>
        <p:nvSpPr>
          <p:cNvPr id="5" name="AutoShape 5" descr="Grisel Gray Headshot">
            <a:extLst>
              <a:ext uri="{C183D7F6-B498-43B3-948B-1728B52AA6E4}">
                <adec:decorative xmlns:adec="http://schemas.microsoft.com/office/drawing/2017/decorative" val="0"/>
              </a:ext>
            </a:extLst>
          </p:cNvPr>
          <p:cNvSpPr/>
          <p:nvPr/>
        </p:nvSpPr>
        <p:spPr>
          <a:xfrm>
            <a:off x="677918" y="5708400"/>
            <a:ext cx="10820400" cy="113013"/>
          </a:xfrm>
          <a:prstGeom prst="rect">
            <a:avLst/>
          </a:prstGeom>
          <a:solidFill>
            <a:srgbClr val="BC9B6A"/>
          </a:solidFill>
        </p:spPr>
        <p:txBody>
          <a:bodyPr/>
          <a:lstStyle/>
          <a:p>
            <a:endParaRPr lang="en-US" sz="12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B225C9-D83F-4DA9-9F19-2A80D43BA253}"/>
              </a:ext>
              <a:ext uri="{C183D7F6-B498-43B3-948B-1728B52AA6E4}">
                <adec:decorative xmlns:adec="http://schemas.microsoft.com/office/drawing/2017/decorative" val="1"/>
              </a:ext>
            </a:extLst>
          </p:cNvPr>
          <p:cNvPicPr>
            <a:picLocks noChangeAspect="1"/>
          </p:cNvPicPr>
          <p:nvPr/>
        </p:nvPicPr>
        <p:blipFill rotWithShape="1">
          <a:blip r:embed="rId3" cstate="email">
            <a:duotone>
              <a:schemeClr val="accent5">
                <a:shade val="45000"/>
                <a:satMod val="135000"/>
              </a:schemeClr>
              <a:prstClr val="white"/>
            </a:duotone>
            <a:extLst>
              <a:ext uri="{28A0092B-C50C-407E-A947-70E740481C1C}">
                <a14:useLocalDpi xmlns:a14="http://schemas.microsoft.com/office/drawing/2010/main"/>
              </a:ext>
            </a:extLst>
          </a:blip>
          <a:srcRect l="-933"/>
          <a:stretch/>
        </p:blipFill>
        <p:spPr>
          <a:xfrm>
            <a:off x="-119921" y="2400673"/>
            <a:ext cx="12311921" cy="2934152"/>
          </a:xfrm>
          <a:prstGeom prst="rect">
            <a:avLst/>
          </a:prstGeom>
          <a:noFill/>
        </p:spPr>
      </p:pic>
      <p:sp>
        <p:nvSpPr>
          <p:cNvPr id="15" name="Title 14">
            <a:extLst>
              <a:ext uri="{FF2B5EF4-FFF2-40B4-BE49-F238E27FC236}">
                <a16:creationId xmlns:a16="http://schemas.microsoft.com/office/drawing/2014/main" id="{06243054-67A9-4896-835C-4498B7441C20}"/>
              </a:ext>
            </a:extLst>
          </p:cNvPr>
          <p:cNvSpPr>
            <a:spLocks noGrp="1"/>
          </p:cNvSpPr>
          <p:nvPr>
            <p:ph type="title"/>
          </p:nvPr>
        </p:nvSpPr>
        <p:spPr>
          <a:xfrm>
            <a:off x="1684059" y="3226473"/>
            <a:ext cx="8823880" cy="1595109"/>
          </a:xfrm>
        </p:spPr>
        <p:txBody>
          <a:bodyPr>
            <a:normAutofit fontScale="90000"/>
          </a:bodyPr>
          <a:lstStyle/>
          <a:p>
            <a:br>
              <a:rPr lang="en-US" sz="4000" dirty="0">
                <a:solidFill>
                  <a:schemeClr val="accent3"/>
                </a:solidFill>
                <a:effectLst>
                  <a:outerShdw blurRad="38100" dist="38100" dir="2700000" algn="tl">
                    <a:srgbClr val="000000">
                      <a:alpha val="43137"/>
                    </a:srgbClr>
                  </a:outerShdw>
                </a:effectLst>
              </a:rPr>
            </a:br>
            <a:r>
              <a:rPr lang="en-US" sz="4400" dirty="0">
                <a:solidFill>
                  <a:schemeClr val="accent3"/>
                </a:solidFill>
                <a:effectLst>
                  <a:outerShdw blurRad="38100" dist="38100" dir="2700000" algn="tl">
                    <a:srgbClr val="000000">
                      <a:alpha val="43137"/>
                    </a:srgbClr>
                  </a:outerShdw>
                </a:effectLst>
              </a:rPr>
              <a:t>GREAT HALL PROJECT</a:t>
            </a:r>
            <a:r>
              <a:rPr lang="en-US" sz="6700" dirty="0">
                <a:solidFill>
                  <a:schemeClr val="accent3"/>
                </a:solidFill>
                <a:effectLst>
                  <a:outerShdw blurRad="38100" dist="38100" dir="2700000" algn="tl">
                    <a:srgbClr val="000000">
                      <a:alpha val="43137"/>
                    </a:srgbClr>
                  </a:outerShdw>
                </a:effectLst>
              </a:rPr>
              <a:t> </a:t>
            </a:r>
            <a:br>
              <a:rPr lang="en-US" dirty="0">
                <a:effectLst>
                  <a:outerShdw blurRad="38100" dist="38100" dir="2700000" algn="tl">
                    <a:srgbClr val="000000">
                      <a:alpha val="43137"/>
                    </a:srgbClr>
                  </a:outerShdw>
                </a:effectLst>
              </a:rPr>
            </a:br>
            <a:r>
              <a:rPr lang="en-US" sz="7300" dirty="0">
                <a:solidFill>
                  <a:schemeClr val="bg1"/>
                </a:solidFill>
                <a:effectLst>
                  <a:outerShdw blurRad="38100" dist="38100" dir="2700000" algn="tl">
                    <a:srgbClr val="000000">
                      <a:alpha val="43137"/>
                    </a:srgbClr>
                  </a:outerShdw>
                </a:effectLst>
              </a:rPr>
              <a:t>Meet the Primes</a:t>
            </a:r>
            <a:endParaRPr lang="en-US" dirty="0">
              <a:solidFill>
                <a:schemeClr val="bg1"/>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573DC0CA-1AF8-4A81-BB00-E7885469E2B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52793" y="2720596"/>
            <a:ext cx="4282179" cy="653214"/>
          </a:xfrm>
          <a:prstGeom prst="rect">
            <a:avLst/>
          </a:prstGeom>
        </p:spPr>
      </p:pic>
      <p:pic>
        <p:nvPicPr>
          <p:cNvPr id="8" name="Picture 2" descr="Image result for denver international airport logos png">
            <a:extLst>
              <a:ext uri="{FF2B5EF4-FFF2-40B4-BE49-F238E27FC236}">
                <a16:creationId xmlns:a16="http://schemas.microsoft.com/office/drawing/2014/main" id="{6AD32B72-527D-44A6-AED1-B18D354EA18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031193" y="2566343"/>
            <a:ext cx="945024" cy="88472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5C2324D-FD23-F3DE-0E38-243531237D8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5334824"/>
            <a:ext cx="12191999" cy="15231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7FA822D4-0529-77CD-7D93-777883FBB698}"/>
              </a:ext>
              <a:ext uri="{C183D7F6-B498-43B3-948B-1728B52AA6E4}">
                <adec:decorative xmlns:adec="http://schemas.microsoft.com/office/drawing/2017/decorative" val="1"/>
              </a:ext>
            </a:extLst>
          </p:cNvPr>
          <p:cNvCxnSpPr>
            <a:cxnSpLocks/>
          </p:cNvCxnSpPr>
          <p:nvPr/>
        </p:nvCxnSpPr>
        <p:spPr>
          <a:xfrm>
            <a:off x="0" y="5334825"/>
            <a:ext cx="12192000" cy="0"/>
          </a:xfrm>
          <a:prstGeom prst="line">
            <a:avLst/>
          </a:prstGeom>
          <a:ln w="38100">
            <a:solidFill>
              <a:schemeClr val="tx2">
                <a:lumMod val="60000"/>
                <a:lumOff val="40000"/>
              </a:schemeClr>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9414221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descr="Housekeeping&#10;Please note the following Zoom housekeeping items as you enter:&#10;All cameras and microphones must remain off during the main session&#10;We encourage you to use the Q&amp;A function &#10;">
            <a:extLst>
              <a:ext uri="{FF2B5EF4-FFF2-40B4-BE49-F238E27FC236}">
                <a16:creationId xmlns:a16="http://schemas.microsoft.com/office/drawing/2014/main" id="{90003090-4EA3-A38E-7DF8-853A56FC6CCD}"/>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Housekeeping</a:t>
            </a:r>
          </a:p>
        </p:txBody>
      </p:sp>
      <p:sp>
        <p:nvSpPr>
          <p:cNvPr id="12" name="Text Placeholder 11">
            <a:extLst>
              <a:ext uri="{FF2B5EF4-FFF2-40B4-BE49-F238E27FC236}">
                <a16:creationId xmlns:a16="http://schemas.microsoft.com/office/drawing/2014/main" id="{F3A340E0-1503-4007-DE5B-398218D4AA5D}"/>
              </a:ext>
              <a:ext uri="{C183D7F6-B498-43B3-948B-1728B52AA6E4}">
                <adec:decorative xmlns:adec="http://schemas.microsoft.com/office/drawing/2017/decorative" val="1"/>
              </a:ext>
            </a:extLst>
          </p:cNvPr>
          <p:cNvSpPr>
            <a:spLocks noGrp="1"/>
          </p:cNvSpPr>
          <p:nvPr>
            <p:ph type="body" sz="quarter" idx="13"/>
          </p:nvPr>
        </p:nvSpPr>
        <p:spPr/>
        <p:txBody>
          <a:bodyPr/>
          <a:lstStyle/>
          <a:p>
            <a:r>
              <a:rPr lang="en-US" sz="2000" dirty="0"/>
              <a:t>Please note the following Zoom housekeeping items as you enter:</a:t>
            </a:r>
          </a:p>
          <a:p>
            <a:pPr marL="285750" indent="-285750">
              <a:buClr>
                <a:srgbClr val="E35B2A"/>
              </a:buClr>
              <a:buFont typeface="Arial" panose="020B0604020202020204" pitchFamily="34" charset="0"/>
              <a:buChar char="•"/>
            </a:pPr>
            <a:r>
              <a:rPr lang="en-US" sz="2000" dirty="0"/>
              <a:t>All </a:t>
            </a:r>
            <a:r>
              <a:rPr lang="en-US" sz="2000" b="1" dirty="0"/>
              <a:t>cameras and microphones must remain off </a:t>
            </a:r>
            <a:r>
              <a:rPr lang="en-US" sz="2000" dirty="0"/>
              <a:t>during the main session</a:t>
            </a:r>
          </a:p>
          <a:p>
            <a:pPr marL="285750" indent="-285750">
              <a:buClr>
                <a:srgbClr val="E35B2A"/>
              </a:buClr>
              <a:buFont typeface="Arial" panose="020B0604020202020204" pitchFamily="34" charset="0"/>
              <a:buChar char="•"/>
            </a:pPr>
            <a:r>
              <a:rPr lang="en-US" sz="2000" b="1" dirty="0"/>
              <a:t>Hold all questions </a:t>
            </a:r>
            <a:r>
              <a:rPr lang="en-US" sz="2000" dirty="0"/>
              <a:t>for the breakout rooms </a:t>
            </a:r>
          </a:p>
          <a:p>
            <a:pPr marL="971550" lvl="1" indent="-285750">
              <a:buClr>
                <a:srgbClr val="E35B2A"/>
              </a:buClr>
            </a:pPr>
            <a:endParaRPr lang="en-US" sz="2800" dirty="0"/>
          </a:p>
          <a:p>
            <a:endParaRPr lang="en-US" dirty="0"/>
          </a:p>
        </p:txBody>
      </p:sp>
    </p:spTree>
    <p:extLst>
      <p:ext uri="{BB962C8B-B14F-4D97-AF65-F5344CB8AC3E}">
        <p14:creationId xmlns:p14="http://schemas.microsoft.com/office/powerpoint/2010/main" val="7353309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B225C9-D83F-4DA9-9F19-2A80D43BA253}"/>
              </a:ext>
              <a:ext uri="{C183D7F6-B498-43B3-948B-1728B52AA6E4}">
                <adec:decorative xmlns:adec="http://schemas.microsoft.com/office/drawing/2017/decorative" val="1"/>
              </a:ext>
            </a:extLst>
          </p:cNvPr>
          <p:cNvPicPr>
            <a:picLocks noChangeAspect="1"/>
          </p:cNvPicPr>
          <p:nvPr/>
        </p:nvPicPr>
        <p:blipFill rotWithShape="1">
          <a:blip r:embed="rId3" cstate="email">
            <a:duotone>
              <a:schemeClr val="accent5">
                <a:shade val="45000"/>
                <a:satMod val="135000"/>
              </a:schemeClr>
              <a:prstClr val="white"/>
            </a:duotone>
            <a:extLst>
              <a:ext uri="{28A0092B-C50C-407E-A947-70E740481C1C}">
                <a14:useLocalDpi xmlns:a14="http://schemas.microsoft.com/office/drawing/2010/main"/>
              </a:ext>
            </a:extLst>
          </a:blip>
          <a:srcRect l="-933"/>
          <a:stretch/>
        </p:blipFill>
        <p:spPr>
          <a:xfrm>
            <a:off x="-119921" y="2400673"/>
            <a:ext cx="12311921" cy="2934152"/>
          </a:xfrm>
          <a:prstGeom prst="rect">
            <a:avLst/>
          </a:prstGeom>
          <a:noFill/>
        </p:spPr>
      </p:pic>
      <p:sp>
        <p:nvSpPr>
          <p:cNvPr id="15" name="Title 14">
            <a:extLst>
              <a:ext uri="{FF2B5EF4-FFF2-40B4-BE49-F238E27FC236}">
                <a16:creationId xmlns:a16="http://schemas.microsoft.com/office/drawing/2014/main" id="{06243054-67A9-4896-835C-4498B7441C20}"/>
              </a:ext>
            </a:extLst>
          </p:cNvPr>
          <p:cNvSpPr>
            <a:spLocks noGrp="1"/>
          </p:cNvSpPr>
          <p:nvPr>
            <p:ph type="title"/>
          </p:nvPr>
        </p:nvSpPr>
        <p:spPr>
          <a:xfrm>
            <a:off x="1684059" y="3226473"/>
            <a:ext cx="8823880" cy="1595109"/>
          </a:xfrm>
        </p:spPr>
        <p:txBody>
          <a:bodyPr>
            <a:normAutofit fontScale="90000"/>
          </a:bodyPr>
          <a:lstStyle/>
          <a:p>
            <a:br>
              <a:rPr lang="en-US" sz="4000" dirty="0">
                <a:solidFill>
                  <a:schemeClr val="accent3"/>
                </a:solidFill>
                <a:effectLst>
                  <a:outerShdw blurRad="38100" dist="38100" dir="2700000" algn="tl">
                    <a:srgbClr val="000000">
                      <a:alpha val="43137"/>
                    </a:srgbClr>
                  </a:outerShdw>
                </a:effectLst>
              </a:rPr>
            </a:br>
            <a:r>
              <a:rPr lang="en-US" sz="4400" dirty="0">
                <a:solidFill>
                  <a:schemeClr val="accent3"/>
                </a:solidFill>
                <a:effectLst>
                  <a:outerShdw blurRad="38100" dist="38100" dir="2700000" algn="tl">
                    <a:srgbClr val="000000">
                      <a:alpha val="43137"/>
                    </a:srgbClr>
                  </a:outerShdw>
                </a:effectLst>
              </a:rPr>
              <a:t>GREAT HALL PROJECT</a:t>
            </a:r>
            <a:r>
              <a:rPr lang="en-US" sz="6700" dirty="0">
                <a:solidFill>
                  <a:schemeClr val="accent3"/>
                </a:solidFill>
                <a:effectLst>
                  <a:outerShdw blurRad="38100" dist="38100" dir="2700000" algn="tl">
                    <a:srgbClr val="000000">
                      <a:alpha val="43137"/>
                    </a:srgbClr>
                  </a:outerShdw>
                </a:effectLst>
              </a:rPr>
              <a:t> </a:t>
            </a:r>
            <a:br>
              <a:rPr lang="en-US" dirty="0">
                <a:effectLst>
                  <a:outerShdw blurRad="38100" dist="38100" dir="2700000" algn="tl">
                    <a:srgbClr val="000000">
                      <a:alpha val="43137"/>
                    </a:srgbClr>
                  </a:outerShdw>
                </a:effectLst>
              </a:rPr>
            </a:br>
            <a:r>
              <a:rPr lang="en-US" sz="7300" dirty="0">
                <a:solidFill>
                  <a:schemeClr val="bg1"/>
                </a:solidFill>
                <a:effectLst>
                  <a:outerShdw blurRad="38100" dist="38100" dir="2700000" algn="tl">
                    <a:srgbClr val="000000">
                      <a:alpha val="43137"/>
                    </a:srgbClr>
                  </a:outerShdw>
                </a:effectLst>
              </a:rPr>
              <a:t>Meet the Primes    </a:t>
            </a:r>
            <a:endParaRPr lang="en-US" dirty="0">
              <a:solidFill>
                <a:schemeClr val="bg1"/>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573DC0CA-1AF8-4A81-BB00-E7885469E2B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52793" y="2720596"/>
            <a:ext cx="4282179" cy="653214"/>
          </a:xfrm>
          <a:prstGeom prst="rect">
            <a:avLst/>
          </a:prstGeom>
        </p:spPr>
      </p:pic>
      <p:pic>
        <p:nvPicPr>
          <p:cNvPr id="8" name="Picture 2" descr="Image result for denver international airport logos png">
            <a:extLst>
              <a:ext uri="{FF2B5EF4-FFF2-40B4-BE49-F238E27FC236}">
                <a16:creationId xmlns:a16="http://schemas.microsoft.com/office/drawing/2014/main" id="{6AD32B72-527D-44A6-AED1-B18D354EA18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031193" y="2566343"/>
            <a:ext cx="945024" cy="88472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5C2324D-FD23-F3DE-0E38-243531237D8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5334824"/>
            <a:ext cx="12191999" cy="15231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7FA822D4-0529-77CD-7D93-777883FBB698}"/>
              </a:ext>
              <a:ext uri="{C183D7F6-B498-43B3-948B-1728B52AA6E4}">
                <adec:decorative xmlns:adec="http://schemas.microsoft.com/office/drawing/2017/decorative" val="1"/>
              </a:ext>
            </a:extLst>
          </p:cNvPr>
          <p:cNvCxnSpPr>
            <a:cxnSpLocks/>
          </p:cNvCxnSpPr>
          <p:nvPr/>
        </p:nvCxnSpPr>
        <p:spPr>
          <a:xfrm>
            <a:off x="0" y="5334825"/>
            <a:ext cx="12192000" cy="0"/>
          </a:xfrm>
          <a:prstGeom prst="line">
            <a:avLst/>
          </a:prstGeom>
          <a:ln w="38100">
            <a:solidFill>
              <a:schemeClr val="tx2">
                <a:lumMod val="60000"/>
                <a:lumOff val="40000"/>
              </a:schemeClr>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3662167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2EB77-9C3C-0DD0-E43C-EA9BE333C9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3D11FB-34D4-5F35-6FDA-0BA4CE37932F}"/>
              </a:ext>
            </a:extLst>
          </p:cNvPr>
          <p:cNvSpPr>
            <a:spLocks noGrp="1"/>
          </p:cNvSpPr>
          <p:nvPr>
            <p:ph type="title"/>
          </p:nvPr>
        </p:nvSpPr>
        <p:spPr/>
        <p:txBody>
          <a:bodyPr>
            <a:normAutofit/>
          </a:bodyPr>
          <a:lstStyle/>
          <a:p>
            <a:r>
              <a:rPr lang="en-US" dirty="0"/>
              <a:t>MWBE Participation &amp; Outreach</a:t>
            </a:r>
          </a:p>
        </p:txBody>
      </p:sp>
      <p:grpSp>
        <p:nvGrpSpPr>
          <p:cNvPr id="18" name="Group 17">
            <a:extLst>
              <a:ext uri="{FF2B5EF4-FFF2-40B4-BE49-F238E27FC236}">
                <a16:creationId xmlns:a16="http://schemas.microsoft.com/office/drawing/2014/main" id="{0B8B2610-C436-B2EA-31F6-3BE26AE32B3F}"/>
              </a:ext>
              <a:ext uri="{C183D7F6-B498-43B3-948B-1728B52AA6E4}">
                <adec:decorative xmlns:adec="http://schemas.microsoft.com/office/drawing/2017/decorative" val="1"/>
              </a:ext>
            </a:extLst>
          </p:cNvPr>
          <p:cNvGrpSpPr/>
          <p:nvPr/>
        </p:nvGrpSpPr>
        <p:grpSpPr>
          <a:xfrm>
            <a:off x="-20355" y="-22189"/>
            <a:ext cx="1180248" cy="1180248"/>
            <a:chOff x="11395" y="-15839"/>
            <a:chExt cx="1180248" cy="1180248"/>
          </a:xfrm>
        </p:grpSpPr>
        <p:pic>
          <p:nvPicPr>
            <p:cNvPr id="13" name="Graphic 12" descr="History">
              <a:extLst>
                <a:ext uri="{FF2B5EF4-FFF2-40B4-BE49-F238E27FC236}">
                  <a16:creationId xmlns:a16="http://schemas.microsoft.com/office/drawing/2014/main" id="{406A876B-A983-EF82-2CD0-2FBBDDA2C7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95" y="-15839"/>
              <a:ext cx="1180248" cy="1180248"/>
            </a:xfrm>
            <a:prstGeom prst="rect">
              <a:avLst/>
            </a:prstGeom>
          </p:spPr>
        </p:pic>
        <p:sp>
          <p:nvSpPr>
            <p:cNvPr id="15" name="Oval 14">
              <a:extLst>
                <a:ext uri="{FF2B5EF4-FFF2-40B4-BE49-F238E27FC236}">
                  <a16:creationId xmlns:a16="http://schemas.microsoft.com/office/drawing/2014/main" id="{442F8E60-E2AE-9EDA-4BB4-0B655EC82535}"/>
                </a:ext>
              </a:extLst>
            </p:cNvPr>
            <p:cNvSpPr/>
            <p:nvPr/>
          </p:nvSpPr>
          <p:spPr>
            <a:xfrm>
              <a:off x="290919" y="285598"/>
              <a:ext cx="621201" cy="62120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7" name="Graphic 16" descr="Crane">
              <a:extLst>
                <a:ext uri="{FF2B5EF4-FFF2-40B4-BE49-F238E27FC236}">
                  <a16:creationId xmlns:a16="http://schemas.microsoft.com/office/drawing/2014/main" id="{4D4ACFB9-B023-CB5A-79D6-82A4513574C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7441" y="266277"/>
              <a:ext cx="616017" cy="616017"/>
            </a:xfrm>
            <a:prstGeom prst="rect">
              <a:avLst/>
            </a:prstGeom>
          </p:spPr>
        </p:pic>
      </p:grpSp>
      <p:pic>
        <p:nvPicPr>
          <p:cNvPr id="3" name="Picture 2">
            <a:extLst>
              <a:ext uri="{FF2B5EF4-FFF2-40B4-BE49-F238E27FC236}">
                <a16:creationId xmlns:a16="http://schemas.microsoft.com/office/drawing/2014/main" id="{45D16B8F-16C0-0360-5EDE-536E6A6104B7}"/>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92710" y="1158059"/>
            <a:ext cx="4639458" cy="4944285"/>
          </a:xfrm>
          <a:prstGeom prst="rect">
            <a:avLst/>
          </a:prstGeom>
        </p:spPr>
      </p:pic>
      <p:sp>
        <p:nvSpPr>
          <p:cNvPr id="4" name="TextBox 3">
            <a:extLst>
              <a:ext uri="{FF2B5EF4-FFF2-40B4-BE49-F238E27FC236}">
                <a16:creationId xmlns:a16="http://schemas.microsoft.com/office/drawing/2014/main" id="{88578F8D-7A89-7585-7D66-D002C0D77B9E}"/>
              </a:ext>
            </a:extLst>
          </p:cNvPr>
          <p:cNvSpPr txBox="1"/>
          <p:nvPr/>
        </p:nvSpPr>
        <p:spPr>
          <a:xfrm>
            <a:off x="259169" y="1601377"/>
            <a:ext cx="7537924" cy="54784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libri" panose="020F0502020204030204"/>
                <a:ea typeface="+mn-ea"/>
                <a:cs typeface="+mn-cs"/>
              </a:rPr>
              <a:t>Contract goal for MWBE participation: 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libri" panose="020F0502020204030204"/>
                <a:ea typeface="+mn-ea"/>
                <a:cs typeface="+mn-cs"/>
              </a:rPr>
              <a:t>Total MWBE participation to date: </a:t>
            </a:r>
            <a:r>
              <a:rPr kumimoji="0" lang="en-US" sz="3000" b="1" i="0" u="none" strike="noStrike" kern="1200" cap="none" spc="0" normalizeH="0" baseline="0" noProof="0" dirty="0">
                <a:ln>
                  <a:noFill/>
                </a:ln>
                <a:solidFill>
                  <a:srgbClr val="000000"/>
                </a:solidFill>
                <a:effectLst/>
                <a:uLnTx/>
                <a:uFillTx/>
                <a:latin typeface="Calibri" panose="020F0502020204030204"/>
                <a:ea typeface="+mn-ea"/>
                <a:cs typeface="+mn-cs"/>
              </a:rPr>
              <a:t>26%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libri" panose="020F0502020204030204"/>
                <a:ea typeface="+mn-ea"/>
                <a:cs typeface="+mn-cs"/>
              </a:rPr>
              <a:t>Contract apprenticeship goal: 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libri" panose="020F0502020204030204"/>
                <a:ea typeface="+mn-ea"/>
                <a:cs typeface="+mn-cs"/>
              </a:rPr>
              <a:t>Apprenticeship to date: </a:t>
            </a:r>
            <a:r>
              <a:rPr kumimoji="0" lang="en-US" sz="3000" b="1" i="0" u="none" strike="noStrike" kern="1200" cap="none" spc="0" normalizeH="0" baseline="0" noProof="0" dirty="0">
                <a:ln>
                  <a:noFill/>
                </a:ln>
                <a:solidFill>
                  <a:srgbClr val="000000"/>
                </a:solidFill>
                <a:effectLst/>
                <a:uLnTx/>
                <a:uFillTx/>
                <a:latin typeface="Calibri" panose="020F0502020204030204"/>
                <a:ea typeface="+mn-ea"/>
                <a:cs typeface="+mn-cs"/>
              </a:rPr>
              <a:t>11%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libri" panose="020F0502020204030204"/>
                <a:ea typeface="+mn-ea"/>
                <a:cs typeface="+mn-cs"/>
              </a:rPr>
              <a:t>Total Outreach Events: </a:t>
            </a:r>
            <a:r>
              <a:rPr kumimoji="0" lang="en-US" sz="3000" b="1" i="0" u="none" strike="noStrike" kern="1200" cap="none" spc="0" normalizeH="0" baseline="0" noProof="0" dirty="0">
                <a:ln>
                  <a:noFill/>
                </a:ln>
                <a:solidFill>
                  <a:srgbClr val="000000"/>
                </a:solidFill>
                <a:effectLst/>
                <a:uLnTx/>
                <a:uFillTx/>
                <a:latin typeface="Calibri" panose="020F0502020204030204"/>
                <a:ea typeface="+mn-ea"/>
                <a:cs typeface="+mn-cs"/>
              </a:rPr>
              <a:t>1008 and counting!</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00000"/>
                </a:solidFill>
                <a:effectLst/>
                <a:uLnTx/>
                <a:uFillTx/>
                <a:latin typeface="Calibri" panose="020F0502020204030204"/>
                <a:ea typeface="+mn-ea"/>
                <a:cs typeface="+mn-cs"/>
              </a:rPr>
              <a:t> MWBE = 366</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00000"/>
                </a:solidFill>
                <a:effectLst/>
                <a:uLnTx/>
                <a:uFillTx/>
                <a:latin typeface="Calibri" panose="020F0502020204030204"/>
                <a:ea typeface="+mn-ea"/>
                <a:cs typeface="+mn-cs"/>
              </a:rPr>
              <a:t>Workforce = 642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95504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68F57-7F69-4CAE-A60F-2FD582B13B5D}"/>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dirty="0"/>
              <a:t>Phase 3A – L4 PTC Buildout – Status Update</a:t>
            </a:r>
          </a:p>
        </p:txBody>
      </p:sp>
      <p:grpSp>
        <p:nvGrpSpPr>
          <p:cNvPr id="18" name="Group 17">
            <a:extLst>
              <a:ext uri="{FF2B5EF4-FFF2-40B4-BE49-F238E27FC236}">
                <a16:creationId xmlns:a16="http://schemas.microsoft.com/office/drawing/2014/main" id="{A0100F2F-55C7-49D0-913C-55F363B64D2F}"/>
              </a:ext>
              <a:ext uri="{C183D7F6-B498-43B3-948B-1728B52AA6E4}">
                <adec:decorative xmlns:adec="http://schemas.microsoft.com/office/drawing/2017/decorative" val="1"/>
              </a:ext>
            </a:extLst>
          </p:cNvPr>
          <p:cNvGrpSpPr/>
          <p:nvPr/>
        </p:nvGrpSpPr>
        <p:grpSpPr>
          <a:xfrm>
            <a:off x="-20355" y="-22189"/>
            <a:ext cx="1180248" cy="1180248"/>
            <a:chOff x="11395" y="-15839"/>
            <a:chExt cx="1180248" cy="1180248"/>
          </a:xfrm>
        </p:grpSpPr>
        <p:pic>
          <p:nvPicPr>
            <p:cNvPr id="13" name="Graphic 12" descr="History">
              <a:extLst>
                <a:ext uri="{FF2B5EF4-FFF2-40B4-BE49-F238E27FC236}">
                  <a16:creationId xmlns:a16="http://schemas.microsoft.com/office/drawing/2014/main" id="{A429F39C-DD31-43BB-83E1-47D83F0F8B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95" y="-15839"/>
              <a:ext cx="1180248" cy="1180248"/>
            </a:xfrm>
            <a:prstGeom prst="rect">
              <a:avLst/>
            </a:prstGeom>
          </p:spPr>
        </p:pic>
        <p:sp>
          <p:nvSpPr>
            <p:cNvPr id="15" name="Oval 14">
              <a:extLst>
                <a:ext uri="{FF2B5EF4-FFF2-40B4-BE49-F238E27FC236}">
                  <a16:creationId xmlns:a16="http://schemas.microsoft.com/office/drawing/2014/main" id="{057742A5-FAAD-418F-88BA-48510CD74109}"/>
                </a:ext>
              </a:extLst>
            </p:cNvPr>
            <p:cNvSpPr/>
            <p:nvPr/>
          </p:nvSpPr>
          <p:spPr>
            <a:xfrm>
              <a:off x="290919" y="285598"/>
              <a:ext cx="621201" cy="62120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7" name="Graphic 16" descr="Crane">
              <a:extLst>
                <a:ext uri="{FF2B5EF4-FFF2-40B4-BE49-F238E27FC236}">
                  <a16:creationId xmlns:a16="http://schemas.microsoft.com/office/drawing/2014/main" id="{F100FC68-671A-4B28-A6B9-1725BAAC91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7441" y="266277"/>
              <a:ext cx="616017" cy="616017"/>
            </a:xfrm>
            <a:prstGeom prst="rect">
              <a:avLst/>
            </a:prstGeom>
          </p:spPr>
        </p:pic>
      </p:grpSp>
      <p:sp>
        <p:nvSpPr>
          <p:cNvPr id="6" name="Text Placeholder 29">
            <a:extLst>
              <a:ext uri="{FF2B5EF4-FFF2-40B4-BE49-F238E27FC236}">
                <a16:creationId xmlns:a16="http://schemas.microsoft.com/office/drawing/2014/main" id="{AD776B45-1751-FC81-CE84-1DC26BCB4A5B}"/>
              </a:ext>
              <a:ext uri="{C183D7F6-B498-43B3-948B-1728B52AA6E4}">
                <adec:decorative xmlns:adec="http://schemas.microsoft.com/office/drawing/2017/decorative" val="1"/>
              </a:ext>
            </a:extLst>
          </p:cNvPr>
          <p:cNvSpPr>
            <a:spLocks noGrp="1"/>
          </p:cNvSpPr>
          <p:nvPr/>
        </p:nvSpPr>
        <p:spPr>
          <a:xfrm>
            <a:off x="8185806" y="1346465"/>
            <a:ext cx="3315024" cy="2270941"/>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Roboto Condensed"/>
                <a:cs typeface="Arial"/>
              </a:rPr>
              <a:t>Sky Blue Builders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Roboto Condensed"/>
                <a:cs typeface="Arial"/>
              </a:rPr>
              <a:t>Hensel Phelps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a:ea typeface="Roboto Condensed"/>
              <a:cs typeface="Aria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Roboto Condensed"/>
                <a:cs typeface="Arial"/>
              </a:rPr>
              <a:t>Studio </a:t>
            </a:r>
            <a:r>
              <a:rPr kumimoji="0" lang="en-US" sz="2800" b="0" i="0" u="none" strike="noStrike" kern="1200" cap="none" spc="0" normalizeH="0" baseline="0" noProof="0" dirty="0" err="1">
                <a:ln>
                  <a:noFill/>
                </a:ln>
                <a:solidFill>
                  <a:srgbClr val="000000"/>
                </a:solidFill>
                <a:effectLst/>
                <a:uLnTx/>
                <a:uFillTx/>
                <a:latin typeface="Calibri" panose="020F0502020204030204"/>
                <a:ea typeface="Roboto Condensed"/>
                <a:cs typeface="Arial"/>
              </a:rPr>
              <a:t>Completiva</a:t>
            </a:r>
            <a:r>
              <a:rPr kumimoji="0" lang="en-US" sz="2800" b="0" i="0" u="none" strike="noStrike" kern="1200" cap="none" spc="0" normalizeH="0" baseline="0" noProof="0" dirty="0">
                <a:ln>
                  <a:noFill/>
                </a:ln>
                <a:solidFill>
                  <a:srgbClr val="000000"/>
                </a:solidFill>
                <a:effectLst/>
                <a:uLnTx/>
                <a:uFillTx/>
                <a:latin typeface="Calibri" panose="020F0502020204030204"/>
                <a:ea typeface="Roboto Condensed"/>
                <a:cs typeface="Arial"/>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Roboto Condensed"/>
                <a:cs typeface="Arial"/>
              </a:rPr>
              <a:t>Stantec</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a:ea typeface="Roboto Condensed"/>
              <a:cs typeface="Arial"/>
            </a:endParaRPr>
          </a:p>
        </p:txBody>
      </p:sp>
      <p:sp>
        <p:nvSpPr>
          <p:cNvPr id="7" name="Text Placeholder 29">
            <a:extLst>
              <a:ext uri="{FF2B5EF4-FFF2-40B4-BE49-F238E27FC236}">
                <a16:creationId xmlns:a16="http://schemas.microsoft.com/office/drawing/2014/main" id="{C4C93F2E-B436-776A-B429-C891692827AB}"/>
              </a:ext>
              <a:ext uri="{C183D7F6-B498-43B3-948B-1728B52AA6E4}">
                <adec:decorative xmlns:adec="http://schemas.microsoft.com/office/drawing/2017/decorative" val="1"/>
              </a:ext>
            </a:extLst>
          </p:cNvPr>
          <p:cNvSpPr>
            <a:spLocks noGrp="1"/>
          </p:cNvSpPr>
          <p:nvPr/>
        </p:nvSpPr>
        <p:spPr>
          <a:xfrm>
            <a:off x="3225521" y="5149803"/>
            <a:ext cx="3203617" cy="1010633"/>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Roboto Condensed"/>
                <a:cs typeface="Arial"/>
              </a:rPr>
              <a:t>Construction Complete</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Roboto Condensed"/>
                <a:cs typeface="Arial"/>
              </a:rPr>
              <a:t> December 2025</a:t>
            </a:r>
          </a:p>
        </p:txBody>
      </p:sp>
      <p:pic>
        <p:nvPicPr>
          <p:cNvPr id="14" name="Picture 13">
            <a:extLst>
              <a:ext uri="{FF2B5EF4-FFF2-40B4-BE49-F238E27FC236}">
                <a16:creationId xmlns:a16="http://schemas.microsoft.com/office/drawing/2014/main" id="{05938A62-C7DB-0536-07B2-689EE1379ED1}"/>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2179903"/>
            <a:ext cx="3315024" cy="4623838"/>
          </a:xfrm>
          <a:prstGeom prst="rect">
            <a:avLst/>
          </a:prstGeom>
          <a:noFill/>
          <a:effectLst>
            <a:softEdge rad="63500"/>
          </a:effectLst>
        </p:spPr>
      </p:pic>
      <p:pic>
        <p:nvPicPr>
          <p:cNvPr id="19" name="Picture 18">
            <a:extLst>
              <a:ext uri="{FF2B5EF4-FFF2-40B4-BE49-F238E27FC236}">
                <a16:creationId xmlns:a16="http://schemas.microsoft.com/office/drawing/2014/main" id="{0860CF64-D7F1-F1AC-9530-DDD8BB5B6FF5}"/>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757179" y="1158059"/>
            <a:ext cx="5488853" cy="3103422"/>
          </a:xfrm>
          <a:prstGeom prst="rect">
            <a:avLst/>
          </a:prstGeom>
          <a:noFill/>
          <a:effectLst>
            <a:softEdge rad="63500"/>
          </a:effectLst>
        </p:spPr>
      </p:pic>
      <p:pic>
        <p:nvPicPr>
          <p:cNvPr id="21" name="Picture 20">
            <a:extLst>
              <a:ext uri="{FF2B5EF4-FFF2-40B4-BE49-F238E27FC236}">
                <a16:creationId xmlns:a16="http://schemas.microsoft.com/office/drawing/2014/main" id="{92EAAFAB-0075-9B2C-4777-4A64BA4B147C}"/>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429138" y="3617406"/>
            <a:ext cx="5634020" cy="3186335"/>
          </a:xfrm>
          <a:prstGeom prst="rect">
            <a:avLst/>
          </a:prstGeom>
          <a:noFill/>
          <a:effectLst>
            <a:softEdge rad="63500"/>
          </a:effectLst>
        </p:spPr>
      </p:pic>
      <p:sp>
        <p:nvSpPr>
          <p:cNvPr id="22" name="Text Placeholder 29">
            <a:extLst>
              <a:ext uri="{FF2B5EF4-FFF2-40B4-BE49-F238E27FC236}">
                <a16:creationId xmlns:a16="http://schemas.microsoft.com/office/drawing/2014/main" id="{989B7DB7-EB85-FFA4-A738-87979805904D}"/>
              </a:ext>
              <a:ext uri="{C183D7F6-B498-43B3-948B-1728B52AA6E4}">
                <adec:decorative xmlns:adec="http://schemas.microsoft.com/office/drawing/2017/decorative" val="1"/>
              </a:ext>
            </a:extLst>
          </p:cNvPr>
          <p:cNvSpPr>
            <a:spLocks noGrp="1"/>
          </p:cNvSpPr>
          <p:nvPr/>
        </p:nvSpPr>
        <p:spPr>
          <a:xfrm>
            <a:off x="439973" y="1504072"/>
            <a:ext cx="2172599" cy="787432"/>
          </a:xfrm>
          <a:prstGeom prst="rect">
            <a:avLst/>
          </a:prstGeom>
        </p:spPr>
        <p:txBody>
          <a:bodyPr vert="horz" lIns="91440" tIns="45720" rIns="91440" bIns="45720" rtlCol="0" anchor="t">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Roboto Condensed"/>
                <a:cs typeface="Arial"/>
              </a:rPr>
              <a:t>Escalator Construction Progress</a:t>
            </a:r>
          </a:p>
        </p:txBody>
      </p:sp>
    </p:spTree>
    <p:extLst>
      <p:ext uri="{BB962C8B-B14F-4D97-AF65-F5344CB8AC3E}">
        <p14:creationId xmlns:p14="http://schemas.microsoft.com/office/powerpoint/2010/main" val="5786157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09FBE-497B-B24D-97F6-34A7FEBF7A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B052B8-646C-5321-A634-A3CD9B81F3FD}"/>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dirty="0"/>
              <a:t>Phase 3B – MOD 1E – Status Update</a:t>
            </a:r>
          </a:p>
        </p:txBody>
      </p:sp>
      <p:grpSp>
        <p:nvGrpSpPr>
          <p:cNvPr id="18" name="Group 17">
            <a:extLst>
              <a:ext uri="{FF2B5EF4-FFF2-40B4-BE49-F238E27FC236}">
                <a16:creationId xmlns:a16="http://schemas.microsoft.com/office/drawing/2014/main" id="{567801E6-34E6-3AEE-5307-A9E3E6ABCB6E}"/>
              </a:ext>
              <a:ext uri="{C183D7F6-B498-43B3-948B-1728B52AA6E4}">
                <adec:decorative xmlns:adec="http://schemas.microsoft.com/office/drawing/2017/decorative" val="1"/>
              </a:ext>
            </a:extLst>
          </p:cNvPr>
          <p:cNvGrpSpPr/>
          <p:nvPr/>
        </p:nvGrpSpPr>
        <p:grpSpPr>
          <a:xfrm>
            <a:off x="-20355" y="-22189"/>
            <a:ext cx="1180248" cy="1180248"/>
            <a:chOff x="11395" y="-15839"/>
            <a:chExt cx="1180248" cy="1180248"/>
          </a:xfrm>
        </p:grpSpPr>
        <p:pic>
          <p:nvPicPr>
            <p:cNvPr id="13" name="Graphic 12" descr="History">
              <a:extLst>
                <a:ext uri="{FF2B5EF4-FFF2-40B4-BE49-F238E27FC236}">
                  <a16:creationId xmlns:a16="http://schemas.microsoft.com/office/drawing/2014/main" id="{E0BC0865-3A94-EA16-8FDE-54AF5899A1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95" y="-15839"/>
              <a:ext cx="1180248" cy="1180248"/>
            </a:xfrm>
            <a:prstGeom prst="rect">
              <a:avLst/>
            </a:prstGeom>
          </p:spPr>
        </p:pic>
        <p:sp>
          <p:nvSpPr>
            <p:cNvPr id="15" name="Oval 14">
              <a:extLst>
                <a:ext uri="{FF2B5EF4-FFF2-40B4-BE49-F238E27FC236}">
                  <a16:creationId xmlns:a16="http://schemas.microsoft.com/office/drawing/2014/main" id="{624398AD-6017-FCAF-43FB-E1467DEB2AA0}"/>
                </a:ext>
              </a:extLst>
            </p:cNvPr>
            <p:cNvSpPr/>
            <p:nvPr/>
          </p:nvSpPr>
          <p:spPr>
            <a:xfrm>
              <a:off x="290919" y="285598"/>
              <a:ext cx="621201" cy="62120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7" name="Graphic 16" descr="Crane">
              <a:extLst>
                <a:ext uri="{FF2B5EF4-FFF2-40B4-BE49-F238E27FC236}">
                  <a16:creationId xmlns:a16="http://schemas.microsoft.com/office/drawing/2014/main" id="{91654620-E9F8-7288-1508-BB6E9AAFAD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7441" y="266277"/>
              <a:ext cx="616017" cy="616017"/>
            </a:xfrm>
            <a:prstGeom prst="rect">
              <a:avLst/>
            </a:prstGeom>
          </p:spPr>
        </p:pic>
      </p:grpSp>
      <p:pic>
        <p:nvPicPr>
          <p:cNvPr id="9" name="Picture 8">
            <a:extLst>
              <a:ext uri="{FF2B5EF4-FFF2-40B4-BE49-F238E27FC236}">
                <a16:creationId xmlns:a16="http://schemas.microsoft.com/office/drawing/2014/main" id="{E4C1F9F4-7369-9D50-177F-BEACB01F8333}"/>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38200" y="1287975"/>
            <a:ext cx="2952105" cy="5173018"/>
          </a:xfrm>
          <a:prstGeom prst="rect">
            <a:avLst/>
          </a:prstGeom>
          <a:effectLst>
            <a:glow rad="114300">
              <a:srgbClr val="D4D4D4"/>
            </a:glow>
          </a:effectLst>
        </p:spPr>
      </p:pic>
      <p:sp>
        <p:nvSpPr>
          <p:cNvPr id="30" name="TextBox 29">
            <a:extLst>
              <a:ext uri="{FF2B5EF4-FFF2-40B4-BE49-F238E27FC236}">
                <a16:creationId xmlns:a16="http://schemas.microsoft.com/office/drawing/2014/main" id="{39895D76-C72B-4708-93DF-262B857037B9}"/>
              </a:ext>
              <a:ext uri="{C183D7F6-B498-43B3-948B-1728B52AA6E4}">
                <adec:decorative xmlns:adec="http://schemas.microsoft.com/office/drawing/2017/decorative" val="1"/>
              </a:ext>
            </a:extLst>
          </p:cNvPr>
          <p:cNvSpPr txBox="1"/>
          <p:nvPr/>
        </p:nvSpPr>
        <p:spPr>
          <a:xfrm>
            <a:off x="524806" y="1352164"/>
            <a:ext cx="148455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w="0">
                  <a:solidFill>
                    <a:prstClr val="black"/>
                  </a:solidFill>
                </a:ln>
                <a:solidFill>
                  <a:srgbClr val="F5A800"/>
                </a:solidFill>
                <a:effectLst>
                  <a:outerShdw blurRad="38100" dist="25400" dir="5400000" algn="ctr" rotWithShape="0">
                    <a:srgbClr val="6E747A">
                      <a:alpha val="43000"/>
                    </a:srgbClr>
                  </a:outerShdw>
                </a:effectLst>
                <a:uLnTx/>
                <a:uFillTx/>
                <a:latin typeface="Calibri" panose="020F0502020204030204"/>
                <a:ea typeface="+mn-ea"/>
                <a:cs typeface="+mn-cs"/>
              </a:rPr>
              <a:t>MOD 1</a:t>
            </a:r>
          </a:p>
        </p:txBody>
      </p:sp>
      <p:sp>
        <p:nvSpPr>
          <p:cNvPr id="29" name="TextBox 28">
            <a:extLst>
              <a:ext uri="{FF2B5EF4-FFF2-40B4-BE49-F238E27FC236}">
                <a16:creationId xmlns:a16="http://schemas.microsoft.com/office/drawing/2014/main" id="{A1E56031-1C0B-4153-1EBF-5750C97957B8}"/>
              </a:ext>
              <a:ext uri="{C183D7F6-B498-43B3-948B-1728B52AA6E4}">
                <adec:decorative xmlns:adec="http://schemas.microsoft.com/office/drawing/2017/decorative" val="1"/>
              </a:ext>
            </a:extLst>
          </p:cNvPr>
          <p:cNvSpPr txBox="1"/>
          <p:nvPr/>
        </p:nvSpPr>
        <p:spPr>
          <a:xfrm>
            <a:off x="556114" y="4875813"/>
            <a:ext cx="148455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w="0">
                  <a:solidFill>
                    <a:prstClr val="black"/>
                  </a:solidFill>
                </a:ln>
                <a:solidFill>
                  <a:srgbClr val="F5A800"/>
                </a:solidFill>
                <a:effectLst>
                  <a:outerShdw blurRad="38100" dist="25400" dir="5400000" algn="ctr" rotWithShape="0">
                    <a:srgbClr val="6E747A">
                      <a:alpha val="43000"/>
                    </a:srgbClr>
                  </a:outerShdw>
                </a:effectLst>
                <a:uLnTx/>
                <a:uFillTx/>
                <a:latin typeface="Calibri" panose="020F0502020204030204"/>
                <a:ea typeface="+mn-ea"/>
                <a:cs typeface="+mn-cs"/>
              </a:rPr>
              <a:t>MOD 3</a:t>
            </a:r>
          </a:p>
        </p:txBody>
      </p:sp>
      <p:sp>
        <p:nvSpPr>
          <p:cNvPr id="37" name="TextBox 36">
            <a:extLst>
              <a:ext uri="{FF2B5EF4-FFF2-40B4-BE49-F238E27FC236}">
                <a16:creationId xmlns:a16="http://schemas.microsoft.com/office/drawing/2014/main" id="{CEB17787-E31E-7BD0-F092-CC26E930C2CE}"/>
              </a:ext>
              <a:ext uri="{C183D7F6-B498-43B3-948B-1728B52AA6E4}">
                <adec:decorative xmlns:adec="http://schemas.microsoft.com/office/drawing/2017/decorative" val="1"/>
              </a:ext>
            </a:extLst>
          </p:cNvPr>
          <p:cNvSpPr txBox="1"/>
          <p:nvPr/>
        </p:nvSpPr>
        <p:spPr>
          <a:xfrm>
            <a:off x="560601" y="3019886"/>
            <a:ext cx="148455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w="0">
                  <a:solidFill>
                    <a:prstClr val="black"/>
                  </a:solidFill>
                </a:ln>
                <a:solidFill>
                  <a:srgbClr val="F5A800"/>
                </a:solidFill>
                <a:effectLst>
                  <a:outerShdw blurRad="38100" dist="25400" dir="5400000" algn="ctr" rotWithShape="0">
                    <a:srgbClr val="6E747A">
                      <a:alpha val="43000"/>
                    </a:srgbClr>
                  </a:outerShdw>
                </a:effectLst>
                <a:uLnTx/>
                <a:uFillTx/>
                <a:latin typeface="Calibri" panose="020F0502020204030204"/>
                <a:ea typeface="+mn-ea"/>
                <a:cs typeface="+mn-cs"/>
              </a:rPr>
              <a:t>MOD 2</a:t>
            </a:r>
          </a:p>
        </p:txBody>
      </p:sp>
      <p:pic>
        <p:nvPicPr>
          <p:cNvPr id="31" name="Picture 30">
            <a:extLst>
              <a:ext uri="{FF2B5EF4-FFF2-40B4-BE49-F238E27FC236}">
                <a16:creationId xmlns:a16="http://schemas.microsoft.com/office/drawing/2014/main" id="{523C9166-1967-4C69-5B4E-CF829559C020}"/>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968067" y="1215374"/>
            <a:ext cx="1851572" cy="1832695"/>
          </a:xfrm>
          <a:prstGeom prst="rect">
            <a:avLst/>
          </a:prstGeom>
        </p:spPr>
      </p:pic>
      <p:sp>
        <p:nvSpPr>
          <p:cNvPr id="32" name="TextBox 31">
            <a:extLst>
              <a:ext uri="{FF2B5EF4-FFF2-40B4-BE49-F238E27FC236}">
                <a16:creationId xmlns:a16="http://schemas.microsoft.com/office/drawing/2014/main" id="{08C58D0D-FC4B-19A0-3EA8-6F7B0270B914}"/>
              </a:ext>
              <a:ext uri="{C183D7F6-B498-43B3-948B-1728B52AA6E4}">
                <adec:decorative xmlns:adec="http://schemas.microsoft.com/office/drawing/2017/decorative" val="1"/>
              </a:ext>
            </a:extLst>
          </p:cNvPr>
          <p:cNvSpPr txBox="1"/>
          <p:nvPr/>
        </p:nvSpPr>
        <p:spPr>
          <a:xfrm>
            <a:off x="1965561" y="1823570"/>
            <a:ext cx="1851572" cy="555472"/>
          </a:xfrm>
          <a:prstGeom prst="rect">
            <a:avLst/>
          </a:prstGeom>
          <a:noFill/>
        </p:spPr>
        <p:txBody>
          <a:bodyPr wrap="square">
            <a:spAutoFit/>
          </a:bodyPr>
          <a:lstStyle/>
          <a:p>
            <a:pPr marL="0" marR="0" lvl="0" indent="0" algn="r" defTabSz="111125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a:ln w="15875">
                  <a:solidFill>
                    <a:prstClr val="black"/>
                  </a:solidFill>
                </a:ln>
                <a:solidFill>
                  <a:srgbClr val="F5A800"/>
                </a:solidFill>
                <a:effectLst/>
                <a:uLnTx/>
                <a:uFillTx/>
                <a:latin typeface="Calibri" panose="020F0502020204030204"/>
                <a:ea typeface="+mn-ea"/>
                <a:cs typeface="+mn-cs"/>
              </a:rPr>
              <a:t>PHASE 3B</a:t>
            </a:r>
          </a:p>
        </p:txBody>
      </p:sp>
      <p:pic>
        <p:nvPicPr>
          <p:cNvPr id="1026" name="Picture 2">
            <a:extLst>
              <a:ext uri="{FF2B5EF4-FFF2-40B4-BE49-F238E27FC236}">
                <a16:creationId xmlns:a16="http://schemas.microsoft.com/office/drawing/2014/main" id="{3310EF2B-6914-B62A-8924-3B5C10229AFB}"/>
              </a:ext>
              <a:ext uri="{C183D7F6-B498-43B3-948B-1728B52AA6E4}">
                <adec:decorative xmlns:adec="http://schemas.microsoft.com/office/drawing/2017/decorative" val="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926047" y="1215374"/>
            <a:ext cx="4018970" cy="301475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EEFC8E3-F8E9-5BCF-861F-E6A1BFE2C57B}"/>
              </a:ext>
              <a:ext uri="{C183D7F6-B498-43B3-948B-1728B52AA6E4}">
                <adec:decorative xmlns:adec="http://schemas.microsoft.com/office/drawing/2017/decorative" val="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566409" y="3309806"/>
            <a:ext cx="4461467" cy="33461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6" name="Text Placeholder 29">
            <a:extLst>
              <a:ext uri="{FF2B5EF4-FFF2-40B4-BE49-F238E27FC236}">
                <a16:creationId xmlns:a16="http://schemas.microsoft.com/office/drawing/2014/main" id="{B7784F82-3FBA-4DB7-3DD3-7AB1473738CE}"/>
              </a:ext>
              <a:ext uri="{C183D7F6-B498-43B3-948B-1728B52AA6E4}">
                <adec:decorative xmlns:adec="http://schemas.microsoft.com/office/drawing/2017/decorative" val="1"/>
              </a:ext>
            </a:extLst>
          </p:cNvPr>
          <p:cNvSpPr>
            <a:spLocks noGrp="1"/>
          </p:cNvSpPr>
          <p:nvPr/>
        </p:nvSpPr>
        <p:spPr>
          <a:xfrm>
            <a:off x="7823584" y="1757274"/>
            <a:ext cx="3947116" cy="101063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Roboto Condensed"/>
                <a:cs typeface="Arial"/>
              </a:rPr>
              <a:t>East Security Checkpoint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Roboto Condensed"/>
                <a:cs typeface="Arial"/>
              </a:rPr>
              <a:t>Opens August 2025</a:t>
            </a:r>
          </a:p>
        </p:txBody>
      </p:sp>
      <p:sp>
        <p:nvSpPr>
          <p:cNvPr id="7" name="Text Placeholder 29">
            <a:extLst>
              <a:ext uri="{FF2B5EF4-FFF2-40B4-BE49-F238E27FC236}">
                <a16:creationId xmlns:a16="http://schemas.microsoft.com/office/drawing/2014/main" id="{C3906DF1-E35D-A172-AEF1-1353123F9FC2}"/>
              </a:ext>
              <a:ext uri="{C183D7F6-B498-43B3-948B-1728B52AA6E4}">
                <adec:decorative xmlns:adec="http://schemas.microsoft.com/office/drawing/2017/decorative" val="1"/>
              </a:ext>
            </a:extLst>
          </p:cNvPr>
          <p:cNvSpPr>
            <a:spLocks noGrp="1"/>
          </p:cNvSpPr>
          <p:nvPr/>
        </p:nvSpPr>
        <p:spPr>
          <a:xfrm>
            <a:off x="3619293" y="4875813"/>
            <a:ext cx="3947116" cy="1243633"/>
          </a:xfrm>
          <a:prstGeom prst="rect">
            <a:avLst/>
          </a:prstGeom>
        </p:spPr>
        <p:txBody>
          <a:bodyPr vert="horz" lIns="91440" tIns="45720" rIns="91440" bIns="45720" rtlCol="0" anchor="t">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Roboto Condensed"/>
                <a:cs typeface="Arial"/>
              </a:rPr>
              <a:t>MOD 1 Atrium</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Roboto Condensed"/>
                <a:cs typeface="Arial"/>
              </a:rPr>
              <a:t>Opens September 2026</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Roboto Condensed"/>
                <a:cs typeface="Arial"/>
              </a:rPr>
              <a:t>100% Subcontracted</a:t>
            </a:r>
          </a:p>
        </p:txBody>
      </p:sp>
    </p:spTree>
    <p:extLst>
      <p:ext uri="{BB962C8B-B14F-4D97-AF65-F5344CB8AC3E}">
        <p14:creationId xmlns:p14="http://schemas.microsoft.com/office/powerpoint/2010/main" val="39084590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947C5-9A35-597C-719C-43280AD99B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A2B7B1-EB07-ECFA-81EB-246932B7C2AF}"/>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dirty="0"/>
              <a:t>Phase 3C – Interim Ticketing – Status Update</a:t>
            </a:r>
          </a:p>
        </p:txBody>
      </p:sp>
      <p:grpSp>
        <p:nvGrpSpPr>
          <p:cNvPr id="18" name="Group 17">
            <a:extLst>
              <a:ext uri="{FF2B5EF4-FFF2-40B4-BE49-F238E27FC236}">
                <a16:creationId xmlns:a16="http://schemas.microsoft.com/office/drawing/2014/main" id="{8FB18247-A036-7E65-FD96-2433E6279729}"/>
              </a:ext>
              <a:ext uri="{C183D7F6-B498-43B3-948B-1728B52AA6E4}">
                <adec:decorative xmlns:adec="http://schemas.microsoft.com/office/drawing/2017/decorative" val="1"/>
              </a:ext>
            </a:extLst>
          </p:cNvPr>
          <p:cNvGrpSpPr/>
          <p:nvPr/>
        </p:nvGrpSpPr>
        <p:grpSpPr>
          <a:xfrm>
            <a:off x="-20355" y="-22189"/>
            <a:ext cx="1180248" cy="1180248"/>
            <a:chOff x="11395" y="-15839"/>
            <a:chExt cx="1180248" cy="1180248"/>
          </a:xfrm>
        </p:grpSpPr>
        <p:pic>
          <p:nvPicPr>
            <p:cNvPr id="13" name="Graphic 12" descr="History">
              <a:extLst>
                <a:ext uri="{FF2B5EF4-FFF2-40B4-BE49-F238E27FC236}">
                  <a16:creationId xmlns:a16="http://schemas.microsoft.com/office/drawing/2014/main" id="{1C741CC3-A5DB-F73C-0A49-C5E4D86AB2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95" y="-15839"/>
              <a:ext cx="1180248" cy="1180248"/>
            </a:xfrm>
            <a:prstGeom prst="rect">
              <a:avLst/>
            </a:prstGeom>
          </p:spPr>
        </p:pic>
        <p:sp>
          <p:nvSpPr>
            <p:cNvPr id="15" name="Oval 14">
              <a:extLst>
                <a:ext uri="{FF2B5EF4-FFF2-40B4-BE49-F238E27FC236}">
                  <a16:creationId xmlns:a16="http://schemas.microsoft.com/office/drawing/2014/main" id="{27D5206E-8A6E-0520-1713-48DD17D8DB65}"/>
                </a:ext>
              </a:extLst>
            </p:cNvPr>
            <p:cNvSpPr/>
            <p:nvPr/>
          </p:nvSpPr>
          <p:spPr>
            <a:xfrm>
              <a:off x="290919" y="285598"/>
              <a:ext cx="621201" cy="62120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7" name="Graphic 16" descr="Crane">
              <a:extLst>
                <a:ext uri="{FF2B5EF4-FFF2-40B4-BE49-F238E27FC236}">
                  <a16:creationId xmlns:a16="http://schemas.microsoft.com/office/drawing/2014/main" id="{2D33A4EF-1A01-D1EC-9F52-39EE866C62F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7441" y="266277"/>
              <a:ext cx="616017" cy="616017"/>
            </a:xfrm>
            <a:prstGeom prst="rect">
              <a:avLst/>
            </a:prstGeom>
          </p:spPr>
        </p:pic>
      </p:grpSp>
      <p:pic>
        <p:nvPicPr>
          <p:cNvPr id="9" name="Picture 8">
            <a:extLst>
              <a:ext uri="{FF2B5EF4-FFF2-40B4-BE49-F238E27FC236}">
                <a16:creationId xmlns:a16="http://schemas.microsoft.com/office/drawing/2014/main" id="{B8FFF21A-8AD4-679E-D8CC-30CBD304FA2C}"/>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38200" y="1287975"/>
            <a:ext cx="2952105" cy="5173018"/>
          </a:xfrm>
          <a:prstGeom prst="rect">
            <a:avLst/>
          </a:prstGeom>
          <a:effectLst>
            <a:glow rad="114300">
              <a:srgbClr val="D4D4D4"/>
            </a:glow>
          </a:effectLst>
        </p:spPr>
      </p:pic>
      <p:sp>
        <p:nvSpPr>
          <p:cNvPr id="30" name="TextBox 29">
            <a:extLst>
              <a:ext uri="{FF2B5EF4-FFF2-40B4-BE49-F238E27FC236}">
                <a16:creationId xmlns:a16="http://schemas.microsoft.com/office/drawing/2014/main" id="{5CDD3FAC-CB90-6CD5-4237-4470845DA07D}"/>
              </a:ext>
              <a:ext uri="{C183D7F6-B498-43B3-948B-1728B52AA6E4}">
                <adec:decorative xmlns:adec="http://schemas.microsoft.com/office/drawing/2017/decorative" val="1"/>
              </a:ext>
            </a:extLst>
          </p:cNvPr>
          <p:cNvSpPr txBox="1"/>
          <p:nvPr/>
        </p:nvSpPr>
        <p:spPr>
          <a:xfrm>
            <a:off x="524806" y="1352164"/>
            <a:ext cx="148455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w="0">
                  <a:solidFill>
                    <a:prstClr val="black"/>
                  </a:solidFill>
                </a:ln>
                <a:solidFill>
                  <a:srgbClr val="F5A800"/>
                </a:solidFill>
                <a:effectLst>
                  <a:outerShdw blurRad="38100" dist="25400" dir="5400000" algn="ctr" rotWithShape="0">
                    <a:srgbClr val="6E747A">
                      <a:alpha val="43000"/>
                    </a:srgbClr>
                  </a:outerShdw>
                </a:effectLst>
                <a:uLnTx/>
                <a:uFillTx/>
                <a:latin typeface="Calibri" panose="020F0502020204030204"/>
                <a:ea typeface="+mn-ea"/>
                <a:cs typeface="+mn-cs"/>
              </a:rPr>
              <a:t>MOD 1</a:t>
            </a:r>
          </a:p>
        </p:txBody>
      </p:sp>
      <p:sp>
        <p:nvSpPr>
          <p:cNvPr id="29" name="TextBox 28">
            <a:extLst>
              <a:ext uri="{FF2B5EF4-FFF2-40B4-BE49-F238E27FC236}">
                <a16:creationId xmlns:a16="http://schemas.microsoft.com/office/drawing/2014/main" id="{2E64B076-B8BB-F1AE-0478-4FBEF97BF130}"/>
              </a:ext>
              <a:ext uri="{C183D7F6-B498-43B3-948B-1728B52AA6E4}">
                <adec:decorative xmlns:adec="http://schemas.microsoft.com/office/drawing/2017/decorative" val="1"/>
              </a:ext>
            </a:extLst>
          </p:cNvPr>
          <p:cNvSpPr txBox="1"/>
          <p:nvPr/>
        </p:nvSpPr>
        <p:spPr>
          <a:xfrm>
            <a:off x="556114" y="4875813"/>
            <a:ext cx="148455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w="0">
                  <a:solidFill>
                    <a:prstClr val="black"/>
                  </a:solidFill>
                </a:ln>
                <a:solidFill>
                  <a:srgbClr val="F5A800"/>
                </a:solidFill>
                <a:effectLst>
                  <a:outerShdw blurRad="38100" dist="25400" dir="5400000" algn="ctr" rotWithShape="0">
                    <a:srgbClr val="6E747A">
                      <a:alpha val="43000"/>
                    </a:srgbClr>
                  </a:outerShdw>
                </a:effectLst>
                <a:uLnTx/>
                <a:uFillTx/>
                <a:latin typeface="Calibri" panose="020F0502020204030204"/>
                <a:ea typeface="+mn-ea"/>
                <a:cs typeface="+mn-cs"/>
              </a:rPr>
              <a:t>MOD 3</a:t>
            </a:r>
          </a:p>
        </p:txBody>
      </p:sp>
      <p:sp>
        <p:nvSpPr>
          <p:cNvPr id="37" name="TextBox 36">
            <a:extLst>
              <a:ext uri="{FF2B5EF4-FFF2-40B4-BE49-F238E27FC236}">
                <a16:creationId xmlns:a16="http://schemas.microsoft.com/office/drawing/2014/main" id="{8646D04B-EB84-6620-445C-549EF439862E}"/>
              </a:ext>
              <a:ext uri="{C183D7F6-B498-43B3-948B-1728B52AA6E4}">
                <adec:decorative xmlns:adec="http://schemas.microsoft.com/office/drawing/2017/decorative" val="1"/>
              </a:ext>
            </a:extLst>
          </p:cNvPr>
          <p:cNvSpPr txBox="1"/>
          <p:nvPr/>
        </p:nvSpPr>
        <p:spPr>
          <a:xfrm>
            <a:off x="560601" y="3019886"/>
            <a:ext cx="148455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w="0">
                  <a:solidFill>
                    <a:prstClr val="black"/>
                  </a:solidFill>
                </a:ln>
                <a:solidFill>
                  <a:srgbClr val="F5A800"/>
                </a:solidFill>
                <a:effectLst>
                  <a:outerShdw blurRad="38100" dist="25400" dir="5400000" algn="ctr" rotWithShape="0">
                    <a:srgbClr val="6E747A">
                      <a:alpha val="43000"/>
                    </a:srgbClr>
                  </a:outerShdw>
                </a:effectLst>
                <a:uLnTx/>
                <a:uFillTx/>
                <a:latin typeface="Calibri" panose="020F0502020204030204"/>
                <a:ea typeface="+mn-ea"/>
                <a:cs typeface="+mn-cs"/>
              </a:rPr>
              <a:t>MOD 2</a:t>
            </a:r>
          </a:p>
        </p:txBody>
      </p:sp>
      <p:pic>
        <p:nvPicPr>
          <p:cNvPr id="31" name="Picture 30">
            <a:extLst>
              <a:ext uri="{FF2B5EF4-FFF2-40B4-BE49-F238E27FC236}">
                <a16:creationId xmlns:a16="http://schemas.microsoft.com/office/drawing/2014/main" id="{ECFFBC9C-B0B3-E656-7F8C-7AD95EF384E6}"/>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98391" y="3025267"/>
            <a:ext cx="1851572" cy="1832695"/>
          </a:xfrm>
          <a:prstGeom prst="rect">
            <a:avLst/>
          </a:prstGeom>
        </p:spPr>
      </p:pic>
      <p:sp>
        <p:nvSpPr>
          <p:cNvPr id="32" name="TextBox 31">
            <a:extLst>
              <a:ext uri="{FF2B5EF4-FFF2-40B4-BE49-F238E27FC236}">
                <a16:creationId xmlns:a16="http://schemas.microsoft.com/office/drawing/2014/main" id="{1FD86B55-7C7B-9F6B-CF14-A03EC7658675}"/>
              </a:ext>
              <a:ext uri="{C183D7F6-B498-43B3-948B-1728B52AA6E4}">
                <adec:decorative xmlns:adec="http://schemas.microsoft.com/office/drawing/2017/decorative" val="1"/>
              </a:ext>
            </a:extLst>
          </p:cNvPr>
          <p:cNvSpPr txBox="1"/>
          <p:nvPr/>
        </p:nvSpPr>
        <p:spPr>
          <a:xfrm>
            <a:off x="1298391" y="3663878"/>
            <a:ext cx="1851572" cy="555472"/>
          </a:xfrm>
          <a:prstGeom prst="rect">
            <a:avLst/>
          </a:prstGeom>
          <a:noFill/>
        </p:spPr>
        <p:txBody>
          <a:bodyPr wrap="square">
            <a:spAutoFit/>
          </a:bodyPr>
          <a:lstStyle/>
          <a:p>
            <a:pPr marL="0" marR="0" lvl="0" indent="0" algn="r" defTabSz="111125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a:ln w="15875">
                  <a:solidFill>
                    <a:prstClr val="black"/>
                  </a:solidFill>
                </a:ln>
                <a:solidFill>
                  <a:srgbClr val="F5A800"/>
                </a:solidFill>
                <a:effectLst/>
                <a:uLnTx/>
                <a:uFillTx/>
                <a:latin typeface="Calibri" panose="020F0502020204030204"/>
                <a:ea typeface="+mn-ea"/>
                <a:cs typeface="+mn-cs"/>
              </a:rPr>
              <a:t>PHASE 3C</a:t>
            </a:r>
          </a:p>
        </p:txBody>
      </p:sp>
      <p:sp>
        <p:nvSpPr>
          <p:cNvPr id="6" name="Text Placeholder 29">
            <a:extLst>
              <a:ext uri="{FF2B5EF4-FFF2-40B4-BE49-F238E27FC236}">
                <a16:creationId xmlns:a16="http://schemas.microsoft.com/office/drawing/2014/main" id="{9D14079E-4935-3822-E174-A0BF231B068C}"/>
              </a:ext>
              <a:ext uri="{C183D7F6-B498-43B3-948B-1728B52AA6E4}">
                <adec:decorative xmlns:adec="http://schemas.microsoft.com/office/drawing/2017/decorative" val="1"/>
              </a:ext>
            </a:extLst>
          </p:cNvPr>
          <p:cNvSpPr>
            <a:spLocks noGrp="1"/>
          </p:cNvSpPr>
          <p:nvPr/>
        </p:nvSpPr>
        <p:spPr>
          <a:xfrm>
            <a:off x="8088701" y="1764744"/>
            <a:ext cx="3947116" cy="101063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Roboto Condensed"/>
                <a:cs typeface="Arial"/>
              </a:rPr>
              <a:t>West Side Activation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Roboto Condensed"/>
                <a:cs typeface="Arial"/>
              </a:rPr>
              <a:t>April 2025</a:t>
            </a:r>
          </a:p>
        </p:txBody>
      </p:sp>
      <p:sp>
        <p:nvSpPr>
          <p:cNvPr id="7" name="Text Placeholder 29">
            <a:extLst>
              <a:ext uri="{FF2B5EF4-FFF2-40B4-BE49-F238E27FC236}">
                <a16:creationId xmlns:a16="http://schemas.microsoft.com/office/drawing/2014/main" id="{89E88F36-5538-B137-3B9C-443719B03756}"/>
              </a:ext>
              <a:ext uri="{C183D7F6-B498-43B3-948B-1728B52AA6E4}">
                <adec:decorative xmlns:adec="http://schemas.microsoft.com/office/drawing/2017/decorative" val="1"/>
              </a:ext>
            </a:extLst>
          </p:cNvPr>
          <p:cNvSpPr>
            <a:spLocks noGrp="1"/>
          </p:cNvSpPr>
          <p:nvPr/>
        </p:nvSpPr>
        <p:spPr>
          <a:xfrm>
            <a:off x="3540271" y="4875813"/>
            <a:ext cx="3947116" cy="101063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Roboto Condensed"/>
                <a:cs typeface="Arial"/>
              </a:rPr>
              <a:t>East Side Activation</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Roboto Condensed"/>
                <a:cs typeface="Arial"/>
              </a:rPr>
              <a:t>June 2025</a:t>
            </a:r>
          </a:p>
        </p:txBody>
      </p:sp>
      <p:pic>
        <p:nvPicPr>
          <p:cNvPr id="2050" name="Picture 2">
            <a:extLst>
              <a:ext uri="{FF2B5EF4-FFF2-40B4-BE49-F238E27FC236}">
                <a16:creationId xmlns:a16="http://schemas.microsoft.com/office/drawing/2014/main" id="{9A920CB1-2D65-A69A-6ACA-3E623EFE70FE}"/>
              </a:ext>
              <a:ext uri="{C183D7F6-B498-43B3-948B-1728B52AA6E4}">
                <adec:decorative xmlns:adec="http://schemas.microsoft.com/office/drawing/2017/decorative" val="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919339" y="1178168"/>
            <a:ext cx="4164129" cy="312309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63E2E49-5205-B2B2-82F1-CC0AC788CF5B}"/>
              </a:ex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566409" y="3427760"/>
            <a:ext cx="4469408" cy="3353798"/>
          </a:xfrm>
          <a:prstGeom prst="rect">
            <a:avLst/>
          </a:prstGeom>
          <a:noFill/>
          <a:effectLst>
            <a:softEdge rad="63500"/>
          </a:effectLst>
        </p:spPr>
      </p:pic>
    </p:spTree>
    <p:extLst>
      <p:ext uri="{BB962C8B-B14F-4D97-AF65-F5344CB8AC3E}">
        <p14:creationId xmlns:p14="http://schemas.microsoft.com/office/powerpoint/2010/main" val="30998910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3F8A1-66B7-0BF5-BD75-5CFD6FD651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D2A9BE-E4F5-491E-EA96-8A59F65B2554}"/>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dirty="0"/>
              <a:t>Phase 3D – Baggage Refresh – Status Update</a:t>
            </a:r>
          </a:p>
        </p:txBody>
      </p:sp>
      <p:pic>
        <p:nvPicPr>
          <p:cNvPr id="5126" name="Picture 6">
            <a:extLst>
              <a:ext uri="{FF2B5EF4-FFF2-40B4-BE49-F238E27FC236}">
                <a16:creationId xmlns:a16="http://schemas.microsoft.com/office/drawing/2014/main" id="{D4A62F22-BA76-6B6C-85FC-71EC655C4E08}"/>
              </a:ex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50350" y="3378926"/>
            <a:ext cx="4485468" cy="336936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368C38C2-8C0C-8FE5-E216-FC1A7FDFE4EA}"/>
              </a:ext>
              <a:ext uri="{C183D7F6-B498-43B3-948B-1728B52AA6E4}">
                <adec:decorative xmlns:adec="http://schemas.microsoft.com/office/drawing/2017/decorative" val="1"/>
              </a:ext>
            </a:extLst>
          </p:cNvPr>
          <p:cNvGrpSpPr/>
          <p:nvPr/>
        </p:nvGrpSpPr>
        <p:grpSpPr>
          <a:xfrm>
            <a:off x="-20355" y="-22189"/>
            <a:ext cx="1180248" cy="1180248"/>
            <a:chOff x="11395" y="-15839"/>
            <a:chExt cx="1180248" cy="1180248"/>
          </a:xfrm>
        </p:grpSpPr>
        <p:pic>
          <p:nvPicPr>
            <p:cNvPr id="13" name="Graphic 12" descr="History">
              <a:extLst>
                <a:ext uri="{FF2B5EF4-FFF2-40B4-BE49-F238E27FC236}">
                  <a16:creationId xmlns:a16="http://schemas.microsoft.com/office/drawing/2014/main" id="{55179D5E-99B7-AD3A-2BE5-03969EA4A5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95" y="-15839"/>
              <a:ext cx="1180248" cy="1180248"/>
            </a:xfrm>
            <a:prstGeom prst="rect">
              <a:avLst/>
            </a:prstGeom>
          </p:spPr>
        </p:pic>
        <p:sp>
          <p:nvSpPr>
            <p:cNvPr id="15" name="Oval 14">
              <a:extLst>
                <a:ext uri="{FF2B5EF4-FFF2-40B4-BE49-F238E27FC236}">
                  <a16:creationId xmlns:a16="http://schemas.microsoft.com/office/drawing/2014/main" id="{D3BB4701-E27F-7686-4C56-C9E2535B73F2}"/>
                </a:ext>
              </a:extLst>
            </p:cNvPr>
            <p:cNvSpPr/>
            <p:nvPr/>
          </p:nvSpPr>
          <p:spPr>
            <a:xfrm>
              <a:off x="290919" y="285598"/>
              <a:ext cx="621201" cy="62120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7" name="Graphic 16" descr="Crane">
              <a:extLst>
                <a:ext uri="{FF2B5EF4-FFF2-40B4-BE49-F238E27FC236}">
                  <a16:creationId xmlns:a16="http://schemas.microsoft.com/office/drawing/2014/main" id="{A9E499CA-A4DF-6BFA-0800-44805C10FD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7441" y="266277"/>
              <a:ext cx="616017" cy="616017"/>
            </a:xfrm>
            <a:prstGeom prst="rect">
              <a:avLst/>
            </a:prstGeom>
          </p:spPr>
        </p:pic>
      </p:grpSp>
      <p:pic>
        <p:nvPicPr>
          <p:cNvPr id="9" name="Picture 8">
            <a:extLst>
              <a:ext uri="{FF2B5EF4-FFF2-40B4-BE49-F238E27FC236}">
                <a16:creationId xmlns:a16="http://schemas.microsoft.com/office/drawing/2014/main" id="{8915FE0D-CA4E-49E1-4AE7-D1C9902422FD}"/>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38200" y="1287975"/>
            <a:ext cx="2952105" cy="5173018"/>
          </a:xfrm>
          <a:prstGeom prst="rect">
            <a:avLst/>
          </a:prstGeom>
          <a:effectLst>
            <a:glow rad="114300">
              <a:srgbClr val="D4D4D4"/>
            </a:glow>
          </a:effectLst>
        </p:spPr>
      </p:pic>
      <p:sp>
        <p:nvSpPr>
          <p:cNvPr id="30" name="TextBox 29">
            <a:extLst>
              <a:ext uri="{FF2B5EF4-FFF2-40B4-BE49-F238E27FC236}">
                <a16:creationId xmlns:a16="http://schemas.microsoft.com/office/drawing/2014/main" id="{406A3CDA-EB6D-793C-4338-FABECF91791C}"/>
              </a:ext>
              <a:ext uri="{C183D7F6-B498-43B3-948B-1728B52AA6E4}">
                <adec:decorative xmlns:adec="http://schemas.microsoft.com/office/drawing/2017/decorative" val="1"/>
              </a:ext>
            </a:extLst>
          </p:cNvPr>
          <p:cNvSpPr txBox="1"/>
          <p:nvPr/>
        </p:nvSpPr>
        <p:spPr>
          <a:xfrm>
            <a:off x="1571975" y="2115323"/>
            <a:ext cx="148455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0">
                  <a:solidFill>
                    <a:prstClr val="black"/>
                  </a:solidFill>
                </a:ln>
                <a:solidFill>
                  <a:srgbClr val="F5A800"/>
                </a:solidFill>
                <a:effectLst>
                  <a:outerShdw blurRad="38100" dist="25400" dir="5400000" algn="ctr" rotWithShape="0">
                    <a:srgbClr val="6E747A">
                      <a:alpha val="43000"/>
                    </a:srgbClr>
                  </a:outerShdw>
                </a:effectLst>
                <a:uLnTx/>
                <a:uFillTx/>
                <a:latin typeface="Calibri" panose="020F0502020204030204"/>
                <a:ea typeface="+mn-ea"/>
                <a:cs typeface="+mn-cs"/>
              </a:rPr>
              <a:t>MOD 1</a:t>
            </a:r>
          </a:p>
        </p:txBody>
      </p:sp>
      <p:sp>
        <p:nvSpPr>
          <p:cNvPr id="29" name="TextBox 28">
            <a:extLst>
              <a:ext uri="{FF2B5EF4-FFF2-40B4-BE49-F238E27FC236}">
                <a16:creationId xmlns:a16="http://schemas.microsoft.com/office/drawing/2014/main" id="{CB0FB507-B963-EF24-0675-922E62B10FD3}"/>
              </a:ext>
              <a:ext uri="{C183D7F6-B498-43B3-948B-1728B52AA6E4}">
                <adec:decorative xmlns:adec="http://schemas.microsoft.com/office/drawing/2017/decorative" val="1"/>
              </a:ext>
            </a:extLst>
          </p:cNvPr>
          <p:cNvSpPr txBox="1"/>
          <p:nvPr/>
        </p:nvSpPr>
        <p:spPr>
          <a:xfrm>
            <a:off x="1560593" y="5071163"/>
            <a:ext cx="148455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0">
                  <a:solidFill>
                    <a:prstClr val="black"/>
                  </a:solidFill>
                </a:ln>
                <a:solidFill>
                  <a:srgbClr val="F5A800"/>
                </a:solidFill>
                <a:effectLst>
                  <a:outerShdw blurRad="38100" dist="25400" dir="5400000" algn="ctr" rotWithShape="0">
                    <a:srgbClr val="6E747A">
                      <a:alpha val="43000"/>
                    </a:srgbClr>
                  </a:outerShdw>
                </a:effectLst>
                <a:uLnTx/>
                <a:uFillTx/>
                <a:latin typeface="Calibri" panose="020F0502020204030204"/>
                <a:ea typeface="+mn-ea"/>
                <a:cs typeface="+mn-cs"/>
              </a:rPr>
              <a:t>MOD 3</a:t>
            </a:r>
          </a:p>
        </p:txBody>
      </p:sp>
      <p:sp>
        <p:nvSpPr>
          <p:cNvPr id="37" name="TextBox 36">
            <a:extLst>
              <a:ext uri="{FF2B5EF4-FFF2-40B4-BE49-F238E27FC236}">
                <a16:creationId xmlns:a16="http://schemas.microsoft.com/office/drawing/2014/main" id="{2FF91D0B-95A4-C62D-AB8F-AE907E20C92F}"/>
              </a:ext>
              <a:ext uri="{C183D7F6-B498-43B3-948B-1728B52AA6E4}">
                <adec:decorative xmlns:adec="http://schemas.microsoft.com/office/drawing/2017/decorative" val="1"/>
              </a:ext>
            </a:extLst>
          </p:cNvPr>
          <p:cNvSpPr txBox="1"/>
          <p:nvPr/>
        </p:nvSpPr>
        <p:spPr>
          <a:xfrm>
            <a:off x="1560593" y="3681334"/>
            <a:ext cx="148455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0">
                  <a:solidFill>
                    <a:prstClr val="black"/>
                  </a:solidFill>
                </a:ln>
                <a:solidFill>
                  <a:srgbClr val="F5A800"/>
                </a:solidFill>
                <a:effectLst>
                  <a:outerShdw blurRad="38100" dist="25400" dir="5400000" algn="ctr" rotWithShape="0">
                    <a:srgbClr val="6E747A">
                      <a:alpha val="43000"/>
                    </a:srgbClr>
                  </a:outerShdw>
                </a:effectLst>
                <a:uLnTx/>
                <a:uFillTx/>
                <a:latin typeface="Calibri" panose="020F0502020204030204"/>
                <a:ea typeface="+mn-ea"/>
                <a:cs typeface="+mn-cs"/>
              </a:rPr>
              <a:t>MOD 2</a:t>
            </a:r>
          </a:p>
        </p:txBody>
      </p:sp>
      <p:sp>
        <p:nvSpPr>
          <p:cNvPr id="6" name="Text Placeholder 29">
            <a:extLst>
              <a:ext uri="{FF2B5EF4-FFF2-40B4-BE49-F238E27FC236}">
                <a16:creationId xmlns:a16="http://schemas.microsoft.com/office/drawing/2014/main" id="{8FAFD9C9-B7A0-E10A-5CBD-474A973F676C}"/>
              </a:ext>
              <a:ext uri="{C183D7F6-B498-43B3-948B-1728B52AA6E4}">
                <adec:decorative xmlns:adec="http://schemas.microsoft.com/office/drawing/2017/decorative" val="1"/>
              </a:ext>
            </a:extLst>
          </p:cNvPr>
          <p:cNvSpPr>
            <a:spLocks noGrp="1"/>
          </p:cNvSpPr>
          <p:nvPr/>
        </p:nvSpPr>
        <p:spPr>
          <a:xfrm>
            <a:off x="8244884" y="1929523"/>
            <a:ext cx="3947116" cy="1010633"/>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Roboto Condensed"/>
                <a:cs typeface="Arial"/>
              </a:rPr>
              <a:t>~50% construction complete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Roboto Condensed"/>
                <a:cs typeface="Arial"/>
              </a:rPr>
              <a:t>100% subcontracted</a:t>
            </a:r>
          </a:p>
        </p:txBody>
      </p:sp>
      <p:sp>
        <p:nvSpPr>
          <p:cNvPr id="7" name="Text Placeholder 29">
            <a:extLst>
              <a:ext uri="{FF2B5EF4-FFF2-40B4-BE49-F238E27FC236}">
                <a16:creationId xmlns:a16="http://schemas.microsoft.com/office/drawing/2014/main" id="{6F1A05EE-4A66-28AF-52F9-889F653BC240}"/>
              </a:ext>
              <a:ext uri="{C183D7F6-B498-43B3-948B-1728B52AA6E4}">
                <adec:decorative xmlns:adec="http://schemas.microsoft.com/office/drawing/2017/decorative" val="1"/>
              </a:ext>
            </a:extLst>
          </p:cNvPr>
          <p:cNvSpPr>
            <a:spLocks noGrp="1"/>
          </p:cNvSpPr>
          <p:nvPr/>
        </p:nvSpPr>
        <p:spPr>
          <a:xfrm>
            <a:off x="3540271" y="4875813"/>
            <a:ext cx="3947116" cy="101063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a:ea typeface="Roboto Condensed"/>
              <a:cs typeface="Arial"/>
            </a:endParaRPr>
          </a:p>
        </p:txBody>
      </p:sp>
      <p:sp>
        <p:nvSpPr>
          <p:cNvPr id="5" name="Rectangle: Rounded Corners 4">
            <a:extLst>
              <a:ext uri="{FF2B5EF4-FFF2-40B4-BE49-F238E27FC236}">
                <a16:creationId xmlns:a16="http://schemas.microsoft.com/office/drawing/2014/main" id="{E864D6CD-21DC-4EBC-9697-90B44EFAC288}"/>
              </a:ext>
              <a:ext uri="{C183D7F6-B498-43B3-948B-1728B52AA6E4}">
                <adec:decorative xmlns:adec="http://schemas.microsoft.com/office/drawing/2017/decorative" val="1"/>
              </a:ext>
            </a:extLst>
          </p:cNvPr>
          <p:cNvSpPr/>
          <p:nvPr/>
        </p:nvSpPr>
        <p:spPr>
          <a:xfrm>
            <a:off x="1286189" y="1287975"/>
            <a:ext cx="452176" cy="5173018"/>
          </a:xfrm>
          <a:prstGeom prst="roundRect">
            <a:avLst/>
          </a:prstGeom>
          <a:noFill/>
          <a:ln w="57150">
            <a:solidFill>
              <a:srgbClr val="F5A8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76B64B50-A7B6-983A-80BD-A5C5F81E94E8}"/>
              </a:ext>
              <a:ext uri="{C183D7F6-B498-43B3-948B-1728B52AA6E4}">
                <adec:decorative xmlns:adec="http://schemas.microsoft.com/office/drawing/2017/decorative" val="1"/>
              </a:ext>
            </a:extLst>
          </p:cNvPr>
          <p:cNvSpPr/>
          <p:nvPr/>
        </p:nvSpPr>
        <p:spPr>
          <a:xfrm>
            <a:off x="2867375" y="1295452"/>
            <a:ext cx="452176" cy="5173018"/>
          </a:xfrm>
          <a:prstGeom prst="roundRect">
            <a:avLst/>
          </a:prstGeom>
          <a:noFill/>
          <a:ln w="57150">
            <a:solidFill>
              <a:srgbClr val="F5A8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783A2DC-0569-CCF5-1116-AA0F299803B1}"/>
              </a:ext>
              <a:ext uri="{C183D7F6-B498-43B3-948B-1728B52AA6E4}">
                <adec:decorative xmlns:adec="http://schemas.microsoft.com/office/drawing/2017/decorative" val="1"/>
              </a:ext>
            </a:extLst>
          </p:cNvPr>
          <p:cNvSpPr txBox="1"/>
          <p:nvPr/>
        </p:nvSpPr>
        <p:spPr>
          <a:xfrm rot="16200000">
            <a:off x="417843" y="3907478"/>
            <a:ext cx="2188870" cy="507831"/>
          </a:xfrm>
          <a:prstGeom prst="rect">
            <a:avLst/>
          </a:prstGeom>
          <a:noFill/>
        </p:spPr>
        <p:txBody>
          <a:bodyPr wrap="square">
            <a:spAutoFit/>
          </a:bodyPr>
          <a:lstStyle/>
          <a:p>
            <a:pPr marL="0" marR="0" lvl="0" indent="0" algn="r" defTabSz="1111250" rtl="0" eaLnBrk="1" fontAlgn="auto" latinLnBrk="0" hangingPunct="1">
              <a:lnSpc>
                <a:spcPct val="90000"/>
              </a:lnSpc>
              <a:spcBef>
                <a:spcPct val="0"/>
              </a:spcBef>
              <a:spcAft>
                <a:spcPct val="35000"/>
              </a:spcAft>
              <a:buClrTx/>
              <a:buSzTx/>
              <a:buFontTx/>
              <a:buNone/>
              <a:tabLst/>
              <a:defRPr/>
            </a:pPr>
            <a:r>
              <a:rPr kumimoji="0" lang="en-US" sz="3000" b="1" i="0" u="none" strike="noStrike" kern="1200" cap="none" spc="0" normalizeH="0" baseline="0" noProof="0" dirty="0">
                <a:ln w="15875">
                  <a:solidFill>
                    <a:prstClr val="black"/>
                  </a:solidFill>
                </a:ln>
                <a:solidFill>
                  <a:srgbClr val="F5A800"/>
                </a:solidFill>
                <a:effectLst/>
                <a:uLnTx/>
                <a:uFillTx/>
                <a:latin typeface="Calibri" panose="020F0502020204030204"/>
                <a:ea typeface="+mn-ea"/>
                <a:cs typeface="+mn-cs"/>
              </a:rPr>
              <a:t>PHASE 3D</a:t>
            </a:r>
          </a:p>
        </p:txBody>
      </p:sp>
      <p:sp>
        <p:nvSpPr>
          <p:cNvPr id="11" name="TextBox 10">
            <a:extLst>
              <a:ext uri="{FF2B5EF4-FFF2-40B4-BE49-F238E27FC236}">
                <a16:creationId xmlns:a16="http://schemas.microsoft.com/office/drawing/2014/main" id="{35A40C33-2BF4-7C71-22A1-0343E297CC88}"/>
              </a:ext>
              <a:ext uri="{C183D7F6-B498-43B3-948B-1728B52AA6E4}">
                <adec:decorative xmlns:adec="http://schemas.microsoft.com/office/drawing/2017/decorative" val="1"/>
              </a:ext>
            </a:extLst>
          </p:cNvPr>
          <p:cNvSpPr txBox="1"/>
          <p:nvPr/>
        </p:nvSpPr>
        <p:spPr>
          <a:xfrm rot="16200000">
            <a:off x="1984640" y="3907479"/>
            <a:ext cx="2188870" cy="507831"/>
          </a:xfrm>
          <a:prstGeom prst="rect">
            <a:avLst/>
          </a:prstGeom>
          <a:noFill/>
        </p:spPr>
        <p:txBody>
          <a:bodyPr wrap="square">
            <a:spAutoFit/>
          </a:bodyPr>
          <a:lstStyle/>
          <a:p>
            <a:pPr marL="0" marR="0" lvl="0" indent="0" algn="r" defTabSz="1111250" rtl="0" eaLnBrk="1" fontAlgn="auto" latinLnBrk="0" hangingPunct="1">
              <a:lnSpc>
                <a:spcPct val="90000"/>
              </a:lnSpc>
              <a:spcBef>
                <a:spcPct val="0"/>
              </a:spcBef>
              <a:spcAft>
                <a:spcPct val="35000"/>
              </a:spcAft>
              <a:buClrTx/>
              <a:buSzTx/>
              <a:buFontTx/>
              <a:buNone/>
              <a:tabLst/>
              <a:defRPr/>
            </a:pPr>
            <a:r>
              <a:rPr kumimoji="0" lang="en-US" sz="3000" b="1" i="0" u="none" strike="noStrike" kern="1200" cap="none" spc="0" normalizeH="0" baseline="0" noProof="0" dirty="0">
                <a:ln w="15875">
                  <a:solidFill>
                    <a:prstClr val="black"/>
                  </a:solidFill>
                </a:ln>
                <a:solidFill>
                  <a:srgbClr val="F5A800"/>
                </a:solidFill>
                <a:effectLst/>
                <a:uLnTx/>
                <a:uFillTx/>
                <a:latin typeface="Calibri" panose="020F0502020204030204"/>
                <a:ea typeface="+mn-ea"/>
                <a:cs typeface="+mn-cs"/>
              </a:rPr>
              <a:t>PHASE 3D</a:t>
            </a:r>
          </a:p>
        </p:txBody>
      </p:sp>
      <p:pic>
        <p:nvPicPr>
          <p:cNvPr id="5122" name="Picture 2">
            <a:extLst>
              <a:ext uri="{FF2B5EF4-FFF2-40B4-BE49-F238E27FC236}">
                <a16:creationId xmlns:a16="http://schemas.microsoft.com/office/drawing/2014/main" id="{22EDA1E9-F2B8-5AC5-2B06-58302874F057}"/>
              </a:ext>
              <a:ext uri="{C183D7F6-B498-43B3-948B-1728B52AA6E4}">
                <adec:decorative xmlns:adec="http://schemas.microsoft.com/office/drawing/2017/decorative" val="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853267" y="1272102"/>
            <a:ext cx="4391618" cy="329485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6" name="Text Placeholder 29">
            <a:extLst>
              <a:ext uri="{FF2B5EF4-FFF2-40B4-BE49-F238E27FC236}">
                <a16:creationId xmlns:a16="http://schemas.microsoft.com/office/drawing/2014/main" id="{ACD3A134-81C8-51FA-FF1B-94DEBE10B5D8}"/>
              </a:ext>
              <a:ext uri="{C183D7F6-B498-43B3-948B-1728B52AA6E4}">
                <adec:decorative xmlns:adec="http://schemas.microsoft.com/office/drawing/2017/decorative" val="1"/>
              </a:ext>
            </a:extLst>
          </p:cNvPr>
          <p:cNvSpPr>
            <a:spLocks noGrp="1"/>
          </p:cNvSpPr>
          <p:nvPr/>
        </p:nvSpPr>
        <p:spPr>
          <a:xfrm>
            <a:off x="4064709" y="5164853"/>
            <a:ext cx="3422678" cy="118109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Roboto Condensed"/>
                <a:cs typeface="Arial"/>
              </a:rPr>
              <a:t>Phase 4 of 6 </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Roboto Condensed"/>
                <a:cs typeface="Arial"/>
              </a:rPr>
              <a:t>Begins July 2025</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Roboto Condensed"/>
              <a:cs typeface="Arial"/>
            </a:endParaRPr>
          </a:p>
        </p:txBody>
      </p:sp>
    </p:spTree>
    <p:extLst>
      <p:ext uri="{BB962C8B-B14F-4D97-AF65-F5344CB8AC3E}">
        <p14:creationId xmlns:p14="http://schemas.microsoft.com/office/powerpoint/2010/main" val="36498376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2FBDA-CA09-9E8F-B703-0193D69922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C3B358-7337-B209-5F4C-5FFF67ED0D43}"/>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dirty="0"/>
              <a:t>Phase 3E – MOD 3 – Status Update</a:t>
            </a:r>
          </a:p>
        </p:txBody>
      </p:sp>
      <p:grpSp>
        <p:nvGrpSpPr>
          <p:cNvPr id="18" name="Group 17">
            <a:extLst>
              <a:ext uri="{FF2B5EF4-FFF2-40B4-BE49-F238E27FC236}">
                <a16:creationId xmlns:a16="http://schemas.microsoft.com/office/drawing/2014/main" id="{0B0843C1-FA66-24CB-737D-5A44D447435B}"/>
              </a:ext>
              <a:ext uri="{C183D7F6-B498-43B3-948B-1728B52AA6E4}">
                <adec:decorative xmlns:adec="http://schemas.microsoft.com/office/drawing/2017/decorative" val="1"/>
              </a:ext>
            </a:extLst>
          </p:cNvPr>
          <p:cNvGrpSpPr/>
          <p:nvPr/>
        </p:nvGrpSpPr>
        <p:grpSpPr>
          <a:xfrm>
            <a:off x="-20355" y="-22189"/>
            <a:ext cx="1180248" cy="1180248"/>
            <a:chOff x="11395" y="-15839"/>
            <a:chExt cx="1180248" cy="1180248"/>
          </a:xfrm>
        </p:grpSpPr>
        <p:pic>
          <p:nvPicPr>
            <p:cNvPr id="13" name="Graphic 12" descr="History">
              <a:extLst>
                <a:ext uri="{FF2B5EF4-FFF2-40B4-BE49-F238E27FC236}">
                  <a16:creationId xmlns:a16="http://schemas.microsoft.com/office/drawing/2014/main" id="{D7A2C66B-D3C3-35C2-4482-02B25ED5BA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95" y="-15839"/>
              <a:ext cx="1180248" cy="1180248"/>
            </a:xfrm>
            <a:prstGeom prst="rect">
              <a:avLst/>
            </a:prstGeom>
          </p:spPr>
        </p:pic>
        <p:sp>
          <p:nvSpPr>
            <p:cNvPr id="15" name="Oval 14">
              <a:extLst>
                <a:ext uri="{FF2B5EF4-FFF2-40B4-BE49-F238E27FC236}">
                  <a16:creationId xmlns:a16="http://schemas.microsoft.com/office/drawing/2014/main" id="{09BF6680-10AF-6777-A876-F7190C1B697D}"/>
                </a:ext>
              </a:extLst>
            </p:cNvPr>
            <p:cNvSpPr/>
            <p:nvPr/>
          </p:nvSpPr>
          <p:spPr>
            <a:xfrm>
              <a:off x="290919" y="285598"/>
              <a:ext cx="621201" cy="62120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7" name="Graphic 16" descr="Crane">
              <a:extLst>
                <a:ext uri="{FF2B5EF4-FFF2-40B4-BE49-F238E27FC236}">
                  <a16:creationId xmlns:a16="http://schemas.microsoft.com/office/drawing/2014/main" id="{9BDE886A-623E-C29E-6B9F-88CFC61E317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7441" y="266277"/>
              <a:ext cx="616017" cy="616017"/>
            </a:xfrm>
            <a:prstGeom prst="rect">
              <a:avLst/>
            </a:prstGeom>
          </p:spPr>
        </p:pic>
      </p:grpSp>
      <p:pic>
        <p:nvPicPr>
          <p:cNvPr id="9" name="Picture 8">
            <a:extLst>
              <a:ext uri="{FF2B5EF4-FFF2-40B4-BE49-F238E27FC236}">
                <a16:creationId xmlns:a16="http://schemas.microsoft.com/office/drawing/2014/main" id="{751A6C41-0D78-A12D-8332-1F0308E361F2}"/>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38200" y="1287975"/>
            <a:ext cx="2952105" cy="5173018"/>
          </a:xfrm>
          <a:prstGeom prst="rect">
            <a:avLst/>
          </a:prstGeom>
          <a:effectLst>
            <a:glow rad="114300">
              <a:srgbClr val="D4D4D4"/>
            </a:glow>
          </a:effectLst>
        </p:spPr>
      </p:pic>
      <p:sp>
        <p:nvSpPr>
          <p:cNvPr id="30" name="TextBox 29">
            <a:extLst>
              <a:ext uri="{FF2B5EF4-FFF2-40B4-BE49-F238E27FC236}">
                <a16:creationId xmlns:a16="http://schemas.microsoft.com/office/drawing/2014/main" id="{D6DD1E1E-5998-F8A4-FC19-E02C1D9F175F}"/>
              </a:ext>
              <a:ext uri="{C183D7F6-B498-43B3-948B-1728B52AA6E4}">
                <adec:decorative xmlns:adec="http://schemas.microsoft.com/office/drawing/2017/decorative" val="1"/>
              </a:ext>
            </a:extLst>
          </p:cNvPr>
          <p:cNvSpPr txBox="1"/>
          <p:nvPr/>
        </p:nvSpPr>
        <p:spPr>
          <a:xfrm>
            <a:off x="524806" y="1352164"/>
            <a:ext cx="148455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w="0">
                  <a:solidFill>
                    <a:prstClr val="black"/>
                  </a:solidFill>
                </a:ln>
                <a:solidFill>
                  <a:srgbClr val="F5A800"/>
                </a:solidFill>
                <a:effectLst>
                  <a:outerShdw blurRad="38100" dist="25400" dir="5400000" algn="ctr" rotWithShape="0">
                    <a:srgbClr val="6E747A">
                      <a:alpha val="43000"/>
                    </a:srgbClr>
                  </a:outerShdw>
                </a:effectLst>
                <a:uLnTx/>
                <a:uFillTx/>
                <a:latin typeface="Calibri" panose="020F0502020204030204"/>
                <a:ea typeface="+mn-ea"/>
                <a:cs typeface="+mn-cs"/>
              </a:rPr>
              <a:t>MOD 1</a:t>
            </a:r>
          </a:p>
        </p:txBody>
      </p:sp>
      <p:sp>
        <p:nvSpPr>
          <p:cNvPr id="29" name="TextBox 28">
            <a:extLst>
              <a:ext uri="{FF2B5EF4-FFF2-40B4-BE49-F238E27FC236}">
                <a16:creationId xmlns:a16="http://schemas.microsoft.com/office/drawing/2014/main" id="{82F2FD30-C2ED-03AE-CE79-9076968FD0B1}"/>
              </a:ext>
              <a:ext uri="{C183D7F6-B498-43B3-948B-1728B52AA6E4}">
                <adec:decorative xmlns:adec="http://schemas.microsoft.com/office/drawing/2017/decorative" val="1"/>
              </a:ext>
            </a:extLst>
          </p:cNvPr>
          <p:cNvSpPr txBox="1"/>
          <p:nvPr/>
        </p:nvSpPr>
        <p:spPr>
          <a:xfrm>
            <a:off x="556114" y="4875813"/>
            <a:ext cx="148455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w="0">
                  <a:solidFill>
                    <a:prstClr val="black"/>
                  </a:solidFill>
                </a:ln>
                <a:solidFill>
                  <a:srgbClr val="F5A800"/>
                </a:solidFill>
                <a:effectLst>
                  <a:outerShdw blurRad="38100" dist="25400" dir="5400000" algn="ctr" rotWithShape="0">
                    <a:srgbClr val="6E747A">
                      <a:alpha val="43000"/>
                    </a:srgbClr>
                  </a:outerShdw>
                </a:effectLst>
                <a:uLnTx/>
                <a:uFillTx/>
                <a:latin typeface="Calibri" panose="020F0502020204030204"/>
                <a:ea typeface="+mn-ea"/>
                <a:cs typeface="+mn-cs"/>
              </a:rPr>
              <a:t>MOD 3</a:t>
            </a:r>
          </a:p>
        </p:txBody>
      </p:sp>
      <p:sp>
        <p:nvSpPr>
          <p:cNvPr id="37" name="TextBox 36">
            <a:extLst>
              <a:ext uri="{FF2B5EF4-FFF2-40B4-BE49-F238E27FC236}">
                <a16:creationId xmlns:a16="http://schemas.microsoft.com/office/drawing/2014/main" id="{A2430261-3931-E5B5-B353-C303C8D23425}"/>
              </a:ext>
              <a:ext uri="{C183D7F6-B498-43B3-948B-1728B52AA6E4}">
                <adec:decorative xmlns:adec="http://schemas.microsoft.com/office/drawing/2017/decorative" val="1"/>
              </a:ext>
            </a:extLst>
          </p:cNvPr>
          <p:cNvSpPr txBox="1"/>
          <p:nvPr/>
        </p:nvSpPr>
        <p:spPr>
          <a:xfrm>
            <a:off x="560601" y="3019886"/>
            <a:ext cx="148455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w="0">
                  <a:solidFill>
                    <a:prstClr val="black"/>
                  </a:solidFill>
                </a:ln>
                <a:solidFill>
                  <a:srgbClr val="F5A800"/>
                </a:solidFill>
                <a:effectLst>
                  <a:outerShdw blurRad="38100" dist="25400" dir="5400000" algn="ctr" rotWithShape="0">
                    <a:srgbClr val="6E747A">
                      <a:alpha val="43000"/>
                    </a:srgbClr>
                  </a:outerShdw>
                </a:effectLst>
                <a:uLnTx/>
                <a:uFillTx/>
                <a:latin typeface="Calibri" panose="020F0502020204030204"/>
                <a:ea typeface="+mn-ea"/>
                <a:cs typeface="+mn-cs"/>
              </a:rPr>
              <a:t>MOD 2</a:t>
            </a:r>
          </a:p>
        </p:txBody>
      </p:sp>
      <p:pic>
        <p:nvPicPr>
          <p:cNvPr id="31" name="Picture 30">
            <a:extLst>
              <a:ext uri="{FF2B5EF4-FFF2-40B4-BE49-F238E27FC236}">
                <a16:creationId xmlns:a16="http://schemas.microsoft.com/office/drawing/2014/main" id="{08EFE013-801B-3F1F-2066-C4B83CDDB8DD}"/>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732119" y="4653677"/>
            <a:ext cx="3085013" cy="1832695"/>
          </a:xfrm>
          <a:prstGeom prst="rect">
            <a:avLst/>
          </a:prstGeom>
        </p:spPr>
      </p:pic>
      <p:sp>
        <p:nvSpPr>
          <p:cNvPr id="32" name="TextBox 31">
            <a:extLst>
              <a:ext uri="{FF2B5EF4-FFF2-40B4-BE49-F238E27FC236}">
                <a16:creationId xmlns:a16="http://schemas.microsoft.com/office/drawing/2014/main" id="{BB3DE8BD-E6C5-1424-20A5-B9ADA56C343B}"/>
              </a:ext>
              <a:ext uri="{C183D7F6-B498-43B3-948B-1728B52AA6E4}">
                <adec:decorative xmlns:adec="http://schemas.microsoft.com/office/drawing/2017/decorative" val="1"/>
              </a:ext>
            </a:extLst>
          </p:cNvPr>
          <p:cNvSpPr txBox="1"/>
          <p:nvPr/>
        </p:nvSpPr>
        <p:spPr>
          <a:xfrm>
            <a:off x="1220963" y="5292288"/>
            <a:ext cx="1851572" cy="555472"/>
          </a:xfrm>
          <a:prstGeom prst="rect">
            <a:avLst/>
          </a:prstGeom>
          <a:noFill/>
        </p:spPr>
        <p:txBody>
          <a:bodyPr wrap="square">
            <a:spAutoFit/>
          </a:bodyPr>
          <a:lstStyle/>
          <a:p>
            <a:pPr marL="0" marR="0" lvl="0" indent="0" algn="r" defTabSz="111125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a:ln w="15875">
                  <a:solidFill>
                    <a:prstClr val="black"/>
                  </a:solidFill>
                </a:ln>
                <a:solidFill>
                  <a:srgbClr val="F5A800"/>
                </a:solidFill>
                <a:effectLst/>
                <a:uLnTx/>
                <a:uFillTx/>
                <a:latin typeface="Calibri" panose="020F0502020204030204"/>
                <a:ea typeface="+mn-ea"/>
                <a:cs typeface="+mn-cs"/>
              </a:rPr>
              <a:t>PHASE 3E</a:t>
            </a:r>
          </a:p>
        </p:txBody>
      </p:sp>
      <p:pic>
        <p:nvPicPr>
          <p:cNvPr id="3074" name="Picture 2">
            <a:extLst>
              <a:ext uri="{FF2B5EF4-FFF2-40B4-BE49-F238E27FC236}">
                <a16:creationId xmlns:a16="http://schemas.microsoft.com/office/drawing/2014/main" id="{8252F7A2-B423-3106-7170-A205D91A525A}"/>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199337" y="3386473"/>
            <a:ext cx="3896997" cy="344692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77323B8B-7ADF-2197-6EF7-75EF063F7998}"/>
              </a:ext>
              <a:ext uri="{C183D7F6-B498-43B3-948B-1728B52AA6E4}">
                <adec:decorative xmlns:adec="http://schemas.microsoft.com/office/drawing/2017/decorative" val="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919993" y="1158059"/>
            <a:ext cx="3896997" cy="292274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3" name="Text Placeholder 29">
            <a:extLst>
              <a:ext uri="{FF2B5EF4-FFF2-40B4-BE49-F238E27FC236}">
                <a16:creationId xmlns:a16="http://schemas.microsoft.com/office/drawing/2014/main" id="{27A76CC3-4ACE-8796-82D8-8F38F72F35B3}"/>
              </a:ext>
              <a:ext uri="{C183D7F6-B498-43B3-948B-1728B52AA6E4}">
                <adec:decorative xmlns:adec="http://schemas.microsoft.com/office/drawing/2017/decorative" val="1"/>
              </a:ext>
            </a:extLst>
          </p:cNvPr>
          <p:cNvSpPr>
            <a:spLocks noGrp="1"/>
          </p:cNvSpPr>
          <p:nvPr/>
        </p:nvSpPr>
        <p:spPr>
          <a:xfrm>
            <a:off x="7816990" y="1421935"/>
            <a:ext cx="4041006" cy="2140928"/>
          </a:xfrm>
          <a:prstGeom prst="rect">
            <a:avLst/>
          </a:prstGeom>
        </p:spPr>
        <p:txBody>
          <a:bodyPr vert="horz" lIns="91440" tIns="45720" rIns="91440" bIns="45720" rtlCol="0" anchor="t">
            <a:normAutofit fontScale="6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800" b="0" i="0" u="none" strike="noStrike" kern="1200" cap="none" spc="0" normalizeH="0" baseline="0" noProof="0" dirty="0">
                <a:ln>
                  <a:noFill/>
                </a:ln>
                <a:solidFill>
                  <a:srgbClr val="000000"/>
                </a:solidFill>
                <a:effectLst/>
                <a:uLnTx/>
                <a:uFillTx/>
                <a:latin typeface="Calibri" panose="020F0502020204030204"/>
                <a:ea typeface="Roboto Condensed"/>
                <a:cs typeface="Arial"/>
              </a:rPr>
              <a:t>May 2025: Construction Start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800" b="0" i="0" u="none" strike="noStrike" kern="1200" cap="none" spc="0" normalizeH="0" baseline="0" noProof="0" dirty="0">
                <a:ln>
                  <a:noFill/>
                </a:ln>
                <a:solidFill>
                  <a:srgbClr val="000000"/>
                </a:solidFill>
                <a:effectLst/>
                <a:uLnTx/>
                <a:uFillTx/>
                <a:latin typeface="Calibri" panose="020F0502020204030204"/>
                <a:ea typeface="Roboto Condensed"/>
                <a:cs typeface="Arial"/>
              </a:rPr>
              <a:t>Remaining Opportunities: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800" b="0" i="0" u="none" strike="noStrike" kern="1200" cap="none" spc="0" normalizeH="0" baseline="0" noProof="0" dirty="0">
                <a:ln>
                  <a:noFill/>
                </a:ln>
                <a:solidFill>
                  <a:srgbClr val="000000"/>
                </a:solidFill>
                <a:effectLst/>
                <a:uLnTx/>
                <a:uFillTx/>
                <a:latin typeface="Calibri" panose="020F0502020204030204"/>
                <a:ea typeface="Roboto Condensed"/>
                <a:cs typeface="Arial"/>
              </a:rPr>
              <a:t>Access Flooring</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800" b="0" i="0" u="none" strike="noStrike" kern="1200" cap="none" spc="0" normalizeH="0" baseline="0" noProof="0" dirty="0">
                <a:ln>
                  <a:noFill/>
                </a:ln>
                <a:solidFill>
                  <a:srgbClr val="000000"/>
                </a:solidFill>
                <a:effectLst/>
                <a:uLnTx/>
                <a:uFillTx/>
                <a:latin typeface="Calibri" panose="020F0502020204030204"/>
                <a:ea typeface="Roboto Condensed"/>
                <a:cs typeface="Arial"/>
              </a:rPr>
              <a:t>Final Clean</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800" b="0" i="0" u="none" strike="noStrike" kern="1200" cap="none" spc="0" normalizeH="0" baseline="0" noProof="0" dirty="0">
                <a:ln>
                  <a:noFill/>
                </a:ln>
                <a:solidFill>
                  <a:srgbClr val="000000"/>
                </a:solidFill>
                <a:effectLst/>
                <a:uLnTx/>
                <a:uFillTx/>
                <a:latin typeface="Calibri" panose="020F0502020204030204"/>
                <a:ea typeface="Roboto Condensed"/>
                <a:cs typeface="Arial"/>
              </a:rPr>
              <a:t>FF&amp;E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a:ea typeface="Roboto Condensed"/>
              <a:cs typeface="Arial"/>
            </a:endParaRPr>
          </a:p>
        </p:txBody>
      </p:sp>
      <p:sp>
        <p:nvSpPr>
          <p:cNvPr id="4" name="Text Placeholder 29">
            <a:extLst>
              <a:ext uri="{FF2B5EF4-FFF2-40B4-BE49-F238E27FC236}">
                <a16:creationId xmlns:a16="http://schemas.microsoft.com/office/drawing/2014/main" id="{F75E0650-2D66-8AC5-0BD2-8A1AD721A42E}"/>
              </a:ext>
              <a:ext uri="{C183D7F6-B498-43B3-948B-1728B52AA6E4}">
                <adec:decorative xmlns:adec="http://schemas.microsoft.com/office/drawing/2017/decorative" val="1"/>
              </a:ext>
            </a:extLst>
          </p:cNvPr>
          <p:cNvSpPr>
            <a:spLocks noGrp="1"/>
          </p:cNvSpPr>
          <p:nvPr/>
        </p:nvSpPr>
        <p:spPr>
          <a:xfrm>
            <a:off x="3836354" y="4493744"/>
            <a:ext cx="4236654" cy="138454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Roboto Condensed"/>
                <a:cs typeface="Arial"/>
              </a:rPr>
              <a:t>New Finishes</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Roboto Condensed"/>
                <a:cs typeface="Arial"/>
              </a:rPr>
              <a:t>Updated MEP Systems</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Roboto Condensed"/>
                <a:cs typeface="Arial"/>
              </a:rPr>
              <a:t>Baggage Handling System Replacement</a:t>
            </a:r>
          </a:p>
        </p:txBody>
      </p:sp>
    </p:spTree>
    <p:extLst>
      <p:ext uri="{BB962C8B-B14F-4D97-AF65-F5344CB8AC3E}">
        <p14:creationId xmlns:p14="http://schemas.microsoft.com/office/powerpoint/2010/main" val="31247071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4154042-86D0-4299-8763-1209C1CA06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3" cstate="email">
            <a:duotone>
              <a:schemeClr val="accent5">
                <a:shade val="45000"/>
                <a:satMod val="135000"/>
              </a:schemeClr>
              <a:prstClr val="white"/>
            </a:duotone>
            <a:alphaModFix/>
            <a:extLst>
              <a:ext uri="{28A0092B-C50C-407E-A947-70E740481C1C}">
                <a14:useLocalDpi xmlns:a14="http://schemas.microsoft.com/office/drawing/2010/main"/>
              </a:ext>
            </a:extLst>
          </a:blip>
          <a:srcRect l="-933"/>
          <a:stretch/>
        </p:blipFill>
        <p:spPr>
          <a:xfrm>
            <a:off x="-105918" y="2431736"/>
            <a:ext cx="12297918" cy="2894407"/>
          </a:xfrm>
          <a:prstGeom prst="rect">
            <a:avLst/>
          </a:prstGeom>
        </p:spPr>
      </p:pic>
      <p:sp>
        <p:nvSpPr>
          <p:cNvPr id="15" name="Title 14">
            <a:extLst>
              <a:ext uri="{FF2B5EF4-FFF2-40B4-BE49-F238E27FC236}">
                <a16:creationId xmlns:a16="http://schemas.microsoft.com/office/drawing/2014/main" id="{06243054-67A9-4896-835C-4498B7441C20}"/>
              </a:ext>
            </a:extLst>
          </p:cNvPr>
          <p:cNvSpPr>
            <a:spLocks noGrp="1" noRot="1" noMove="1" noResize="1" noEditPoints="1" noAdjustHandles="1" noChangeArrowheads="1" noChangeShapeType="1"/>
          </p:cNvSpPr>
          <p:nvPr>
            <p:ph type="title"/>
          </p:nvPr>
        </p:nvSpPr>
        <p:spPr>
          <a:xfrm>
            <a:off x="5637370" y="2401570"/>
            <a:ext cx="5664199" cy="2964319"/>
          </a:xfrm>
        </p:spPr>
        <p:txBody>
          <a:bodyPr>
            <a:normAutofit/>
          </a:bodyPr>
          <a:lstStyle/>
          <a:p>
            <a:r>
              <a:rPr lang="en-US" sz="6000" dirty="0">
                <a:solidFill>
                  <a:schemeClr val="tx2"/>
                </a:solidFill>
                <a:effectLst>
                  <a:outerShdw blurRad="38100" dist="38100" dir="2700000" algn="tl">
                    <a:srgbClr val="000000">
                      <a:alpha val="43137"/>
                    </a:srgbClr>
                  </a:outerShdw>
                </a:effectLst>
              </a:rPr>
              <a:t>Thank you for joining us!</a:t>
            </a:r>
          </a:p>
        </p:txBody>
      </p:sp>
      <p:pic>
        <p:nvPicPr>
          <p:cNvPr id="8" name="Picture 2" descr="Image result for denver international airport logos png">
            <a:extLst>
              <a:ext uri="{FF2B5EF4-FFF2-40B4-BE49-F238E27FC236}">
                <a16:creationId xmlns:a16="http://schemas.microsoft.com/office/drawing/2014/main" id="{FE3980EE-E799-4928-BCF1-B26C75ECBE9E}"/>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74804" y="4129486"/>
            <a:ext cx="1033376" cy="9662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F93667D-CBCB-4456-9955-991DEEBE3B4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a:ext>
            </a:extLst>
          </a:blip>
          <a:stretch>
            <a:fillRect/>
          </a:stretch>
        </p:blipFill>
        <p:spPr>
          <a:xfrm>
            <a:off x="890431" y="3197018"/>
            <a:ext cx="4602123" cy="702019"/>
          </a:xfrm>
          <a:prstGeom prst="rect">
            <a:avLst/>
          </a:prstGeom>
        </p:spPr>
      </p:pic>
      <p:sp>
        <p:nvSpPr>
          <p:cNvPr id="3" name="Rectangle 2">
            <a:extLst>
              <a:ext uri="{FF2B5EF4-FFF2-40B4-BE49-F238E27FC236}">
                <a16:creationId xmlns:a16="http://schemas.microsoft.com/office/drawing/2014/main" id="{F9F28E5F-A208-6979-3765-8FD38B726D0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 y="5374571"/>
            <a:ext cx="12191999" cy="15231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5C8BD179-47D1-1010-49C2-7183684C498A}"/>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a:off x="0" y="5334825"/>
            <a:ext cx="12192000" cy="0"/>
          </a:xfrm>
          <a:prstGeom prst="line">
            <a:avLst/>
          </a:prstGeom>
          <a:ln w="38100">
            <a:solidFill>
              <a:schemeClr val="tx2">
                <a:lumMod val="60000"/>
                <a:lumOff val="40000"/>
              </a:schemeClr>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985333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8">
            <a:extLst>
              <a:ext uri="{C183D7F6-B498-43B3-948B-1728B52AA6E4}">
                <adec:decorative xmlns:adec="http://schemas.microsoft.com/office/drawing/2017/decorative" val="1"/>
              </a:ext>
            </a:extLst>
          </p:cNvPr>
          <p:cNvSpPr/>
          <p:nvPr/>
        </p:nvSpPr>
        <p:spPr>
          <a:xfrm>
            <a:off x="266525" y="237284"/>
            <a:ext cx="3949875" cy="1138669"/>
          </a:xfrm>
          <a:custGeom>
            <a:avLst/>
            <a:gdLst/>
            <a:ahLst/>
            <a:cxnLst/>
            <a:rect l="l" t="t" r="r" b="b"/>
            <a:pathLst>
              <a:path w="2912532" h="916139">
                <a:moveTo>
                  <a:pt x="0" y="0"/>
                </a:moveTo>
                <a:lnTo>
                  <a:pt x="2912532" y="0"/>
                </a:lnTo>
                <a:lnTo>
                  <a:pt x="2912532" y="916139"/>
                </a:lnTo>
                <a:lnTo>
                  <a:pt x="0" y="916139"/>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6" name="TextBox 5">
            <a:extLst>
              <a:ext uri="{FF2B5EF4-FFF2-40B4-BE49-F238E27FC236}">
                <a16:creationId xmlns:a16="http://schemas.microsoft.com/office/drawing/2014/main" id="{570E4B34-322F-E23B-3915-0BABB64CDE23}"/>
              </a:ext>
              <a:ext uri="{C183D7F6-B498-43B3-948B-1728B52AA6E4}">
                <adec:decorative xmlns:adec="http://schemas.microsoft.com/office/drawing/2017/decorative" val="1"/>
              </a:ext>
            </a:extLst>
          </p:cNvPr>
          <p:cNvSpPr txBox="1"/>
          <p:nvPr/>
        </p:nvSpPr>
        <p:spPr>
          <a:xfrm rot="10800000">
            <a:off x="945160" y="1882365"/>
            <a:ext cx="812800" cy="943976"/>
          </a:xfrm>
          <a:prstGeom prst="rect">
            <a:avLst/>
          </a:prstGeom>
          <a:noFill/>
        </p:spPr>
        <p:txBody>
          <a:bodyPr wrap="square">
            <a:spAutoFit/>
          </a:bodyPr>
          <a:lstStyle/>
          <a:p>
            <a:r>
              <a:rPr lang="en-US" sz="5534" b="1" dirty="0">
                <a:solidFill>
                  <a:srgbClr val="01AF7C"/>
                </a:solidFill>
                <a:latin typeface="Roboto Bold"/>
                <a:ea typeface="Roboto Bold"/>
                <a:cs typeface="Roboto Bold"/>
                <a:sym typeface="Roboto Bold"/>
              </a:rPr>
              <a:t>W</a:t>
            </a:r>
            <a:endParaRPr lang="en-US" sz="5534" dirty="0"/>
          </a:p>
        </p:txBody>
      </p:sp>
      <p:sp>
        <p:nvSpPr>
          <p:cNvPr id="19" name="TextBox 19">
            <a:extLst>
              <a:ext uri="{C183D7F6-B498-43B3-948B-1728B52AA6E4}">
                <adec:decorative xmlns:adec="http://schemas.microsoft.com/office/drawing/2017/decorative" val="1"/>
              </a:ext>
            </a:extLst>
          </p:cNvPr>
          <p:cNvSpPr txBox="1"/>
          <p:nvPr/>
        </p:nvSpPr>
        <p:spPr>
          <a:xfrm>
            <a:off x="1016000" y="2087152"/>
            <a:ext cx="5315647" cy="706412"/>
          </a:xfrm>
          <a:prstGeom prst="rect">
            <a:avLst/>
          </a:prstGeom>
        </p:spPr>
        <p:txBody>
          <a:bodyPr lIns="0" tIns="0" rIns="0" bIns="0" rtlCol="0" anchor="t">
            <a:spAutoFit/>
          </a:bodyPr>
          <a:lstStyle/>
          <a:p>
            <a:pPr>
              <a:lnSpc>
                <a:spcPts val="5534"/>
              </a:lnSpc>
            </a:pPr>
            <a:r>
              <a:rPr lang="en-US" sz="5534" b="1" dirty="0">
                <a:solidFill>
                  <a:srgbClr val="01AF7C"/>
                </a:solidFill>
                <a:latin typeface="Roboto Bold"/>
                <a:ea typeface="Roboto Bold"/>
                <a:cs typeface="Roboto Bold"/>
                <a:sym typeface="Roboto Bold"/>
              </a:rPr>
              <a:t>    illstone Weber</a:t>
            </a:r>
          </a:p>
        </p:txBody>
      </p:sp>
      <p:sp>
        <p:nvSpPr>
          <p:cNvPr id="20" name="TextBox 20">
            <a:extLst>
              <a:ext uri="{C183D7F6-B498-43B3-948B-1728B52AA6E4}">
                <adec:decorative xmlns:adec="http://schemas.microsoft.com/office/drawing/2017/decorative" val="1"/>
              </a:ext>
            </a:extLst>
          </p:cNvPr>
          <p:cNvSpPr txBox="1">
            <a:spLocks noGrp="1"/>
          </p:cNvSpPr>
          <p:nvPr>
            <p:ph type="title" idx="4294967295"/>
          </p:nvPr>
        </p:nvSpPr>
        <p:spPr>
          <a:xfrm>
            <a:off x="1066800" y="2997052"/>
            <a:ext cx="8171397" cy="75661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609630">
              <a:lnSpc>
                <a:spcPts val="5866"/>
              </a:lnSpc>
              <a:spcBef>
                <a:spcPts val="0"/>
              </a:spcBef>
              <a:defRPr/>
            </a:pPr>
            <a:r>
              <a:rPr lang="en-US" sz="5866" b="1" dirty="0">
                <a:solidFill>
                  <a:srgbClr val="1D1D1D"/>
                </a:solidFill>
                <a:latin typeface="Roboto Bold"/>
                <a:ea typeface="Roboto Bold"/>
                <a:cs typeface="Roboto Bold"/>
                <a:sym typeface="Roboto Bold"/>
              </a:rPr>
              <a:t>Meet The Primes - 2025</a:t>
            </a:r>
          </a:p>
        </p:txBody>
      </p:sp>
      <p:sp>
        <p:nvSpPr>
          <p:cNvPr id="21" name="TextBox 21">
            <a:extLst>
              <a:ext uri="{C183D7F6-B498-43B3-948B-1728B52AA6E4}">
                <adec:decorative xmlns:adec="http://schemas.microsoft.com/office/drawing/2017/decorative" val="1"/>
              </a:ext>
            </a:extLst>
          </p:cNvPr>
          <p:cNvSpPr txBox="1"/>
          <p:nvPr/>
        </p:nvSpPr>
        <p:spPr>
          <a:xfrm>
            <a:off x="1269766" y="4121721"/>
            <a:ext cx="4514777" cy="237244"/>
          </a:xfrm>
          <a:prstGeom prst="rect">
            <a:avLst/>
          </a:prstGeom>
        </p:spPr>
        <p:txBody>
          <a:bodyPr lIns="0" tIns="0" rIns="0" bIns="0" rtlCol="0" anchor="t">
            <a:spAutoFit/>
          </a:bodyPr>
          <a:lstStyle/>
          <a:p>
            <a:pPr>
              <a:lnSpc>
                <a:spcPts val="1960"/>
              </a:lnSpc>
            </a:pPr>
            <a:r>
              <a:rPr lang="en-US" sz="1400" dirty="0">
                <a:solidFill>
                  <a:srgbClr val="393939"/>
                </a:solidFill>
                <a:latin typeface="Roboto"/>
                <a:ea typeface="Roboto"/>
                <a:cs typeface="Roboto"/>
                <a:sym typeface="Roboto"/>
              </a:rPr>
              <a:t>Presented by Curtis Daniels – Chief Estimator West</a:t>
            </a:r>
          </a:p>
        </p:txBody>
      </p:sp>
      <p:grpSp>
        <p:nvGrpSpPr>
          <p:cNvPr id="2" name="Group 2">
            <a:extLst>
              <a:ext uri="{C183D7F6-B498-43B3-948B-1728B52AA6E4}">
                <adec:decorative xmlns:adec="http://schemas.microsoft.com/office/drawing/2017/decorative" val="1"/>
              </a:ext>
            </a:extLst>
          </p:cNvPr>
          <p:cNvGrpSpPr/>
          <p:nvPr/>
        </p:nvGrpSpPr>
        <p:grpSpPr>
          <a:xfrm>
            <a:off x="9441165" y="0"/>
            <a:ext cx="2750835" cy="6858000"/>
            <a:chOff x="0" y="0"/>
            <a:chExt cx="1086750" cy="2709333"/>
          </a:xfrm>
        </p:grpSpPr>
        <p:sp>
          <p:nvSpPr>
            <p:cNvPr id="3" name="Freeform 3"/>
            <p:cNvSpPr/>
            <p:nvPr/>
          </p:nvSpPr>
          <p:spPr>
            <a:xfrm>
              <a:off x="0" y="0"/>
              <a:ext cx="1086749" cy="2709333"/>
            </a:xfrm>
            <a:custGeom>
              <a:avLst/>
              <a:gdLst/>
              <a:ahLst/>
              <a:cxnLst/>
              <a:rect l="l" t="t" r="r" b="b"/>
              <a:pathLst>
                <a:path w="1086749" h="2709333">
                  <a:moveTo>
                    <a:pt x="0" y="0"/>
                  </a:moveTo>
                  <a:lnTo>
                    <a:pt x="1086749" y="0"/>
                  </a:lnTo>
                  <a:lnTo>
                    <a:pt x="1086749" y="2709333"/>
                  </a:lnTo>
                  <a:lnTo>
                    <a:pt x="0" y="2709333"/>
                  </a:lnTo>
                  <a:close/>
                </a:path>
              </a:pathLst>
            </a:custGeom>
            <a:solidFill>
              <a:srgbClr val="595C63"/>
            </a:solidFill>
          </p:spPr>
          <p:txBody>
            <a:bodyPr/>
            <a:lstStyle/>
            <a:p>
              <a:endParaRPr lang="en-US" sz="1200"/>
            </a:p>
          </p:txBody>
        </p:sp>
        <p:sp>
          <p:nvSpPr>
            <p:cNvPr id="4" name="TextBox 4"/>
            <p:cNvSpPr txBox="1"/>
            <p:nvPr/>
          </p:nvSpPr>
          <p:spPr>
            <a:xfrm>
              <a:off x="0" y="-38100"/>
              <a:ext cx="1086750" cy="2747433"/>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7" name="Group 7">
            <a:extLst>
              <a:ext uri="{C183D7F6-B498-43B3-948B-1728B52AA6E4}">
                <adec:decorative xmlns:adec="http://schemas.microsoft.com/office/drawing/2017/decorative" val="1"/>
              </a:ext>
            </a:extLst>
          </p:cNvPr>
          <p:cNvGrpSpPr/>
          <p:nvPr/>
        </p:nvGrpSpPr>
        <p:grpSpPr>
          <a:xfrm>
            <a:off x="619755" y="6095748"/>
            <a:ext cx="152904" cy="152904"/>
            <a:chOff x="0" y="0"/>
            <a:chExt cx="812800" cy="812800"/>
          </a:xfrm>
        </p:grpSpPr>
        <p:sp>
          <p:nvSpPr>
            <p:cNvPr id="8" name="Freeform 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93939"/>
            </a:solidFill>
          </p:spPr>
          <p:txBody>
            <a:bodyPr/>
            <a:lstStyle/>
            <a:p>
              <a:endParaRPr lang="en-US" sz="1200"/>
            </a:p>
          </p:txBody>
        </p:sp>
        <p:sp>
          <p:nvSpPr>
            <p:cNvPr id="9" name="TextBox 9"/>
            <p:cNvSpPr txBox="1"/>
            <p:nvPr/>
          </p:nvSpPr>
          <p:spPr>
            <a:xfrm>
              <a:off x="0" y="-9525"/>
              <a:ext cx="812800" cy="822325"/>
            </a:xfrm>
            <a:prstGeom prst="rect">
              <a:avLst/>
            </a:prstGeom>
          </p:spPr>
          <p:txBody>
            <a:bodyPr lIns="33867" tIns="33867" rIns="33867" bIns="33867" rtlCol="0" anchor="ctr"/>
            <a:lstStyle/>
            <a:p>
              <a:pPr algn="ctr">
                <a:lnSpc>
                  <a:spcPts val="79"/>
                </a:lnSpc>
              </a:pPr>
              <a:endParaRPr sz="1200"/>
            </a:p>
          </p:txBody>
        </p:sp>
      </p:grpSp>
      <p:grpSp>
        <p:nvGrpSpPr>
          <p:cNvPr id="10" name="Group 10">
            <a:extLst>
              <a:ext uri="{C183D7F6-B498-43B3-948B-1728B52AA6E4}">
                <adec:decorative xmlns:adec="http://schemas.microsoft.com/office/drawing/2017/decorative" val="1"/>
              </a:ext>
            </a:extLst>
          </p:cNvPr>
          <p:cNvGrpSpPr/>
          <p:nvPr/>
        </p:nvGrpSpPr>
        <p:grpSpPr>
          <a:xfrm>
            <a:off x="868708" y="6095748"/>
            <a:ext cx="152904" cy="152904"/>
            <a:chOff x="0" y="0"/>
            <a:chExt cx="812800" cy="812800"/>
          </a:xfrm>
        </p:grpSpPr>
        <p:sp>
          <p:nvSpPr>
            <p:cNvPr id="11" name="Freeform 1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1AF7C"/>
            </a:solidFill>
          </p:spPr>
          <p:txBody>
            <a:bodyPr/>
            <a:lstStyle/>
            <a:p>
              <a:endParaRPr lang="en-US" sz="1200"/>
            </a:p>
          </p:txBody>
        </p:sp>
        <p:sp>
          <p:nvSpPr>
            <p:cNvPr id="12" name="TextBox 12"/>
            <p:cNvSpPr txBox="1"/>
            <p:nvPr/>
          </p:nvSpPr>
          <p:spPr>
            <a:xfrm>
              <a:off x="0" y="-9525"/>
              <a:ext cx="812800" cy="822325"/>
            </a:xfrm>
            <a:prstGeom prst="rect">
              <a:avLst/>
            </a:prstGeom>
          </p:spPr>
          <p:txBody>
            <a:bodyPr lIns="33867" tIns="33867" rIns="33867" bIns="33867" rtlCol="0" anchor="ctr"/>
            <a:lstStyle/>
            <a:p>
              <a:pPr algn="ctr">
                <a:lnSpc>
                  <a:spcPts val="79"/>
                </a:lnSpc>
              </a:pPr>
              <a:endParaRPr sz="1200"/>
            </a:p>
          </p:txBody>
        </p:sp>
      </p:grpSp>
      <p:grpSp>
        <p:nvGrpSpPr>
          <p:cNvPr id="13" name="Group 13">
            <a:extLst>
              <a:ext uri="{C183D7F6-B498-43B3-948B-1728B52AA6E4}">
                <adec:decorative xmlns:adec="http://schemas.microsoft.com/office/drawing/2017/decorative" val="1"/>
              </a:ext>
            </a:extLst>
          </p:cNvPr>
          <p:cNvGrpSpPr/>
          <p:nvPr/>
        </p:nvGrpSpPr>
        <p:grpSpPr>
          <a:xfrm>
            <a:off x="1116862" y="6095748"/>
            <a:ext cx="152904" cy="152904"/>
            <a:chOff x="0" y="0"/>
            <a:chExt cx="812800" cy="812800"/>
          </a:xfrm>
        </p:grpSpPr>
        <p:sp>
          <p:nvSpPr>
            <p:cNvPr id="14" name="Freeform 1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93939"/>
            </a:solidFill>
          </p:spPr>
          <p:txBody>
            <a:bodyPr/>
            <a:lstStyle/>
            <a:p>
              <a:endParaRPr lang="en-US" sz="1200"/>
            </a:p>
          </p:txBody>
        </p:sp>
        <p:sp>
          <p:nvSpPr>
            <p:cNvPr id="15" name="TextBox 15"/>
            <p:cNvSpPr txBox="1"/>
            <p:nvPr/>
          </p:nvSpPr>
          <p:spPr>
            <a:xfrm>
              <a:off x="0" y="-9525"/>
              <a:ext cx="812800" cy="822325"/>
            </a:xfrm>
            <a:prstGeom prst="rect">
              <a:avLst/>
            </a:prstGeom>
          </p:spPr>
          <p:txBody>
            <a:bodyPr lIns="33867" tIns="33867" rIns="33867" bIns="33867" rtlCol="0" anchor="ctr"/>
            <a:lstStyle/>
            <a:p>
              <a:pPr algn="ctr">
                <a:lnSpc>
                  <a:spcPts val="79"/>
                </a:lnSpc>
              </a:pPr>
              <a:endParaRPr sz="1200"/>
            </a:p>
          </p:txBody>
        </p:sp>
      </p:grpSp>
      <p:sp>
        <p:nvSpPr>
          <p:cNvPr id="16" name="AutoShape 16">
            <a:extLst>
              <a:ext uri="{C183D7F6-B498-43B3-948B-1728B52AA6E4}">
                <adec:decorative xmlns:adec="http://schemas.microsoft.com/office/drawing/2017/decorative" val="1"/>
              </a:ext>
            </a:extLst>
          </p:cNvPr>
          <p:cNvSpPr/>
          <p:nvPr/>
        </p:nvSpPr>
        <p:spPr>
          <a:xfrm>
            <a:off x="2208213" y="6146800"/>
            <a:ext cx="7775575" cy="0"/>
          </a:xfrm>
          <a:prstGeom prst="line">
            <a:avLst/>
          </a:prstGeom>
          <a:ln w="38100" cap="flat">
            <a:solidFill>
              <a:srgbClr val="01AF7C"/>
            </a:solidFill>
            <a:prstDash val="solid"/>
            <a:headEnd type="none" w="sm" len="sm"/>
            <a:tailEnd type="none" w="sm" len="sm"/>
          </a:ln>
        </p:spPr>
        <p:txBody>
          <a:bodyPr/>
          <a:lstStyle/>
          <a:p>
            <a:endParaRPr lang="en-US" sz="1200"/>
          </a:p>
        </p:txBody>
      </p:sp>
      <p:sp>
        <p:nvSpPr>
          <p:cNvPr id="17" name="Freeform 17">
            <a:extLst>
              <a:ext uri="{C183D7F6-B498-43B3-948B-1728B52AA6E4}">
                <adec:decorative xmlns:adec="http://schemas.microsoft.com/office/drawing/2017/decorative" val="1"/>
              </a:ext>
            </a:extLst>
          </p:cNvPr>
          <p:cNvSpPr/>
          <p:nvPr/>
        </p:nvSpPr>
        <p:spPr>
          <a:xfrm>
            <a:off x="9329806" y="523558"/>
            <a:ext cx="539684" cy="324485"/>
          </a:xfrm>
          <a:custGeom>
            <a:avLst/>
            <a:gdLst/>
            <a:ahLst/>
            <a:cxnLst/>
            <a:rect l="l" t="t" r="r" b="b"/>
            <a:pathLst>
              <a:path w="809526" h="486728">
                <a:moveTo>
                  <a:pt x="0" y="0"/>
                </a:moveTo>
                <a:lnTo>
                  <a:pt x="809527" y="0"/>
                </a:lnTo>
                <a:lnTo>
                  <a:pt x="809527" y="486728"/>
                </a:lnTo>
                <a:lnTo>
                  <a:pt x="0" y="4867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3">
            <a:extLst>
              <a:ext uri="{C183D7F6-B498-43B3-948B-1728B52AA6E4}">
                <adec:decorative xmlns:adec="http://schemas.microsoft.com/office/drawing/2017/decorative" val="1"/>
              </a:ext>
            </a:extLst>
          </p:cNvPr>
          <p:cNvSpPr txBox="1">
            <a:spLocks noGrp="1"/>
          </p:cNvSpPr>
          <p:nvPr>
            <p:ph type="title" idx="4294967295"/>
          </p:nvPr>
        </p:nvSpPr>
        <p:spPr>
          <a:xfrm>
            <a:off x="6217525" y="1752600"/>
            <a:ext cx="5107972"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609630">
              <a:lnSpc>
                <a:spcPts val="4800"/>
              </a:lnSpc>
              <a:spcBef>
                <a:spcPts val="0"/>
              </a:spcBef>
              <a:defRPr/>
            </a:pPr>
            <a:r>
              <a:rPr lang="en-US" sz="4000" b="1" dirty="0">
                <a:solidFill>
                  <a:srgbClr val="01AF7C"/>
                </a:solidFill>
                <a:latin typeface="Roboto Bold"/>
                <a:ea typeface="Roboto Bold"/>
                <a:cs typeface="Roboto Bold"/>
                <a:sym typeface="Roboto Bold"/>
              </a:rPr>
              <a:t>Core Purpose/Values</a:t>
            </a:r>
          </a:p>
        </p:txBody>
      </p:sp>
      <p:sp>
        <p:nvSpPr>
          <p:cNvPr id="22" name="Freeform 22">
            <a:extLst>
              <a:ext uri="{C183D7F6-B498-43B3-948B-1728B52AA6E4}">
                <adec:decorative xmlns:adec="http://schemas.microsoft.com/office/drawing/2017/decorative" val="1"/>
              </a:ext>
            </a:extLst>
          </p:cNvPr>
          <p:cNvSpPr/>
          <p:nvPr/>
        </p:nvSpPr>
        <p:spPr>
          <a:xfrm>
            <a:off x="10639963" y="6248653"/>
            <a:ext cx="1371071" cy="431271"/>
          </a:xfrm>
          <a:custGeom>
            <a:avLst/>
            <a:gdLst/>
            <a:ahLst/>
            <a:cxnLst/>
            <a:rect l="l" t="t" r="r" b="b"/>
            <a:pathLst>
              <a:path w="2056607" h="646907">
                <a:moveTo>
                  <a:pt x="0" y="0"/>
                </a:moveTo>
                <a:lnTo>
                  <a:pt x="2056607" y="0"/>
                </a:lnTo>
                <a:lnTo>
                  <a:pt x="2056607" y="646907"/>
                </a:lnTo>
                <a:lnTo>
                  <a:pt x="0" y="646907"/>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24" name="TextBox 24">
            <a:extLst>
              <a:ext uri="{C183D7F6-B498-43B3-948B-1728B52AA6E4}">
                <adec:decorative xmlns:adec="http://schemas.microsoft.com/office/drawing/2017/decorative" val="1"/>
              </a:ext>
            </a:extLst>
          </p:cNvPr>
          <p:cNvSpPr txBox="1"/>
          <p:nvPr/>
        </p:nvSpPr>
        <p:spPr>
          <a:xfrm>
            <a:off x="6217525" y="2565400"/>
            <a:ext cx="4604628" cy="2796663"/>
          </a:xfrm>
          <a:prstGeom prst="rect">
            <a:avLst/>
          </a:prstGeom>
        </p:spPr>
        <p:txBody>
          <a:bodyPr lIns="0" tIns="0" rIns="0" bIns="0" rtlCol="0" anchor="t">
            <a:spAutoFit/>
          </a:bodyPr>
          <a:lstStyle/>
          <a:p>
            <a:pPr defTabSz="609630">
              <a:lnSpc>
                <a:spcPct val="90000"/>
              </a:lnSpc>
              <a:spcBef>
                <a:spcPts val="706"/>
              </a:spcBef>
              <a:defRPr/>
            </a:pPr>
            <a:r>
              <a:rPr lang="en-US" sz="1600" dirty="0">
                <a:solidFill>
                  <a:prstClr val="black"/>
                </a:solidFill>
                <a:latin typeface="Roboto" panose="02000000000000000000" pitchFamily="2" charset="0"/>
                <a:ea typeface="Roboto" panose="02000000000000000000" pitchFamily="2" charset="0"/>
                <a:cs typeface="Roboto" panose="02000000000000000000" pitchFamily="2" charset="0"/>
              </a:rPr>
              <a:t>We are:</a:t>
            </a:r>
          </a:p>
          <a:p>
            <a:pPr marL="268969" lvl="1" indent="-134485" defTabSz="609630">
              <a:lnSpc>
                <a:spcPct val="90000"/>
              </a:lnSpc>
              <a:spcBef>
                <a:spcPts val="353"/>
              </a:spcBef>
              <a:buFont typeface="Arial" panose="020B0604020202020204" pitchFamily="34" charset="0"/>
              <a:buChar char="•"/>
              <a:defRPr/>
            </a:pPr>
            <a:r>
              <a:rPr lang="en-US" sz="1600" b="1" u="sng" dirty="0">
                <a:solidFill>
                  <a:prstClr val="black"/>
                </a:solidFill>
                <a:latin typeface="Roboto" panose="02000000000000000000" pitchFamily="2" charset="0"/>
                <a:ea typeface="Roboto" panose="02000000000000000000" pitchFamily="2" charset="0"/>
                <a:cs typeface="Roboto" panose="02000000000000000000" pitchFamily="2" charset="0"/>
              </a:rPr>
              <a:t>Team First</a:t>
            </a:r>
            <a:r>
              <a:rPr lang="en-US" sz="1600" b="1" dirty="0">
                <a:solidFill>
                  <a:prstClr val="black"/>
                </a:solidFill>
                <a:latin typeface="Roboto" panose="02000000000000000000" pitchFamily="2" charset="0"/>
                <a:ea typeface="Roboto" panose="02000000000000000000" pitchFamily="2" charset="0"/>
                <a:cs typeface="Roboto" panose="02000000000000000000" pitchFamily="2" charset="0"/>
              </a:rPr>
              <a:t> </a:t>
            </a:r>
            <a:r>
              <a:rPr lang="en-US" sz="1600" dirty="0">
                <a:solidFill>
                  <a:prstClr val="black"/>
                </a:solidFill>
                <a:latin typeface="Roboto" panose="02000000000000000000" pitchFamily="2" charset="0"/>
                <a:ea typeface="Roboto" panose="02000000000000000000" pitchFamily="2" charset="0"/>
                <a:cs typeface="Roboto" panose="02000000000000000000" pitchFamily="2" charset="0"/>
              </a:rPr>
              <a:t>– We treat everyone with honesty, integrity and respect. </a:t>
            </a:r>
          </a:p>
          <a:p>
            <a:pPr marL="134485" lvl="1" defTabSz="609630">
              <a:lnSpc>
                <a:spcPct val="90000"/>
              </a:lnSpc>
              <a:spcBef>
                <a:spcPts val="353"/>
              </a:spcBef>
              <a:defRPr/>
            </a:pPr>
            <a:endParaRPr lang="en-US" sz="1600" u="sng" dirty="0">
              <a:solidFill>
                <a:prstClr val="black"/>
              </a:solidFill>
              <a:latin typeface="Roboto" panose="02000000000000000000" pitchFamily="2" charset="0"/>
              <a:ea typeface="Roboto" panose="02000000000000000000" pitchFamily="2" charset="0"/>
              <a:cs typeface="Roboto" panose="02000000000000000000" pitchFamily="2" charset="0"/>
            </a:endParaRPr>
          </a:p>
          <a:p>
            <a:pPr marL="268969" lvl="1" indent="-134485" defTabSz="609630">
              <a:lnSpc>
                <a:spcPct val="90000"/>
              </a:lnSpc>
              <a:spcBef>
                <a:spcPts val="353"/>
              </a:spcBef>
              <a:buFont typeface="Arial" panose="020B0604020202020204" pitchFamily="34" charset="0"/>
              <a:buChar char="•"/>
              <a:defRPr/>
            </a:pPr>
            <a:r>
              <a:rPr lang="en-US" sz="1600" b="1" u="sng" dirty="0">
                <a:solidFill>
                  <a:prstClr val="black"/>
                </a:solidFill>
                <a:latin typeface="Roboto" panose="02000000000000000000" pitchFamily="2" charset="0"/>
                <a:ea typeface="Roboto" panose="02000000000000000000" pitchFamily="2" charset="0"/>
                <a:cs typeface="Roboto" panose="02000000000000000000" pitchFamily="2" charset="0"/>
              </a:rPr>
              <a:t>Problem Solvers</a:t>
            </a:r>
            <a:r>
              <a:rPr lang="en-US" sz="1600" b="1" dirty="0">
                <a:solidFill>
                  <a:prstClr val="black"/>
                </a:solidFill>
                <a:latin typeface="Roboto" panose="02000000000000000000" pitchFamily="2" charset="0"/>
                <a:ea typeface="Roboto" panose="02000000000000000000" pitchFamily="2" charset="0"/>
                <a:cs typeface="Roboto" panose="02000000000000000000" pitchFamily="2" charset="0"/>
              </a:rPr>
              <a:t> </a:t>
            </a:r>
            <a:r>
              <a:rPr lang="en-US" sz="1600" dirty="0">
                <a:solidFill>
                  <a:prstClr val="black"/>
                </a:solidFill>
                <a:latin typeface="Roboto" panose="02000000000000000000" pitchFamily="2" charset="0"/>
                <a:ea typeface="Roboto" panose="02000000000000000000" pitchFamily="2" charset="0"/>
                <a:cs typeface="Roboto" panose="02000000000000000000" pitchFamily="2" charset="0"/>
              </a:rPr>
              <a:t>– We exceed our customers’ expectations.</a:t>
            </a:r>
          </a:p>
          <a:p>
            <a:pPr marL="268969" lvl="1" indent="-134485" defTabSz="609630">
              <a:lnSpc>
                <a:spcPct val="90000"/>
              </a:lnSpc>
              <a:spcBef>
                <a:spcPts val="353"/>
              </a:spcBef>
              <a:buFont typeface="Arial" panose="020B0604020202020204" pitchFamily="34" charset="0"/>
              <a:buChar char="•"/>
              <a:defRPr/>
            </a:pPr>
            <a:endParaRPr lang="en-US" sz="1600" u="sng" dirty="0">
              <a:solidFill>
                <a:prstClr val="black"/>
              </a:solidFill>
              <a:latin typeface="Roboto" panose="02000000000000000000" pitchFamily="2" charset="0"/>
              <a:ea typeface="Roboto" panose="02000000000000000000" pitchFamily="2" charset="0"/>
              <a:cs typeface="Roboto" panose="02000000000000000000" pitchFamily="2" charset="0"/>
            </a:endParaRPr>
          </a:p>
          <a:p>
            <a:pPr marL="268969" lvl="1" indent="-134485" defTabSz="609630">
              <a:lnSpc>
                <a:spcPct val="90000"/>
              </a:lnSpc>
              <a:spcBef>
                <a:spcPts val="353"/>
              </a:spcBef>
              <a:buFont typeface="Arial" panose="020B0604020202020204" pitchFamily="34" charset="0"/>
              <a:buChar char="•"/>
              <a:defRPr/>
            </a:pPr>
            <a:r>
              <a:rPr lang="en-US" sz="1600" b="1" u="sng" dirty="0">
                <a:solidFill>
                  <a:prstClr val="black"/>
                </a:solidFill>
                <a:latin typeface="Roboto" panose="02000000000000000000" pitchFamily="2" charset="0"/>
                <a:ea typeface="Roboto" panose="02000000000000000000" pitchFamily="2" charset="0"/>
                <a:cs typeface="Roboto" panose="02000000000000000000" pitchFamily="2" charset="0"/>
              </a:rPr>
              <a:t>Passionate About Results</a:t>
            </a:r>
            <a:r>
              <a:rPr lang="en-US" sz="1600" b="1" dirty="0">
                <a:solidFill>
                  <a:prstClr val="black"/>
                </a:solidFill>
                <a:latin typeface="Roboto" panose="02000000000000000000" pitchFamily="2" charset="0"/>
                <a:ea typeface="Roboto" panose="02000000000000000000" pitchFamily="2" charset="0"/>
                <a:cs typeface="Roboto" panose="02000000000000000000" pitchFamily="2" charset="0"/>
              </a:rPr>
              <a:t> </a:t>
            </a:r>
            <a:r>
              <a:rPr lang="en-US" sz="1600" dirty="0">
                <a:solidFill>
                  <a:prstClr val="black"/>
                </a:solidFill>
                <a:latin typeface="Roboto" panose="02000000000000000000" pitchFamily="2" charset="0"/>
                <a:ea typeface="Roboto" panose="02000000000000000000" pitchFamily="2" charset="0"/>
                <a:cs typeface="Roboto" panose="02000000000000000000" pitchFamily="2" charset="0"/>
              </a:rPr>
              <a:t>– We develop solutions bringing value to our customers. </a:t>
            </a:r>
          </a:p>
          <a:p>
            <a:pPr marL="134485" lvl="1" defTabSz="609630">
              <a:lnSpc>
                <a:spcPct val="90000"/>
              </a:lnSpc>
              <a:spcBef>
                <a:spcPts val="353"/>
              </a:spcBef>
              <a:defRPr/>
            </a:pPr>
            <a:endParaRPr lang="en-US" sz="1600" dirty="0">
              <a:solidFill>
                <a:prstClr val="black"/>
              </a:solidFill>
              <a:latin typeface="Roboto" panose="02000000000000000000" pitchFamily="2" charset="0"/>
              <a:ea typeface="Roboto" panose="02000000000000000000" pitchFamily="2" charset="0"/>
              <a:cs typeface="Roboto" panose="02000000000000000000" pitchFamily="2" charset="0"/>
            </a:endParaRPr>
          </a:p>
          <a:p>
            <a:pPr marL="268969" lvl="1" indent="-134485" defTabSz="609630">
              <a:lnSpc>
                <a:spcPct val="90000"/>
              </a:lnSpc>
              <a:spcBef>
                <a:spcPts val="353"/>
              </a:spcBef>
              <a:buFont typeface="Arial" panose="020B0604020202020204" pitchFamily="34" charset="0"/>
              <a:buChar char="•"/>
              <a:defRPr/>
            </a:pPr>
            <a:r>
              <a:rPr lang="en-US" sz="1600" b="1" u="sng" dirty="0">
                <a:solidFill>
                  <a:prstClr val="black"/>
                </a:solidFill>
                <a:latin typeface="Roboto" panose="02000000000000000000" pitchFamily="2" charset="0"/>
                <a:ea typeface="Roboto" panose="02000000000000000000" pitchFamily="2" charset="0"/>
                <a:cs typeface="Roboto" panose="02000000000000000000" pitchFamily="2" charset="0"/>
              </a:rPr>
              <a:t>Get Better Every Day</a:t>
            </a:r>
            <a:r>
              <a:rPr lang="en-US" sz="1600" dirty="0">
                <a:solidFill>
                  <a:prstClr val="black"/>
                </a:solidFill>
                <a:latin typeface="Roboto" panose="02000000000000000000" pitchFamily="2" charset="0"/>
                <a:ea typeface="Roboto" panose="02000000000000000000" pitchFamily="2" charset="0"/>
                <a:cs typeface="Roboto" panose="02000000000000000000" pitchFamily="2" charset="0"/>
              </a:rPr>
              <a:t>– We get better every day.</a:t>
            </a:r>
          </a:p>
        </p:txBody>
      </p:sp>
      <p:sp>
        <p:nvSpPr>
          <p:cNvPr id="18" name="TextBox 23">
            <a:extLst>
              <a:ext uri="{FF2B5EF4-FFF2-40B4-BE49-F238E27FC236}">
                <a16:creationId xmlns:a16="http://schemas.microsoft.com/office/drawing/2014/main" id="{86185921-3693-1301-B871-63D9B59E8C56}"/>
              </a:ext>
              <a:ext uri="{C183D7F6-B498-43B3-948B-1728B52AA6E4}">
                <adec:decorative xmlns:adec="http://schemas.microsoft.com/office/drawing/2017/decorative" val="1"/>
              </a:ext>
            </a:extLst>
          </p:cNvPr>
          <p:cNvSpPr txBox="1"/>
          <p:nvPr/>
        </p:nvSpPr>
        <p:spPr>
          <a:xfrm>
            <a:off x="101600" y="4626289"/>
            <a:ext cx="4628491" cy="984693"/>
          </a:xfrm>
          <a:prstGeom prst="rect">
            <a:avLst/>
          </a:prstGeom>
        </p:spPr>
        <p:txBody>
          <a:bodyPr wrap="square" lIns="0" tIns="0" rIns="0" bIns="0" rtlCol="0" anchor="t">
            <a:spAutoFit/>
          </a:bodyPr>
          <a:lstStyle/>
          <a:p>
            <a:pPr algn="l"/>
            <a:r>
              <a:rPr lang="en-US" sz="2133" b="1" i="1" dirty="0">
                <a:solidFill>
                  <a:schemeClr val="bg1"/>
                </a:solidFill>
                <a:latin typeface="Roboto Bold"/>
                <a:ea typeface="Roboto Bold"/>
                <a:cs typeface="Roboto Bold"/>
                <a:sym typeface="Roboto Bold"/>
              </a:rPr>
              <a:t>Leading Transportation Infrastructure Builder solving complex needs for the communities we work in</a:t>
            </a:r>
          </a:p>
        </p:txBody>
      </p:sp>
      <p:pic>
        <p:nvPicPr>
          <p:cNvPr id="19" name="Picture 18">
            <a:extLst>
              <a:ext uri="{FF2B5EF4-FFF2-40B4-BE49-F238E27FC236}">
                <a16:creationId xmlns:a16="http://schemas.microsoft.com/office/drawing/2014/main" id="{179D8C1E-529B-1D3D-9C5A-E2247918DC76}"/>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88198" y="381730"/>
            <a:ext cx="4931577" cy="3571141"/>
          </a:xfrm>
          <a:prstGeom prst="rect">
            <a:avLst/>
          </a:prstGeom>
        </p:spPr>
      </p:pic>
      <p:grpSp>
        <p:nvGrpSpPr>
          <p:cNvPr id="2" name="Group 2">
            <a:extLst>
              <a:ext uri="{C183D7F6-B498-43B3-948B-1728B52AA6E4}">
                <adec:decorative xmlns:adec="http://schemas.microsoft.com/office/drawing/2017/decorative" val="1"/>
              </a:ext>
            </a:extLst>
          </p:cNvPr>
          <p:cNvGrpSpPr/>
          <p:nvPr/>
        </p:nvGrpSpPr>
        <p:grpSpPr>
          <a:xfrm>
            <a:off x="619755" y="6095748"/>
            <a:ext cx="152904" cy="152904"/>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93939"/>
            </a:solidFill>
          </p:spPr>
          <p:txBody>
            <a:bodyPr/>
            <a:lstStyle/>
            <a:p>
              <a:endParaRPr lang="en-US" sz="1200"/>
            </a:p>
          </p:txBody>
        </p:sp>
        <p:sp>
          <p:nvSpPr>
            <p:cNvPr id="4" name="TextBox 4"/>
            <p:cNvSpPr txBox="1"/>
            <p:nvPr/>
          </p:nvSpPr>
          <p:spPr>
            <a:xfrm>
              <a:off x="0" y="-9525"/>
              <a:ext cx="812800" cy="822325"/>
            </a:xfrm>
            <a:prstGeom prst="rect">
              <a:avLst/>
            </a:prstGeom>
          </p:spPr>
          <p:txBody>
            <a:bodyPr lIns="33867" tIns="33867" rIns="33867" bIns="33867" rtlCol="0" anchor="ctr"/>
            <a:lstStyle/>
            <a:p>
              <a:pPr algn="ctr">
                <a:lnSpc>
                  <a:spcPts val="79"/>
                </a:lnSpc>
              </a:pPr>
              <a:endParaRPr sz="1200"/>
            </a:p>
          </p:txBody>
        </p:sp>
      </p:grpSp>
      <p:grpSp>
        <p:nvGrpSpPr>
          <p:cNvPr id="5" name="Group 5">
            <a:extLst>
              <a:ext uri="{C183D7F6-B498-43B3-948B-1728B52AA6E4}">
                <adec:decorative xmlns:adec="http://schemas.microsoft.com/office/drawing/2017/decorative" val="1"/>
              </a:ext>
            </a:extLst>
          </p:cNvPr>
          <p:cNvGrpSpPr/>
          <p:nvPr/>
        </p:nvGrpSpPr>
        <p:grpSpPr>
          <a:xfrm>
            <a:off x="868708" y="6095748"/>
            <a:ext cx="152904" cy="152904"/>
            <a:chOff x="0" y="0"/>
            <a:chExt cx="812800" cy="812800"/>
          </a:xfrm>
        </p:grpSpPr>
        <p:sp>
          <p:nvSpPr>
            <p:cNvPr id="6" name="Freeform 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1AF7C"/>
            </a:solidFill>
          </p:spPr>
          <p:txBody>
            <a:bodyPr/>
            <a:lstStyle/>
            <a:p>
              <a:endParaRPr lang="en-US" sz="1200"/>
            </a:p>
          </p:txBody>
        </p:sp>
        <p:sp>
          <p:nvSpPr>
            <p:cNvPr id="7" name="TextBox 7"/>
            <p:cNvSpPr txBox="1"/>
            <p:nvPr/>
          </p:nvSpPr>
          <p:spPr>
            <a:xfrm>
              <a:off x="0" y="-9525"/>
              <a:ext cx="812800" cy="822325"/>
            </a:xfrm>
            <a:prstGeom prst="rect">
              <a:avLst/>
            </a:prstGeom>
          </p:spPr>
          <p:txBody>
            <a:bodyPr lIns="33867" tIns="33867" rIns="33867" bIns="33867" rtlCol="0" anchor="ctr"/>
            <a:lstStyle/>
            <a:p>
              <a:pPr algn="ctr">
                <a:lnSpc>
                  <a:spcPts val="79"/>
                </a:lnSpc>
              </a:pPr>
              <a:endParaRPr sz="1200"/>
            </a:p>
          </p:txBody>
        </p:sp>
      </p:grpSp>
      <p:grpSp>
        <p:nvGrpSpPr>
          <p:cNvPr id="8" name="Group 8">
            <a:extLst>
              <a:ext uri="{C183D7F6-B498-43B3-948B-1728B52AA6E4}">
                <adec:decorative xmlns:adec="http://schemas.microsoft.com/office/drawing/2017/decorative" val="1"/>
              </a:ext>
            </a:extLst>
          </p:cNvPr>
          <p:cNvGrpSpPr/>
          <p:nvPr/>
        </p:nvGrpSpPr>
        <p:grpSpPr>
          <a:xfrm>
            <a:off x="1116862" y="6095748"/>
            <a:ext cx="152904" cy="152904"/>
            <a:chOff x="0" y="0"/>
            <a:chExt cx="812800" cy="812800"/>
          </a:xfrm>
        </p:grpSpPr>
        <p:sp>
          <p:nvSpPr>
            <p:cNvPr id="9" name="Freeform 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393939"/>
            </a:solidFill>
          </p:spPr>
          <p:txBody>
            <a:bodyPr/>
            <a:lstStyle/>
            <a:p>
              <a:endParaRPr lang="en-US" sz="1200"/>
            </a:p>
          </p:txBody>
        </p:sp>
        <p:sp>
          <p:nvSpPr>
            <p:cNvPr id="10" name="TextBox 10"/>
            <p:cNvSpPr txBox="1"/>
            <p:nvPr/>
          </p:nvSpPr>
          <p:spPr>
            <a:xfrm>
              <a:off x="0" y="-9525"/>
              <a:ext cx="812800" cy="822325"/>
            </a:xfrm>
            <a:prstGeom prst="rect">
              <a:avLst/>
            </a:prstGeom>
          </p:spPr>
          <p:txBody>
            <a:bodyPr lIns="33867" tIns="33867" rIns="33867" bIns="33867" rtlCol="0" anchor="ctr"/>
            <a:lstStyle/>
            <a:p>
              <a:pPr algn="ctr">
                <a:lnSpc>
                  <a:spcPts val="79"/>
                </a:lnSpc>
              </a:pPr>
              <a:endParaRPr sz="1200"/>
            </a:p>
          </p:txBody>
        </p:sp>
      </p:grpSp>
      <p:sp>
        <p:nvSpPr>
          <p:cNvPr id="11" name="AutoShape 11">
            <a:extLst>
              <a:ext uri="{C183D7F6-B498-43B3-948B-1728B52AA6E4}">
                <adec:decorative xmlns:adec="http://schemas.microsoft.com/office/drawing/2017/decorative" val="1"/>
              </a:ext>
            </a:extLst>
          </p:cNvPr>
          <p:cNvSpPr/>
          <p:nvPr/>
        </p:nvSpPr>
        <p:spPr>
          <a:xfrm>
            <a:off x="2208213" y="6146800"/>
            <a:ext cx="7775575" cy="0"/>
          </a:xfrm>
          <a:prstGeom prst="line">
            <a:avLst/>
          </a:prstGeom>
          <a:ln w="38100" cap="flat">
            <a:solidFill>
              <a:srgbClr val="01AF7C"/>
            </a:solidFill>
            <a:prstDash val="solid"/>
            <a:headEnd type="none" w="sm" len="sm"/>
            <a:tailEnd type="none" w="sm" len="sm"/>
          </a:ln>
        </p:spPr>
        <p:txBody>
          <a:bodyPr/>
          <a:lstStyle/>
          <a:p>
            <a:endParaRPr lang="en-US" sz="1200"/>
          </a:p>
        </p:txBody>
      </p:sp>
      <p:grpSp>
        <p:nvGrpSpPr>
          <p:cNvPr id="15" name="Group 15">
            <a:extLst>
              <a:ext uri="{C183D7F6-B498-43B3-948B-1728B52AA6E4}">
                <adec:decorative xmlns:adec="http://schemas.microsoft.com/office/drawing/2017/decorative" val="1"/>
              </a:ext>
            </a:extLst>
          </p:cNvPr>
          <p:cNvGrpSpPr/>
          <p:nvPr/>
        </p:nvGrpSpPr>
        <p:grpSpPr>
          <a:xfrm>
            <a:off x="0" y="4560862"/>
            <a:ext cx="5107972" cy="1117143"/>
            <a:chOff x="0" y="0"/>
            <a:chExt cx="2676982" cy="441341"/>
          </a:xfrm>
        </p:grpSpPr>
        <p:sp>
          <p:nvSpPr>
            <p:cNvPr id="16" name="Freeform 16"/>
            <p:cNvSpPr/>
            <p:nvPr/>
          </p:nvSpPr>
          <p:spPr>
            <a:xfrm>
              <a:off x="0" y="0"/>
              <a:ext cx="2676982" cy="441341"/>
            </a:xfrm>
            <a:custGeom>
              <a:avLst/>
              <a:gdLst/>
              <a:ahLst/>
              <a:cxnLst/>
              <a:rect l="l" t="t" r="r" b="b"/>
              <a:pathLst>
                <a:path w="2676982" h="441341">
                  <a:moveTo>
                    <a:pt x="0" y="0"/>
                  </a:moveTo>
                  <a:lnTo>
                    <a:pt x="2676982" y="0"/>
                  </a:lnTo>
                  <a:lnTo>
                    <a:pt x="2676982" y="441341"/>
                  </a:lnTo>
                  <a:lnTo>
                    <a:pt x="0" y="441341"/>
                  </a:lnTo>
                  <a:close/>
                </a:path>
              </a:pathLst>
            </a:custGeom>
            <a:solidFill>
              <a:srgbClr val="01AF7C"/>
            </a:solidFill>
          </p:spPr>
          <p:txBody>
            <a:bodyPr/>
            <a:lstStyle/>
            <a:p>
              <a:endParaRPr lang="en-US" sz="1200" dirty="0"/>
            </a:p>
          </p:txBody>
        </p:sp>
        <p:sp>
          <p:nvSpPr>
            <p:cNvPr id="17" name="TextBox 17"/>
            <p:cNvSpPr txBox="1"/>
            <p:nvPr/>
          </p:nvSpPr>
          <p:spPr>
            <a:xfrm>
              <a:off x="0" y="-38100"/>
              <a:ext cx="2676982" cy="479441"/>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12" name="Group 12">
            <a:extLst>
              <a:ext uri="{C183D7F6-B498-43B3-948B-1728B52AA6E4}">
                <adec:decorative xmlns:adec="http://schemas.microsoft.com/office/drawing/2017/decorative" val="1"/>
              </a:ext>
            </a:extLst>
          </p:cNvPr>
          <p:cNvGrpSpPr/>
          <p:nvPr/>
        </p:nvGrpSpPr>
        <p:grpSpPr>
          <a:xfrm>
            <a:off x="0" y="0"/>
            <a:ext cx="5107972" cy="4334600"/>
            <a:chOff x="0" y="0"/>
            <a:chExt cx="1868678" cy="1712435"/>
          </a:xfrm>
        </p:grpSpPr>
        <p:sp>
          <p:nvSpPr>
            <p:cNvPr id="13" name="Freeform 13"/>
            <p:cNvSpPr/>
            <p:nvPr/>
          </p:nvSpPr>
          <p:spPr>
            <a:xfrm>
              <a:off x="0" y="0"/>
              <a:ext cx="1868678" cy="1712435"/>
            </a:xfrm>
            <a:custGeom>
              <a:avLst/>
              <a:gdLst/>
              <a:ahLst/>
              <a:cxnLst/>
              <a:rect l="l" t="t" r="r" b="b"/>
              <a:pathLst>
                <a:path w="1868678" h="1712435">
                  <a:moveTo>
                    <a:pt x="0" y="0"/>
                  </a:moveTo>
                  <a:lnTo>
                    <a:pt x="1868678" y="0"/>
                  </a:lnTo>
                  <a:lnTo>
                    <a:pt x="1868678" y="1712435"/>
                  </a:lnTo>
                  <a:lnTo>
                    <a:pt x="0" y="1712435"/>
                  </a:lnTo>
                  <a:close/>
                </a:path>
              </a:pathLst>
            </a:custGeom>
            <a:solidFill>
              <a:srgbClr val="595C63"/>
            </a:solidFill>
          </p:spPr>
          <p:txBody>
            <a:bodyPr/>
            <a:lstStyle/>
            <a:p>
              <a:endParaRPr lang="en-US" sz="1200"/>
            </a:p>
          </p:txBody>
        </p:sp>
        <p:sp>
          <p:nvSpPr>
            <p:cNvPr id="14" name="TextBox 14"/>
            <p:cNvSpPr txBox="1"/>
            <p:nvPr/>
          </p:nvSpPr>
          <p:spPr>
            <a:xfrm>
              <a:off x="0" y="-38100"/>
              <a:ext cx="1868678" cy="1750535"/>
            </a:xfrm>
            <a:prstGeom prst="rect">
              <a:avLst/>
            </a:prstGeom>
          </p:spPr>
          <p:txBody>
            <a:bodyPr lIns="33867" tIns="33867" rIns="33867" bIns="33867" rtlCol="0" anchor="ctr"/>
            <a:lstStyle/>
            <a:p>
              <a:pPr algn="ctr">
                <a:lnSpc>
                  <a:spcPts val="1773"/>
                </a:lnSpc>
                <a:spcBef>
                  <a:spcPct val="0"/>
                </a:spcBef>
              </a:pPr>
              <a:endParaRPr sz="1200"/>
            </a:p>
          </p:txBody>
        </p:sp>
      </p:grpSp>
      <p:sp>
        <p:nvSpPr>
          <p:cNvPr id="21" name="Freeform 21">
            <a:extLst>
              <a:ext uri="{C183D7F6-B498-43B3-948B-1728B52AA6E4}">
                <adec:decorative xmlns:adec="http://schemas.microsoft.com/office/drawing/2017/decorative" val="1"/>
              </a:ext>
            </a:extLst>
          </p:cNvPr>
          <p:cNvSpPr/>
          <p:nvPr/>
        </p:nvSpPr>
        <p:spPr>
          <a:xfrm>
            <a:off x="10962466" y="685800"/>
            <a:ext cx="539684" cy="324485"/>
          </a:xfrm>
          <a:custGeom>
            <a:avLst/>
            <a:gdLst/>
            <a:ahLst/>
            <a:cxnLst/>
            <a:rect l="l" t="t" r="r" b="b"/>
            <a:pathLst>
              <a:path w="809526" h="486728">
                <a:moveTo>
                  <a:pt x="0" y="0"/>
                </a:moveTo>
                <a:lnTo>
                  <a:pt x="809527" y="0"/>
                </a:lnTo>
                <a:lnTo>
                  <a:pt x="809527" y="486728"/>
                </a:lnTo>
                <a:lnTo>
                  <a:pt x="0" y="4867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pic>
        <p:nvPicPr>
          <p:cNvPr id="20" name="Picture 19">
            <a:extLst>
              <a:ext uri="{FF2B5EF4-FFF2-40B4-BE49-F238E27FC236}">
                <a16:creationId xmlns:a16="http://schemas.microsoft.com/office/drawing/2014/main" id="{A45BC8B8-5277-D353-7582-E1CC84609BB2}"/>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63849" y="256218"/>
            <a:ext cx="4977143" cy="3725723"/>
          </a:xfrm>
          <a:prstGeom prst="rect">
            <a:avLst/>
          </a:prstGeom>
        </p:spPr>
      </p:pic>
      <p:sp>
        <p:nvSpPr>
          <p:cNvPr id="26" name="TextBox 25">
            <a:extLst>
              <a:ext uri="{FF2B5EF4-FFF2-40B4-BE49-F238E27FC236}">
                <a16:creationId xmlns:a16="http://schemas.microsoft.com/office/drawing/2014/main" id="{C3FF0BB3-FA74-6F8B-0696-55F0FF93078D}"/>
              </a:ext>
              <a:ext uri="{C183D7F6-B498-43B3-948B-1728B52AA6E4}">
                <adec:decorative xmlns:adec="http://schemas.microsoft.com/office/drawing/2017/decorative" val="1"/>
              </a:ext>
            </a:extLst>
          </p:cNvPr>
          <p:cNvSpPr txBox="1"/>
          <p:nvPr/>
        </p:nvSpPr>
        <p:spPr>
          <a:xfrm>
            <a:off x="0" y="4580302"/>
            <a:ext cx="4876800" cy="1077026"/>
          </a:xfrm>
          <a:prstGeom prst="rect">
            <a:avLst/>
          </a:prstGeom>
          <a:noFill/>
        </p:spPr>
        <p:txBody>
          <a:bodyPr wrap="square">
            <a:spAutoFit/>
          </a:bodyPr>
          <a:lstStyle/>
          <a:p>
            <a:r>
              <a:rPr lang="en-US" sz="2133" b="1" i="1" dirty="0">
                <a:solidFill>
                  <a:schemeClr val="bg1"/>
                </a:solidFill>
                <a:latin typeface="Roboto Bold"/>
                <a:ea typeface="Roboto Bold"/>
                <a:cs typeface="Roboto Bold"/>
                <a:sym typeface="Roboto Bold"/>
              </a:rPr>
              <a:t>Leading Transportation Infrastructure Builder solving complex needs for the communities we work in</a:t>
            </a:r>
            <a:endParaRPr lang="en-US" sz="2133" i="1" dirty="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descr="Who’s in the Audience&#10;&#10;Please take a few minutes to introduce yourself, describe your company, and specify the projects you are interested in. This information will be shared with all attendees in a follow-up email, which will also include the registration list and presentations. Additionally, it will be posted on our website at www.flydenver.com/business-and-community/commerce-hub/outreach-and-engagement/#pastevents &#10;&#10;Go to https://forms.office.com/r/vb1nJEvmxH&#10;">
            <a:extLst>
              <a:ext uri="{FF2B5EF4-FFF2-40B4-BE49-F238E27FC236}">
                <a16:creationId xmlns:a16="http://schemas.microsoft.com/office/drawing/2014/main" id="{90003090-4EA3-A38E-7DF8-853A56FC6CCD}"/>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440099"/>
                </a:solidFill>
                <a:effectLst/>
                <a:uLnTx/>
                <a:uFillTx/>
                <a:latin typeface="+mn-lt"/>
                <a:ea typeface="+mn-ea"/>
                <a:cs typeface="+mn-cs"/>
              </a:rPr>
              <a:t>Interest Form</a:t>
            </a:r>
          </a:p>
        </p:txBody>
      </p:sp>
      <p:sp>
        <p:nvSpPr>
          <p:cNvPr id="3" name="TextBox 2">
            <a:extLst>
              <a:ext uri="{FF2B5EF4-FFF2-40B4-BE49-F238E27FC236}">
                <a16:creationId xmlns:a16="http://schemas.microsoft.com/office/drawing/2014/main" id="{BC4C6CC7-72F2-44FC-6D21-14DA37010207}"/>
              </a:ext>
              <a:ext uri="{C183D7F6-B498-43B3-948B-1728B52AA6E4}">
                <adec:decorative xmlns:adec="http://schemas.microsoft.com/office/drawing/2017/decorative" val="1"/>
              </a:ext>
            </a:extLst>
          </p:cNvPr>
          <p:cNvSpPr txBox="1"/>
          <p:nvPr/>
        </p:nvSpPr>
        <p:spPr>
          <a:xfrm>
            <a:off x="770438" y="1333713"/>
            <a:ext cx="9152159" cy="1477328"/>
          </a:xfrm>
          <a:prstGeom prst="rect">
            <a:avLst/>
          </a:prstGeom>
          <a:noFill/>
        </p:spPr>
        <p:txBody>
          <a:bodyPr wrap="square">
            <a:spAutoFit/>
          </a:bodyPr>
          <a:lstStyle/>
          <a:p>
            <a:r>
              <a:rPr lang="en-US" dirty="0"/>
              <a:t>Please take a few minutes to introduce yourself, describe your company, and specify the firms that you are interested in. This information will be shared with all attendees in a follow-up email, including the registration list and presentations. Additionally, it will be posted on our website at </a:t>
            </a:r>
            <a:r>
              <a:rPr lang="en-US" dirty="0">
                <a:hlinkClick r:id="rId3"/>
              </a:rPr>
              <a:t>www.flydenver.com/business-and-community/outreach-and-engagement/#pastevents</a:t>
            </a:r>
            <a:r>
              <a:rPr lang="en-US" dirty="0"/>
              <a:t> </a:t>
            </a:r>
          </a:p>
        </p:txBody>
      </p:sp>
      <p:pic>
        <p:nvPicPr>
          <p:cNvPr id="2" name="Picture 1" descr="https://forms.office.com/r/vb1nJEvmxH">
            <a:extLst>
              <a:ext uri="{FF2B5EF4-FFF2-40B4-BE49-F238E27FC236}">
                <a16:creationId xmlns:a16="http://schemas.microsoft.com/office/drawing/2014/main" id="{2B3FAF1E-12FB-C969-44FE-218ED73644A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19647" y="4085224"/>
            <a:ext cx="1253738" cy="1253738"/>
          </a:xfrm>
          <a:prstGeom prst="rect">
            <a:avLst/>
          </a:prstGeom>
        </p:spPr>
      </p:pic>
      <p:sp>
        <p:nvSpPr>
          <p:cNvPr id="5" name="TextBox 4">
            <a:extLst>
              <a:ext uri="{FF2B5EF4-FFF2-40B4-BE49-F238E27FC236}">
                <a16:creationId xmlns:a16="http://schemas.microsoft.com/office/drawing/2014/main" id="{AFE13467-AD9E-214E-2D05-4C9C0E5889B3}"/>
              </a:ext>
            </a:extLst>
          </p:cNvPr>
          <p:cNvSpPr txBox="1"/>
          <p:nvPr/>
        </p:nvSpPr>
        <p:spPr>
          <a:xfrm>
            <a:off x="1986599" y="3429000"/>
            <a:ext cx="6719835" cy="584775"/>
          </a:xfrm>
          <a:prstGeom prst="rect">
            <a:avLst/>
          </a:prstGeom>
          <a:noFill/>
        </p:spPr>
        <p:txBody>
          <a:bodyPr wrap="square">
            <a:spAutoFit/>
          </a:bodyPr>
          <a:lstStyle/>
          <a:p>
            <a:pPr algn="ctr"/>
            <a:r>
              <a:rPr lang="en-US" sz="3200" b="1" dirty="0">
                <a:solidFill>
                  <a:srgbClr val="E35B2A"/>
                </a:solidFill>
              </a:rPr>
              <a:t>Complete Your Interest Form</a:t>
            </a:r>
          </a:p>
        </p:txBody>
      </p:sp>
    </p:spTree>
    <p:extLst>
      <p:ext uri="{BB962C8B-B14F-4D97-AF65-F5344CB8AC3E}">
        <p14:creationId xmlns:p14="http://schemas.microsoft.com/office/powerpoint/2010/main" val="35138506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9139674" y="1098266"/>
            <a:ext cx="336069" cy="480958"/>
          </a:xfrm>
          <a:custGeom>
            <a:avLst/>
            <a:gdLst/>
            <a:ahLst/>
            <a:cxnLst/>
            <a:rect l="l" t="t" r="r" b="b"/>
            <a:pathLst>
              <a:path w="504104" h="721437">
                <a:moveTo>
                  <a:pt x="0" y="0"/>
                </a:moveTo>
                <a:lnTo>
                  <a:pt x="504103" y="0"/>
                </a:lnTo>
                <a:lnTo>
                  <a:pt x="504103" y="721437"/>
                </a:lnTo>
                <a:lnTo>
                  <a:pt x="0" y="7214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grpSp>
        <p:nvGrpSpPr>
          <p:cNvPr id="3" name="Group 3">
            <a:extLst>
              <a:ext uri="{C183D7F6-B498-43B3-948B-1728B52AA6E4}">
                <adec:decorative xmlns:adec="http://schemas.microsoft.com/office/drawing/2017/decorative" val="1"/>
              </a:ext>
            </a:extLst>
          </p:cNvPr>
          <p:cNvGrpSpPr/>
          <p:nvPr/>
        </p:nvGrpSpPr>
        <p:grpSpPr>
          <a:xfrm>
            <a:off x="9854668" y="0"/>
            <a:ext cx="2337332" cy="6858000"/>
            <a:chOff x="0" y="0"/>
            <a:chExt cx="923390" cy="2709333"/>
          </a:xfrm>
        </p:grpSpPr>
        <p:sp>
          <p:nvSpPr>
            <p:cNvPr id="4" name="Freeform 4"/>
            <p:cNvSpPr/>
            <p:nvPr/>
          </p:nvSpPr>
          <p:spPr>
            <a:xfrm>
              <a:off x="0" y="0"/>
              <a:ext cx="923391" cy="2709333"/>
            </a:xfrm>
            <a:custGeom>
              <a:avLst/>
              <a:gdLst/>
              <a:ahLst/>
              <a:cxnLst/>
              <a:rect l="l" t="t" r="r" b="b"/>
              <a:pathLst>
                <a:path w="923391" h="2709333">
                  <a:moveTo>
                    <a:pt x="0" y="0"/>
                  </a:moveTo>
                  <a:lnTo>
                    <a:pt x="923391" y="0"/>
                  </a:lnTo>
                  <a:lnTo>
                    <a:pt x="923391" y="2709333"/>
                  </a:lnTo>
                  <a:lnTo>
                    <a:pt x="0" y="2709333"/>
                  </a:lnTo>
                  <a:close/>
                </a:path>
              </a:pathLst>
            </a:custGeom>
            <a:solidFill>
              <a:srgbClr val="595C63"/>
            </a:solidFill>
          </p:spPr>
          <p:txBody>
            <a:bodyPr/>
            <a:lstStyle/>
            <a:p>
              <a:endParaRPr lang="en-US" sz="1200"/>
            </a:p>
          </p:txBody>
        </p:sp>
        <p:sp>
          <p:nvSpPr>
            <p:cNvPr id="5" name="TextBox 5"/>
            <p:cNvSpPr txBox="1"/>
            <p:nvPr/>
          </p:nvSpPr>
          <p:spPr>
            <a:xfrm>
              <a:off x="0" y="-38100"/>
              <a:ext cx="923390" cy="2747433"/>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6" name="Group 6">
            <a:extLst>
              <a:ext uri="{C183D7F6-B498-43B3-948B-1728B52AA6E4}">
                <adec:decorative xmlns:adec="http://schemas.microsoft.com/office/drawing/2017/decorative" val="1"/>
              </a:ext>
            </a:extLst>
          </p:cNvPr>
          <p:cNvGrpSpPr/>
          <p:nvPr/>
        </p:nvGrpSpPr>
        <p:grpSpPr>
          <a:xfrm>
            <a:off x="5396350" y="4047565"/>
            <a:ext cx="3232343" cy="2590800"/>
            <a:chOff x="0" y="0"/>
            <a:chExt cx="1304914" cy="470709"/>
          </a:xfrm>
        </p:grpSpPr>
        <p:sp>
          <p:nvSpPr>
            <p:cNvPr id="7" name="Freeform 7"/>
            <p:cNvSpPr/>
            <p:nvPr/>
          </p:nvSpPr>
          <p:spPr>
            <a:xfrm>
              <a:off x="0" y="0"/>
              <a:ext cx="1304914" cy="470709"/>
            </a:xfrm>
            <a:custGeom>
              <a:avLst/>
              <a:gdLst/>
              <a:ahLst/>
              <a:cxnLst/>
              <a:rect l="l" t="t" r="r" b="b"/>
              <a:pathLst>
                <a:path w="1304914" h="470709">
                  <a:moveTo>
                    <a:pt x="0" y="0"/>
                  </a:moveTo>
                  <a:lnTo>
                    <a:pt x="1304914" y="0"/>
                  </a:lnTo>
                  <a:lnTo>
                    <a:pt x="1304914" y="470709"/>
                  </a:lnTo>
                  <a:lnTo>
                    <a:pt x="0" y="470709"/>
                  </a:lnTo>
                  <a:close/>
                </a:path>
              </a:pathLst>
            </a:custGeom>
            <a:solidFill>
              <a:srgbClr val="01AF7C"/>
            </a:solidFill>
          </p:spPr>
          <p:txBody>
            <a:bodyPr/>
            <a:lstStyle/>
            <a:p>
              <a:pPr algn="ctr"/>
              <a:endParaRPr lang="en-US" sz="1200"/>
            </a:p>
          </p:txBody>
        </p:sp>
        <p:sp>
          <p:nvSpPr>
            <p:cNvPr id="8" name="TextBox 8"/>
            <p:cNvSpPr txBox="1"/>
            <p:nvPr/>
          </p:nvSpPr>
          <p:spPr>
            <a:xfrm>
              <a:off x="0" y="-38100"/>
              <a:ext cx="1304914" cy="508809"/>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9" name="Group 9">
            <a:extLst>
              <a:ext uri="{C183D7F6-B498-43B3-948B-1728B52AA6E4}">
                <adec:decorative xmlns:adec="http://schemas.microsoft.com/office/drawing/2017/decorative" val="1"/>
              </a:ext>
            </a:extLst>
          </p:cNvPr>
          <p:cNvGrpSpPr/>
          <p:nvPr/>
        </p:nvGrpSpPr>
        <p:grpSpPr>
          <a:xfrm>
            <a:off x="1455966" y="4052047"/>
            <a:ext cx="3232343" cy="2590800"/>
            <a:chOff x="0" y="0"/>
            <a:chExt cx="1304914" cy="470709"/>
          </a:xfrm>
        </p:grpSpPr>
        <p:sp>
          <p:nvSpPr>
            <p:cNvPr id="10" name="Freeform 10"/>
            <p:cNvSpPr/>
            <p:nvPr/>
          </p:nvSpPr>
          <p:spPr>
            <a:xfrm>
              <a:off x="0" y="0"/>
              <a:ext cx="1304914" cy="470709"/>
            </a:xfrm>
            <a:custGeom>
              <a:avLst/>
              <a:gdLst/>
              <a:ahLst/>
              <a:cxnLst/>
              <a:rect l="l" t="t" r="r" b="b"/>
              <a:pathLst>
                <a:path w="1304914" h="470709">
                  <a:moveTo>
                    <a:pt x="0" y="0"/>
                  </a:moveTo>
                  <a:lnTo>
                    <a:pt x="1304914" y="0"/>
                  </a:lnTo>
                  <a:lnTo>
                    <a:pt x="1304914" y="470709"/>
                  </a:lnTo>
                  <a:lnTo>
                    <a:pt x="0" y="470709"/>
                  </a:lnTo>
                  <a:close/>
                </a:path>
              </a:pathLst>
            </a:custGeom>
            <a:solidFill>
              <a:srgbClr val="595C63"/>
            </a:solidFill>
          </p:spPr>
          <p:txBody>
            <a:bodyPr/>
            <a:lstStyle/>
            <a:p>
              <a:endParaRPr lang="en-US" sz="1200"/>
            </a:p>
          </p:txBody>
        </p:sp>
        <p:sp>
          <p:nvSpPr>
            <p:cNvPr id="11" name="TextBox 11"/>
            <p:cNvSpPr txBox="1"/>
            <p:nvPr/>
          </p:nvSpPr>
          <p:spPr>
            <a:xfrm>
              <a:off x="0" y="-38100"/>
              <a:ext cx="1304914" cy="508809"/>
            </a:xfrm>
            <a:prstGeom prst="rect">
              <a:avLst/>
            </a:prstGeom>
          </p:spPr>
          <p:txBody>
            <a:bodyPr lIns="33867" tIns="33867" rIns="33867" bIns="33867" rtlCol="0" anchor="ctr"/>
            <a:lstStyle/>
            <a:p>
              <a:pPr algn="ctr">
                <a:lnSpc>
                  <a:spcPts val="1773"/>
                </a:lnSpc>
                <a:spcBef>
                  <a:spcPct val="0"/>
                </a:spcBef>
              </a:pPr>
              <a:endParaRPr sz="1200"/>
            </a:p>
          </p:txBody>
        </p:sp>
      </p:grpSp>
      <p:sp>
        <p:nvSpPr>
          <p:cNvPr id="15" name="TextBox 15" descr="Working with MW">
            <a:extLst>
              <a:ext uri="{C183D7F6-B498-43B3-948B-1728B52AA6E4}">
                <adec:decorative xmlns:adec="http://schemas.microsoft.com/office/drawing/2017/decorative" val="0"/>
              </a:ext>
            </a:extLst>
          </p:cNvPr>
          <p:cNvSpPr txBox="1">
            <a:spLocks noGrp="1"/>
          </p:cNvSpPr>
          <p:nvPr>
            <p:ph type="title" idx="4294967295"/>
          </p:nvPr>
        </p:nvSpPr>
        <p:spPr>
          <a:xfrm>
            <a:off x="447455" y="1066264"/>
            <a:ext cx="5643496" cy="51296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609630">
              <a:lnSpc>
                <a:spcPts val="4000"/>
              </a:lnSpc>
              <a:spcBef>
                <a:spcPts val="0"/>
              </a:spcBef>
              <a:defRPr/>
            </a:pPr>
            <a:r>
              <a:rPr lang="en-US" sz="4000" b="1" dirty="0">
                <a:solidFill>
                  <a:srgbClr val="01AF7C"/>
                </a:solidFill>
                <a:latin typeface="Roboto Bold"/>
                <a:ea typeface="Roboto Bold"/>
                <a:cs typeface="Roboto Bold"/>
                <a:sym typeface="Roboto Bold"/>
              </a:rPr>
              <a:t>Working with MW</a:t>
            </a:r>
          </a:p>
        </p:txBody>
      </p:sp>
      <p:sp>
        <p:nvSpPr>
          <p:cNvPr id="16" name="TextBox 16">
            <a:extLst>
              <a:ext uri="{C183D7F6-B498-43B3-948B-1728B52AA6E4}">
                <adec:decorative xmlns:adec="http://schemas.microsoft.com/office/drawing/2017/decorative" val="1"/>
              </a:ext>
            </a:extLst>
          </p:cNvPr>
          <p:cNvSpPr txBox="1"/>
          <p:nvPr/>
        </p:nvSpPr>
        <p:spPr>
          <a:xfrm>
            <a:off x="1232320" y="2008673"/>
            <a:ext cx="8216480" cy="493725"/>
          </a:xfrm>
          <a:prstGeom prst="rect">
            <a:avLst/>
          </a:prstGeom>
        </p:spPr>
        <p:txBody>
          <a:bodyPr wrap="square" lIns="0" tIns="0" rIns="0" bIns="0" rtlCol="0" anchor="t">
            <a:spAutoFit/>
          </a:bodyPr>
          <a:lstStyle/>
          <a:p>
            <a:pPr>
              <a:lnSpc>
                <a:spcPts val="1960"/>
              </a:lnSpc>
            </a:pPr>
            <a:r>
              <a:rPr lang="en-US" sz="1400" dirty="0">
                <a:solidFill>
                  <a:srgbClr val="393939"/>
                </a:solidFill>
                <a:latin typeface="Roboto"/>
                <a:ea typeface="Roboto"/>
                <a:cs typeface="Roboto"/>
                <a:sym typeface="Roboto"/>
              </a:rPr>
              <a:t>Open &amp; honest communication - We understand that problems and schedule conflicts occur but the earlier these are communicated the quicker they can be resolved.</a:t>
            </a:r>
          </a:p>
        </p:txBody>
      </p:sp>
      <p:sp>
        <p:nvSpPr>
          <p:cNvPr id="18" name="TextBox 18">
            <a:extLst>
              <a:ext uri="{C183D7F6-B498-43B3-948B-1728B52AA6E4}">
                <adec:decorative xmlns:adec="http://schemas.microsoft.com/office/drawing/2017/decorative" val="1"/>
              </a:ext>
            </a:extLst>
          </p:cNvPr>
          <p:cNvSpPr txBox="1"/>
          <p:nvPr/>
        </p:nvSpPr>
        <p:spPr>
          <a:xfrm>
            <a:off x="5359769" y="5674483"/>
            <a:ext cx="2354535" cy="201978"/>
          </a:xfrm>
          <a:prstGeom prst="rect">
            <a:avLst/>
          </a:prstGeom>
        </p:spPr>
        <p:txBody>
          <a:bodyPr lIns="0" tIns="0" rIns="0" bIns="0" rtlCol="0" anchor="t">
            <a:spAutoFit/>
          </a:bodyPr>
          <a:lstStyle/>
          <a:p>
            <a:pPr algn="ctr">
              <a:lnSpc>
                <a:spcPts val="1680"/>
              </a:lnSpc>
            </a:pPr>
            <a:r>
              <a:rPr lang="en-US" sz="1200" dirty="0" err="1">
                <a:solidFill>
                  <a:srgbClr val="FFFFFF"/>
                </a:solidFill>
                <a:latin typeface="Roboto"/>
                <a:ea typeface="Roboto"/>
                <a:cs typeface="Roboto"/>
                <a:sym typeface="Roboto"/>
              </a:rPr>
              <a:t>xxxxxx</a:t>
            </a:r>
            <a:endParaRPr lang="en-US" sz="1200" dirty="0">
              <a:solidFill>
                <a:srgbClr val="FFFFFF"/>
              </a:solidFill>
              <a:latin typeface="Roboto"/>
              <a:ea typeface="Roboto"/>
              <a:cs typeface="Roboto"/>
              <a:sym typeface="Roboto"/>
            </a:endParaRPr>
          </a:p>
        </p:txBody>
      </p:sp>
      <p:sp>
        <p:nvSpPr>
          <p:cNvPr id="20" name="TextBox 20">
            <a:extLst>
              <a:ext uri="{C183D7F6-B498-43B3-948B-1728B52AA6E4}">
                <adec:decorative xmlns:adec="http://schemas.microsoft.com/office/drawing/2017/decorative" val="1"/>
              </a:ext>
            </a:extLst>
          </p:cNvPr>
          <p:cNvSpPr txBox="1"/>
          <p:nvPr/>
        </p:nvSpPr>
        <p:spPr>
          <a:xfrm>
            <a:off x="5003614" y="5312170"/>
            <a:ext cx="3066845" cy="230832"/>
          </a:xfrm>
          <a:prstGeom prst="rect">
            <a:avLst/>
          </a:prstGeom>
        </p:spPr>
        <p:txBody>
          <a:bodyPr lIns="0" tIns="0" rIns="0" bIns="0" rtlCol="0" anchor="t">
            <a:spAutoFit/>
          </a:bodyPr>
          <a:lstStyle/>
          <a:p>
            <a:pPr algn="ctr">
              <a:lnSpc>
                <a:spcPts val="1800"/>
              </a:lnSpc>
            </a:pPr>
            <a:r>
              <a:rPr lang="en-US" b="1" dirty="0" err="1">
                <a:solidFill>
                  <a:srgbClr val="FFFFFF"/>
                </a:solidFill>
                <a:latin typeface="Roboto Bold"/>
                <a:ea typeface="Roboto Bold"/>
                <a:cs typeface="Roboto Bold"/>
                <a:sym typeface="Roboto Bold"/>
              </a:rPr>
              <a:t>xxxx</a:t>
            </a:r>
            <a:endParaRPr lang="en-US" b="1" dirty="0">
              <a:solidFill>
                <a:srgbClr val="FFFFFF"/>
              </a:solidFill>
              <a:latin typeface="Roboto Bold"/>
              <a:ea typeface="Roboto Bold"/>
              <a:cs typeface="Roboto Bold"/>
              <a:sym typeface="Roboto Bold"/>
            </a:endParaRPr>
          </a:p>
        </p:txBody>
      </p:sp>
      <p:sp>
        <p:nvSpPr>
          <p:cNvPr id="22" name="Freeform 22">
            <a:extLst>
              <a:ext uri="{C183D7F6-B498-43B3-948B-1728B52AA6E4}">
                <adec:decorative xmlns:adec="http://schemas.microsoft.com/office/drawing/2017/decorative" val="1"/>
              </a:ext>
            </a:extLst>
          </p:cNvPr>
          <p:cNvSpPr/>
          <p:nvPr/>
        </p:nvSpPr>
        <p:spPr>
          <a:xfrm>
            <a:off x="685800" y="6009958"/>
            <a:ext cx="539684" cy="324485"/>
          </a:xfrm>
          <a:custGeom>
            <a:avLst/>
            <a:gdLst/>
            <a:ahLst/>
            <a:cxnLst/>
            <a:rect l="l" t="t" r="r" b="b"/>
            <a:pathLst>
              <a:path w="809526" h="486728">
                <a:moveTo>
                  <a:pt x="0" y="0"/>
                </a:moveTo>
                <a:lnTo>
                  <a:pt x="809526" y="0"/>
                </a:lnTo>
                <a:lnTo>
                  <a:pt x="809526" y="486728"/>
                </a:lnTo>
                <a:lnTo>
                  <a:pt x="0" y="4867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23" name="Freeform 23" descr="Millstone Weber Logo"/>
          <p:cNvSpPr/>
          <p:nvPr/>
        </p:nvSpPr>
        <p:spPr>
          <a:xfrm>
            <a:off x="270107" y="254529"/>
            <a:ext cx="1371071" cy="431271"/>
          </a:xfrm>
          <a:custGeom>
            <a:avLst/>
            <a:gdLst/>
            <a:ahLst/>
            <a:cxnLst/>
            <a:rect l="l" t="t" r="r" b="b"/>
            <a:pathLst>
              <a:path w="2056607" h="646907">
                <a:moveTo>
                  <a:pt x="0" y="0"/>
                </a:moveTo>
                <a:lnTo>
                  <a:pt x="2056607" y="0"/>
                </a:lnTo>
                <a:lnTo>
                  <a:pt x="2056607" y="646907"/>
                </a:lnTo>
                <a:lnTo>
                  <a:pt x="0" y="646907"/>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21" name="Freeform 5">
            <a:extLst>
              <a:ext uri="{FF2B5EF4-FFF2-40B4-BE49-F238E27FC236}">
                <a16:creationId xmlns:a16="http://schemas.microsoft.com/office/drawing/2014/main" id="{4934294C-8813-B9F5-EB0C-5C3F6CD17A06}"/>
              </a:ext>
              <a:ext uri="{C183D7F6-B498-43B3-948B-1728B52AA6E4}">
                <adec:decorative xmlns:adec="http://schemas.microsoft.com/office/drawing/2017/decorative" val="1"/>
              </a:ext>
            </a:extLst>
          </p:cNvPr>
          <p:cNvSpPr/>
          <p:nvPr/>
        </p:nvSpPr>
        <p:spPr>
          <a:xfrm>
            <a:off x="739158" y="2142800"/>
            <a:ext cx="327642" cy="210510"/>
          </a:xfrm>
          <a:custGeom>
            <a:avLst/>
            <a:gdLst/>
            <a:ahLst/>
            <a:cxnLst/>
            <a:rect l="l" t="t" r="r" b="b"/>
            <a:pathLst>
              <a:path w="491463" h="315765">
                <a:moveTo>
                  <a:pt x="0" y="0"/>
                </a:moveTo>
                <a:lnTo>
                  <a:pt x="491463" y="0"/>
                </a:lnTo>
                <a:lnTo>
                  <a:pt x="491463" y="315765"/>
                </a:lnTo>
                <a:lnTo>
                  <a:pt x="0" y="3157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24" name="Freeform 6">
            <a:extLst>
              <a:ext uri="{FF2B5EF4-FFF2-40B4-BE49-F238E27FC236}">
                <a16:creationId xmlns:a16="http://schemas.microsoft.com/office/drawing/2014/main" id="{BDE7AB0C-6001-09FE-F81F-827242B509B1}"/>
              </a:ext>
              <a:ext uri="{C183D7F6-B498-43B3-948B-1728B52AA6E4}">
                <adec:decorative xmlns:adec="http://schemas.microsoft.com/office/drawing/2017/decorative" val="1"/>
              </a:ext>
            </a:extLst>
          </p:cNvPr>
          <p:cNvSpPr/>
          <p:nvPr/>
        </p:nvSpPr>
        <p:spPr>
          <a:xfrm>
            <a:off x="739158" y="2862890"/>
            <a:ext cx="327642" cy="210510"/>
          </a:xfrm>
          <a:custGeom>
            <a:avLst/>
            <a:gdLst/>
            <a:ahLst/>
            <a:cxnLst/>
            <a:rect l="l" t="t" r="r" b="b"/>
            <a:pathLst>
              <a:path w="491463" h="315765">
                <a:moveTo>
                  <a:pt x="0" y="0"/>
                </a:moveTo>
                <a:lnTo>
                  <a:pt x="491463" y="0"/>
                </a:lnTo>
                <a:lnTo>
                  <a:pt x="491463" y="315765"/>
                </a:lnTo>
                <a:lnTo>
                  <a:pt x="0" y="3157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25" name="Freeform 6">
            <a:extLst>
              <a:ext uri="{FF2B5EF4-FFF2-40B4-BE49-F238E27FC236}">
                <a16:creationId xmlns:a16="http://schemas.microsoft.com/office/drawing/2014/main" id="{35C4F0AB-06C2-E531-987A-4E135590E810}"/>
              </a:ext>
              <a:ext uri="{C183D7F6-B498-43B3-948B-1728B52AA6E4}">
                <adec:decorative xmlns:adec="http://schemas.microsoft.com/office/drawing/2017/decorative" val="1"/>
              </a:ext>
            </a:extLst>
          </p:cNvPr>
          <p:cNvSpPr/>
          <p:nvPr/>
        </p:nvSpPr>
        <p:spPr>
          <a:xfrm>
            <a:off x="733784" y="3574090"/>
            <a:ext cx="327642" cy="210510"/>
          </a:xfrm>
          <a:custGeom>
            <a:avLst/>
            <a:gdLst/>
            <a:ahLst/>
            <a:cxnLst/>
            <a:rect l="l" t="t" r="r" b="b"/>
            <a:pathLst>
              <a:path w="491463" h="315765">
                <a:moveTo>
                  <a:pt x="0" y="0"/>
                </a:moveTo>
                <a:lnTo>
                  <a:pt x="491463" y="0"/>
                </a:lnTo>
                <a:lnTo>
                  <a:pt x="491463" y="315765"/>
                </a:lnTo>
                <a:lnTo>
                  <a:pt x="0" y="3157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26" name="TextBox 16" descr="Bring Innovative Ideas – We love thinking through new ways to accomplish work, alternative materials, and other ideas that expedite construction, increase participation, and provide superior quality.&#10;">
            <a:extLst>
              <a:ext uri="{FF2B5EF4-FFF2-40B4-BE49-F238E27FC236}">
                <a16:creationId xmlns:a16="http://schemas.microsoft.com/office/drawing/2014/main" id="{0615D1DE-911F-EE2D-58D5-7BE36E6EF34A}"/>
              </a:ext>
            </a:extLst>
          </p:cNvPr>
          <p:cNvSpPr txBox="1"/>
          <p:nvPr/>
        </p:nvSpPr>
        <p:spPr>
          <a:xfrm>
            <a:off x="1232320" y="2726795"/>
            <a:ext cx="8216480" cy="493725"/>
          </a:xfrm>
          <a:prstGeom prst="rect">
            <a:avLst/>
          </a:prstGeom>
        </p:spPr>
        <p:txBody>
          <a:bodyPr wrap="square" lIns="0" tIns="0" rIns="0" bIns="0" rtlCol="0" anchor="t">
            <a:spAutoFit/>
          </a:bodyPr>
          <a:lstStyle/>
          <a:p>
            <a:pPr>
              <a:lnSpc>
                <a:spcPts val="1960"/>
              </a:lnSpc>
            </a:pPr>
            <a:r>
              <a:rPr lang="en-US" sz="1400" dirty="0">
                <a:solidFill>
                  <a:srgbClr val="393939"/>
                </a:solidFill>
                <a:latin typeface="Roboto"/>
                <a:ea typeface="Roboto"/>
                <a:cs typeface="Roboto"/>
                <a:sym typeface="Roboto"/>
              </a:rPr>
              <a:t>Bring Innovative Ideas – We love thinking through new ways to accomplish work, alternative materials, and other ideas that expedite construction, increase participation, and provide superior quality.</a:t>
            </a:r>
          </a:p>
        </p:txBody>
      </p:sp>
      <p:sp>
        <p:nvSpPr>
          <p:cNvPr id="27" name="TextBox 16" descr="Best Effort at Bid Time – Majority of our work is bid-build with M/WBE or DBE goals.  We don’t have a second chance when bidding and we WILL NOT ask you to “Sharpen your pencils” after bid time. &#10;">
            <a:extLst>
              <a:ext uri="{FF2B5EF4-FFF2-40B4-BE49-F238E27FC236}">
                <a16:creationId xmlns:a16="http://schemas.microsoft.com/office/drawing/2014/main" id="{74E1A5AC-FBF8-0EAD-B89A-AB298AC9B922}"/>
              </a:ext>
            </a:extLst>
          </p:cNvPr>
          <p:cNvSpPr txBox="1"/>
          <p:nvPr/>
        </p:nvSpPr>
        <p:spPr>
          <a:xfrm>
            <a:off x="1225484" y="3446454"/>
            <a:ext cx="8216480" cy="493725"/>
          </a:xfrm>
          <a:prstGeom prst="rect">
            <a:avLst/>
          </a:prstGeom>
        </p:spPr>
        <p:txBody>
          <a:bodyPr wrap="square" lIns="0" tIns="0" rIns="0" bIns="0" rtlCol="0" anchor="t">
            <a:spAutoFit/>
          </a:bodyPr>
          <a:lstStyle/>
          <a:p>
            <a:pPr>
              <a:lnSpc>
                <a:spcPts val="1960"/>
              </a:lnSpc>
            </a:pPr>
            <a:r>
              <a:rPr lang="en-US" sz="1400" dirty="0">
                <a:solidFill>
                  <a:srgbClr val="393939"/>
                </a:solidFill>
                <a:latin typeface="Roboto"/>
                <a:ea typeface="Roboto"/>
                <a:cs typeface="Roboto"/>
                <a:sym typeface="Roboto"/>
              </a:rPr>
              <a:t>Best Effort at Bid Time – Majority of our work is bid-build with M/WBE or DBE goals.  We don’t have a second chance when bidding and we WILL NOT ask you to “Sharpen your pencils” after bid time. </a:t>
            </a:r>
          </a:p>
        </p:txBody>
      </p:sp>
      <p:pic>
        <p:nvPicPr>
          <p:cNvPr id="28" name="Picture 27">
            <a:extLst>
              <a:ext uri="{FF2B5EF4-FFF2-40B4-BE49-F238E27FC236}">
                <a16:creationId xmlns:a16="http://schemas.microsoft.com/office/drawing/2014/main" id="{919C7470-E314-C7C6-B4CC-BADA35735527}"/>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544396" y="4193501"/>
            <a:ext cx="3046069" cy="2284552"/>
          </a:xfrm>
          <a:prstGeom prst="rect">
            <a:avLst/>
          </a:prstGeom>
        </p:spPr>
      </p:pic>
      <p:pic>
        <p:nvPicPr>
          <p:cNvPr id="29" name="Picture 28">
            <a:extLst>
              <a:ext uri="{FF2B5EF4-FFF2-40B4-BE49-F238E27FC236}">
                <a16:creationId xmlns:a16="http://schemas.microsoft.com/office/drawing/2014/main" id="{AC23EA78-7401-C320-7E58-F6E7406882D7}"/>
              </a:ex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5484176" y="4193308"/>
            <a:ext cx="3005271" cy="2343457"/>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0"/>
            <a:ext cx="3707097" cy="6858000"/>
            <a:chOff x="0" y="0"/>
            <a:chExt cx="1464532" cy="2709333"/>
          </a:xfrm>
          <a:solidFill>
            <a:schemeClr val="bg1">
              <a:lumMod val="85000"/>
            </a:schemeClr>
          </a:solidFill>
        </p:grpSpPr>
        <p:sp>
          <p:nvSpPr>
            <p:cNvPr id="3" name="Freeform 3"/>
            <p:cNvSpPr/>
            <p:nvPr/>
          </p:nvSpPr>
          <p:spPr>
            <a:xfrm>
              <a:off x="0" y="0"/>
              <a:ext cx="1464532" cy="2709333"/>
            </a:xfrm>
            <a:custGeom>
              <a:avLst/>
              <a:gdLst/>
              <a:ahLst/>
              <a:cxnLst/>
              <a:rect l="l" t="t" r="r" b="b"/>
              <a:pathLst>
                <a:path w="1464532" h="2709333">
                  <a:moveTo>
                    <a:pt x="0" y="0"/>
                  </a:moveTo>
                  <a:lnTo>
                    <a:pt x="1464532" y="0"/>
                  </a:lnTo>
                  <a:lnTo>
                    <a:pt x="1464532" y="2709333"/>
                  </a:lnTo>
                  <a:lnTo>
                    <a:pt x="0" y="2709333"/>
                  </a:lnTo>
                  <a:close/>
                </a:path>
              </a:pathLst>
            </a:custGeom>
            <a:grpFill/>
          </p:spPr>
          <p:txBody>
            <a:bodyPr/>
            <a:lstStyle/>
            <a:p>
              <a:endParaRPr lang="en-US" sz="1200"/>
            </a:p>
          </p:txBody>
        </p:sp>
        <p:sp>
          <p:nvSpPr>
            <p:cNvPr id="4" name="TextBox 4"/>
            <p:cNvSpPr txBox="1"/>
            <p:nvPr/>
          </p:nvSpPr>
          <p:spPr>
            <a:xfrm>
              <a:off x="0" y="-38100"/>
              <a:ext cx="1464532" cy="2747433"/>
            </a:xfrm>
            <a:prstGeom prst="rect">
              <a:avLst/>
            </a:prstGeom>
            <a:grpFill/>
          </p:spPr>
          <p:txBody>
            <a:bodyPr lIns="33867" tIns="33867" rIns="33867" bIns="33867" rtlCol="0" anchor="ctr"/>
            <a:lstStyle/>
            <a:p>
              <a:pPr algn="ctr">
                <a:lnSpc>
                  <a:spcPts val="1773"/>
                </a:lnSpc>
                <a:spcBef>
                  <a:spcPct val="0"/>
                </a:spcBef>
              </a:pPr>
              <a:endParaRPr sz="1200"/>
            </a:p>
          </p:txBody>
        </p:sp>
      </p:grpSp>
      <p:sp>
        <p:nvSpPr>
          <p:cNvPr id="5" name="Freeform 5">
            <a:extLst>
              <a:ext uri="{C183D7F6-B498-43B3-948B-1728B52AA6E4}">
                <adec:decorative xmlns:adec="http://schemas.microsoft.com/office/drawing/2017/decorative" val="1"/>
              </a:ext>
            </a:extLst>
          </p:cNvPr>
          <p:cNvSpPr/>
          <p:nvPr/>
        </p:nvSpPr>
        <p:spPr>
          <a:xfrm>
            <a:off x="5694975" y="2277147"/>
            <a:ext cx="327642" cy="210510"/>
          </a:xfrm>
          <a:custGeom>
            <a:avLst/>
            <a:gdLst/>
            <a:ahLst/>
            <a:cxnLst/>
            <a:rect l="l" t="t" r="r" b="b"/>
            <a:pathLst>
              <a:path w="491463" h="315765">
                <a:moveTo>
                  <a:pt x="0" y="0"/>
                </a:moveTo>
                <a:lnTo>
                  <a:pt x="491463" y="0"/>
                </a:lnTo>
                <a:lnTo>
                  <a:pt x="491463" y="315765"/>
                </a:lnTo>
                <a:lnTo>
                  <a:pt x="0" y="3157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6" name="Freeform 6">
            <a:extLst>
              <a:ext uri="{C183D7F6-B498-43B3-948B-1728B52AA6E4}">
                <adec:decorative xmlns:adec="http://schemas.microsoft.com/office/drawing/2017/decorative" val="1"/>
              </a:ext>
            </a:extLst>
          </p:cNvPr>
          <p:cNvSpPr/>
          <p:nvPr/>
        </p:nvSpPr>
        <p:spPr>
          <a:xfrm>
            <a:off x="5694975" y="2732924"/>
            <a:ext cx="327642" cy="210510"/>
          </a:xfrm>
          <a:custGeom>
            <a:avLst/>
            <a:gdLst/>
            <a:ahLst/>
            <a:cxnLst/>
            <a:rect l="l" t="t" r="r" b="b"/>
            <a:pathLst>
              <a:path w="491463" h="315765">
                <a:moveTo>
                  <a:pt x="0" y="0"/>
                </a:moveTo>
                <a:lnTo>
                  <a:pt x="491463" y="0"/>
                </a:lnTo>
                <a:lnTo>
                  <a:pt x="491463" y="315765"/>
                </a:lnTo>
                <a:lnTo>
                  <a:pt x="0" y="3157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7" name="TextBox 7">
            <a:extLst>
              <a:ext uri="{C183D7F6-B498-43B3-948B-1728B52AA6E4}">
                <adec:decorative xmlns:adec="http://schemas.microsoft.com/office/drawing/2017/decorative" val="1"/>
              </a:ext>
            </a:extLst>
          </p:cNvPr>
          <p:cNvSpPr txBox="1">
            <a:spLocks noGrp="1"/>
          </p:cNvSpPr>
          <p:nvPr>
            <p:ph type="title" idx="4294967295"/>
          </p:nvPr>
        </p:nvSpPr>
        <p:spPr>
          <a:xfrm>
            <a:off x="4572000" y="1307750"/>
            <a:ext cx="7162800"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609630">
              <a:lnSpc>
                <a:spcPts val="4800"/>
              </a:lnSpc>
              <a:spcBef>
                <a:spcPts val="0"/>
              </a:spcBef>
              <a:defRPr/>
            </a:pPr>
            <a:r>
              <a:rPr lang="en-US" sz="4800" b="1" dirty="0">
                <a:solidFill>
                  <a:srgbClr val="1D1D1D"/>
                </a:solidFill>
                <a:latin typeface="Roboto Bold"/>
                <a:ea typeface="Roboto Bold"/>
                <a:cs typeface="Roboto Bold"/>
                <a:sym typeface="Roboto Bold"/>
              </a:rPr>
              <a:t>Recent / Current Projects</a:t>
            </a:r>
          </a:p>
        </p:txBody>
      </p:sp>
      <p:sp>
        <p:nvSpPr>
          <p:cNvPr id="8" name="TextBox 8">
            <a:extLst>
              <a:ext uri="{C183D7F6-B498-43B3-948B-1728B52AA6E4}">
                <adec:decorative xmlns:adec="http://schemas.microsoft.com/office/drawing/2017/decorative" val="1"/>
              </a:ext>
            </a:extLst>
          </p:cNvPr>
          <p:cNvSpPr txBox="1"/>
          <p:nvPr/>
        </p:nvSpPr>
        <p:spPr>
          <a:xfrm>
            <a:off x="3787358" y="5769889"/>
            <a:ext cx="2599285" cy="493725"/>
          </a:xfrm>
          <a:prstGeom prst="rect">
            <a:avLst/>
          </a:prstGeom>
        </p:spPr>
        <p:txBody>
          <a:bodyPr wrap="square" lIns="0" tIns="0" rIns="0" bIns="0" rtlCol="0" anchor="t">
            <a:spAutoFit/>
          </a:bodyPr>
          <a:lstStyle/>
          <a:p>
            <a:pPr>
              <a:lnSpc>
                <a:spcPts val="1960"/>
              </a:lnSpc>
            </a:pPr>
            <a:r>
              <a:rPr lang="en-US" sz="1400" dirty="0">
                <a:solidFill>
                  <a:srgbClr val="393939"/>
                </a:solidFill>
                <a:latin typeface="Roboto"/>
                <a:ea typeface="Roboto"/>
                <a:cs typeface="Roboto"/>
                <a:sym typeface="Roboto"/>
              </a:rPr>
              <a:t>To Prequal as a Subcontractor with Us, Check Out:</a:t>
            </a:r>
          </a:p>
        </p:txBody>
      </p:sp>
      <p:sp>
        <p:nvSpPr>
          <p:cNvPr id="9" name="TextBox 9">
            <a:extLst>
              <a:ext uri="{C183D7F6-B498-43B3-948B-1728B52AA6E4}">
                <adec:decorative xmlns:adec="http://schemas.microsoft.com/office/drawing/2017/decorative" val="1"/>
              </a:ext>
            </a:extLst>
          </p:cNvPr>
          <p:cNvSpPr txBox="1"/>
          <p:nvPr/>
        </p:nvSpPr>
        <p:spPr>
          <a:xfrm>
            <a:off x="6329650" y="2260600"/>
            <a:ext cx="4226820" cy="237244"/>
          </a:xfrm>
          <a:prstGeom prst="rect">
            <a:avLst/>
          </a:prstGeom>
        </p:spPr>
        <p:txBody>
          <a:bodyPr lIns="0" tIns="0" rIns="0" bIns="0" rtlCol="0" anchor="t">
            <a:spAutoFit/>
          </a:bodyPr>
          <a:lstStyle/>
          <a:p>
            <a:pPr>
              <a:lnSpc>
                <a:spcPts val="1960"/>
              </a:lnSpc>
            </a:pPr>
            <a:r>
              <a:rPr lang="en-US" sz="1400" dirty="0">
                <a:solidFill>
                  <a:srgbClr val="393939"/>
                </a:solidFill>
                <a:latin typeface="Roboto"/>
                <a:ea typeface="Roboto"/>
                <a:cs typeface="Roboto"/>
                <a:sym typeface="Roboto"/>
              </a:rPr>
              <a:t>On-Call Airside</a:t>
            </a:r>
          </a:p>
        </p:txBody>
      </p:sp>
      <p:sp>
        <p:nvSpPr>
          <p:cNvPr id="10" name="TextBox 10">
            <a:extLst>
              <a:ext uri="{C183D7F6-B498-43B3-948B-1728B52AA6E4}">
                <adec:decorative xmlns:adec="http://schemas.microsoft.com/office/drawing/2017/decorative" val="1"/>
              </a:ext>
            </a:extLst>
          </p:cNvPr>
          <p:cNvSpPr txBox="1"/>
          <p:nvPr/>
        </p:nvSpPr>
        <p:spPr>
          <a:xfrm>
            <a:off x="6312796" y="2722761"/>
            <a:ext cx="4226820" cy="237244"/>
          </a:xfrm>
          <a:prstGeom prst="rect">
            <a:avLst/>
          </a:prstGeom>
        </p:spPr>
        <p:txBody>
          <a:bodyPr lIns="0" tIns="0" rIns="0" bIns="0" rtlCol="0" anchor="t">
            <a:spAutoFit/>
          </a:bodyPr>
          <a:lstStyle/>
          <a:p>
            <a:pPr>
              <a:lnSpc>
                <a:spcPts val="1960"/>
              </a:lnSpc>
            </a:pPr>
            <a:r>
              <a:rPr lang="en-US" sz="1400" dirty="0">
                <a:solidFill>
                  <a:srgbClr val="393939"/>
                </a:solidFill>
                <a:latin typeface="Roboto"/>
                <a:ea typeface="Roboto"/>
                <a:cs typeface="Roboto"/>
                <a:sym typeface="Roboto"/>
              </a:rPr>
              <a:t>On-Call Landside</a:t>
            </a:r>
          </a:p>
        </p:txBody>
      </p:sp>
      <p:sp>
        <p:nvSpPr>
          <p:cNvPr id="11" name="Freeform 11">
            <a:extLst>
              <a:ext uri="{C183D7F6-B498-43B3-948B-1728B52AA6E4}">
                <adec:decorative xmlns:adec="http://schemas.microsoft.com/office/drawing/2017/decorative" val="1"/>
              </a:ext>
            </a:extLst>
          </p:cNvPr>
          <p:cNvSpPr/>
          <p:nvPr/>
        </p:nvSpPr>
        <p:spPr>
          <a:xfrm>
            <a:off x="10962466" y="685800"/>
            <a:ext cx="539684" cy="324485"/>
          </a:xfrm>
          <a:custGeom>
            <a:avLst/>
            <a:gdLst/>
            <a:ahLst/>
            <a:cxnLst/>
            <a:rect l="l" t="t" r="r" b="b"/>
            <a:pathLst>
              <a:path w="809526" h="486728">
                <a:moveTo>
                  <a:pt x="0" y="0"/>
                </a:moveTo>
                <a:lnTo>
                  <a:pt x="809527" y="0"/>
                </a:lnTo>
                <a:lnTo>
                  <a:pt x="809527" y="486728"/>
                </a:lnTo>
                <a:lnTo>
                  <a:pt x="0" y="4867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12" name="Freeform 12">
            <a:extLst>
              <a:ext uri="{C183D7F6-B498-43B3-948B-1728B52AA6E4}">
                <adec:decorative xmlns:adec="http://schemas.microsoft.com/office/drawing/2017/decorative" val="1"/>
              </a:ext>
            </a:extLst>
          </p:cNvPr>
          <p:cNvSpPr/>
          <p:nvPr/>
        </p:nvSpPr>
        <p:spPr>
          <a:xfrm>
            <a:off x="10639963" y="6248653"/>
            <a:ext cx="1371071" cy="431271"/>
          </a:xfrm>
          <a:custGeom>
            <a:avLst/>
            <a:gdLst/>
            <a:ahLst/>
            <a:cxnLst/>
            <a:rect l="l" t="t" r="r" b="b"/>
            <a:pathLst>
              <a:path w="2056607" h="646907">
                <a:moveTo>
                  <a:pt x="0" y="0"/>
                </a:moveTo>
                <a:lnTo>
                  <a:pt x="2056607" y="0"/>
                </a:lnTo>
                <a:lnTo>
                  <a:pt x="2056607" y="646907"/>
                </a:lnTo>
                <a:lnTo>
                  <a:pt x="0" y="646907"/>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13" name="Freeform 6">
            <a:extLst>
              <a:ext uri="{FF2B5EF4-FFF2-40B4-BE49-F238E27FC236}">
                <a16:creationId xmlns:a16="http://schemas.microsoft.com/office/drawing/2014/main" id="{7EA63AF6-796F-C902-D79D-C650A75C1C13}"/>
              </a:ext>
              <a:ext uri="{C183D7F6-B498-43B3-948B-1728B52AA6E4}">
                <adec:decorative xmlns:adec="http://schemas.microsoft.com/office/drawing/2017/decorative" val="1"/>
              </a:ext>
            </a:extLst>
          </p:cNvPr>
          <p:cNvSpPr/>
          <p:nvPr/>
        </p:nvSpPr>
        <p:spPr>
          <a:xfrm>
            <a:off x="5689600" y="3172652"/>
            <a:ext cx="327642" cy="210510"/>
          </a:xfrm>
          <a:custGeom>
            <a:avLst/>
            <a:gdLst/>
            <a:ahLst/>
            <a:cxnLst/>
            <a:rect l="l" t="t" r="r" b="b"/>
            <a:pathLst>
              <a:path w="491463" h="315765">
                <a:moveTo>
                  <a:pt x="0" y="0"/>
                </a:moveTo>
                <a:lnTo>
                  <a:pt x="491463" y="0"/>
                </a:lnTo>
                <a:lnTo>
                  <a:pt x="491463" y="315765"/>
                </a:lnTo>
                <a:lnTo>
                  <a:pt x="0" y="3157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14" name="TextBox 10">
            <a:extLst>
              <a:ext uri="{FF2B5EF4-FFF2-40B4-BE49-F238E27FC236}">
                <a16:creationId xmlns:a16="http://schemas.microsoft.com/office/drawing/2014/main" id="{5150550F-342D-9015-D969-F20B207B0EFC}"/>
              </a:ext>
              <a:ext uri="{C183D7F6-B498-43B3-948B-1728B52AA6E4}">
                <adec:decorative xmlns:adec="http://schemas.microsoft.com/office/drawing/2017/decorative" val="1"/>
              </a:ext>
            </a:extLst>
          </p:cNvPr>
          <p:cNvSpPr txBox="1"/>
          <p:nvPr/>
        </p:nvSpPr>
        <p:spPr>
          <a:xfrm>
            <a:off x="6312796" y="3146137"/>
            <a:ext cx="4226820" cy="237244"/>
          </a:xfrm>
          <a:prstGeom prst="rect">
            <a:avLst/>
          </a:prstGeom>
        </p:spPr>
        <p:txBody>
          <a:bodyPr lIns="0" tIns="0" rIns="0" bIns="0" rtlCol="0" anchor="t">
            <a:spAutoFit/>
          </a:bodyPr>
          <a:lstStyle/>
          <a:p>
            <a:pPr>
              <a:lnSpc>
                <a:spcPts val="1960"/>
              </a:lnSpc>
            </a:pPr>
            <a:r>
              <a:rPr lang="en-US" sz="1400" dirty="0">
                <a:solidFill>
                  <a:srgbClr val="393939"/>
                </a:solidFill>
                <a:latin typeface="Roboto"/>
                <a:ea typeface="Roboto"/>
                <a:cs typeface="Roboto"/>
                <a:sym typeface="Roboto"/>
              </a:rPr>
              <a:t>GARDI A Southeast</a:t>
            </a:r>
          </a:p>
        </p:txBody>
      </p:sp>
      <p:sp>
        <p:nvSpPr>
          <p:cNvPr id="15" name="Freeform 6">
            <a:extLst>
              <a:ext uri="{FF2B5EF4-FFF2-40B4-BE49-F238E27FC236}">
                <a16:creationId xmlns:a16="http://schemas.microsoft.com/office/drawing/2014/main" id="{36CA6AD5-BF78-C746-A5B8-93F2AF07F545}"/>
              </a:ext>
              <a:ext uri="{C183D7F6-B498-43B3-948B-1728B52AA6E4}">
                <adec:decorative xmlns:adec="http://schemas.microsoft.com/office/drawing/2017/decorative" val="1"/>
              </a:ext>
            </a:extLst>
          </p:cNvPr>
          <p:cNvSpPr/>
          <p:nvPr/>
        </p:nvSpPr>
        <p:spPr>
          <a:xfrm>
            <a:off x="5701080" y="3579052"/>
            <a:ext cx="327642" cy="210510"/>
          </a:xfrm>
          <a:custGeom>
            <a:avLst/>
            <a:gdLst/>
            <a:ahLst/>
            <a:cxnLst/>
            <a:rect l="l" t="t" r="r" b="b"/>
            <a:pathLst>
              <a:path w="491463" h="315765">
                <a:moveTo>
                  <a:pt x="0" y="0"/>
                </a:moveTo>
                <a:lnTo>
                  <a:pt x="491463" y="0"/>
                </a:lnTo>
                <a:lnTo>
                  <a:pt x="491463" y="315765"/>
                </a:lnTo>
                <a:lnTo>
                  <a:pt x="0" y="3157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16" name="TextBox 10">
            <a:extLst>
              <a:ext uri="{FF2B5EF4-FFF2-40B4-BE49-F238E27FC236}">
                <a16:creationId xmlns:a16="http://schemas.microsoft.com/office/drawing/2014/main" id="{347AC6E7-3C29-90AF-45AB-CAAD11FF8575}"/>
              </a:ext>
              <a:ext uri="{C183D7F6-B498-43B3-948B-1728B52AA6E4}">
                <adec:decorative xmlns:adec="http://schemas.microsoft.com/office/drawing/2017/decorative" val="1"/>
              </a:ext>
            </a:extLst>
          </p:cNvPr>
          <p:cNvSpPr txBox="1"/>
          <p:nvPr/>
        </p:nvSpPr>
        <p:spPr>
          <a:xfrm>
            <a:off x="6324275" y="3552537"/>
            <a:ext cx="4226820" cy="237244"/>
          </a:xfrm>
          <a:prstGeom prst="rect">
            <a:avLst/>
          </a:prstGeom>
        </p:spPr>
        <p:txBody>
          <a:bodyPr lIns="0" tIns="0" rIns="0" bIns="0" rtlCol="0" anchor="t">
            <a:spAutoFit/>
          </a:bodyPr>
          <a:lstStyle/>
          <a:p>
            <a:pPr>
              <a:lnSpc>
                <a:spcPts val="1960"/>
              </a:lnSpc>
            </a:pPr>
            <a:r>
              <a:rPr lang="en-US" sz="1400" dirty="0">
                <a:solidFill>
                  <a:srgbClr val="393939"/>
                </a:solidFill>
                <a:latin typeface="Roboto"/>
                <a:ea typeface="Roboto"/>
                <a:cs typeface="Roboto"/>
                <a:sym typeface="Roboto"/>
              </a:rPr>
              <a:t>South Worldport Parking Lot</a:t>
            </a:r>
          </a:p>
        </p:txBody>
      </p:sp>
      <p:pic>
        <p:nvPicPr>
          <p:cNvPr id="17" name="Picture 16">
            <a:extLst>
              <a:ext uri="{FF2B5EF4-FFF2-40B4-BE49-F238E27FC236}">
                <a16:creationId xmlns:a16="http://schemas.microsoft.com/office/drawing/2014/main" id="{EAE71086-B139-E937-B3F9-5524880F73BD}"/>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rcRect b="-457"/>
          <a:stretch/>
        </p:blipFill>
        <p:spPr>
          <a:xfrm>
            <a:off x="80906" y="76200"/>
            <a:ext cx="3545129" cy="2033427"/>
          </a:xfrm>
          <a:prstGeom prst="rect">
            <a:avLst/>
          </a:prstGeom>
        </p:spPr>
      </p:pic>
      <p:pic>
        <p:nvPicPr>
          <p:cNvPr id="18" name="Picture 17">
            <a:extLst>
              <a:ext uri="{FF2B5EF4-FFF2-40B4-BE49-F238E27FC236}">
                <a16:creationId xmlns:a16="http://schemas.microsoft.com/office/drawing/2014/main" id="{CBA2DB8E-3549-B940-A965-82213DFDDC91}"/>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72479" y="2159000"/>
            <a:ext cx="3545129" cy="2438400"/>
          </a:xfrm>
          <a:prstGeom prst="rect">
            <a:avLst/>
          </a:prstGeom>
        </p:spPr>
      </p:pic>
      <p:pic>
        <p:nvPicPr>
          <p:cNvPr id="19" name="Picture 18">
            <a:extLst>
              <a:ext uri="{FF2B5EF4-FFF2-40B4-BE49-F238E27FC236}">
                <a16:creationId xmlns:a16="http://schemas.microsoft.com/office/drawing/2014/main" id="{C88AB5E7-BB11-4F72-2F79-26A4FDBEB5E6}"/>
              </a:ex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80906" y="4653675"/>
            <a:ext cx="3536701" cy="2128125"/>
          </a:xfrm>
          <a:prstGeom prst="rect">
            <a:avLst/>
          </a:prstGeom>
        </p:spPr>
      </p:pic>
      <p:pic>
        <p:nvPicPr>
          <p:cNvPr id="20" name="Picture 19">
            <a:extLst>
              <a:ext uri="{FF2B5EF4-FFF2-40B4-BE49-F238E27FC236}">
                <a16:creationId xmlns:a16="http://schemas.microsoft.com/office/drawing/2014/main" id="{2EDC6ECB-E05A-67C3-258E-5223DBFE7FA5}"/>
              </a:ext>
              <a:ext uri="{C183D7F6-B498-43B3-948B-1728B52AA6E4}">
                <adec:decorative xmlns:adec="http://schemas.microsoft.com/office/drawing/2017/decorative" val="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144000" y="5866990"/>
            <a:ext cx="963761" cy="963761"/>
          </a:xfrm>
          <a:prstGeom prst="rect">
            <a:avLst/>
          </a:prstGeom>
        </p:spPr>
      </p:pic>
      <p:sp>
        <p:nvSpPr>
          <p:cNvPr id="21" name="TextBox 8">
            <a:extLst>
              <a:ext uri="{FF2B5EF4-FFF2-40B4-BE49-F238E27FC236}">
                <a16:creationId xmlns:a16="http://schemas.microsoft.com/office/drawing/2014/main" id="{05FF5B7B-F6B1-65A0-E2D8-7D779CD9BE37}"/>
              </a:ext>
              <a:ext uri="{C183D7F6-B498-43B3-948B-1728B52AA6E4}">
                <adec:decorative xmlns:adec="http://schemas.microsoft.com/office/drawing/2017/decorative" val="1"/>
              </a:ext>
            </a:extLst>
          </p:cNvPr>
          <p:cNvSpPr txBox="1"/>
          <p:nvPr/>
        </p:nvSpPr>
        <p:spPr>
          <a:xfrm>
            <a:off x="3788003" y="6348871"/>
            <a:ext cx="5508397" cy="245837"/>
          </a:xfrm>
          <a:prstGeom prst="rect">
            <a:avLst/>
          </a:prstGeom>
        </p:spPr>
        <p:txBody>
          <a:bodyPr wrap="square" lIns="0" tIns="0" rIns="0" bIns="0" rtlCol="0" anchor="t">
            <a:spAutoFit/>
          </a:bodyPr>
          <a:lstStyle/>
          <a:p>
            <a:pPr>
              <a:lnSpc>
                <a:spcPts val="1960"/>
              </a:lnSpc>
            </a:pPr>
            <a:r>
              <a:rPr lang="en-US" sz="1600" dirty="0">
                <a:hlinkClick r:id="rId12"/>
              </a:rPr>
              <a:t>https://www.millstoneweber.com/suppliers-registration/Weber</a:t>
            </a:r>
            <a:endParaRPr lang="en-US" sz="1400" dirty="0">
              <a:solidFill>
                <a:srgbClr val="393939"/>
              </a:solidFill>
              <a:latin typeface="Roboto"/>
              <a:ea typeface="Roboto"/>
              <a:cs typeface="Roboto"/>
              <a:sym typeface="Roboto"/>
            </a:endParaRPr>
          </a:p>
        </p:txBody>
      </p:sp>
      <p:sp>
        <p:nvSpPr>
          <p:cNvPr id="22" name="Freeform 6">
            <a:extLst>
              <a:ext uri="{FF2B5EF4-FFF2-40B4-BE49-F238E27FC236}">
                <a16:creationId xmlns:a16="http://schemas.microsoft.com/office/drawing/2014/main" id="{3E4C1F1F-688A-4E46-4899-6C835308CE40}"/>
              </a:ext>
              <a:ext uri="{C183D7F6-B498-43B3-948B-1728B52AA6E4}">
                <adec:decorative xmlns:adec="http://schemas.microsoft.com/office/drawing/2017/decorative" val="1"/>
              </a:ext>
            </a:extLst>
          </p:cNvPr>
          <p:cNvSpPr/>
          <p:nvPr/>
        </p:nvSpPr>
        <p:spPr>
          <a:xfrm>
            <a:off x="5713307" y="3980723"/>
            <a:ext cx="327642" cy="210510"/>
          </a:xfrm>
          <a:custGeom>
            <a:avLst/>
            <a:gdLst/>
            <a:ahLst/>
            <a:cxnLst/>
            <a:rect l="l" t="t" r="r" b="b"/>
            <a:pathLst>
              <a:path w="491463" h="315765">
                <a:moveTo>
                  <a:pt x="0" y="0"/>
                </a:moveTo>
                <a:lnTo>
                  <a:pt x="491463" y="0"/>
                </a:lnTo>
                <a:lnTo>
                  <a:pt x="491463" y="315765"/>
                </a:lnTo>
                <a:lnTo>
                  <a:pt x="0" y="3157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23" name="TextBox 10">
            <a:extLst>
              <a:ext uri="{FF2B5EF4-FFF2-40B4-BE49-F238E27FC236}">
                <a16:creationId xmlns:a16="http://schemas.microsoft.com/office/drawing/2014/main" id="{B24BB7B1-815B-81F2-5A75-FE1125720F60}"/>
              </a:ext>
              <a:ext uri="{C183D7F6-B498-43B3-948B-1728B52AA6E4}">
                <adec:decorative xmlns:adec="http://schemas.microsoft.com/office/drawing/2017/decorative" val="1"/>
              </a:ext>
            </a:extLst>
          </p:cNvPr>
          <p:cNvSpPr txBox="1"/>
          <p:nvPr/>
        </p:nvSpPr>
        <p:spPr>
          <a:xfrm>
            <a:off x="6329650" y="3954905"/>
            <a:ext cx="4632816" cy="237244"/>
          </a:xfrm>
          <a:prstGeom prst="rect">
            <a:avLst/>
          </a:prstGeom>
        </p:spPr>
        <p:txBody>
          <a:bodyPr wrap="square" lIns="0" tIns="0" rIns="0" bIns="0" rtlCol="0" anchor="t">
            <a:spAutoFit/>
          </a:bodyPr>
          <a:lstStyle/>
          <a:p>
            <a:pPr>
              <a:lnSpc>
                <a:spcPts val="1960"/>
              </a:lnSpc>
            </a:pPr>
            <a:r>
              <a:rPr lang="en-US" sz="1400" dirty="0">
                <a:solidFill>
                  <a:srgbClr val="393939"/>
                </a:solidFill>
                <a:latin typeface="Roboto"/>
                <a:ea typeface="Roboto"/>
                <a:cs typeface="Roboto"/>
                <a:sym typeface="Roboto"/>
              </a:rPr>
              <a:t>17L – 35R Complex Pavement Rehab</a:t>
            </a:r>
          </a:p>
        </p:txBody>
      </p:sp>
      <p:sp>
        <p:nvSpPr>
          <p:cNvPr id="24" name="Freeform 6">
            <a:extLst>
              <a:ext uri="{FF2B5EF4-FFF2-40B4-BE49-F238E27FC236}">
                <a16:creationId xmlns:a16="http://schemas.microsoft.com/office/drawing/2014/main" id="{6C99F748-3CB0-D9FC-C481-2B99969160F0}"/>
              </a:ext>
              <a:ext uri="{C183D7F6-B498-43B3-948B-1728B52AA6E4}">
                <adec:decorative xmlns:adec="http://schemas.microsoft.com/office/drawing/2017/decorative" val="1"/>
              </a:ext>
            </a:extLst>
          </p:cNvPr>
          <p:cNvSpPr/>
          <p:nvPr/>
        </p:nvSpPr>
        <p:spPr>
          <a:xfrm>
            <a:off x="5723237" y="4369218"/>
            <a:ext cx="327642" cy="210510"/>
          </a:xfrm>
          <a:custGeom>
            <a:avLst/>
            <a:gdLst/>
            <a:ahLst/>
            <a:cxnLst/>
            <a:rect l="l" t="t" r="r" b="b"/>
            <a:pathLst>
              <a:path w="491463" h="315765">
                <a:moveTo>
                  <a:pt x="0" y="0"/>
                </a:moveTo>
                <a:lnTo>
                  <a:pt x="491463" y="0"/>
                </a:lnTo>
                <a:lnTo>
                  <a:pt x="491463" y="315765"/>
                </a:lnTo>
                <a:lnTo>
                  <a:pt x="0" y="3157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25" name="TextBox 10">
            <a:extLst>
              <a:ext uri="{FF2B5EF4-FFF2-40B4-BE49-F238E27FC236}">
                <a16:creationId xmlns:a16="http://schemas.microsoft.com/office/drawing/2014/main" id="{36A7FC7D-BD29-D6E8-DF9C-892DD628C5F1}"/>
              </a:ext>
              <a:ext uri="{C183D7F6-B498-43B3-948B-1728B52AA6E4}">
                <adec:decorative xmlns:adec="http://schemas.microsoft.com/office/drawing/2017/decorative" val="1"/>
              </a:ext>
            </a:extLst>
          </p:cNvPr>
          <p:cNvSpPr txBox="1"/>
          <p:nvPr/>
        </p:nvSpPr>
        <p:spPr>
          <a:xfrm>
            <a:off x="6339580" y="4343400"/>
            <a:ext cx="4622886" cy="237244"/>
          </a:xfrm>
          <a:prstGeom prst="rect">
            <a:avLst/>
          </a:prstGeom>
        </p:spPr>
        <p:txBody>
          <a:bodyPr wrap="square" lIns="0" tIns="0" rIns="0" bIns="0" rtlCol="0" anchor="t">
            <a:spAutoFit/>
          </a:bodyPr>
          <a:lstStyle/>
          <a:p>
            <a:pPr>
              <a:lnSpc>
                <a:spcPts val="1960"/>
              </a:lnSpc>
            </a:pPr>
            <a:r>
              <a:rPr lang="en-US" sz="1400" dirty="0">
                <a:solidFill>
                  <a:srgbClr val="393939"/>
                </a:solidFill>
                <a:latin typeface="Roboto"/>
                <a:ea typeface="Roboto"/>
                <a:cs typeface="Roboto"/>
                <a:sym typeface="Roboto"/>
              </a:rPr>
              <a:t>75</a:t>
            </a:r>
            <a:r>
              <a:rPr lang="en-US" sz="1400" baseline="30000" dirty="0">
                <a:solidFill>
                  <a:srgbClr val="393939"/>
                </a:solidFill>
                <a:latin typeface="Roboto"/>
                <a:ea typeface="Roboto"/>
                <a:cs typeface="Roboto"/>
                <a:sym typeface="Roboto"/>
              </a:rPr>
              <a:t>th</a:t>
            </a:r>
            <a:r>
              <a:rPr lang="en-US" sz="1400" dirty="0">
                <a:solidFill>
                  <a:srgbClr val="393939"/>
                </a:solidFill>
                <a:latin typeface="Roboto"/>
                <a:ea typeface="Roboto"/>
                <a:cs typeface="Roboto"/>
                <a:sym typeface="Roboto"/>
              </a:rPr>
              <a:t> &amp; Gun Club Site Readiness</a:t>
            </a:r>
          </a:p>
        </p:txBody>
      </p:sp>
      <p:sp>
        <p:nvSpPr>
          <p:cNvPr id="26" name="Freeform 6">
            <a:extLst>
              <a:ext uri="{FF2B5EF4-FFF2-40B4-BE49-F238E27FC236}">
                <a16:creationId xmlns:a16="http://schemas.microsoft.com/office/drawing/2014/main" id="{DC94DEE2-3432-BA3B-C61E-4E4A5DDBA6FC}"/>
              </a:ext>
              <a:ext uri="{C183D7F6-B498-43B3-948B-1728B52AA6E4}">
                <adec:decorative xmlns:adec="http://schemas.microsoft.com/office/drawing/2017/decorative" val="1"/>
              </a:ext>
            </a:extLst>
          </p:cNvPr>
          <p:cNvSpPr/>
          <p:nvPr/>
        </p:nvSpPr>
        <p:spPr>
          <a:xfrm>
            <a:off x="5723237" y="4775618"/>
            <a:ext cx="327642" cy="210510"/>
          </a:xfrm>
          <a:custGeom>
            <a:avLst/>
            <a:gdLst/>
            <a:ahLst/>
            <a:cxnLst/>
            <a:rect l="l" t="t" r="r" b="b"/>
            <a:pathLst>
              <a:path w="491463" h="315765">
                <a:moveTo>
                  <a:pt x="0" y="0"/>
                </a:moveTo>
                <a:lnTo>
                  <a:pt x="491463" y="0"/>
                </a:lnTo>
                <a:lnTo>
                  <a:pt x="491463" y="315765"/>
                </a:lnTo>
                <a:lnTo>
                  <a:pt x="0" y="3157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27" name="TextBox 10">
            <a:extLst>
              <a:ext uri="{FF2B5EF4-FFF2-40B4-BE49-F238E27FC236}">
                <a16:creationId xmlns:a16="http://schemas.microsoft.com/office/drawing/2014/main" id="{68A3159A-942E-09C0-BC9E-411A027D65A7}"/>
              </a:ext>
              <a:ext uri="{C183D7F6-B498-43B3-948B-1728B52AA6E4}">
                <adec:decorative xmlns:adec="http://schemas.microsoft.com/office/drawing/2017/decorative" val="1"/>
              </a:ext>
            </a:extLst>
          </p:cNvPr>
          <p:cNvSpPr txBox="1"/>
          <p:nvPr/>
        </p:nvSpPr>
        <p:spPr>
          <a:xfrm>
            <a:off x="6339580" y="4749800"/>
            <a:ext cx="4622885" cy="237244"/>
          </a:xfrm>
          <a:prstGeom prst="rect">
            <a:avLst/>
          </a:prstGeom>
        </p:spPr>
        <p:txBody>
          <a:bodyPr wrap="square" lIns="0" tIns="0" rIns="0" bIns="0" rtlCol="0" anchor="t">
            <a:spAutoFit/>
          </a:bodyPr>
          <a:lstStyle/>
          <a:p>
            <a:pPr>
              <a:lnSpc>
                <a:spcPts val="1960"/>
              </a:lnSpc>
            </a:pPr>
            <a:r>
              <a:rPr lang="en-US" sz="1400" dirty="0">
                <a:solidFill>
                  <a:srgbClr val="393939"/>
                </a:solidFill>
                <a:latin typeface="Roboto"/>
                <a:ea typeface="Roboto"/>
                <a:cs typeface="Roboto"/>
                <a:sym typeface="Roboto"/>
              </a:rPr>
              <a:t>DS West De-Icing Pad - Phase 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8721890" y="0"/>
            <a:ext cx="3470110" cy="6858000"/>
            <a:chOff x="0" y="0"/>
            <a:chExt cx="1370908" cy="2709333"/>
          </a:xfrm>
        </p:grpSpPr>
        <p:sp>
          <p:nvSpPr>
            <p:cNvPr id="3" name="Freeform 3"/>
            <p:cNvSpPr/>
            <p:nvPr/>
          </p:nvSpPr>
          <p:spPr>
            <a:xfrm>
              <a:off x="0" y="0"/>
              <a:ext cx="1370908" cy="2709333"/>
            </a:xfrm>
            <a:custGeom>
              <a:avLst/>
              <a:gdLst/>
              <a:ahLst/>
              <a:cxnLst/>
              <a:rect l="l" t="t" r="r" b="b"/>
              <a:pathLst>
                <a:path w="1370908" h="2709333">
                  <a:moveTo>
                    <a:pt x="0" y="0"/>
                  </a:moveTo>
                  <a:lnTo>
                    <a:pt x="1370908" y="0"/>
                  </a:lnTo>
                  <a:lnTo>
                    <a:pt x="1370908" y="2709333"/>
                  </a:lnTo>
                  <a:lnTo>
                    <a:pt x="0" y="2709333"/>
                  </a:lnTo>
                  <a:close/>
                </a:path>
              </a:pathLst>
            </a:custGeom>
            <a:solidFill>
              <a:srgbClr val="595C63"/>
            </a:solidFill>
          </p:spPr>
          <p:txBody>
            <a:bodyPr/>
            <a:lstStyle/>
            <a:p>
              <a:endParaRPr lang="en-US" sz="1200"/>
            </a:p>
          </p:txBody>
        </p:sp>
        <p:sp>
          <p:nvSpPr>
            <p:cNvPr id="4" name="TextBox 4"/>
            <p:cNvSpPr txBox="1"/>
            <p:nvPr/>
          </p:nvSpPr>
          <p:spPr>
            <a:xfrm>
              <a:off x="0" y="-38100"/>
              <a:ext cx="1370908" cy="2747433"/>
            </a:xfrm>
            <a:prstGeom prst="rect">
              <a:avLst/>
            </a:prstGeom>
          </p:spPr>
          <p:txBody>
            <a:bodyPr lIns="33867" tIns="33867" rIns="33867" bIns="33867" rtlCol="0" anchor="ctr"/>
            <a:lstStyle/>
            <a:p>
              <a:pPr algn="ctr">
                <a:lnSpc>
                  <a:spcPts val="1773"/>
                </a:lnSpc>
                <a:spcBef>
                  <a:spcPct val="0"/>
                </a:spcBef>
              </a:pPr>
              <a:endParaRPr sz="1200"/>
            </a:p>
          </p:txBody>
        </p:sp>
      </p:grpSp>
      <p:sp>
        <p:nvSpPr>
          <p:cNvPr id="5" name="TextBox 5">
            <a:extLst>
              <a:ext uri="{C183D7F6-B498-43B3-948B-1728B52AA6E4}">
                <adec:decorative xmlns:adec="http://schemas.microsoft.com/office/drawing/2017/decorative" val="1"/>
              </a:ext>
            </a:extLst>
          </p:cNvPr>
          <p:cNvSpPr txBox="1">
            <a:spLocks noGrp="1"/>
          </p:cNvSpPr>
          <p:nvPr>
            <p:ph type="title" idx="4294967295"/>
          </p:nvPr>
        </p:nvSpPr>
        <p:spPr>
          <a:xfrm>
            <a:off x="565292" y="1069589"/>
            <a:ext cx="6756400"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609630">
              <a:lnSpc>
                <a:spcPts val="4800"/>
              </a:lnSpc>
              <a:spcBef>
                <a:spcPts val="0"/>
              </a:spcBef>
              <a:defRPr/>
            </a:pPr>
            <a:r>
              <a:rPr lang="en-US" sz="4800" b="1" dirty="0">
                <a:solidFill>
                  <a:srgbClr val="1D1D1D"/>
                </a:solidFill>
                <a:latin typeface="Roboto Bold"/>
                <a:ea typeface="Roboto Bold"/>
                <a:cs typeface="Roboto Bold"/>
                <a:sym typeface="Roboto Bold"/>
              </a:rPr>
              <a:t>Upcoming Opportunities</a:t>
            </a:r>
          </a:p>
        </p:txBody>
      </p:sp>
      <p:sp>
        <p:nvSpPr>
          <p:cNvPr id="9" name="TextBox 9">
            <a:extLst>
              <a:ext uri="{C183D7F6-B498-43B3-948B-1728B52AA6E4}">
                <adec:decorative xmlns:adec="http://schemas.microsoft.com/office/drawing/2017/decorative" val="1"/>
              </a:ext>
            </a:extLst>
          </p:cNvPr>
          <p:cNvSpPr txBox="1"/>
          <p:nvPr/>
        </p:nvSpPr>
        <p:spPr>
          <a:xfrm>
            <a:off x="3880807" y="4754453"/>
            <a:ext cx="4604628" cy="237244"/>
          </a:xfrm>
          <a:prstGeom prst="rect">
            <a:avLst/>
          </a:prstGeom>
        </p:spPr>
        <p:txBody>
          <a:bodyPr lIns="0" tIns="0" rIns="0" bIns="0" rtlCol="0" anchor="t">
            <a:spAutoFit/>
          </a:bodyPr>
          <a:lstStyle/>
          <a:p>
            <a:pPr algn="ctr">
              <a:lnSpc>
                <a:spcPts val="1960"/>
              </a:lnSpc>
            </a:pPr>
            <a:r>
              <a:rPr lang="en-US" sz="1400" dirty="0">
                <a:solidFill>
                  <a:srgbClr val="393939"/>
                </a:solidFill>
                <a:latin typeface="Roboto"/>
                <a:ea typeface="Roboto"/>
                <a:cs typeface="Roboto"/>
                <a:sym typeface="Roboto"/>
              </a:rPr>
              <a:t>Other Owners we have worked for:</a:t>
            </a:r>
          </a:p>
        </p:txBody>
      </p:sp>
      <p:sp>
        <p:nvSpPr>
          <p:cNvPr id="10" name="Freeform 10">
            <a:extLst>
              <a:ext uri="{C183D7F6-B498-43B3-948B-1728B52AA6E4}">
                <adec:decorative xmlns:adec="http://schemas.microsoft.com/office/drawing/2017/decorative" val="1"/>
              </a:ext>
            </a:extLst>
          </p:cNvPr>
          <p:cNvSpPr/>
          <p:nvPr/>
        </p:nvSpPr>
        <p:spPr>
          <a:xfrm>
            <a:off x="685800" y="6009958"/>
            <a:ext cx="539684" cy="324485"/>
          </a:xfrm>
          <a:custGeom>
            <a:avLst/>
            <a:gdLst/>
            <a:ahLst/>
            <a:cxnLst/>
            <a:rect l="l" t="t" r="r" b="b"/>
            <a:pathLst>
              <a:path w="809526" h="486728">
                <a:moveTo>
                  <a:pt x="0" y="0"/>
                </a:moveTo>
                <a:lnTo>
                  <a:pt x="809526" y="0"/>
                </a:lnTo>
                <a:lnTo>
                  <a:pt x="809526" y="486728"/>
                </a:lnTo>
                <a:lnTo>
                  <a:pt x="0" y="4867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11" name="Freeform 11">
            <a:extLst>
              <a:ext uri="{C183D7F6-B498-43B3-948B-1728B52AA6E4}">
                <adec:decorative xmlns:adec="http://schemas.microsoft.com/office/drawing/2017/decorative" val="1"/>
              </a:ext>
            </a:extLst>
          </p:cNvPr>
          <p:cNvSpPr/>
          <p:nvPr/>
        </p:nvSpPr>
        <p:spPr>
          <a:xfrm>
            <a:off x="10962466" y="685800"/>
            <a:ext cx="539684" cy="324485"/>
          </a:xfrm>
          <a:custGeom>
            <a:avLst/>
            <a:gdLst/>
            <a:ahLst/>
            <a:cxnLst/>
            <a:rect l="l" t="t" r="r" b="b"/>
            <a:pathLst>
              <a:path w="809526" h="486728">
                <a:moveTo>
                  <a:pt x="0" y="0"/>
                </a:moveTo>
                <a:lnTo>
                  <a:pt x="809527" y="0"/>
                </a:lnTo>
                <a:lnTo>
                  <a:pt x="809527" y="486728"/>
                </a:lnTo>
                <a:lnTo>
                  <a:pt x="0" y="4867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12" name="Freeform 12">
            <a:extLst>
              <a:ext uri="{C183D7F6-B498-43B3-948B-1728B52AA6E4}">
                <adec:decorative xmlns:adec="http://schemas.microsoft.com/office/drawing/2017/decorative" val="1"/>
              </a:ext>
            </a:extLst>
          </p:cNvPr>
          <p:cNvSpPr/>
          <p:nvPr/>
        </p:nvSpPr>
        <p:spPr>
          <a:xfrm>
            <a:off x="270107" y="254529"/>
            <a:ext cx="1371071" cy="431271"/>
          </a:xfrm>
          <a:custGeom>
            <a:avLst/>
            <a:gdLst/>
            <a:ahLst/>
            <a:cxnLst/>
            <a:rect l="l" t="t" r="r" b="b"/>
            <a:pathLst>
              <a:path w="2056607" h="646907">
                <a:moveTo>
                  <a:pt x="0" y="0"/>
                </a:moveTo>
                <a:lnTo>
                  <a:pt x="2056607" y="0"/>
                </a:lnTo>
                <a:lnTo>
                  <a:pt x="2056607" y="646907"/>
                </a:lnTo>
                <a:lnTo>
                  <a:pt x="0" y="646907"/>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sz="1200"/>
          </a:p>
        </p:txBody>
      </p:sp>
      <p:graphicFrame>
        <p:nvGraphicFramePr>
          <p:cNvPr id="14" name="Table 13">
            <a:extLst>
              <a:ext uri="{FF2B5EF4-FFF2-40B4-BE49-F238E27FC236}">
                <a16:creationId xmlns:a16="http://schemas.microsoft.com/office/drawing/2014/main" id="{037371F6-CD2F-7DBD-6AB4-26C477FDADCD}"/>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901246258"/>
              </p:ext>
            </p:extLst>
          </p:nvPr>
        </p:nvGraphicFramePr>
        <p:xfrm>
          <a:off x="270106" y="1645025"/>
          <a:ext cx="8215329" cy="2904478"/>
        </p:xfrm>
        <a:graphic>
          <a:graphicData uri="http://schemas.openxmlformats.org/drawingml/2006/table">
            <a:tbl>
              <a:tblPr firstRow="1" firstCol="1" bandRow="1">
                <a:tableStyleId>{793D81CF-94F2-401A-BA57-92F5A7B2D0C5}</a:tableStyleId>
              </a:tblPr>
              <a:tblGrid>
                <a:gridCol w="2772639">
                  <a:extLst>
                    <a:ext uri="{9D8B030D-6E8A-4147-A177-3AD203B41FA5}">
                      <a16:colId xmlns:a16="http://schemas.microsoft.com/office/drawing/2014/main" val="4087203469"/>
                    </a:ext>
                  </a:extLst>
                </a:gridCol>
                <a:gridCol w="2364827">
                  <a:extLst>
                    <a:ext uri="{9D8B030D-6E8A-4147-A177-3AD203B41FA5}">
                      <a16:colId xmlns:a16="http://schemas.microsoft.com/office/drawing/2014/main" val="653383923"/>
                    </a:ext>
                  </a:extLst>
                </a:gridCol>
                <a:gridCol w="1608083">
                  <a:extLst>
                    <a:ext uri="{9D8B030D-6E8A-4147-A177-3AD203B41FA5}">
                      <a16:colId xmlns:a16="http://schemas.microsoft.com/office/drawing/2014/main" val="639733385"/>
                    </a:ext>
                  </a:extLst>
                </a:gridCol>
                <a:gridCol w="1469780">
                  <a:extLst>
                    <a:ext uri="{9D8B030D-6E8A-4147-A177-3AD203B41FA5}">
                      <a16:colId xmlns:a16="http://schemas.microsoft.com/office/drawing/2014/main" val="307869203"/>
                    </a:ext>
                  </a:extLst>
                </a:gridCol>
              </a:tblGrid>
              <a:tr h="631408">
                <a:tc>
                  <a:txBody>
                    <a:bodyPr/>
                    <a:lstStyle/>
                    <a:p>
                      <a:pPr marL="0" marR="0">
                        <a:buNone/>
                      </a:pPr>
                      <a:r>
                        <a:rPr lang="en-US" sz="1800" dirty="0">
                          <a:solidFill>
                            <a:schemeClr val="tx1"/>
                          </a:solidFill>
                          <a:effectLst/>
                        </a:rPr>
                        <a:t>Project Name</a:t>
                      </a:r>
                      <a:endParaRPr lang="en-US" sz="2400"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45720" marR="45720" marT="0" marB="0" anchor="b">
                    <a:solidFill>
                      <a:srgbClr val="01AF7C"/>
                    </a:solidFill>
                  </a:tcPr>
                </a:tc>
                <a:tc>
                  <a:txBody>
                    <a:bodyPr/>
                    <a:lstStyle/>
                    <a:p>
                      <a:pPr marL="0" marR="0">
                        <a:buNone/>
                      </a:pPr>
                      <a:r>
                        <a:rPr lang="en-US" sz="1800" dirty="0">
                          <a:solidFill>
                            <a:schemeClr val="tx1"/>
                          </a:solidFill>
                          <a:effectLst/>
                        </a:rPr>
                        <a:t>Description</a:t>
                      </a:r>
                      <a:endParaRPr lang="en-US" sz="2400"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45720" marR="45720" marT="0" marB="0" anchor="b">
                    <a:solidFill>
                      <a:srgbClr val="01AF7C"/>
                    </a:solidFill>
                  </a:tcPr>
                </a:tc>
                <a:tc>
                  <a:txBody>
                    <a:bodyPr/>
                    <a:lstStyle/>
                    <a:p>
                      <a:pPr marL="0" marR="0" algn="ctr">
                        <a:buNone/>
                      </a:pPr>
                      <a:r>
                        <a:rPr lang="en-US" sz="1800" dirty="0">
                          <a:solidFill>
                            <a:schemeClr val="tx1"/>
                          </a:solidFill>
                          <a:effectLst/>
                        </a:rPr>
                        <a:t>Estimated Bid Date</a:t>
                      </a:r>
                      <a:endParaRPr lang="en-US" sz="2400"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45720" marR="45720" marT="0" marB="0" anchor="b">
                    <a:solidFill>
                      <a:srgbClr val="01AF7C"/>
                    </a:solidFill>
                  </a:tcPr>
                </a:tc>
                <a:tc>
                  <a:txBody>
                    <a:bodyPr/>
                    <a:lstStyle/>
                    <a:p>
                      <a:pPr marL="0" marR="0">
                        <a:buNone/>
                      </a:pPr>
                      <a:r>
                        <a:rPr lang="en-US" sz="1800" dirty="0">
                          <a:solidFill>
                            <a:schemeClr val="tx1"/>
                          </a:solidFill>
                          <a:effectLst/>
                        </a:rPr>
                        <a:t>Estimated Construction</a:t>
                      </a:r>
                      <a:endParaRPr lang="en-US" sz="2400" dirty="0">
                        <a:solidFill>
                          <a:schemeClr val="tx1"/>
                        </a:solidFill>
                        <a:effectLst/>
                        <a:latin typeface="Roboto" panose="02000000000000000000" pitchFamily="2" charset="0"/>
                        <a:ea typeface="Roboto" panose="02000000000000000000" pitchFamily="2" charset="0"/>
                        <a:cs typeface="Roboto" panose="02000000000000000000" pitchFamily="2" charset="0"/>
                      </a:endParaRPr>
                    </a:p>
                  </a:txBody>
                  <a:tcPr marL="45720" marR="45720" marT="0" marB="0" anchor="b">
                    <a:solidFill>
                      <a:srgbClr val="01AF7C"/>
                    </a:solidFill>
                  </a:tcPr>
                </a:tc>
                <a:extLst>
                  <a:ext uri="{0D108BD9-81ED-4DB2-BD59-A6C34878D82A}">
                    <a16:rowId xmlns:a16="http://schemas.microsoft.com/office/drawing/2014/main" val="3509676820"/>
                  </a:ext>
                </a:extLst>
              </a:tr>
              <a:tr h="378845">
                <a:tc>
                  <a:txBody>
                    <a:bodyPr/>
                    <a:lstStyle/>
                    <a:p>
                      <a:pPr marL="0" marR="0">
                        <a:buNone/>
                      </a:pPr>
                      <a:r>
                        <a:rPr lang="en-US" sz="1200" dirty="0">
                          <a:effectLst/>
                        </a:rPr>
                        <a:t>Pena Blvd Low Spot Repair</a:t>
                      </a:r>
                      <a:endParaRPr lang="en-US" sz="1300" dirty="0">
                        <a:effectLst/>
                        <a:latin typeface="Roboto" panose="02000000000000000000" pitchFamily="2" charset="0"/>
                        <a:ea typeface="Roboto" panose="02000000000000000000" pitchFamily="2" charset="0"/>
                        <a:cs typeface="Roboto" panose="02000000000000000000" pitchFamily="2" charset="0"/>
                      </a:endParaRPr>
                    </a:p>
                  </a:txBody>
                  <a:tcPr marL="45720" marR="45720" marT="0" marB="0" anchor="ctr"/>
                </a:tc>
                <a:tc>
                  <a:txBody>
                    <a:bodyPr/>
                    <a:lstStyle/>
                    <a:p>
                      <a:pPr marL="0" marR="0">
                        <a:buNone/>
                      </a:pPr>
                      <a:r>
                        <a:rPr lang="en-US" sz="1200" dirty="0">
                          <a:effectLst/>
                        </a:rPr>
                        <a:t>Fix Drainage Issue (~30,000 SY)</a:t>
                      </a:r>
                      <a:endParaRPr lang="en-US" sz="1300" dirty="0">
                        <a:effectLst/>
                        <a:latin typeface="Roboto" panose="02000000000000000000" pitchFamily="2" charset="0"/>
                        <a:ea typeface="Roboto" panose="02000000000000000000" pitchFamily="2" charset="0"/>
                        <a:cs typeface="Roboto" panose="02000000000000000000" pitchFamily="2" charset="0"/>
                      </a:endParaRPr>
                    </a:p>
                  </a:txBody>
                  <a:tcPr marL="45720" marR="45720" marT="0" marB="0" anchor="ctr"/>
                </a:tc>
                <a:tc>
                  <a:txBody>
                    <a:bodyPr/>
                    <a:lstStyle/>
                    <a:p>
                      <a:pPr marL="0" marR="0" algn="ctr">
                        <a:buNone/>
                      </a:pPr>
                      <a:r>
                        <a:rPr lang="en-US" sz="1200" dirty="0">
                          <a:effectLst/>
                        </a:rPr>
                        <a:t>Q4 2025</a:t>
                      </a:r>
                      <a:endParaRPr lang="en-US" sz="1300" dirty="0">
                        <a:effectLst/>
                        <a:latin typeface="Roboto" panose="02000000000000000000" pitchFamily="2" charset="0"/>
                        <a:ea typeface="Roboto" panose="02000000000000000000" pitchFamily="2" charset="0"/>
                        <a:cs typeface="Roboto" panose="02000000000000000000" pitchFamily="2" charset="0"/>
                      </a:endParaRPr>
                    </a:p>
                  </a:txBody>
                  <a:tcPr marL="45720" marR="45720" marT="0" marB="0" anchor="ctr"/>
                </a:tc>
                <a:tc>
                  <a:txBody>
                    <a:bodyPr/>
                    <a:lstStyle/>
                    <a:p>
                      <a:pPr marL="0" marR="0" algn="ctr">
                        <a:buNone/>
                      </a:pPr>
                      <a:r>
                        <a:rPr lang="en-US" sz="1200" dirty="0">
                          <a:effectLst/>
                        </a:rPr>
                        <a:t>2025</a:t>
                      </a:r>
                      <a:endParaRPr lang="en-US" sz="1300" dirty="0">
                        <a:effectLst/>
                        <a:latin typeface="Roboto" panose="02000000000000000000" pitchFamily="2" charset="0"/>
                        <a:ea typeface="Roboto" panose="02000000000000000000" pitchFamily="2" charset="0"/>
                        <a:cs typeface="Roboto" panose="02000000000000000000" pitchFamily="2" charset="0"/>
                      </a:endParaRPr>
                    </a:p>
                  </a:txBody>
                  <a:tcPr marL="45720" marR="45720" marT="0" marB="0" anchor="ctr"/>
                </a:tc>
                <a:extLst>
                  <a:ext uri="{0D108BD9-81ED-4DB2-BD59-A6C34878D82A}">
                    <a16:rowId xmlns:a16="http://schemas.microsoft.com/office/drawing/2014/main" val="700044992"/>
                  </a:ext>
                </a:extLst>
              </a:tr>
              <a:tr h="378845">
                <a:tc>
                  <a:txBody>
                    <a:bodyPr/>
                    <a:lstStyle/>
                    <a:p>
                      <a:pPr marL="0" marR="0">
                        <a:buNone/>
                      </a:pPr>
                      <a:r>
                        <a:rPr lang="en-US" sz="1200" dirty="0">
                          <a:effectLst/>
                        </a:rPr>
                        <a:t>On-Call Infrastructure 2025</a:t>
                      </a:r>
                      <a:endParaRPr lang="en-US" sz="1300" dirty="0">
                        <a:effectLst/>
                        <a:latin typeface="Roboto" panose="02000000000000000000" pitchFamily="2" charset="0"/>
                        <a:ea typeface="Roboto" panose="02000000000000000000" pitchFamily="2" charset="0"/>
                        <a:cs typeface="Roboto" panose="02000000000000000000" pitchFamily="2" charset="0"/>
                      </a:endParaRPr>
                    </a:p>
                  </a:txBody>
                  <a:tcPr marL="45720" marR="45720" marT="0" marB="0" anchor="ctr"/>
                </a:tc>
                <a:tc>
                  <a:txBody>
                    <a:bodyPr/>
                    <a:lstStyle/>
                    <a:p>
                      <a:pPr marL="0" marR="0">
                        <a:buNone/>
                      </a:pPr>
                      <a:r>
                        <a:rPr lang="en-US" sz="1200">
                          <a:effectLst/>
                        </a:rPr>
                        <a:t>On-Call (Airside &amp; Landside)</a:t>
                      </a:r>
                      <a:endParaRPr lang="en-US" sz="1300">
                        <a:effectLst/>
                        <a:latin typeface="Roboto" panose="02000000000000000000" pitchFamily="2" charset="0"/>
                        <a:ea typeface="Roboto" panose="02000000000000000000" pitchFamily="2" charset="0"/>
                        <a:cs typeface="Roboto" panose="02000000000000000000" pitchFamily="2" charset="0"/>
                      </a:endParaRPr>
                    </a:p>
                  </a:txBody>
                  <a:tcPr marL="45720" marR="45720" marT="0" marB="0" anchor="ctr"/>
                </a:tc>
                <a:tc>
                  <a:txBody>
                    <a:bodyPr/>
                    <a:lstStyle/>
                    <a:p>
                      <a:pPr marL="0" marR="0" algn="ctr">
                        <a:buNone/>
                      </a:pPr>
                      <a:r>
                        <a:rPr lang="en-US" sz="1200" dirty="0">
                          <a:effectLst/>
                        </a:rPr>
                        <a:t>Q3 2025</a:t>
                      </a:r>
                      <a:endParaRPr lang="en-US" sz="1300" dirty="0">
                        <a:effectLst/>
                        <a:latin typeface="Roboto" panose="02000000000000000000" pitchFamily="2" charset="0"/>
                        <a:ea typeface="Roboto" panose="02000000000000000000" pitchFamily="2" charset="0"/>
                        <a:cs typeface="Roboto" panose="02000000000000000000" pitchFamily="2" charset="0"/>
                      </a:endParaRPr>
                    </a:p>
                  </a:txBody>
                  <a:tcPr marL="45720" marR="45720" marT="0" marB="0" anchor="ctr"/>
                </a:tc>
                <a:tc>
                  <a:txBody>
                    <a:bodyPr/>
                    <a:lstStyle/>
                    <a:p>
                      <a:pPr marL="0" marR="0" algn="ctr">
                        <a:buNone/>
                      </a:pPr>
                      <a:r>
                        <a:rPr lang="en-US" sz="1200" dirty="0">
                          <a:effectLst/>
                        </a:rPr>
                        <a:t>2025-2027</a:t>
                      </a:r>
                      <a:endParaRPr lang="en-US" sz="1300" dirty="0">
                        <a:effectLst/>
                        <a:latin typeface="Roboto" panose="02000000000000000000" pitchFamily="2" charset="0"/>
                        <a:ea typeface="Roboto" panose="02000000000000000000" pitchFamily="2" charset="0"/>
                        <a:cs typeface="Roboto" panose="02000000000000000000" pitchFamily="2" charset="0"/>
                      </a:endParaRPr>
                    </a:p>
                  </a:txBody>
                  <a:tcPr marL="45720" marR="45720" marT="0" marB="0" anchor="ctr"/>
                </a:tc>
                <a:extLst>
                  <a:ext uri="{0D108BD9-81ED-4DB2-BD59-A6C34878D82A}">
                    <a16:rowId xmlns:a16="http://schemas.microsoft.com/office/drawing/2014/main" val="147777341"/>
                  </a:ext>
                </a:extLst>
              </a:tr>
              <a:tr h="378845">
                <a:tc>
                  <a:txBody>
                    <a:bodyPr/>
                    <a:lstStyle/>
                    <a:p>
                      <a:pPr marL="0" marR="0">
                        <a:buNone/>
                      </a:pPr>
                      <a:r>
                        <a:rPr lang="en-US" sz="1200" dirty="0">
                          <a:effectLst/>
                        </a:rPr>
                        <a:t>Water Quality Infrastructure Improvements</a:t>
                      </a:r>
                      <a:endParaRPr lang="en-US" sz="1300" dirty="0">
                        <a:effectLst/>
                        <a:latin typeface="Roboto" panose="02000000000000000000" pitchFamily="2" charset="0"/>
                        <a:ea typeface="Roboto" panose="02000000000000000000" pitchFamily="2" charset="0"/>
                        <a:cs typeface="Roboto" panose="02000000000000000000" pitchFamily="2" charset="0"/>
                      </a:endParaRPr>
                    </a:p>
                  </a:txBody>
                  <a:tcPr marL="45720" marR="45720" marT="0" marB="0" anchor="ctr"/>
                </a:tc>
                <a:tc>
                  <a:txBody>
                    <a:bodyPr/>
                    <a:lstStyle/>
                    <a:p>
                      <a:pPr marL="0" marR="0">
                        <a:buNone/>
                      </a:pPr>
                      <a:r>
                        <a:rPr lang="en-US" sz="1200" dirty="0">
                          <a:effectLst/>
                        </a:rPr>
                        <a:t>Regional Water Quality Pond</a:t>
                      </a:r>
                      <a:endParaRPr lang="en-US" sz="1300" dirty="0">
                        <a:effectLst/>
                        <a:latin typeface="Roboto" panose="02000000000000000000" pitchFamily="2" charset="0"/>
                        <a:ea typeface="Roboto" panose="02000000000000000000" pitchFamily="2" charset="0"/>
                        <a:cs typeface="Roboto" panose="02000000000000000000" pitchFamily="2" charset="0"/>
                      </a:endParaRPr>
                    </a:p>
                  </a:txBody>
                  <a:tcPr marL="45720" marR="45720" marT="0" marB="0" anchor="ctr"/>
                </a:tc>
                <a:tc>
                  <a:txBody>
                    <a:bodyPr/>
                    <a:lstStyle/>
                    <a:p>
                      <a:pPr marL="0" marR="0" algn="ctr">
                        <a:buNone/>
                      </a:pPr>
                      <a:r>
                        <a:rPr lang="en-US" sz="1200" dirty="0">
                          <a:effectLst/>
                        </a:rPr>
                        <a:t>Q4 2025</a:t>
                      </a:r>
                      <a:endParaRPr lang="en-US" sz="1300" dirty="0">
                        <a:effectLst/>
                        <a:latin typeface="Roboto" panose="02000000000000000000" pitchFamily="2" charset="0"/>
                        <a:ea typeface="Roboto" panose="02000000000000000000" pitchFamily="2" charset="0"/>
                        <a:cs typeface="Roboto" panose="02000000000000000000" pitchFamily="2" charset="0"/>
                      </a:endParaRPr>
                    </a:p>
                  </a:txBody>
                  <a:tcPr marL="45720" marR="45720" marT="0" marB="0" anchor="ctr"/>
                </a:tc>
                <a:tc>
                  <a:txBody>
                    <a:bodyPr/>
                    <a:lstStyle/>
                    <a:p>
                      <a:pPr marL="0" marR="0" algn="ctr">
                        <a:buNone/>
                      </a:pPr>
                      <a:r>
                        <a:rPr lang="en-US" sz="1200" dirty="0">
                          <a:effectLst/>
                        </a:rPr>
                        <a:t>2025</a:t>
                      </a:r>
                      <a:endParaRPr lang="en-US" sz="1300" dirty="0">
                        <a:effectLst/>
                        <a:latin typeface="Roboto" panose="02000000000000000000" pitchFamily="2" charset="0"/>
                        <a:ea typeface="Roboto" panose="02000000000000000000" pitchFamily="2" charset="0"/>
                        <a:cs typeface="Roboto" panose="02000000000000000000" pitchFamily="2" charset="0"/>
                      </a:endParaRPr>
                    </a:p>
                  </a:txBody>
                  <a:tcPr marL="45720" marR="45720" marT="0" marB="0" anchor="ctr"/>
                </a:tc>
                <a:extLst>
                  <a:ext uri="{0D108BD9-81ED-4DB2-BD59-A6C34878D82A}">
                    <a16:rowId xmlns:a16="http://schemas.microsoft.com/office/drawing/2014/main" val="157796493"/>
                  </a:ext>
                </a:extLst>
              </a:tr>
              <a:tr h="378845">
                <a:tc>
                  <a:txBody>
                    <a:bodyPr/>
                    <a:lstStyle/>
                    <a:p>
                      <a:pPr marL="0" marR="0">
                        <a:buNone/>
                      </a:pPr>
                      <a:r>
                        <a:rPr lang="en-US" sz="1200" dirty="0">
                          <a:effectLst/>
                        </a:rPr>
                        <a:t>Construct Taxiway Lima</a:t>
                      </a:r>
                      <a:endParaRPr lang="en-US" sz="1300" dirty="0">
                        <a:effectLst/>
                        <a:latin typeface="Roboto" panose="02000000000000000000" pitchFamily="2" charset="0"/>
                        <a:ea typeface="Roboto" panose="02000000000000000000" pitchFamily="2" charset="0"/>
                        <a:cs typeface="Roboto" panose="02000000000000000000" pitchFamily="2" charset="0"/>
                      </a:endParaRPr>
                    </a:p>
                  </a:txBody>
                  <a:tcPr marL="45720" marR="45720" marT="0" marB="0" anchor="ctr"/>
                </a:tc>
                <a:tc>
                  <a:txBody>
                    <a:bodyPr/>
                    <a:lstStyle/>
                    <a:p>
                      <a:pPr marL="0" marR="0">
                        <a:buNone/>
                      </a:pPr>
                      <a:r>
                        <a:rPr lang="en-US" sz="1200" dirty="0">
                          <a:effectLst/>
                        </a:rPr>
                        <a:t>Complete Taxiway Lima ~ 1 Mile</a:t>
                      </a:r>
                      <a:endParaRPr lang="en-US" sz="1300" dirty="0">
                        <a:effectLst/>
                        <a:latin typeface="Roboto" panose="02000000000000000000" pitchFamily="2" charset="0"/>
                        <a:ea typeface="Roboto" panose="02000000000000000000" pitchFamily="2" charset="0"/>
                        <a:cs typeface="Roboto" panose="02000000000000000000" pitchFamily="2" charset="0"/>
                      </a:endParaRPr>
                    </a:p>
                  </a:txBody>
                  <a:tcPr marL="45720" marR="45720" marT="0" marB="0" anchor="ctr"/>
                </a:tc>
                <a:tc>
                  <a:txBody>
                    <a:bodyPr/>
                    <a:lstStyle/>
                    <a:p>
                      <a:pPr marL="0" marR="0" algn="ctr">
                        <a:buNone/>
                      </a:pPr>
                      <a:r>
                        <a:rPr lang="en-US" sz="1200">
                          <a:effectLst/>
                        </a:rPr>
                        <a:t>2026</a:t>
                      </a:r>
                      <a:endParaRPr lang="en-US" sz="1300">
                        <a:effectLst/>
                        <a:latin typeface="Roboto" panose="02000000000000000000" pitchFamily="2" charset="0"/>
                        <a:ea typeface="Roboto" panose="02000000000000000000" pitchFamily="2" charset="0"/>
                        <a:cs typeface="Roboto" panose="02000000000000000000" pitchFamily="2" charset="0"/>
                      </a:endParaRPr>
                    </a:p>
                  </a:txBody>
                  <a:tcPr marL="45720" marR="45720" marT="0" marB="0" anchor="ctr"/>
                </a:tc>
                <a:tc>
                  <a:txBody>
                    <a:bodyPr/>
                    <a:lstStyle/>
                    <a:p>
                      <a:pPr marL="0" marR="0" algn="ctr">
                        <a:buNone/>
                      </a:pPr>
                      <a:r>
                        <a:rPr lang="en-US" sz="1200" dirty="0">
                          <a:effectLst/>
                        </a:rPr>
                        <a:t>2026-2027</a:t>
                      </a:r>
                      <a:endParaRPr lang="en-US" sz="1300" dirty="0">
                        <a:effectLst/>
                        <a:latin typeface="Roboto" panose="02000000000000000000" pitchFamily="2" charset="0"/>
                        <a:ea typeface="Roboto" panose="02000000000000000000" pitchFamily="2" charset="0"/>
                        <a:cs typeface="Roboto" panose="02000000000000000000" pitchFamily="2" charset="0"/>
                      </a:endParaRPr>
                    </a:p>
                  </a:txBody>
                  <a:tcPr marL="45720" marR="45720" marT="0" marB="0" anchor="ctr"/>
                </a:tc>
                <a:extLst>
                  <a:ext uri="{0D108BD9-81ED-4DB2-BD59-A6C34878D82A}">
                    <a16:rowId xmlns:a16="http://schemas.microsoft.com/office/drawing/2014/main" val="3173723635"/>
                  </a:ext>
                </a:extLst>
              </a:tr>
              <a:tr h="378845">
                <a:tc>
                  <a:txBody>
                    <a:bodyPr/>
                    <a:lstStyle/>
                    <a:p>
                      <a:pPr marL="0" marR="0">
                        <a:buNone/>
                      </a:pPr>
                      <a:r>
                        <a:rPr lang="en-US" sz="1200" dirty="0">
                          <a:effectLst/>
                        </a:rPr>
                        <a:t>Longs Peak Parking Lot</a:t>
                      </a:r>
                      <a:endParaRPr lang="en-US" sz="1300" dirty="0">
                        <a:effectLst/>
                        <a:latin typeface="Roboto" panose="02000000000000000000" pitchFamily="2" charset="0"/>
                        <a:ea typeface="Roboto" panose="02000000000000000000" pitchFamily="2" charset="0"/>
                        <a:cs typeface="Roboto" panose="02000000000000000000" pitchFamily="2" charset="0"/>
                      </a:endParaRPr>
                    </a:p>
                  </a:txBody>
                  <a:tcPr marL="45720" marR="45720" marT="0" marB="0" anchor="ctr"/>
                </a:tc>
                <a:tc>
                  <a:txBody>
                    <a:bodyPr/>
                    <a:lstStyle/>
                    <a:p>
                      <a:pPr marL="0" marR="0">
                        <a:buNone/>
                      </a:pPr>
                      <a:r>
                        <a:rPr lang="en-US" sz="1200" dirty="0">
                          <a:effectLst/>
                        </a:rPr>
                        <a:t>6" Concrete Overlay</a:t>
                      </a:r>
                      <a:endParaRPr lang="en-US" sz="1300" dirty="0">
                        <a:effectLst/>
                        <a:latin typeface="Roboto" panose="02000000000000000000" pitchFamily="2" charset="0"/>
                        <a:ea typeface="Roboto" panose="02000000000000000000" pitchFamily="2" charset="0"/>
                        <a:cs typeface="Roboto" panose="02000000000000000000" pitchFamily="2" charset="0"/>
                      </a:endParaRPr>
                    </a:p>
                  </a:txBody>
                  <a:tcPr marL="45720" marR="45720" marT="0" marB="0" anchor="ctr"/>
                </a:tc>
                <a:tc>
                  <a:txBody>
                    <a:bodyPr/>
                    <a:lstStyle/>
                    <a:p>
                      <a:pPr marL="0" marR="0" algn="ctr">
                        <a:buNone/>
                      </a:pPr>
                      <a:r>
                        <a:rPr lang="en-US" sz="1200">
                          <a:effectLst/>
                        </a:rPr>
                        <a:t>2026</a:t>
                      </a:r>
                      <a:endParaRPr lang="en-US" sz="1300">
                        <a:effectLst/>
                        <a:latin typeface="Roboto" panose="02000000000000000000" pitchFamily="2" charset="0"/>
                        <a:ea typeface="Roboto" panose="02000000000000000000" pitchFamily="2" charset="0"/>
                        <a:cs typeface="Roboto" panose="02000000000000000000" pitchFamily="2" charset="0"/>
                      </a:endParaRPr>
                    </a:p>
                  </a:txBody>
                  <a:tcPr marL="45720" marR="45720" marT="0" marB="0" anchor="ctr"/>
                </a:tc>
                <a:tc>
                  <a:txBody>
                    <a:bodyPr/>
                    <a:lstStyle/>
                    <a:p>
                      <a:pPr marL="0" marR="0" algn="ctr">
                        <a:buNone/>
                      </a:pPr>
                      <a:r>
                        <a:rPr lang="en-US" sz="1200" dirty="0">
                          <a:effectLst/>
                        </a:rPr>
                        <a:t>2026-2027</a:t>
                      </a:r>
                      <a:endParaRPr lang="en-US" sz="1300" dirty="0">
                        <a:effectLst/>
                        <a:latin typeface="Roboto" panose="02000000000000000000" pitchFamily="2" charset="0"/>
                        <a:ea typeface="Roboto" panose="02000000000000000000" pitchFamily="2" charset="0"/>
                        <a:cs typeface="Roboto" panose="02000000000000000000" pitchFamily="2" charset="0"/>
                      </a:endParaRPr>
                    </a:p>
                  </a:txBody>
                  <a:tcPr marL="45720" marR="45720" marT="0" marB="0" anchor="ctr"/>
                </a:tc>
                <a:extLst>
                  <a:ext uri="{0D108BD9-81ED-4DB2-BD59-A6C34878D82A}">
                    <a16:rowId xmlns:a16="http://schemas.microsoft.com/office/drawing/2014/main" val="3321449753"/>
                  </a:ext>
                </a:extLst>
              </a:tr>
              <a:tr h="378845">
                <a:tc>
                  <a:txBody>
                    <a:bodyPr/>
                    <a:lstStyle/>
                    <a:p>
                      <a:pPr marL="0" marR="0">
                        <a:buNone/>
                      </a:pPr>
                      <a:r>
                        <a:rPr lang="en-US" sz="1200" dirty="0">
                          <a:effectLst/>
                        </a:rPr>
                        <a:t>GARDI B-NE</a:t>
                      </a:r>
                      <a:endParaRPr lang="en-US" sz="1300" dirty="0">
                        <a:effectLst/>
                        <a:latin typeface="Roboto" panose="02000000000000000000" pitchFamily="2" charset="0"/>
                        <a:ea typeface="Roboto" panose="02000000000000000000" pitchFamily="2" charset="0"/>
                        <a:cs typeface="Roboto" panose="02000000000000000000" pitchFamily="2" charset="0"/>
                      </a:endParaRPr>
                    </a:p>
                  </a:txBody>
                  <a:tcPr marL="45720" marR="45720" marT="0" marB="0" anchor="ctr"/>
                </a:tc>
                <a:tc>
                  <a:txBody>
                    <a:bodyPr/>
                    <a:lstStyle/>
                    <a:p>
                      <a:pPr marL="0" marR="0">
                        <a:buNone/>
                      </a:pPr>
                      <a:r>
                        <a:rPr lang="en-US" sz="1200" dirty="0">
                          <a:effectLst/>
                        </a:rPr>
                        <a:t>11 Gate GARDI </a:t>
                      </a:r>
                      <a:endParaRPr lang="en-US" sz="1300" dirty="0">
                        <a:effectLst/>
                        <a:latin typeface="Roboto" panose="02000000000000000000" pitchFamily="2" charset="0"/>
                        <a:ea typeface="Roboto" panose="02000000000000000000" pitchFamily="2" charset="0"/>
                        <a:cs typeface="Roboto" panose="02000000000000000000" pitchFamily="2" charset="0"/>
                      </a:endParaRPr>
                    </a:p>
                  </a:txBody>
                  <a:tcPr marL="45720" marR="45720" marT="0" marB="0" anchor="ctr"/>
                </a:tc>
                <a:tc>
                  <a:txBody>
                    <a:bodyPr/>
                    <a:lstStyle/>
                    <a:p>
                      <a:pPr marL="0" marR="0" algn="ctr">
                        <a:buNone/>
                      </a:pPr>
                      <a:r>
                        <a:rPr lang="en-US" sz="1200" dirty="0">
                          <a:effectLst/>
                        </a:rPr>
                        <a:t>2026</a:t>
                      </a:r>
                      <a:endParaRPr lang="en-US" sz="1300" dirty="0">
                        <a:effectLst/>
                        <a:latin typeface="Roboto" panose="02000000000000000000" pitchFamily="2" charset="0"/>
                        <a:ea typeface="Roboto" panose="02000000000000000000" pitchFamily="2" charset="0"/>
                        <a:cs typeface="Roboto" panose="02000000000000000000" pitchFamily="2" charset="0"/>
                      </a:endParaRPr>
                    </a:p>
                  </a:txBody>
                  <a:tcPr marL="45720" marR="45720" marT="0" marB="0" anchor="ctr"/>
                </a:tc>
                <a:tc>
                  <a:txBody>
                    <a:bodyPr/>
                    <a:lstStyle/>
                    <a:p>
                      <a:pPr marL="0" marR="0" algn="ctr">
                        <a:buNone/>
                      </a:pPr>
                      <a:r>
                        <a:rPr lang="en-US" sz="1200" dirty="0">
                          <a:effectLst/>
                        </a:rPr>
                        <a:t>2026-2027</a:t>
                      </a:r>
                      <a:endParaRPr lang="en-US" sz="1300" dirty="0">
                        <a:effectLst/>
                        <a:latin typeface="Roboto" panose="02000000000000000000" pitchFamily="2" charset="0"/>
                        <a:ea typeface="Roboto" panose="02000000000000000000" pitchFamily="2" charset="0"/>
                        <a:cs typeface="Roboto" panose="02000000000000000000" pitchFamily="2" charset="0"/>
                      </a:endParaRPr>
                    </a:p>
                  </a:txBody>
                  <a:tcPr marL="45720" marR="45720" marT="0" marB="0" anchor="ctr"/>
                </a:tc>
                <a:extLst>
                  <a:ext uri="{0D108BD9-81ED-4DB2-BD59-A6C34878D82A}">
                    <a16:rowId xmlns:a16="http://schemas.microsoft.com/office/drawing/2014/main" val="2541232274"/>
                  </a:ext>
                </a:extLst>
              </a:tr>
            </a:tbl>
          </a:graphicData>
        </a:graphic>
      </p:graphicFrame>
      <p:sp>
        <p:nvSpPr>
          <p:cNvPr id="15" name="TextBox 9">
            <a:extLst>
              <a:ext uri="{FF2B5EF4-FFF2-40B4-BE49-F238E27FC236}">
                <a16:creationId xmlns:a16="http://schemas.microsoft.com/office/drawing/2014/main" id="{6B6A9944-4417-74F6-C950-D3AEE895C07E}"/>
              </a:ext>
              <a:ext uri="{C183D7F6-B498-43B3-948B-1728B52AA6E4}">
                <adec:decorative xmlns:adec="http://schemas.microsoft.com/office/drawing/2017/decorative" val="1"/>
              </a:ext>
            </a:extLst>
          </p:cNvPr>
          <p:cNvSpPr txBox="1"/>
          <p:nvPr/>
        </p:nvSpPr>
        <p:spPr>
          <a:xfrm>
            <a:off x="8940800" y="1143001"/>
            <a:ext cx="4959909" cy="564257"/>
          </a:xfrm>
          <a:prstGeom prst="rect">
            <a:avLst/>
          </a:prstGeom>
        </p:spPr>
        <p:txBody>
          <a:bodyPr wrap="square" lIns="0" tIns="0" rIns="0" bIns="0" rtlCol="0" anchor="t">
            <a:spAutoFit/>
          </a:bodyPr>
          <a:lstStyle/>
          <a:p>
            <a:pPr>
              <a:lnSpc>
                <a:spcPts val="4800"/>
              </a:lnSpc>
            </a:pPr>
            <a:r>
              <a:rPr lang="en-US" sz="3200" b="1" dirty="0">
                <a:solidFill>
                  <a:schemeClr val="bg1"/>
                </a:solidFill>
                <a:latin typeface="Roboto Bold"/>
                <a:ea typeface="Roboto Bold"/>
                <a:cs typeface="Roboto Bold"/>
                <a:sym typeface="Roboto Bold"/>
              </a:rPr>
              <a:t>Bid Solicitations</a:t>
            </a:r>
          </a:p>
        </p:txBody>
      </p:sp>
      <p:sp>
        <p:nvSpPr>
          <p:cNvPr id="21" name="TextBox 7">
            <a:extLst>
              <a:ext uri="{FF2B5EF4-FFF2-40B4-BE49-F238E27FC236}">
                <a16:creationId xmlns:a16="http://schemas.microsoft.com/office/drawing/2014/main" id="{A8BA18CB-7ED1-3B3D-B5E0-C9E51CD24435}"/>
              </a:ext>
              <a:ext uri="{C183D7F6-B498-43B3-948B-1728B52AA6E4}">
                <adec:decorative xmlns:adec="http://schemas.microsoft.com/office/drawing/2017/decorative" val="1"/>
              </a:ext>
            </a:extLst>
          </p:cNvPr>
          <p:cNvSpPr txBox="1"/>
          <p:nvPr/>
        </p:nvSpPr>
        <p:spPr>
          <a:xfrm>
            <a:off x="9296400" y="5108643"/>
            <a:ext cx="2427297" cy="241541"/>
          </a:xfrm>
          <a:prstGeom prst="rect">
            <a:avLst/>
          </a:prstGeom>
        </p:spPr>
        <p:txBody>
          <a:bodyPr lIns="0" tIns="0" rIns="0" bIns="0" rtlCol="0" anchor="t">
            <a:spAutoFit/>
          </a:bodyPr>
          <a:lstStyle/>
          <a:p>
            <a:pPr algn="ctr">
              <a:lnSpc>
                <a:spcPts val="1800"/>
              </a:lnSpc>
            </a:pPr>
            <a:r>
              <a:rPr lang="en-US" sz="2133" b="1" dirty="0" err="1">
                <a:solidFill>
                  <a:srgbClr val="FFFFFF"/>
                </a:solidFill>
                <a:latin typeface="Roboto Bold"/>
                <a:ea typeface="Roboto Bold"/>
                <a:cs typeface="Roboto Bold"/>
                <a:sym typeface="Roboto Bold"/>
              </a:rPr>
              <a:t>PreconSuite</a:t>
            </a:r>
            <a:endParaRPr lang="en-US" sz="2133" b="1" dirty="0">
              <a:solidFill>
                <a:srgbClr val="FFFFFF"/>
              </a:solidFill>
              <a:latin typeface="Roboto Bold"/>
              <a:ea typeface="Roboto Bold"/>
              <a:cs typeface="Roboto Bold"/>
              <a:sym typeface="Roboto Bold"/>
            </a:endParaRPr>
          </a:p>
        </p:txBody>
      </p:sp>
      <p:pic>
        <p:nvPicPr>
          <p:cNvPr id="23" name="Picture 22">
            <a:extLst>
              <a:ext uri="{FF2B5EF4-FFF2-40B4-BE49-F238E27FC236}">
                <a16:creationId xmlns:a16="http://schemas.microsoft.com/office/drawing/2014/main" id="{1AE13084-9508-14E0-7C6D-D0A2D7BBC584}"/>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8776915" y="1816522"/>
            <a:ext cx="3349575" cy="3136478"/>
          </a:xfrm>
          <a:prstGeom prst="rect">
            <a:avLst/>
          </a:prstGeom>
        </p:spPr>
      </p:pic>
      <p:pic>
        <p:nvPicPr>
          <p:cNvPr id="13" name="Picture 12">
            <a:extLst>
              <a:ext uri="{FF2B5EF4-FFF2-40B4-BE49-F238E27FC236}">
                <a16:creationId xmlns:a16="http://schemas.microsoft.com/office/drawing/2014/main" id="{D19F2187-06C1-516D-4A33-B44C37CAE7EA}"/>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22801" y="5098590"/>
            <a:ext cx="745271" cy="744475"/>
          </a:xfrm>
          <a:prstGeom prst="rect">
            <a:avLst/>
          </a:prstGeom>
        </p:spPr>
      </p:pic>
      <p:pic>
        <p:nvPicPr>
          <p:cNvPr id="17" name="Picture 16">
            <a:extLst>
              <a:ext uri="{FF2B5EF4-FFF2-40B4-BE49-F238E27FC236}">
                <a16:creationId xmlns:a16="http://schemas.microsoft.com/office/drawing/2014/main" id="{E565093C-B53B-0CB3-392D-9F4809CC357E}"/>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996543" y="5135232"/>
            <a:ext cx="745271" cy="720008"/>
          </a:xfrm>
          <a:prstGeom prst="rect">
            <a:avLst/>
          </a:prstGeom>
        </p:spPr>
      </p:pic>
      <p:pic>
        <p:nvPicPr>
          <p:cNvPr id="18" name="Picture 17">
            <a:extLst>
              <a:ext uri="{FF2B5EF4-FFF2-40B4-BE49-F238E27FC236}">
                <a16:creationId xmlns:a16="http://schemas.microsoft.com/office/drawing/2014/main" id="{6682A761-C2A3-183F-BF99-A1C301F3C0D1}"/>
              </a:ext>
              <a:ext uri="{C183D7F6-B498-43B3-948B-1728B52AA6E4}">
                <adec:decorative xmlns:adec="http://schemas.microsoft.com/office/drawing/2017/decorative" val="1"/>
              </a:ext>
            </a:extLst>
          </p:cNvPr>
          <p:cNvPicPr>
            <a:picLocks noChangeAspect="1"/>
          </p:cNvPicPr>
          <p:nvPr/>
        </p:nvPicPr>
        <p:blipFill>
          <a:blip r:embed="rId9" cstate="email">
            <a:extLst>
              <a:ext uri="{BEBA8EAE-BF5A-486C-A8C5-ECC9F3942E4B}">
                <a14:imgProps xmlns:a14="http://schemas.microsoft.com/office/drawing/2010/main">
                  <a14:imgLayer r:embed="rId10">
                    <a14:imgEffect>
                      <a14:backgroundRemoval t="6591" b="91932" l="4881" r="96786">
                        <a14:foregroundMark x1="46548" y1="5341" x2="32143" y2="9773"/>
                        <a14:foregroundMark x1="32143" y1="9773" x2="22381" y2="16705"/>
                        <a14:foregroundMark x1="22381" y1="16705" x2="6429" y2="39205"/>
                        <a14:foregroundMark x1="6429" y1="39205" x2="7500" y2="49205"/>
                        <a14:foregroundMark x1="7500" y1="49205" x2="18095" y2="69659"/>
                        <a14:foregroundMark x1="18095" y1="69659" x2="27024" y2="80227"/>
                        <a14:foregroundMark x1="27024" y1="80227" x2="41905" y2="83977"/>
                        <a14:foregroundMark x1="41905" y1="83977" x2="65714" y2="82955"/>
                        <a14:foregroundMark x1="65714" y1="82955" x2="79762" y2="76364"/>
                        <a14:foregroundMark x1="79762" y1="76364" x2="89405" y2="57273"/>
                        <a14:foregroundMark x1="89405" y1="57273" x2="90119" y2="38523"/>
                        <a14:foregroundMark x1="90119" y1="38523" x2="77143" y2="21705"/>
                        <a14:foregroundMark x1="77143" y1="21705" x2="60357" y2="10909"/>
                        <a14:foregroundMark x1="60357" y1="10909" x2="42024" y2="6591"/>
                        <a14:foregroundMark x1="26548" y1="11591" x2="10595" y2="26705"/>
                        <a14:foregroundMark x1="4626" y1="35682" x2="4310" y2="36158"/>
                        <a14:foregroundMark x1="10595" y1="26705" x2="4626" y2="35682"/>
                        <a14:foregroundMark x1="2630" y1="43626" x2="2500" y2="49773"/>
                        <a14:foregroundMark x1="2500" y1="49773" x2="8095" y2="61250"/>
                        <a14:foregroundMark x1="8095" y1="61250" x2="18214" y2="72386"/>
                        <a14:foregroundMark x1="18214" y1="72386" x2="46786" y2="79432"/>
                        <a14:foregroundMark x1="46786" y1="79432" x2="77500" y2="69091"/>
                        <a14:foregroundMark x1="77500" y1="69091" x2="71905" y2="35909"/>
                        <a14:foregroundMark x1="71905" y1="35909" x2="62738" y2="18636"/>
                        <a14:foregroundMark x1="62738" y1="18636" x2="45595" y2="13295"/>
                        <a14:foregroundMark x1="45595" y1="13295" x2="31429" y2="13295"/>
                        <a14:foregroundMark x1="31429" y1="13295" x2="29405" y2="14091"/>
                        <a14:foregroundMark x1="6667" y1="36136" x2="6786" y2="61364"/>
                        <a14:foregroundMark x1="6786" y1="61364" x2="9524" y2="71250"/>
                        <a14:foregroundMark x1="9524" y1="71250" x2="25714" y2="83977"/>
                        <a14:foregroundMark x1="25714" y1="83977" x2="45833" y2="91364"/>
                        <a14:foregroundMark x1="45833" y1="91364" x2="67857" y2="87614"/>
                        <a14:foregroundMark x1="67857" y1="87614" x2="78929" y2="81818"/>
                        <a14:foregroundMark x1="78929" y1="81818" x2="89643" y2="62045"/>
                        <a14:foregroundMark x1="89643" y1="62045" x2="92143" y2="52159"/>
                        <a14:foregroundMark x1="92143" y1="52159" x2="85952" y2="24545"/>
                        <a14:foregroundMark x1="87619" y1="27500" x2="96667" y2="55455"/>
                        <a14:foregroundMark x1="96667" y1="55455" x2="96786" y2="58636"/>
                        <a14:foregroundMark x1="64762" y1="91932" x2="42619" y2="90682"/>
                        <a14:foregroundMark x1="4881" y1="42606" x2="4881" y2="57727"/>
                        <a14:foregroundMark x1="4881" y1="38864" x2="4881" y2="41545"/>
                        <a14:foregroundMark x1="4881" y1="57727" x2="5238" y2="58636"/>
                        <a14:backgroundMark x1="3810" y1="36023" x2="2143" y2="41477"/>
                        <a14:backgroundMark x1="4643" y1="35682" x2="4643" y2="35682"/>
                        <a14:backgroundMark x1="2976" y1="41364" x2="2738" y2="43636"/>
                      </a14:backgroundRemoval>
                    </a14:imgEffect>
                  </a14:imgLayer>
                </a14:imgProps>
              </a:ext>
              <a:ext uri="{28A0092B-C50C-407E-A947-70E740481C1C}">
                <a14:useLocalDpi xmlns:a14="http://schemas.microsoft.com/office/drawing/2010/main"/>
              </a:ext>
            </a:extLst>
          </a:blip>
          <a:stretch>
            <a:fillRect/>
          </a:stretch>
        </p:blipFill>
        <p:spPr>
          <a:xfrm>
            <a:off x="5409304" y="5080889"/>
            <a:ext cx="745271" cy="780759"/>
          </a:xfrm>
          <a:prstGeom prst="rect">
            <a:avLst/>
          </a:prstGeom>
        </p:spPr>
      </p:pic>
      <p:pic>
        <p:nvPicPr>
          <p:cNvPr id="22" name="Picture 21">
            <a:extLst>
              <a:ext uri="{FF2B5EF4-FFF2-40B4-BE49-F238E27FC236}">
                <a16:creationId xmlns:a16="http://schemas.microsoft.com/office/drawing/2014/main" id="{D6386B60-30BC-5076-4BFD-4C010948D9DA}"/>
              </a:ext>
              <a:ext uri="{C183D7F6-B498-43B3-948B-1728B52AA6E4}">
                <adec:decorative xmlns:adec="http://schemas.microsoft.com/office/drawing/2017/decorative" val="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592474" y="6120608"/>
            <a:ext cx="1968500" cy="444500"/>
          </a:xfrm>
          <a:prstGeom prst="rect">
            <a:avLst/>
          </a:prstGeom>
        </p:spPr>
      </p:pic>
      <p:pic>
        <p:nvPicPr>
          <p:cNvPr id="26" name="Picture 25">
            <a:extLst>
              <a:ext uri="{FF2B5EF4-FFF2-40B4-BE49-F238E27FC236}">
                <a16:creationId xmlns:a16="http://schemas.microsoft.com/office/drawing/2014/main" id="{C06358FF-26F7-6AEB-1A33-B53FF413FF9B}"/>
              </a:ext>
              <a:ext uri="{C183D7F6-B498-43B3-948B-1728B52AA6E4}">
                <adec:decorative xmlns:adec="http://schemas.microsoft.com/office/drawing/2017/decorative" val="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200472" y="5095469"/>
            <a:ext cx="745271" cy="745271"/>
          </a:xfrm>
          <a:prstGeom prst="rect">
            <a:avLst/>
          </a:prstGeom>
        </p:spPr>
      </p:pic>
      <p:pic>
        <p:nvPicPr>
          <p:cNvPr id="28" name="Picture 27">
            <a:extLst>
              <a:ext uri="{FF2B5EF4-FFF2-40B4-BE49-F238E27FC236}">
                <a16:creationId xmlns:a16="http://schemas.microsoft.com/office/drawing/2014/main" id="{891E26B8-E863-6486-64E1-91413B48AD8E}"/>
              </a:ext>
              <a:ext uri="{C183D7F6-B498-43B3-948B-1728B52AA6E4}">
                <adec:decorative xmlns:adec="http://schemas.microsoft.com/office/drawing/2017/decorative" val="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837588" y="5443344"/>
            <a:ext cx="1705478" cy="1705478"/>
          </a:xfrm>
          <a:prstGeom prst="rect">
            <a:avLst/>
          </a:prstGeom>
        </p:spPr>
      </p:pic>
      <p:pic>
        <p:nvPicPr>
          <p:cNvPr id="30" name="Picture 29">
            <a:extLst>
              <a:ext uri="{FF2B5EF4-FFF2-40B4-BE49-F238E27FC236}">
                <a16:creationId xmlns:a16="http://schemas.microsoft.com/office/drawing/2014/main" id="{96AE1634-D8A2-D842-F22F-5DA7468FB1E8}"/>
              </a:ext>
              <a:ext uri="{C183D7F6-B498-43B3-948B-1728B52AA6E4}">
                <adec:decorative xmlns:adec="http://schemas.microsoft.com/office/drawing/2017/decorative" val="1"/>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560974" y="5950922"/>
            <a:ext cx="1207340" cy="74527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0"/>
            <a:ext cx="12192000" cy="2928627"/>
            <a:chOff x="0" y="0"/>
            <a:chExt cx="4816593" cy="1156988"/>
          </a:xfrm>
          <a:solidFill>
            <a:schemeClr val="bg1">
              <a:lumMod val="85000"/>
            </a:schemeClr>
          </a:solidFill>
        </p:grpSpPr>
        <p:sp>
          <p:nvSpPr>
            <p:cNvPr id="3" name="Freeform 3"/>
            <p:cNvSpPr/>
            <p:nvPr/>
          </p:nvSpPr>
          <p:spPr>
            <a:xfrm>
              <a:off x="0" y="0"/>
              <a:ext cx="4816592" cy="1156988"/>
            </a:xfrm>
            <a:custGeom>
              <a:avLst/>
              <a:gdLst/>
              <a:ahLst/>
              <a:cxnLst/>
              <a:rect l="l" t="t" r="r" b="b"/>
              <a:pathLst>
                <a:path w="4816592" h="1156988">
                  <a:moveTo>
                    <a:pt x="0" y="0"/>
                  </a:moveTo>
                  <a:lnTo>
                    <a:pt x="4816592" y="0"/>
                  </a:lnTo>
                  <a:lnTo>
                    <a:pt x="4816592" y="1156988"/>
                  </a:lnTo>
                  <a:lnTo>
                    <a:pt x="0" y="1156988"/>
                  </a:lnTo>
                  <a:close/>
                </a:path>
              </a:pathLst>
            </a:custGeom>
            <a:grpFill/>
          </p:spPr>
          <p:txBody>
            <a:bodyPr/>
            <a:lstStyle/>
            <a:p>
              <a:endParaRPr lang="en-US" sz="1200"/>
            </a:p>
          </p:txBody>
        </p:sp>
        <p:sp>
          <p:nvSpPr>
            <p:cNvPr id="4" name="TextBox 4"/>
            <p:cNvSpPr txBox="1"/>
            <p:nvPr/>
          </p:nvSpPr>
          <p:spPr>
            <a:xfrm>
              <a:off x="0" y="-38100"/>
              <a:ext cx="4816593" cy="1195088"/>
            </a:xfrm>
            <a:prstGeom prst="rect">
              <a:avLst/>
            </a:prstGeom>
            <a:grpFill/>
          </p:spPr>
          <p:txBody>
            <a:bodyPr lIns="33867" tIns="33867" rIns="33867" bIns="33867" rtlCol="0" anchor="ctr"/>
            <a:lstStyle/>
            <a:p>
              <a:pPr algn="ctr">
                <a:lnSpc>
                  <a:spcPts val="1773"/>
                </a:lnSpc>
                <a:spcBef>
                  <a:spcPct val="0"/>
                </a:spcBef>
              </a:pPr>
              <a:endParaRPr sz="1200"/>
            </a:p>
          </p:txBody>
        </p:sp>
      </p:grpSp>
      <p:grpSp>
        <p:nvGrpSpPr>
          <p:cNvPr id="7" name="Group 7">
            <a:extLst>
              <a:ext uri="{C183D7F6-B498-43B3-948B-1728B52AA6E4}">
                <adec:decorative xmlns:adec="http://schemas.microsoft.com/office/drawing/2017/decorative" val="1"/>
              </a:ext>
            </a:extLst>
          </p:cNvPr>
          <p:cNvGrpSpPr/>
          <p:nvPr/>
        </p:nvGrpSpPr>
        <p:grpSpPr>
          <a:xfrm>
            <a:off x="1625600" y="2455883"/>
            <a:ext cx="3606801" cy="3819203"/>
            <a:chOff x="0" y="0"/>
            <a:chExt cx="7091887" cy="9631702"/>
          </a:xfrm>
        </p:grpSpPr>
        <p:sp>
          <p:nvSpPr>
            <p:cNvPr id="8" name="Freeform 8"/>
            <p:cNvSpPr/>
            <p:nvPr/>
          </p:nvSpPr>
          <p:spPr>
            <a:xfrm>
              <a:off x="0" y="0"/>
              <a:ext cx="7091887" cy="9631702"/>
            </a:xfrm>
            <a:custGeom>
              <a:avLst/>
              <a:gdLst/>
              <a:ahLst/>
              <a:cxnLst/>
              <a:rect l="l" t="t" r="r" b="b"/>
              <a:pathLst>
                <a:path w="7091887" h="9631702">
                  <a:moveTo>
                    <a:pt x="0" y="0"/>
                  </a:moveTo>
                  <a:lnTo>
                    <a:pt x="0" y="9631702"/>
                  </a:lnTo>
                  <a:lnTo>
                    <a:pt x="7091887" y="9631702"/>
                  </a:lnTo>
                  <a:lnTo>
                    <a:pt x="7091887" y="0"/>
                  </a:lnTo>
                  <a:lnTo>
                    <a:pt x="0" y="0"/>
                  </a:lnTo>
                  <a:close/>
                  <a:moveTo>
                    <a:pt x="7030927" y="9570742"/>
                  </a:moveTo>
                  <a:lnTo>
                    <a:pt x="59690" y="9570742"/>
                  </a:lnTo>
                  <a:lnTo>
                    <a:pt x="59690" y="59690"/>
                  </a:lnTo>
                  <a:lnTo>
                    <a:pt x="7030927" y="59690"/>
                  </a:lnTo>
                  <a:lnTo>
                    <a:pt x="7030927" y="9570742"/>
                  </a:lnTo>
                  <a:close/>
                </a:path>
              </a:pathLst>
            </a:custGeom>
            <a:solidFill>
              <a:srgbClr val="595C63"/>
            </a:solidFill>
          </p:spPr>
          <p:txBody>
            <a:bodyPr/>
            <a:lstStyle/>
            <a:p>
              <a:endParaRPr lang="en-US" sz="1200"/>
            </a:p>
          </p:txBody>
        </p:sp>
      </p:grpSp>
      <p:grpSp>
        <p:nvGrpSpPr>
          <p:cNvPr id="11" name="Group 11">
            <a:extLst>
              <a:ext uri="{C183D7F6-B498-43B3-948B-1728B52AA6E4}">
                <adec:decorative xmlns:adec="http://schemas.microsoft.com/office/drawing/2017/decorative" val="1"/>
              </a:ext>
            </a:extLst>
          </p:cNvPr>
          <p:cNvGrpSpPr/>
          <p:nvPr/>
        </p:nvGrpSpPr>
        <p:grpSpPr>
          <a:xfrm>
            <a:off x="1647956" y="5682387"/>
            <a:ext cx="3584444" cy="592699"/>
            <a:chOff x="0" y="0"/>
            <a:chExt cx="728055" cy="154680"/>
          </a:xfrm>
        </p:grpSpPr>
        <p:sp>
          <p:nvSpPr>
            <p:cNvPr id="12" name="Freeform 12"/>
            <p:cNvSpPr/>
            <p:nvPr/>
          </p:nvSpPr>
          <p:spPr>
            <a:xfrm>
              <a:off x="0" y="0"/>
              <a:ext cx="728055" cy="154679"/>
            </a:xfrm>
            <a:custGeom>
              <a:avLst/>
              <a:gdLst/>
              <a:ahLst/>
              <a:cxnLst/>
              <a:rect l="l" t="t" r="r" b="b"/>
              <a:pathLst>
                <a:path w="728055" h="154679">
                  <a:moveTo>
                    <a:pt x="0" y="0"/>
                  </a:moveTo>
                  <a:lnTo>
                    <a:pt x="728055" y="0"/>
                  </a:lnTo>
                  <a:lnTo>
                    <a:pt x="728055" y="154679"/>
                  </a:lnTo>
                  <a:lnTo>
                    <a:pt x="0" y="154679"/>
                  </a:lnTo>
                  <a:close/>
                </a:path>
              </a:pathLst>
            </a:custGeom>
            <a:solidFill>
              <a:srgbClr val="595C63"/>
            </a:solidFill>
          </p:spPr>
          <p:txBody>
            <a:bodyPr/>
            <a:lstStyle/>
            <a:p>
              <a:endParaRPr lang="en-US" sz="1200"/>
            </a:p>
          </p:txBody>
        </p:sp>
      </p:grpSp>
      <p:grpSp>
        <p:nvGrpSpPr>
          <p:cNvPr id="19" name="Group 19">
            <a:extLst>
              <a:ext uri="{C183D7F6-B498-43B3-948B-1728B52AA6E4}">
                <adec:decorative xmlns:adec="http://schemas.microsoft.com/office/drawing/2017/decorative" val="1"/>
              </a:ext>
            </a:extLst>
          </p:cNvPr>
          <p:cNvGrpSpPr/>
          <p:nvPr/>
        </p:nvGrpSpPr>
        <p:grpSpPr>
          <a:xfrm>
            <a:off x="7032816" y="2455883"/>
            <a:ext cx="3584443" cy="3819203"/>
            <a:chOff x="0" y="0"/>
            <a:chExt cx="7091887" cy="9631702"/>
          </a:xfrm>
        </p:grpSpPr>
        <p:sp>
          <p:nvSpPr>
            <p:cNvPr id="20" name="Freeform 20"/>
            <p:cNvSpPr/>
            <p:nvPr/>
          </p:nvSpPr>
          <p:spPr>
            <a:xfrm>
              <a:off x="0" y="0"/>
              <a:ext cx="7091887" cy="9631702"/>
            </a:xfrm>
            <a:custGeom>
              <a:avLst/>
              <a:gdLst/>
              <a:ahLst/>
              <a:cxnLst/>
              <a:rect l="l" t="t" r="r" b="b"/>
              <a:pathLst>
                <a:path w="7091887" h="9631702">
                  <a:moveTo>
                    <a:pt x="0" y="0"/>
                  </a:moveTo>
                  <a:lnTo>
                    <a:pt x="0" y="9631702"/>
                  </a:lnTo>
                  <a:lnTo>
                    <a:pt x="7091887" y="9631702"/>
                  </a:lnTo>
                  <a:lnTo>
                    <a:pt x="7091887" y="0"/>
                  </a:lnTo>
                  <a:lnTo>
                    <a:pt x="0" y="0"/>
                  </a:lnTo>
                  <a:close/>
                  <a:moveTo>
                    <a:pt x="7030927" y="9570742"/>
                  </a:moveTo>
                  <a:lnTo>
                    <a:pt x="59690" y="9570742"/>
                  </a:lnTo>
                  <a:lnTo>
                    <a:pt x="59690" y="59690"/>
                  </a:lnTo>
                  <a:lnTo>
                    <a:pt x="7030927" y="59690"/>
                  </a:lnTo>
                  <a:lnTo>
                    <a:pt x="7030927" y="9570742"/>
                  </a:lnTo>
                  <a:close/>
                </a:path>
              </a:pathLst>
            </a:custGeom>
            <a:solidFill>
              <a:srgbClr val="595C63"/>
            </a:solidFill>
          </p:spPr>
          <p:txBody>
            <a:bodyPr/>
            <a:lstStyle/>
            <a:p>
              <a:endParaRPr lang="en-US" sz="1200"/>
            </a:p>
          </p:txBody>
        </p:sp>
      </p:grpSp>
      <p:grpSp>
        <p:nvGrpSpPr>
          <p:cNvPr id="21" name="Group 21">
            <a:extLst>
              <a:ext uri="{C183D7F6-B498-43B3-948B-1728B52AA6E4}">
                <adec:decorative xmlns:adec="http://schemas.microsoft.com/office/drawing/2017/decorative" val="1"/>
              </a:ext>
            </a:extLst>
          </p:cNvPr>
          <p:cNvGrpSpPr/>
          <p:nvPr/>
        </p:nvGrpSpPr>
        <p:grpSpPr>
          <a:xfrm>
            <a:off x="7032816" y="5682387"/>
            <a:ext cx="3584443" cy="592699"/>
            <a:chOff x="0" y="0"/>
            <a:chExt cx="728055" cy="154680"/>
          </a:xfrm>
        </p:grpSpPr>
        <p:sp>
          <p:nvSpPr>
            <p:cNvPr id="22" name="Freeform 22"/>
            <p:cNvSpPr/>
            <p:nvPr/>
          </p:nvSpPr>
          <p:spPr>
            <a:xfrm>
              <a:off x="0" y="0"/>
              <a:ext cx="728055" cy="154679"/>
            </a:xfrm>
            <a:custGeom>
              <a:avLst/>
              <a:gdLst/>
              <a:ahLst/>
              <a:cxnLst/>
              <a:rect l="l" t="t" r="r" b="b"/>
              <a:pathLst>
                <a:path w="728055" h="154679">
                  <a:moveTo>
                    <a:pt x="0" y="0"/>
                  </a:moveTo>
                  <a:lnTo>
                    <a:pt x="728055" y="0"/>
                  </a:lnTo>
                  <a:lnTo>
                    <a:pt x="728055" y="154679"/>
                  </a:lnTo>
                  <a:lnTo>
                    <a:pt x="0" y="154679"/>
                  </a:lnTo>
                  <a:close/>
                </a:path>
              </a:pathLst>
            </a:custGeom>
            <a:solidFill>
              <a:srgbClr val="595C63"/>
            </a:solidFill>
          </p:spPr>
          <p:txBody>
            <a:bodyPr/>
            <a:lstStyle/>
            <a:p>
              <a:endParaRPr lang="en-US" sz="1200"/>
            </a:p>
          </p:txBody>
        </p:sp>
      </p:grpSp>
      <p:sp>
        <p:nvSpPr>
          <p:cNvPr id="26" name="TextBox 26"/>
          <p:cNvSpPr txBox="1">
            <a:spLocks noGrp="1"/>
          </p:cNvSpPr>
          <p:nvPr>
            <p:ph type="title" idx="4294967295"/>
          </p:nvPr>
        </p:nvSpPr>
        <p:spPr>
          <a:xfrm>
            <a:off x="2188661" y="1360562"/>
            <a:ext cx="7814676"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609630">
              <a:lnSpc>
                <a:spcPts val="4800"/>
              </a:lnSpc>
              <a:spcBef>
                <a:spcPts val="0"/>
              </a:spcBef>
              <a:defRPr/>
            </a:pPr>
            <a:r>
              <a:rPr lang="en-US" sz="4800" b="1" dirty="0">
                <a:latin typeface="Roboto Bold"/>
                <a:ea typeface="Roboto Bold"/>
                <a:cs typeface="Roboto Bold"/>
                <a:sym typeface="Roboto Bold"/>
              </a:rPr>
              <a:t>Commonly Required Scopes</a:t>
            </a:r>
          </a:p>
        </p:txBody>
      </p:sp>
      <p:sp>
        <p:nvSpPr>
          <p:cNvPr id="28" name="TextBox 28"/>
          <p:cNvSpPr txBox="1"/>
          <p:nvPr/>
        </p:nvSpPr>
        <p:spPr>
          <a:xfrm>
            <a:off x="2491662" y="3005420"/>
            <a:ext cx="2427297" cy="218008"/>
          </a:xfrm>
          <a:prstGeom prst="rect">
            <a:avLst/>
          </a:prstGeom>
        </p:spPr>
        <p:txBody>
          <a:bodyPr lIns="0" tIns="0" rIns="0" bIns="0" rtlCol="0" anchor="t">
            <a:spAutoFit/>
          </a:bodyPr>
          <a:lstStyle/>
          <a:p>
            <a:pPr>
              <a:lnSpc>
                <a:spcPts val="1667"/>
              </a:lnSpc>
            </a:pPr>
            <a:r>
              <a:rPr lang="en-US" sz="1667" b="1" dirty="0">
                <a:solidFill>
                  <a:srgbClr val="1D1D1D"/>
                </a:solidFill>
                <a:latin typeface="Roboto Bold"/>
                <a:ea typeface="Roboto Bold"/>
                <a:cs typeface="Roboto Bold"/>
                <a:sym typeface="Roboto Bold"/>
              </a:rPr>
              <a:t>Subcontractors	</a:t>
            </a:r>
          </a:p>
        </p:txBody>
      </p:sp>
      <p:sp>
        <p:nvSpPr>
          <p:cNvPr id="30" name="TextBox 30"/>
          <p:cNvSpPr txBox="1"/>
          <p:nvPr/>
        </p:nvSpPr>
        <p:spPr>
          <a:xfrm>
            <a:off x="1848055" y="3276601"/>
            <a:ext cx="3231945" cy="1661993"/>
          </a:xfrm>
          <a:prstGeom prst="rect">
            <a:avLst/>
          </a:prstGeom>
        </p:spPr>
        <p:txBody>
          <a:bodyPr wrap="square" lIns="0" tIns="0" rIns="0" bIns="0" rtlCol="0" anchor="t">
            <a:spAutoFit/>
          </a:bodyPr>
          <a:lstStyle/>
          <a:p>
            <a:pPr marL="190510" indent="-190510">
              <a:buFont typeface="Arial" panose="020B0604020202020204" pitchFamily="34" charset="0"/>
              <a:buChar char="•"/>
            </a:pPr>
            <a:r>
              <a:rPr lang="en-US" sz="1200" dirty="0">
                <a:latin typeface="Roboto" panose="02000000000000000000" pitchFamily="2" charset="0"/>
                <a:ea typeface="Roboto" panose="02000000000000000000" pitchFamily="2" charset="0"/>
                <a:cs typeface="Roboto" panose="02000000000000000000" pitchFamily="2" charset="0"/>
              </a:rPr>
              <a:t>CIP Structures &amp; Flatwork</a:t>
            </a:r>
          </a:p>
          <a:p>
            <a:pPr marL="190510" indent="-190510">
              <a:buFont typeface="Arial" panose="020B0604020202020204" pitchFamily="34" charset="0"/>
              <a:buChar char="•"/>
            </a:pPr>
            <a:r>
              <a:rPr lang="en-US" sz="1200" dirty="0">
                <a:latin typeface="Roboto" panose="02000000000000000000" pitchFamily="2" charset="0"/>
                <a:ea typeface="Roboto" panose="02000000000000000000" pitchFamily="2" charset="0"/>
                <a:cs typeface="Roboto" panose="02000000000000000000" pitchFamily="2" charset="0"/>
              </a:rPr>
              <a:t>Asphalt Placement &amp; Milling</a:t>
            </a:r>
          </a:p>
          <a:p>
            <a:pPr marL="190510" indent="-190510">
              <a:buFont typeface="Arial" panose="020B0604020202020204" pitchFamily="34" charset="0"/>
              <a:buChar char="•"/>
            </a:pPr>
            <a:r>
              <a:rPr lang="en-US" sz="1200" dirty="0">
                <a:latin typeface="Roboto" panose="02000000000000000000" pitchFamily="2" charset="0"/>
                <a:ea typeface="Roboto" panose="02000000000000000000" pitchFamily="2" charset="0"/>
                <a:cs typeface="Roboto" panose="02000000000000000000" pitchFamily="2" charset="0"/>
              </a:rPr>
              <a:t>Electrical &amp; Mechanical</a:t>
            </a:r>
          </a:p>
          <a:p>
            <a:pPr marL="190510" indent="-190510">
              <a:buFont typeface="Arial" panose="020B0604020202020204" pitchFamily="34" charset="0"/>
              <a:buChar char="•"/>
            </a:pPr>
            <a:r>
              <a:rPr lang="en-US" sz="1200" dirty="0">
                <a:latin typeface="Roboto" panose="02000000000000000000" pitchFamily="2" charset="0"/>
                <a:ea typeface="Roboto" panose="02000000000000000000" pitchFamily="2" charset="0"/>
                <a:cs typeface="Roboto" panose="02000000000000000000" pitchFamily="2" charset="0"/>
              </a:rPr>
              <a:t>Utilities (Storm, Water, Sanitary)</a:t>
            </a:r>
          </a:p>
          <a:p>
            <a:pPr marL="190510" indent="-190510">
              <a:buFont typeface="Arial" panose="020B0604020202020204" pitchFamily="34" charset="0"/>
              <a:buChar char="•"/>
            </a:pPr>
            <a:r>
              <a:rPr lang="en-US" sz="1200" dirty="0">
                <a:latin typeface="Roboto" panose="02000000000000000000" pitchFamily="2" charset="0"/>
                <a:ea typeface="Roboto" panose="02000000000000000000" pitchFamily="2" charset="0"/>
                <a:cs typeface="Roboto" panose="02000000000000000000" pitchFamily="2" charset="0"/>
              </a:rPr>
              <a:t>Saw Cutting &amp; Joint Sealant</a:t>
            </a:r>
          </a:p>
          <a:p>
            <a:pPr marL="190510" indent="-190510">
              <a:buFont typeface="Arial" panose="020B0604020202020204" pitchFamily="34" charset="0"/>
              <a:buChar char="•"/>
            </a:pPr>
            <a:r>
              <a:rPr lang="en-US" sz="1200" dirty="0">
                <a:latin typeface="Roboto" panose="02000000000000000000" pitchFamily="2" charset="0"/>
                <a:ea typeface="Roboto" panose="02000000000000000000" pitchFamily="2" charset="0"/>
                <a:cs typeface="Roboto" panose="02000000000000000000" pitchFamily="2" charset="0"/>
              </a:rPr>
              <a:t>Traffic Control, Striping and Signage</a:t>
            </a:r>
          </a:p>
          <a:p>
            <a:pPr marL="190510" indent="-190510">
              <a:buFont typeface="Arial" panose="020B0604020202020204" pitchFamily="34" charset="0"/>
              <a:buChar char="•"/>
            </a:pPr>
            <a:r>
              <a:rPr lang="en-US" sz="1200" dirty="0">
                <a:latin typeface="Roboto" panose="02000000000000000000" pitchFamily="2" charset="0"/>
                <a:ea typeface="Roboto" panose="02000000000000000000" pitchFamily="2" charset="0"/>
                <a:cs typeface="Roboto" panose="02000000000000000000" pitchFamily="2" charset="0"/>
              </a:rPr>
              <a:t>Hourly Trucking</a:t>
            </a:r>
          </a:p>
          <a:p>
            <a:pPr marL="190510" indent="-190510">
              <a:buFont typeface="Arial" panose="020B0604020202020204" pitchFamily="34" charset="0"/>
              <a:buChar char="•"/>
            </a:pPr>
            <a:r>
              <a:rPr lang="en-US" sz="1200" dirty="0">
                <a:latin typeface="Roboto" panose="02000000000000000000" pitchFamily="2" charset="0"/>
                <a:ea typeface="Roboto" panose="02000000000000000000" pitchFamily="2" charset="0"/>
                <a:cs typeface="Roboto" panose="02000000000000000000" pitchFamily="2" charset="0"/>
              </a:rPr>
              <a:t>Sweeping, Erosion Control &amp; Seeding</a:t>
            </a:r>
          </a:p>
          <a:p>
            <a:pPr marL="190510" indent="-190510">
              <a:buFont typeface="Arial" panose="020B0604020202020204" pitchFamily="34" charset="0"/>
              <a:buChar char="•"/>
            </a:pPr>
            <a:r>
              <a:rPr lang="en-US" sz="1200" dirty="0">
                <a:latin typeface="Roboto" panose="02000000000000000000" pitchFamily="2" charset="0"/>
                <a:ea typeface="Roboto" panose="02000000000000000000" pitchFamily="2" charset="0"/>
                <a:cs typeface="Roboto" panose="02000000000000000000" pitchFamily="2" charset="0"/>
              </a:rPr>
              <a:t>Quality Control &amp; Survey</a:t>
            </a:r>
          </a:p>
        </p:txBody>
      </p:sp>
      <p:sp>
        <p:nvSpPr>
          <p:cNvPr id="31" name="TextBox 31"/>
          <p:cNvSpPr txBox="1"/>
          <p:nvPr/>
        </p:nvSpPr>
        <p:spPr>
          <a:xfrm>
            <a:off x="8331200" y="3005305"/>
            <a:ext cx="2427297" cy="218008"/>
          </a:xfrm>
          <a:prstGeom prst="rect">
            <a:avLst/>
          </a:prstGeom>
        </p:spPr>
        <p:txBody>
          <a:bodyPr lIns="0" tIns="0" rIns="0" bIns="0" rtlCol="0" anchor="t">
            <a:spAutoFit/>
          </a:bodyPr>
          <a:lstStyle/>
          <a:p>
            <a:pPr>
              <a:lnSpc>
                <a:spcPts val="1667"/>
              </a:lnSpc>
            </a:pPr>
            <a:r>
              <a:rPr lang="en-US" sz="1667" b="1" dirty="0">
                <a:solidFill>
                  <a:srgbClr val="1D1D1D"/>
                </a:solidFill>
                <a:latin typeface="Roboto Bold"/>
                <a:ea typeface="Roboto Bold"/>
                <a:cs typeface="Roboto Bold"/>
                <a:sym typeface="Roboto Bold"/>
              </a:rPr>
              <a:t>Suppliers</a:t>
            </a:r>
          </a:p>
        </p:txBody>
      </p:sp>
      <p:sp>
        <p:nvSpPr>
          <p:cNvPr id="32" name="TextBox 32"/>
          <p:cNvSpPr txBox="1"/>
          <p:nvPr/>
        </p:nvSpPr>
        <p:spPr>
          <a:xfrm>
            <a:off x="7315200" y="3276600"/>
            <a:ext cx="3028745" cy="1292662"/>
          </a:xfrm>
          <a:prstGeom prst="rect">
            <a:avLst/>
          </a:prstGeom>
        </p:spPr>
        <p:txBody>
          <a:bodyPr wrap="square" lIns="0" tIns="0" rIns="0" bIns="0" rtlCol="0" anchor="t">
            <a:spAutoFit/>
          </a:bodyPr>
          <a:lstStyle/>
          <a:p>
            <a:pPr marL="190510" indent="-190510" defTabSz="609630">
              <a:buFont typeface="Arial" panose="020B0604020202020204" pitchFamily="34" charset="0"/>
              <a:buChar char="•"/>
              <a:defRPr/>
            </a:pPr>
            <a:r>
              <a:rPr lang="en-US" sz="1200" kern="0" dirty="0">
                <a:solidFill>
                  <a:sysClr val="windowText" lastClr="000000"/>
                </a:solidFill>
                <a:latin typeface="Roboto" panose="02000000000000000000" pitchFamily="2" charset="0"/>
                <a:ea typeface="Roboto" panose="02000000000000000000" pitchFamily="2" charset="0"/>
                <a:cs typeface="Roboto" panose="02000000000000000000" pitchFamily="2" charset="0"/>
              </a:rPr>
              <a:t>Concrete Paving Accessories</a:t>
            </a:r>
          </a:p>
          <a:p>
            <a:pPr marL="190510" indent="-190510" defTabSz="609630">
              <a:buFont typeface="Arial" panose="020B0604020202020204" pitchFamily="34" charset="0"/>
              <a:buChar char="•"/>
              <a:defRPr/>
            </a:pPr>
            <a:r>
              <a:rPr lang="en-US" sz="1200" kern="0" dirty="0">
                <a:solidFill>
                  <a:sysClr val="windowText" lastClr="000000"/>
                </a:solidFill>
                <a:latin typeface="Roboto" panose="02000000000000000000" pitchFamily="2" charset="0"/>
                <a:ea typeface="Roboto" panose="02000000000000000000" pitchFamily="2" charset="0"/>
                <a:cs typeface="Roboto" panose="02000000000000000000" pitchFamily="2" charset="0"/>
              </a:rPr>
              <a:t>Aggregates</a:t>
            </a:r>
          </a:p>
          <a:p>
            <a:pPr marL="190510" indent="-190510" defTabSz="609630">
              <a:buFont typeface="Arial" panose="020B0604020202020204" pitchFamily="34" charset="0"/>
              <a:buChar char="•"/>
              <a:defRPr/>
            </a:pPr>
            <a:r>
              <a:rPr lang="en-US" sz="1200" kern="0" dirty="0">
                <a:solidFill>
                  <a:sysClr val="windowText" lastClr="000000"/>
                </a:solidFill>
                <a:latin typeface="Roboto" panose="02000000000000000000" pitchFamily="2" charset="0"/>
                <a:ea typeface="Roboto" panose="02000000000000000000" pitchFamily="2" charset="0"/>
                <a:cs typeface="Roboto" panose="02000000000000000000" pitchFamily="2" charset="0"/>
              </a:rPr>
              <a:t>Geotextiles </a:t>
            </a:r>
          </a:p>
          <a:p>
            <a:pPr marL="190510" indent="-190510" defTabSz="609630">
              <a:buFont typeface="Arial" panose="020B0604020202020204" pitchFamily="34" charset="0"/>
              <a:buChar char="•"/>
              <a:defRPr/>
            </a:pPr>
            <a:r>
              <a:rPr lang="en-US" sz="1200" kern="0" dirty="0">
                <a:solidFill>
                  <a:sysClr val="windowText" lastClr="000000"/>
                </a:solidFill>
                <a:latin typeface="Roboto" panose="02000000000000000000" pitchFamily="2" charset="0"/>
                <a:ea typeface="Roboto" panose="02000000000000000000" pitchFamily="2" charset="0"/>
                <a:cs typeface="Roboto" panose="02000000000000000000" pitchFamily="2" charset="0"/>
              </a:rPr>
              <a:t>Ready-Mix</a:t>
            </a:r>
          </a:p>
          <a:p>
            <a:pPr marL="190510" indent="-190510" defTabSz="609630">
              <a:buFont typeface="Arial" panose="020B0604020202020204" pitchFamily="34" charset="0"/>
              <a:buChar char="•"/>
              <a:defRPr/>
            </a:pPr>
            <a:r>
              <a:rPr lang="en-US" sz="1200" kern="0" dirty="0">
                <a:solidFill>
                  <a:sysClr val="windowText" lastClr="000000"/>
                </a:solidFill>
                <a:latin typeface="Roboto" panose="02000000000000000000" pitchFamily="2" charset="0"/>
                <a:ea typeface="Roboto" panose="02000000000000000000" pitchFamily="2" charset="0"/>
                <a:cs typeface="Roboto" panose="02000000000000000000" pitchFamily="2" charset="0"/>
              </a:rPr>
              <a:t>Pipe Products &amp; Structures</a:t>
            </a:r>
          </a:p>
          <a:p>
            <a:pPr marL="190510" indent="-190510" defTabSz="609630">
              <a:buFont typeface="Arial" panose="020B0604020202020204" pitchFamily="34" charset="0"/>
              <a:buChar char="•"/>
              <a:defRPr/>
            </a:pPr>
            <a:r>
              <a:rPr lang="en-US" sz="1200" kern="0" dirty="0">
                <a:solidFill>
                  <a:sysClr val="windowText" lastClr="000000"/>
                </a:solidFill>
                <a:latin typeface="Roboto" panose="02000000000000000000" pitchFamily="2" charset="0"/>
                <a:ea typeface="Roboto" panose="02000000000000000000" pitchFamily="2" charset="0"/>
                <a:cs typeface="Roboto" panose="02000000000000000000" pitchFamily="2" charset="0"/>
              </a:rPr>
              <a:t>Reinforcing Steel</a:t>
            </a:r>
          </a:p>
          <a:p>
            <a:pPr marL="190510" indent="-190510" defTabSz="609630">
              <a:buFont typeface="Arial" panose="020B0604020202020204" pitchFamily="34" charset="0"/>
              <a:buChar char="•"/>
              <a:defRPr/>
            </a:pPr>
            <a:r>
              <a:rPr lang="en-US" sz="1200" kern="0" dirty="0">
                <a:solidFill>
                  <a:sysClr val="windowText" lastClr="000000"/>
                </a:solidFill>
                <a:latin typeface="Roboto" panose="02000000000000000000" pitchFamily="2" charset="0"/>
                <a:ea typeface="Roboto" panose="02000000000000000000" pitchFamily="2" charset="0"/>
                <a:cs typeface="Roboto" panose="02000000000000000000" pitchFamily="2" charset="0"/>
              </a:rPr>
              <a:t>Fabricated Metals</a:t>
            </a:r>
          </a:p>
        </p:txBody>
      </p:sp>
      <p:sp>
        <p:nvSpPr>
          <p:cNvPr id="33" name="Freeform 33">
            <a:extLst>
              <a:ext uri="{C183D7F6-B498-43B3-948B-1728B52AA6E4}">
                <adec:decorative xmlns:adec="http://schemas.microsoft.com/office/drawing/2017/decorative" val="1"/>
              </a:ext>
            </a:extLst>
          </p:cNvPr>
          <p:cNvSpPr/>
          <p:nvPr/>
        </p:nvSpPr>
        <p:spPr>
          <a:xfrm>
            <a:off x="10962466" y="685800"/>
            <a:ext cx="539684" cy="324485"/>
          </a:xfrm>
          <a:custGeom>
            <a:avLst/>
            <a:gdLst/>
            <a:ahLst/>
            <a:cxnLst/>
            <a:rect l="l" t="t" r="r" b="b"/>
            <a:pathLst>
              <a:path w="809526" h="486728">
                <a:moveTo>
                  <a:pt x="0" y="0"/>
                </a:moveTo>
                <a:lnTo>
                  <a:pt x="809527" y="0"/>
                </a:lnTo>
                <a:lnTo>
                  <a:pt x="809527" y="486728"/>
                </a:lnTo>
                <a:lnTo>
                  <a:pt x="0" y="4867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4" name="Freeform 34" descr="Millstone Weber Logo">
            <a:extLst>
              <a:ext uri="{C183D7F6-B498-43B3-948B-1728B52AA6E4}">
                <adec:decorative xmlns:adec="http://schemas.microsoft.com/office/drawing/2017/decorative" val="0"/>
              </a:ext>
            </a:extLst>
          </p:cNvPr>
          <p:cNvSpPr/>
          <p:nvPr/>
        </p:nvSpPr>
        <p:spPr>
          <a:xfrm>
            <a:off x="10639963" y="6248653"/>
            <a:ext cx="1371071" cy="431271"/>
          </a:xfrm>
          <a:custGeom>
            <a:avLst/>
            <a:gdLst/>
            <a:ahLst/>
            <a:cxnLst/>
            <a:rect l="l" t="t" r="r" b="b"/>
            <a:pathLst>
              <a:path w="2056607" h="646907">
                <a:moveTo>
                  <a:pt x="0" y="0"/>
                </a:moveTo>
                <a:lnTo>
                  <a:pt x="2056607" y="0"/>
                </a:lnTo>
                <a:lnTo>
                  <a:pt x="2056607" y="646907"/>
                </a:lnTo>
                <a:lnTo>
                  <a:pt x="0" y="646907"/>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sz="12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5">
            <a:extLst>
              <a:ext uri="{FF2B5EF4-FFF2-40B4-BE49-F238E27FC236}">
                <a16:creationId xmlns:a16="http://schemas.microsoft.com/office/drawing/2014/main" id="{A0B436E2-F164-23E6-9383-0D79EA31043B}"/>
              </a:ext>
              <a:ext uri="{C183D7F6-B498-43B3-948B-1728B52AA6E4}">
                <adec:decorative xmlns:adec="http://schemas.microsoft.com/office/drawing/2017/decorative" val="1"/>
              </a:ext>
            </a:extLst>
          </p:cNvPr>
          <p:cNvGrpSpPr/>
          <p:nvPr/>
        </p:nvGrpSpPr>
        <p:grpSpPr>
          <a:xfrm>
            <a:off x="-11216" y="-123257"/>
            <a:ext cx="12254016" cy="2001329"/>
            <a:chOff x="0" y="0"/>
            <a:chExt cx="1139789" cy="586784"/>
          </a:xfrm>
          <a:solidFill>
            <a:schemeClr val="bg1">
              <a:lumMod val="85000"/>
            </a:schemeClr>
          </a:solidFill>
        </p:grpSpPr>
        <p:sp>
          <p:nvSpPr>
            <p:cNvPr id="34" name="Freeform 6">
              <a:extLst>
                <a:ext uri="{FF2B5EF4-FFF2-40B4-BE49-F238E27FC236}">
                  <a16:creationId xmlns:a16="http://schemas.microsoft.com/office/drawing/2014/main" id="{99745091-618F-2532-24EF-8D75129C82C9}"/>
                </a:ext>
              </a:extLst>
            </p:cNvPr>
            <p:cNvSpPr/>
            <p:nvPr/>
          </p:nvSpPr>
          <p:spPr>
            <a:xfrm>
              <a:off x="0" y="0"/>
              <a:ext cx="1139789" cy="586784"/>
            </a:xfrm>
            <a:custGeom>
              <a:avLst/>
              <a:gdLst/>
              <a:ahLst/>
              <a:cxnLst/>
              <a:rect l="l" t="t" r="r" b="b"/>
              <a:pathLst>
                <a:path w="1139789" h="586784">
                  <a:moveTo>
                    <a:pt x="0" y="0"/>
                  </a:moveTo>
                  <a:lnTo>
                    <a:pt x="1139789" y="0"/>
                  </a:lnTo>
                  <a:lnTo>
                    <a:pt x="1139789" y="586784"/>
                  </a:lnTo>
                  <a:lnTo>
                    <a:pt x="0" y="586784"/>
                  </a:lnTo>
                  <a:close/>
                </a:path>
              </a:pathLst>
            </a:custGeom>
            <a:grpFill/>
          </p:spPr>
          <p:txBody>
            <a:bodyPr/>
            <a:lstStyle/>
            <a:p>
              <a:endParaRPr lang="en-US" sz="1200"/>
            </a:p>
          </p:txBody>
        </p:sp>
      </p:grpSp>
      <p:sp>
        <p:nvSpPr>
          <p:cNvPr id="2" name="TextBox 2">
            <a:extLst>
              <a:ext uri="{C183D7F6-B498-43B3-948B-1728B52AA6E4}">
                <adec:decorative xmlns:adec="http://schemas.microsoft.com/office/drawing/2017/decorative" val="1"/>
              </a:ext>
            </a:extLst>
          </p:cNvPr>
          <p:cNvSpPr txBox="1">
            <a:spLocks noGrp="1"/>
          </p:cNvSpPr>
          <p:nvPr>
            <p:ph type="title" idx="4294967295"/>
          </p:nvPr>
        </p:nvSpPr>
        <p:spPr>
          <a:xfrm>
            <a:off x="3867283" y="1146175"/>
            <a:ext cx="4457435" cy="8335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609630">
              <a:lnSpc>
                <a:spcPts val="6453"/>
              </a:lnSpc>
              <a:spcBef>
                <a:spcPts val="0"/>
              </a:spcBef>
              <a:defRPr/>
            </a:pPr>
            <a:r>
              <a:rPr lang="en-US" sz="5866" dirty="0">
                <a:solidFill>
                  <a:srgbClr val="01AF7C"/>
                </a:solidFill>
                <a:latin typeface="Roboto"/>
                <a:ea typeface="Roboto"/>
                <a:cs typeface="Roboto"/>
                <a:sym typeface="Roboto"/>
              </a:rPr>
              <a:t>Thank You</a:t>
            </a:r>
          </a:p>
        </p:txBody>
      </p:sp>
      <p:sp>
        <p:nvSpPr>
          <p:cNvPr id="3" name="TextBox 3">
            <a:extLst>
              <a:ext uri="{C183D7F6-B498-43B3-948B-1728B52AA6E4}">
                <adec:decorative xmlns:adec="http://schemas.microsoft.com/office/drawing/2017/decorative" val="1"/>
              </a:ext>
            </a:extLst>
          </p:cNvPr>
          <p:cNvSpPr txBox="1"/>
          <p:nvPr/>
        </p:nvSpPr>
        <p:spPr>
          <a:xfrm>
            <a:off x="4519571" y="3112163"/>
            <a:ext cx="3152859" cy="522579"/>
          </a:xfrm>
          <a:prstGeom prst="rect">
            <a:avLst/>
          </a:prstGeom>
        </p:spPr>
        <p:txBody>
          <a:bodyPr lIns="0" tIns="0" rIns="0" bIns="0" rtlCol="0" anchor="t">
            <a:spAutoFit/>
          </a:bodyPr>
          <a:lstStyle/>
          <a:p>
            <a:pPr algn="ctr">
              <a:lnSpc>
                <a:spcPts val="2080"/>
              </a:lnSpc>
            </a:pPr>
            <a:r>
              <a:rPr lang="en-US" sz="1600" dirty="0">
                <a:solidFill>
                  <a:srgbClr val="131114"/>
                </a:solidFill>
                <a:latin typeface="Roboto"/>
                <a:ea typeface="Roboto"/>
                <a:cs typeface="Roboto"/>
                <a:sym typeface="Roboto"/>
              </a:rPr>
              <a:t>www.millstoneweber.com/</a:t>
            </a:r>
          </a:p>
          <a:p>
            <a:pPr algn="ctr">
              <a:lnSpc>
                <a:spcPts val="2080"/>
              </a:lnSpc>
            </a:pPr>
            <a:r>
              <a:rPr lang="en-US" sz="1600" dirty="0">
                <a:solidFill>
                  <a:srgbClr val="131114"/>
                </a:solidFill>
                <a:latin typeface="Roboto"/>
                <a:ea typeface="Roboto"/>
                <a:cs typeface="Roboto"/>
                <a:sym typeface="Roboto"/>
              </a:rPr>
              <a:t>suppliers-registration/</a:t>
            </a:r>
          </a:p>
        </p:txBody>
      </p:sp>
      <p:sp>
        <p:nvSpPr>
          <p:cNvPr id="4" name="TextBox 4">
            <a:extLst>
              <a:ext uri="{C183D7F6-B498-43B3-948B-1728B52AA6E4}">
                <adec:decorative xmlns:adec="http://schemas.microsoft.com/office/drawing/2017/decorative" val="1"/>
              </a:ext>
            </a:extLst>
          </p:cNvPr>
          <p:cNvSpPr txBox="1"/>
          <p:nvPr/>
        </p:nvSpPr>
        <p:spPr>
          <a:xfrm>
            <a:off x="4519571" y="2696376"/>
            <a:ext cx="3152859" cy="276807"/>
          </a:xfrm>
          <a:prstGeom prst="rect">
            <a:avLst/>
          </a:prstGeom>
          <a:solidFill>
            <a:srgbClr val="52555D"/>
          </a:solidFill>
        </p:spPr>
        <p:txBody>
          <a:bodyPr lIns="0" tIns="0" rIns="0" bIns="0" rtlCol="0" anchor="t">
            <a:spAutoFit/>
          </a:bodyPr>
          <a:lstStyle/>
          <a:p>
            <a:pPr algn="ctr">
              <a:lnSpc>
                <a:spcPts val="2253"/>
              </a:lnSpc>
            </a:pPr>
            <a:r>
              <a:rPr lang="en-US" sz="1733" dirty="0">
                <a:solidFill>
                  <a:schemeClr val="bg1"/>
                </a:solidFill>
                <a:latin typeface="Roboto"/>
                <a:ea typeface="Roboto"/>
                <a:cs typeface="Roboto"/>
                <a:sym typeface="Roboto"/>
              </a:rPr>
              <a:t>Subcontractor Info</a:t>
            </a:r>
          </a:p>
        </p:txBody>
      </p:sp>
      <p:sp>
        <p:nvSpPr>
          <p:cNvPr id="5" name="TextBox 5">
            <a:extLst>
              <a:ext uri="{C183D7F6-B498-43B3-948B-1728B52AA6E4}">
                <adec:decorative xmlns:adec="http://schemas.microsoft.com/office/drawing/2017/decorative" val="1"/>
              </a:ext>
            </a:extLst>
          </p:cNvPr>
          <p:cNvSpPr txBox="1"/>
          <p:nvPr/>
        </p:nvSpPr>
        <p:spPr>
          <a:xfrm>
            <a:off x="4519571" y="4622941"/>
            <a:ext cx="3152859" cy="253274"/>
          </a:xfrm>
          <a:prstGeom prst="rect">
            <a:avLst/>
          </a:prstGeom>
        </p:spPr>
        <p:txBody>
          <a:bodyPr lIns="0" tIns="0" rIns="0" bIns="0" rtlCol="0" anchor="t">
            <a:spAutoFit/>
          </a:bodyPr>
          <a:lstStyle/>
          <a:p>
            <a:pPr algn="ctr">
              <a:lnSpc>
                <a:spcPts val="2080"/>
              </a:lnSpc>
            </a:pPr>
            <a:r>
              <a:rPr lang="en-US" sz="1600" dirty="0">
                <a:solidFill>
                  <a:srgbClr val="131114"/>
                </a:solidFill>
                <a:latin typeface="Roboto"/>
                <a:ea typeface="Roboto"/>
                <a:cs typeface="Roboto"/>
                <a:sym typeface="Roboto"/>
              </a:rPr>
              <a:t>Bids@millstoneweber.com</a:t>
            </a:r>
          </a:p>
        </p:txBody>
      </p:sp>
      <p:sp>
        <p:nvSpPr>
          <p:cNvPr id="6" name="TextBox 6">
            <a:extLst>
              <a:ext uri="{C183D7F6-B498-43B3-948B-1728B52AA6E4}">
                <adec:decorative xmlns:adec="http://schemas.microsoft.com/office/drawing/2017/decorative" val="1"/>
              </a:ext>
            </a:extLst>
          </p:cNvPr>
          <p:cNvSpPr txBox="1"/>
          <p:nvPr/>
        </p:nvSpPr>
        <p:spPr>
          <a:xfrm>
            <a:off x="4519571" y="4208820"/>
            <a:ext cx="3152859" cy="276807"/>
          </a:xfrm>
          <a:prstGeom prst="rect">
            <a:avLst/>
          </a:prstGeom>
          <a:solidFill>
            <a:srgbClr val="01AF7C"/>
          </a:solidFill>
        </p:spPr>
        <p:txBody>
          <a:bodyPr lIns="0" tIns="0" rIns="0" bIns="0" rtlCol="0" anchor="t">
            <a:spAutoFit/>
          </a:bodyPr>
          <a:lstStyle/>
          <a:p>
            <a:pPr algn="ctr">
              <a:lnSpc>
                <a:spcPts val="2253"/>
              </a:lnSpc>
            </a:pPr>
            <a:r>
              <a:rPr lang="en-US" sz="1733" dirty="0">
                <a:solidFill>
                  <a:schemeClr val="bg2">
                    <a:lumMod val="10000"/>
                  </a:schemeClr>
                </a:solidFill>
                <a:latin typeface="Roboto"/>
                <a:ea typeface="Roboto"/>
                <a:cs typeface="Roboto"/>
                <a:sym typeface="Roboto"/>
              </a:rPr>
              <a:t>EMAIL</a:t>
            </a:r>
          </a:p>
        </p:txBody>
      </p:sp>
      <p:sp>
        <p:nvSpPr>
          <p:cNvPr id="7" name="TextBox 7">
            <a:extLst>
              <a:ext uri="{C183D7F6-B498-43B3-948B-1728B52AA6E4}">
                <adec:decorative xmlns:adec="http://schemas.microsoft.com/office/drawing/2017/decorative" val="1"/>
              </a:ext>
            </a:extLst>
          </p:cNvPr>
          <p:cNvSpPr txBox="1"/>
          <p:nvPr/>
        </p:nvSpPr>
        <p:spPr>
          <a:xfrm>
            <a:off x="4519571" y="6107101"/>
            <a:ext cx="3152859" cy="253274"/>
          </a:xfrm>
          <a:prstGeom prst="rect">
            <a:avLst/>
          </a:prstGeom>
        </p:spPr>
        <p:txBody>
          <a:bodyPr lIns="0" tIns="0" rIns="0" bIns="0" rtlCol="0" anchor="t">
            <a:spAutoFit/>
          </a:bodyPr>
          <a:lstStyle/>
          <a:p>
            <a:pPr algn="ctr">
              <a:lnSpc>
                <a:spcPts val="2080"/>
              </a:lnSpc>
            </a:pPr>
            <a:r>
              <a:rPr lang="en-US" sz="1600" dirty="0">
                <a:solidFill>
                  <a:srgbClr val="131114"/>
                </a:solidFill>
                <a:latin typeface="Roboto"/>
                <a:ea typeface="Roboto"/>
                <a:cs typeface="Roboto"/>
                <a:sym typeface="Roboto"/>
              </a:rPr>
              <a:t>636.949.0038</a:t>
            </a:r>
          </a:p>
        </p:txBody>
      </p:sp>
      <p:sp>
        <p:nvSpPr>
          <p:cNvPr id="8" name="TextBox 8">
            <a:extLst>
              <a:ext uri="{C183D7F6-B498-43B3-948B-1728B52AA6E4}">
                <adec:decorative xmlns:adec="http://schemas.microsoft.com/office/drawing/2017/decorative" val="1"/>
              </a:ext>
            </a:extLst>
          </p:cNvPr>
          <p:cNvSpPr txBox="1"/>
          <p:nvPr/>
        </p:nvSpPr>
        <p:spPr>
          <a:xfrm>
            <a:off x="4519571" y="5691314"/>
            <a:ext cx="3152859" cy="276807"/>
          </a:xfrm>
          <a:prstGeom prst="rect">
            <a:avLst/>
          </a:prstGeom>
          <a:solidFill>
            <a:srgbClr val="52555D"/>
          </a:solidFill>
        </p:spPr>
        <p:txBody>
          <a:bodyPr lIns="0" tIns="0" rIns="0" bIns="0" rtlCol="0" anchor="t">
            <a:spAutoFit/>
          </a:bodyPr>
          <a:lstStyle/>
          <a:p>
            <a:pPr algn="ctr">
              <a:lnSpc>
                <a:spcPts val="2253"/>
              </a:lnSpc>
            </a:pPr>
            <a:r>
              <a:rPr lang="en-US" sz="1733" dirty="0">
                <a:solidFill>
                  <a:schemeClr val="bg1"/>
                </a:solidFill>
                <a:latin typeface="Roboto"/>
                <a:ea typeface="Roboto"/>
                <a:cs typeface="Roboto"/>
                <a:sym typeface="Roboto"/>
              </a:rPr>
              <a:t>PHONE NUMBER</a:t>
            </a:r>
          </a:p>
        </p:txBody>
      </p:sp>
      <p:grpSp>
        <p:nvGrpSpPr>
          <p:cNvPr id="9" name="Group 9">
            <a:extLst>
              <a:ext uri="{C183D7F6-B498-43B3-948B-1728B52AA6E4}">
                <adec:decorative xmlns:adec="http://schemas.microsoft.com/office/drawing/2017/decorative" val="1"/>
              </a:ext>
            </a:extLst>
          </p:cNvPr>
          <p:cNvGrpSpPr/>
          <p:nvPr/>
        </p:nvGrpSpPr>
        <p:grpSpPr>
          <a:xfrm rot="5400000">
            <a:off x="10509757" y="202563"/>
            <a:ext cx="132204" cy="3232283"/>
            <a:chOff x="0" y="0"/>
            <a:chExt cx="12543" cy="1276951"/>
          </a:xfrm>
        </p:grpSpPr>
        <p:sp>
          <p:nvSpPr>
            <p:cNvPr id="10" name="Freeform 10"/>
            <p:cNvSpPr/>
            <p:nvPr/>
          </p:nvSpPr>
          <p:spPr>
            <a:xfrm>
              <a:off x="0" y="0"/>
              <a:ext cx="12543" cy="1276951"/>
            </a:xfrm>
            <a:custGeom>
              <a:avLst/>
              <a:gdLst/>
              <a:ahLst/>
              <a:cxnLst/>
              <a:rect l="l" t="t" r="r" b="b"/>
              <a:pathLst>
                <a:path w="12543" h="1276951">
                  <a:moveTo>
                    <a:pt x="0" y="0"/>
                  </a:moveTo>
                  <a:lnTo>
                    <a:pt x="12543" y="0"/>
                  </a:lnTo>
                  <a:lnTo>
                    <a:pt x="12543" y="1276951"/>
                  </a:lnTo>
                  <a:lnTo>
                    <a:pt x="0" y="1276951"/>
                  </a:lnTo>
                  <a:close/>
                </a:path>
              </a:pathLst>
            </a:custGeom>
            <a:solidFill>
              <a:srgbClr val="01AF7C">
                <a:alpha val="93725"/>
              </a:srgbClr>
            </a:solidFill>
          </p:spPr>
          <p:txBody>
            <a:bodyPr/>
            <a:lstStyle/>
            <a:p>
              <a:endParaRPr lang="en-US" sz="1200"/>
            </a:p>
          </p:txBody>
        </p:sp>
        <p:sp>
          <p:nvSpPr>
            <p:cNvPr id="11" name="TextBox 11"/>
            <p:cNvSpPr txBox="1"/>
            <p:nvPr/>
          </p:nvSpPr>
          <p:spPr>
            <a:xfrm>
              <a:off x="0" y="9525"/>
              <a:ext cx="12543" cy="1267426"/>
            </a:xfrm>
            <a:prstGeom prst="rect">
              <a:avLst/>
            </a:prstGeom>
          </p:spPr>
          <p:txBody>
            <a:bodyPr lIns="33867" tIns="33867" rIns="33867" bIns="33867" rtlCol="0" anchor="ctr"/>
            <a:lstStyle/>
            <a:p>
              <a:pPr algn="ctr">
                <a:lnSpc>
                  <a:spcPts val="1540"/>
                </a:lnSpc>
              </a:pPr>
              <a:endParaRPr sz="1200"/>
            </a:p>
          </p:txBody>
        </p:sp>
      </p:grpSp>
      <p:grpSp>
        <p:nvGrpSpPr>
          <p:cNvPr id="12" name="Group 12">
            <a:extLst>
              <a:ext uri="{C183D7F6-B498-43B3-948B-1728B52AA6E4}">
                <adec:decorative xmlns:adec="http://schemas.microsoft.com/office/drawing/2017/decorative" val="1"/>
              </a:ext>
            </a:extLst>
          </p:cNvPr>
          <p:cNvGrpSpPr/>
          <p:nvPr/>
        </p:nvGrpSpPr>
        <p:grpSpPr>
          <a:xfrm rot="5400000">
            <a:off x="1550381" y="202219"/>
            <a:ext cx="133907" cy="3234668"/>
            <a:chOff x="0" y="0"/>
            <a:chExt cx="12763" cy="1277894"/>
          </a:xfrm>
        </p:grpSpPr>
        <p:sp>
          <p:nvSpPr>
            <p:cNvPr id="13" name="Freeform 13"/>
            <p:cNvSpPr/>
            <p:nvPr/>
          </p:nvSpPr>
          <p:spPr>
            <a:xfrm>
              <a:off x="0" y="0"/>
              <a:ext cx="12763" cy="1277894"/>
            </a:xfrm>
            <a:custGeom>
              <a:avLst/>
              <a:gdLst/>
              <a:ahLst/>
              <a:cxnLst/>
              <a:rect l="l" t="t" r="r" b="b"/>
              <a:pathLst>
                <a:path w="12763" h="1277894">
                  <a:moveTo>
                    <a:pt x="0" y="0"/>
                  </a:moveTo>
                  <a:lnTo>
                    <a:pt x="12763" y="0"/>
                  </a:lnTo>
                  <a:lnTo>
                    <a:pt x="12763" y="1277894"/>
                  </a:lnTo>
                  <a:lnTo>
                    <a:pt x="0" y="1277894"/>
                  </a:lnTo>
                  <a:close/>
                </a:path>
              </a:pathLst>
            </a:custGeom>
            <a:solidFill>
              <a:srgbClr val="01AF7C">
                <a:alpha val="93725"/>
              </a:srgbClr>
            </a:solidFill>
          </p:spPr>
          <p:txBody>
            <a:bodyPr/>
            <a:lstStyle/>
            <a:p>
              <a:endParaRPr lang="en-US" sz="1200"/>
            </a:p>
          </p:txBody>
        </p:sp>
        <p:sp>
          <p:nvSpPr>
            <p:cNvPr id="14" name="TextBox 14"/>
            <p:cNvSpPr txBox="1"/>
            <p:nvPr/>
          </p:nvSpPr>
          <p:spPr>
            <a:xfrm>
              <a:off x="0" y="9525"/>
              <a:ext cx="12763" cy="1268369"/>
            </a:xfrm>
            <a:prstGeom prst="rect">
              <a:avLst/>
            </a:prstGeom>
          </p:spPr>
          <p:txBody>
            <a:bodyPr lIns="33867" tIns="33867" rIns="33867" bIns="33867" rtlCol="0" anchor="ctr"/>
            <a:lstStyle/>
            <a:p>
              <a:pPr algn="ctr">
                <a:lnSpc>
                  <a:spcPts val="1540"/>
                </a:lnSpc>
              </a:pPr>
              <a:endParaRPr sz="1200"/>
            </a:p>
          </p:txBody>
        </p:sp>
      </p:grpSp>
      <p:sp>
        <p:nvSpPr>
          <p:cNvPr id="21" name="TextBox 3">
            <a:extLst>
              <a:ext uri="{FF2B5EF4-FFF2-40B4-BE49-F238E27FC236}">
                <a16:creationId xmlns:a16="http://schemas.microsoft.com/office/drawing/2014/main" id="{D0DE8624-6A46-F418-6BBD-0313F67AD991}"/>
              </a:ext>
              <a:ext uri="{C183D7F6-B498-43B3-948B-1728B52AA6E4}">
                <adec:decorative xmlns:adec="http://schemas.microsoft.com/office/drawing/2017/decorative" val="1"/>
              </a:ext>
            </a:extLst>
          </p:cNvPr>
          <p:cNvSpPr txBox="1"/>
          <p:nvPr/>
        </p:nvSpPr>
        <p:spPr>
          <a:xfrm>
            <a:off x="152400" y="3115032"/>
            <a:ext cx="3152859" cy="253274"/>
          </a:xfrm>
          <a:prstGeom prst="rect">
            <a:avLst/>
          </a:prstGeom>
        </p:spPr>
        <p:txBody>
          <a:bodyPr lIns="0" tIns="0" rIns="0" bIns="0" rtlCol="0" anchor="t">
            <a:spAutoFit/>
          </a:bodyPr>
          <a:lstStyle/>
          <a:p>
            <a:pPr algn="ctr">
              <a:lnSpc>
                <a:spcPts val="2080"/>
              </a:lnSpc>
            </a:pPr>
            <a:r>
              <a:rPr lang="en-US" sz="1600" dirty="0">
                <a:solidFill>
                  <a:srgbClr val="131114"/>
                </a:solidFill>
                <a:latin typeface="Roboto"/>
                <a:ea typeface="Roboto"/>
                <a:cs typeface="Roboto"/>
                <a:sym typeface="Roboto"/>
              </a:rPr>
              <a:t>VP – West Region</a:t>
            </a:r>
          </a:p>
        </p:txBody>
      </p:sp>
      <p:sp>
        <p:nvSpPr>
          <p:cNvPr id="22" name="TextBox 4">
            <a:extLst>
              <a:ext uri="{FF2B5EF4-FFF2-40B4-BE49-F238E27FC236}">
                <a16:creationId xmlns:a16="http://schemas.microsoft.com/office/drawing/2014/main" id="{9A7A38FB-CFD9-135D-F4E6-D66C0496B8CD}"/>
              </a:ext>
              <a:ext uri="{C183D7F6-B498-43B3-948B-1728B52AA6E4}">
                <adec:decorative xmlns:adec="http://schemas.microsoft.com/office/drawing/2017/decorative" val="1"/>
              </a:ext>
            </a:extLst>
          </p:cNvPr>
          <p:cNvSpPr txBox="1"/>
          <p:nvPr/>
        </p:nvSpPr>
        <p:spPr>
          <a:xfrm>
            <a:off x="152400" y="2699246"/>
            <a:ext cx="3152859" cy="276807"/>
          </a:xfrm>
          <a:prstGeom prst="rect">
            <a:avLst/>
          </a:prstGeom>
          <a:solidFill>
            <a:srgbClr val="52555D"/>
          </a:solidFill>
        </p:spPr>
        <p:txBody>
          <a:bodyPr lIns="0" tIns="0" rIns="0" bIns="0" rtlCol="0" anchor="t">
            <a:spAutoFit/>
          </a:bodyPr>
          <a:lstStyle/>
          <a:p>
            <a:pPr algn="ctr">
              <a:lnSpc>
                <a:spcPts val="2253"/>
              </a:lnSpc>
            </a:pPr>
            <a:r>
              <a:rPr lang="en-US" sz="1733" dirty="0">
                <a:solidFill>
                  <a:schemeClr val="bg1"/>
                </a:solidFill>
                <a:latin typeface="Roboto"/>
                <a:ea typeface="Roboto"/>
                <a:cs typeface="Roboto"/>
                <a:sym typeface="Roboto"/>
              </a:rPr>
              <a:t>Brandon Bates</a:t>
            </a:r>
          </a:p>
        </p:txBody>
      </p:sp>
      <p:sp>
        <p:nvSpPr>
          <p:cNvPr id="23" name="TextBox 5">
            <a:extLst>
              <a:ext uri="{FF2B5EF4-FFF2-40B4-BE49-F238E27FC236}">
                <a16:creationId xmlns:a16="http://schemas.microsoft.com/office/drawing/2014/main" id="{172F25BC-3A0F-F132-3A06-EDC341727EC3}"/>
              </a:ext>
              <a:ext uri="{C183D7F6-B498-43B3-948B-1728B52AA6E4}">
                <adec:decorative xmlns:adec="http://schemas.microsoft.com/office/drawing/2017/decorative" val="1"/>
              </a:ext>
            </a:extLst>
          </p:cNvPr>
          <p:cNvSpPr txBox="1"/>
          <p:nvPr/>
        </p:nvSpPr>
        <p:spPr>
          <a:xfrm>
            <a:off x="152400" y="4625810"/>
            <a:ext cx="3352800" cy="253274"/>
          </a:xfrm>
          <a:prstGeom prst="rect">
            <a:avLst/>
          </a:prstGeom>
        </p:spPr>
        <p:txBody>
          <a:bodyPr wrap="square" lIns="0" tIns="0" rIns="0" bIns="0" rtlCol="0" anchor="t">
            <a:spAutoFit/>
          </a:bodyPr>
          <a:lstStyle/>
          <a:p>
            <a:pPr algn="ctr">
              <a:lnSpc>
                <a:spcPts val="2080"/>
              </a:lnSpc>
            </a:pPr>
            <a:r>
              <a:rPr lang="en-US" sz="1600" dirty="0">
                <a:solidFill>
                  <a:srgbClr val="131114"/>
                </a:solidFill>
                <a:latin typeface="Roboto"/>
                <a:ea typeface="Roboto"/>
                <a:cs typeface="Roboto"/>
                <a:sym typeface="Roboto"/>
              </a:rPr>
              <a:t>Brandon.bates@millstoneweber.com</a:t>
            </a:r>
          </a:p>
        </p:txBody>
      </p:sp>
      <p:sp>
        <p:nvSpPr>
          <p:cNvPr id="24" name="TextBox 6">
            <a:extLst>
              <a:ext uri="{FF2B5EF4-FFF2-40B4-BE49-F238E27FC236}">
                <a16:creationId xmlns:a16="http://schemas.microsoft.com/office/drawing/2014/main" id="{BF07C9F9-CF24-C506-4594-D3CAC44CB59B}"/>
              </a:ext>
              <a:ext uri="{C183D7F6-B498-43B3-948B-1728B52AA6E4}">
                <adec:decorative xmlns:adec="http://schemas.microsoft.com/office/drawing/2017/decorative" val="1"/>
              </a:ext>
            </a:extLst>
          </p:cNvPr>
          <p:cNvSpPr txBox="1"/>
          <p:nvPr/>
        </p:nvSpPr>
        <p:spPr>
          <a:xfrm>
            <a:off x="152400" y="4211690"/>
            <a:ext cx="3152859" cy="276807"/>
          </a:xfrm>
          <a:prstGeom prst="rect">
            <a:avLst/>
          </a:prstGeom>
          <a:solidFill>
            <a:srgbClr val="01AF7C"/>
          </a:solidFill>
        </p:spPr>
        <p:txBody>
          <a:bodyPr lIns="0" tIns="0" rIns="0" bIns="0" rtlCol="0" anchor="t">
            <a:spAutoFit/>
          </a:bodyPr>
          <a:lstStyle/>
          <a:p>
            <a:pPr algn="ctr">
              <a:lnSpc>
                <a:spcPts val="2253"/>
              </a:lnSpc>
            </a:pPr>
            <a:r>
              <a:rPr lang="en-US" sz="1733" dirty="0">
                <a:solidFill>
                  <a:schemeClr val="bg2">
                    <a:lumMod val="10000"/>
                  </a:schemeClr>
                </a:solidFill>
                <a:latin typeface="Roboto"/>
                <a:ea typeface="Roboto"/>
                <a:cs typeface="Roboto"/>
                <a:sym typeface="Roboto"/>
              </a:rPr>
              <a:t>EMAIL</a:t>
            </a:r>
          </a:p>
        </p:txBody>
      </p:sp>
      <p:sp>
        <p:nvSpPr>
          <p:cNvPr id="25" name="TextBox 7">
            <a:extLst>
              <a:ext uri="{FF2B5EF4-FFF2-40B4-BE49-F238E27FC236}">
                <a16:creationId xmlns:a16="http://schemas.microsoft.com/office/drawing/2014/main" id="{0377271F-421E-6687-DD84-085162DA5C58}"/>
              </a:ext>
              <a:ext uri="{C183D7F6-B498-43B3-948B-1728B52AA6E4}">
                <adec:decorative xmlns:adec="http://schemas.microsoft.com/office/drawing/2017/decorative" val="1"/>
              </a:ext>
            </a:extLst>
          </p:cNvPr>
          <p:cNvSpPr txBox="1"/>
          <p:nvPr/>
        </p:nvSpPr>
        <p:spPr>
          <a:xfrm>
            <a:off x="152400" y="6109970"/>
            <a:ext cx="3152859" cy="253274"/>
          </a:xfrm>
          <a:prstGeom prst="rect">
            <a:avLst/>
          </a:prstGeom>
        </p:spPr>
        <p:txBody>
          <a:bodyPr lIns="0" tIns="0" rIns="0" bIns="0" rtlCol="0" anchor="t">
            <a:spAutoFit/>
          </a:bodyPr>
          <a:lstStyle/>
          <a:p>
            <a:pPr algn="ctr">
              <a:lnSpc>
                <a:spcPts val="2080"/>
              </a:lnSpc>
            </a:pPr>
            <a:r>
              <a:rPr lang="en-US" sz="1600" dirty="0">
                <a:solidFill>
                  <a:srgbClr val="131114"/>
                </a:solidFill>
                <a:latin typeface="Roboto"/>
                <a:ea typeface="Roboto"/>
                <a:cs typeface="Roboto"/>
                <a:sym typeface="Roboto"/>
              </a:rPr>
              <a:t>720.484.6298</a:t>
            </a:r>
          </a:p>
        </p:txBody>
      </p:sp>
      <p:sp>
        <p:nvSpPr>
          <p:cNvPr id="26" name="TextBox 8">
            <a:extLst>
              <a:ext uri="{FF2B5EF4-FFF2-40B4-BE49-F238E27FC236}">
                <a16:creationId xmlns:a16="http://schemas.microsoft.com/office/drawing/2014/main" id="{29DAC96C-F21C-10A0-EB1A-7B93CA4B1946}"/>
              </a:ext>
              <a:ext uri="{C183D7F6-B498-43B3-948B-1728B52AA6E4}">
                <adec:decorative xmlns:adec="http://schemas.microsoft.com/office/drawing/2017/decorative" val="1"/>
              </a:ext>
            </a:extLst>
          </p:cNvPr>
          <p:cNvSpPr txBox="1"/>
          <p:nvPr/>
        </p:nvSpPr>
        <p:spPr>
          <a:xfrm>
            <a:off x="152400" y="5694183"/>
            <a:ext cx="3152859" cy="276807"/>
          </a:xfrm>
          <a:prstGeom prst="rect">
            <a:avLst/>
          </a:prstGeom>
          <a:solidFill>
            <a:srgbClr val="52555D"/>
          </a:solidFill>
        </p:spPr>
        <p:txBody>
          <a:bodyPr lIns="0" tIns="0" rIns="0" bIns="0" rtlCol="0" anchor="t">
            <a:spAutoFit/>
          </a:bodyPr>
          <a:lstStyle/>
          <a:p>
            <a:pPr algn="ctr">
              <a:lnSpc>
                <a:spcPts val="2253"/>
              </a:lnSpc>
            </a:pPr>
            <a:r>
              <a:rPr lang="en-US" sz="1733" dirty="0">
                <a:solidFill>
                  <a:schemeClr val="bg1"/>
                </a:solidFill>
                <a:latin typeface="Roboto"/>
                <a:ea typeface="Roboto"/>
                <a:cs typeface="Roboto"/>
                <a:sym typeface="Roboto"/>
              </a:rPr>
              <a:t>PHONE</a:t>
            </a:r>
            <a:r>
              <a:rPr lang="en-US" sz="1733" dirty="0">
                <a:solidFill>
                  <a:srgbClr val="131114"/>
                </a:solidFill>
                <a:latin typeface="Roboto"/>
                <a:ea typeface="Roboto"/>
                <a:cs typeface="Roboto"/>
                <a:sym typeface="Roboto"/>
              </a:rPr>
              <a:t> </a:t>
            </a:r>
            <a:r>
              <a:rPr lang="en-US" sz="1733" dirty="0">
                <a:solidFill>
                  <a:schemeClr val="bg1"/>
                </a:solidFill>
                <a:latin typeface="Roboto"/>
                <a:ea typeface="Roboto"/>
                <a:cs typeface="Roboto"/>
                <a:sym typeface="Roboto"/>
              </a:rPr>
              <a:t>NUMBER</a:t>
            </a:r>
          </a:p>
        </p:txBody>
      </p:sp>
      <p:sp>
        <p:nvSpPr>
          <p:cNvPr id="27" name="TextBox 3">
            <a:extLst>
              <a:ext uri="{FF2B5EF4-FFF2-40B4-BE49-F238E27FC236}">
                <a16:creationId xmlns:a16="http://schemas.microsoft.com/office/drawing/2014/main" id="{D539A7EE-13D8-170C-B9D4-16C1938F9F49}"/>
              </a:ext>
              <a:ext uri="{C183D7F6-B498-43B3-948B-1728B52AA6E4}">
                <adec:decorative xmlns:adec="http://schemas.microsoft.com/office/drawing/2017/decorative" val="1"/>
              </a:ext>
            </a:extLst>
          </p:cNvPr>
          <p:cNvSpPr txBox="1"/>
          <p:nvPr/>
        </p:nvSpPr>
        <p:spPr>
          <a:xfrm>
            <a:off x="8890000" y="3115032"/>
            <a:ext cx="3152859" cy="253274"/>
          </a:xfrm>
          <a:prstGeom prst="rect">
            <a:avLst/>
          </a:prstGeom>
        </p:spPr>
        <p:txBody>
          <a:bodyPr lIns="0" tIns="0" rIns="0" bIns="0" rtlCol="0" anchor="t">
            <a:spAutoFit/>
          </a:bodyPr>
          <a:lstStyle/>
          <a:p>
            <a:pPr algn="ctr">
              <a:lnSpc>
                <a:spcPts val="2080"/>
              </a:lnSpc>
            </a:pPr>
            <a:r>
              <a:rPr lang="en-US" sz="1600" dirty="0">
                <a:solidFill>
                  <a:srgbClr val="131114"/>
                </a:solidFill>
                <a:latin typeface="Roboto"/>
                <a:ea typeface="Roboto"/>
                <a:cs typeface="Roboto"/>
                <a:sym typeface="Roboto"/>
              </a:rPr>
              <a:t>Chief Estimator - West</a:t>
            </a:r>
          </a:p>
        </p:txBody>
      </p:sp>
      <p:sp>
        <p:nvSpPr>
          <p:cNvPr id="28" name="TextBox 4">
            <a:extLst>
              <a:ext uri="{FF2B5EF4-FFF2-40B4-BE49-F238E27FC236}">
                <a16:creationId xmlns:a16="http://schemas.microsoft.com/office/drawing/2014/main" id="{D7931D2C-3083-A3FE-9D7D-FF5C3CC66598}"/>
              </a:ext>
              <a:ext uri="{C183D7F6-B498-43B3-948B-1728B52AA6E4}">
                <adec:decorative xmlns:adec="http://schemas.microsoft.com/office/drawing/2017/decorative" val="1"/>
              </a:ext>
            </a:extLst>
          </p:cNvPr>
          <p:cNvSpPr txBox="1"/>
          <p:nvPr/>
        </p:nvSpPr>
        <p:spPr>
          <a:xfrm>
            <a:off x="8890000" y="2699246"/>
            <a:ext cx="3152859" cy="276807"/>
          </a:xfrm>
          <a:prstGeom prst="rect">
            <a:avLst/>
          </a:prstGeom>
          <a:solidFill>
            <a:srgbClr val="52555D"/>
          </a:solidFill>
        </p:spPr>
        <p:txBody>
          <a:bodyPr lIns="0" tIns="0" rIns="0" bIns="0" rtlCol="0" anchor="t">
            <a:spAutoFit/>
          </a:bodyPr>
          <a:lstStyle/>
          <a:p>
            <a:pPr algn="ctr">
              <a:lnSpc>
                <a:spcPts val="2253"/>
              </a:lnSpc>
            </a:pPr>
            <a:r>
              <a:rPr lang="en-US" sz="1733" dirty="0">
                <a:solidFill>
                  <a:schemeClr val="bg1"/>
                </a:solidFill>
                <a:latin typeface="Roboto"/>
                <a:ea typeface="Roboto"/>
                <a:cs typeface="Roboto"/>
                <a:sym typeface="Roboto"/>
              </a:rPr>
              <a:t>Curtis</a:t>
            </a:r>
            <a:r>
              <a:rPr lang="en-US" sz="1733" dirty="0">
                <a:solidFill>
                  <a:srgbClr val="131114"/>
                </a:solidFill>
                <a:latin typeface="Roboto"/>
                <a:ea typeface="Roboto"/>
                <a:cs typeface="Roboto"/>
                <a:sym typeface="Roboto"/>
              </a:rPr>
              <a:t> </a:t>
            </a:r>
            <a:r>
              <a:rPr lang="en-US" sz="1733" dirty="0">
                <a:solidFill>
                  <a:schemeClr val="bg1"/>
                </a:solidFill>
                <a:latin typeface="Roboto"/>
                <a:ea typeface="Roboto"/>
                <a:cs typeface="Roboto"/>
                <a:sym typeface="Roboto"/>
              </a:rPr>
              <a:t>Daniels</a:t>
            </a:r>
          </a:p>
        </p:txBody>
      </p:sp>
      <p:sp>
        <p:nvSpPr>
          <p:cNvPr id="29" name="TextBox 5">
            <a:extLst>
              <a:ext uri="{FF2B5EF4-FFF2-40B4-BE49-F238E27FC236}">
                <a16:creationId xmlns:a16="http://schemas.microsoft.com/office/drawing/2014/main" id="{0836EE64-9A14-489E-9F8E-F9F2469C33DC}"/>
              </a:ext>
              <a:ext uri="{C183D7F6-B498-43B3-948B-1728B52AA6E4}">
                <adec:decorative xmlns:adec="http://schemas.microsoft.com/office/drawing/2017/decorative" val="1"/>
              </a:ext>
            </a:extLst>
          </p:cNvPr>
          <p:cNvSpPr txBox="1"/>
          <p:nvPr/>
        </p:nvSpPr>
        <p:spPr>
          <a:xfrm>
            <a:off x="8686800" y="4625810"/>
            <a:ext cx="3356059" cy="253274"/>
          </a:xfrm>
          <a:prstGeom prst="rect">
            <a:avLst/>
          </a:prstGeom>
        </p:spPr>
        <p:txBody>
          <a:bodyPr wrap="square" lIns="0" tIns="0" rIns="0" bIns="0" rtlCol="0" anchor="t">
            <a:spAutoFit/>
          </a:bodyPr>
          <a:lstStyle/>
          <a:p>
            <a:pPr algn="ctr">
              <a:lnSpc>
                <a:spcPts val="2080"/>
              </a:lnSpc>
            </a:pPr>
            <a:r>
              <a:rPr lang="en-US" sz="1600" dirty="0">
                <a:solidFill>
                  <a:srgbClr val="131114"/>
                </a:solidFill>
                <a:latin typeface="Roboto"/>
                <a:ea typeface="Roboto"/>
                <a:cs typeface="Roboto"/>
                <a:sym typeface="Roboto"/>
              </a:rPr>
              <a:t>Curtis.daniels@millstoneweber.com</a:t>
            </a:r>
          </a:p>
        </p:txBody>
      </p:sp>
      <p:sp>
        <p:nvSpPr>
          <p:cNvPr id="30" name="TextBox 6">
            <a:extLst>
              <a:ext uri="{FF2B5EF4-FFF2-40B4-BE49-F238E27FC236}">
                <a16:creationId xmlns:a16="http://schemas.microsoft.com/office/drawing/2014/main" id="{CB2A9B54-B220-C26C-48D8-873DA292CC09}"/>
              </a:ext>
              <a:ext uri="{C183D7F6-B498-43B3-948B-1728B52AA6E4}">
                <adec:decorative xmlns:adec="http://schemas.microsoft.com/office/drawing/2017/decorative" val="1"/>
              </a:ext>
            </a:extLst>
          </p:cNvPr>
          <p:cNvSpPr txBox="1"/>
          <p:nvPr/>
        </p:nvSpPr>
        <p:spPr>
          <a:xfrm>
            <a:off x="8890000" y="4211690"/>
            <a:ext cx="3152859" cy="276807"/>
          </a:xfrm>
          <a:prstGeom prst="rect">
            <a:avLst/>
          </a:prstGeom>
          <a:solidFill>
            <a:srgbClr val="01AF7C"/>
          </a:solidFill>
        </p:spPr>
        <p:txBody>
          <a:bodyPr lIns="0" tIns="0" rIns="0" bIns="0" rtlCol="0" anchor="t">
            <a:spAutoFit/>
          </a:bodyPr>
          <a:lstStyle/>
          <a:p>
            <a:pPr algn="ctr">
              <a:lnSpc>
                <a:spcPts val="2253"/>
              </a:lnSpc>
            </a:pPr>
            <a:r>
              <a:rPr lang="en-US" sz="1733">
                <a:solidFill>
                  <a:schemeClr val="bg2">
                    <a:lumMod val="10000"/>
                  </a:schemeClr>
                </a:solidFill>
                <a:latin typeface="Roboto"/>
                <a:ea typeface="Roboto"/>
                <a:cs typeface="Roboto"/>
                <a:sym typeface="Roboto"/>
              </a:rPr>
              <a:t>EMAIL</a:t>
            </a:r>
          </a:p>
        </p:txBody>
      </p:sp>
      <p:sp>
        <p:nvSpPr>
          <p:cNvPr id="31" name="TextBox 7">
            <a:extLst>
              <a:ext uri="{FF2B5EF4-FFF2-40B4-BE49-F238E27FC236}">
                <a16:creationId xmlns:a16="http://schemas.microsoft.com/office/drawing/2014/main" id="{7DD8B43A-94F2-DCB8-EC7C-5B7E4FA20DCF}"/>
              </a:ext>
              <a:ext uri="{C183D7F6-B498-43B3-948B-1728B52AA6E4}">
                <adec:decorative xmlns:adec="http://schemas.microsoft.com/office/drawing/2017/decorative" val="1"/>
              </a:ext>
            </a:extLst>
          </p:cNvPr>
          <p:cNvSpPr txBox="1"/>
          <p:nvPr/>
        </p:nvSpPr>
        <p:spPr>
          <a:xfrm>
            <a:off x="8890000" y="6109970"/>
            <a:ext cx="3152859" cy="253274"/>
          </a:xfrm>
          <a:prstGeom prst="rect">
            <a:avLst/>
          </a:prstGeom>
        </p:spPr>
        <p:txBody>
          <a:bodyPr lIns="0" tIns="0" rIns="0" bIns="0" rtlCol="0" anchor="t">
            <a:spAutoFit/>
          </a:bodyPr>
          <a:lstStyle/>
          <a:p>
            <a:pPr algn="ctr">
              <a:lnSpc>
                <a:spcPts val="2080"/>
              </a:lnSpc>
            </a:pPr>
            <a:r>
              <a:rPr lang="en-US" sz="1600" dirty="0">
                <a:solidFill>
                  <a:srgbClr val="131114"/>
                </a:solidFill>
                <a:latin typeface="Roboto"/>
                <a:ea typeface="Roboto"/>
                <a:cs typeface="Roboto"/>
                <a:sym typeface="Roboto"/>
              </a:rPr>
              <a:t>314.610.4068</a:t>
            </a:r>
          </a:p>
        </p:txBody>
      </p:sp>
      <p:sp>
        <p:nvSpPr>
          <p:cNvPr id="32" name="TextBox 8">
            <a:extLst>
              <a:ext uri="{FF2B5EF4-FFF2-40B4-BE49-F238E27FC236}">
                <a16:creationId xmlns:a16="http://schemas.microsoft.com/office/drawing/2014/main" id="{6969697F-0A61-44FC-A4EE-D82BB8363F04}"/>
              </a:ext>
              <a:ext uri="{C183D7F6-B498-43B3-948B-1728B52AA6E4}">
                <adec:decorative xmlns:adec="http://schemas.microsoft.com/office/drawing/2017/decorative" val="1"/>
              </a:ext>
            </a:extLst>
          </p:cNvPr>
          <p:cNvSpPr txBox="1"/>
          <p:nvPr/>
        </p:nvSpPr>
        <p:spPr>
          <a:xfrm>
            <a:off x="8890000" y="5694183"/>
            <a:ext cx="3152859" cy="276807"/>
          </a:xfrm>
          <a:prstGeom prst="rect">
            <a:avLst/>
          </a:prstGeom>
          <a:solidFill>
            <a:srgbClr val="52555D"/>
          </a:solidFill>
        </p:spPr>
        <p:txBody>
          <a:bodyPr lIns="0" tIns="0" rIns="0" bIns="0" rtlCol="0" anchor="t">
            <a:spAutoFit/>
          </a:bodyPr>
          <a:lstStyle/>
          <a:p>
            <a:pPr algn="ctr">
              <a:lnSpc>
                <a:spcPts val="2253"/>
              </a:lnSpc>
            </a:pPr>
            <a:r>
              <a:rPr lang="en-US" sz="1733" dirty="0">
                <a:solidFill>
                  <a:schemeClr val="bg1"/>
                </a:solidFill>
                <a:latin typeface="Roboto"/>
                <a:ea typeface="Roboto"/>
                <a:cs typeface="Roboto"/>
                <a:sym typeface="Roboto"/>
              </a:rPr>
              <a:t>PHONE NUMBER</a:t>
            </a:r>
          </a:p>
        </p:txBody>
      </p:sp>
      <p:sp>
        <p:nvSpPr>
          <p:cNvPr id="35" name="Freeform 26">
            <a:extLst>
              <a:ext uri="{FF2B5EF4-FFF2-40B4-BE49-F238E27FC236}">
                <a16:creationId xmlns:a16="http://schemas.microsoft.com/office/drawing/2014/main" id="{3F99E012-FC3B-8777-1890-5919AEAF3861}"/>
              </a:ext>
              <a:ext uri="{C183D7F6-B498-43B3-948B-1728B52AA6E4}">
                <adec:decorative xmlns:adec="http://schemas.microsoft.com/office/drawing/2017/decorative" val="1"/>
              </a:ext>
            </a:extLst>
          </p:cNvPr>
          <p:cNvSpPr/>
          <p:nvPr/>
        </p:nvSpPr>
        <p:spPr>
          <a:xfrm>
            <a:off x="152401" y="127001"/>
            <a:ext cx="1371071" cy="431271"/>
          </a:xfrm>
          <a:custGeom>
            <a:avLst/>
            <a:gdLst/>
            <a:ahLst/>
            <a:cxnLst/>
            <a:rect l="l" t="t" r="r" b="b"/>
            <a:pathLst>
              <a:path w="2056607" h="646907">
                <a:moveTo>
                  <a:pt x="0" y="0"/>
                </a:moveTo>
                <a:lnTo>
                  <a:pt x="2056607" y="0"/>
                </a:lnTo>
                <a:lnTo>
                  <a:pt x="2056607" y="646907"/>
                </a:lnTo>
                <a:lnTo>
                  <a:pt x="0" y="646907"/>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sz="12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2543EE-173B-5800-8506-C3C1A30BB9E8}"/>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12192000" cy="4249958"/>
          </a:xfrm>
          <a:prstGeom prst="rect">
            <a:avLst/>
          </a:prstGeom>
        </p:spPr>
      </p:pic>
      <p:sp>
        <p:nvSpPr>
          <p:cNvPr id="3" name="Title 4">
            <a:extLst>
              <a:ext uri="{FF2B5EF4-FFF2-40B4-BE49-F238E27FC236}">
                <a16:creationId xmlns:a16="http://schemas.microsoft.com/office/drawing/2014/main" id="{F9EE2A12-7912-9CE5-DE0C-3539430F2737}"/>
              </a:ext>
            </a:extLst>
          </p:cNvPr>
          <p:cNvSpPr txBox="1">
            <a:spLocks noGrp="1"/>
          </p:cNvSpPr>
          <p:nvPr>
            <p:ph type="title" idx="4294967295"/>
          </p:nvPr>
        </p:nvSpPr>
        <p:spPr>
          <a:xfrm>
            <a:off x="599103" y="4718661"/>
            <a:ext cx="10250606" cy="13090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Barlow Condensed" panose="00000506000000000000" pitchFamily="2" charset="0"/>
                <a:ea typeface="+mj-ea"/>
                <a:cs typeface="+mj-cs"/>
              </a:rPr>
              <a:t>PCL CONSTRUCTION</a:t>
            </a:r>
            <a:br>
              <a:rPr kumimoji="0" lang="en-US" sz="5400" b="1" i="0" u="none" strike="noStrike" kern="1200" cap="none" spc="0" normalizeH="0" baseline="0" noProof="0" dirty="0">
                <a:ln>
                  <a:noFill/>
                </a:ln>
                <a:solidFill>
                  <a:schemeClr val="tx1"/>
                </a:solidFill>
                <a:effectLst/>
                <a:uLnTx/>
                <a:uFillTx/>
                <a:latin typeface="Barlow Condensed" panose="00000506000000000000" pitchFamily="2" charset="0"/>
                <a:ea typeface="+mj-ea"/>
                <a:cs typeface="+mj-cs"/>
              </a:rPr>
            </a:br>
            <a:r>
              <a:rPr kumimoji="0" lang="en-US" sz="4400" b="1" i="0" u="none" strike="noStrike" kern="1200" cap="none" spc="0" normalizeH="0" baseline="0" noProof="0" dirty="0">
                <a:ln>
                  <a:noFill/>
                </a:ln>
                <a:solidFill>
                  <a:schemeClr val="accent2"/>
                </a:solidFill>
                <a:effectLst/>
                <a:uLnTx/>
                <a:uFillTx/>
                <a:latin typeface="Barlow Condensed Light" panose="00000406000000000000" pitchFamily="2" charset="0"/>
                <a:ea typeface="+mj-ea"/>
                <a:cs typeface="+mj-cs"/>
              </a:rPr>
              <a:t>TOGETHER WE BUILD SUCCESS.</a:t>
            </a:r>
            <a:endParaRPr kumimoji="0" lang="en-US" sz="4400" b="1" i="0" u="none" strike="noStrike" kern="1200" cap="none" spc="0" normalizeH="0" baseline="0" noProof="0" dirty="0">
              <a:ln>
                <a:noFill/>
              </a:ln>
              <a:solidFill>
                <a:schemeClr val="tx1"/>
              </a:solidFill>
              <a:effectLst/>
              <a:uLnTx/>
              <a:uFillTx/>
              <a:latin typeface="Barlow Condensed" panose="00000506000000000000" pitchFamily="2" charset="0"/>
              <a:ea typeface="+mj-ea"/>
              <a:cs typeface="+mj-cs"/>
            </a:endParaRPr>
          </a:p>
        </p:txBody>
      </p:sp>
      <p:pic>
        <p:nvPicPr>
          <p:cNvPr id="4" name="Picture 3">
            <a:extLst>
              <a:ext uri="{FF2B5EF4-FFF2-40B4-BE49-F238E27FC236}">
                <a16:creationId xmlns:a16="http://schemas.microsoft.com/office/drawing/2014/main" id="{E3F416D9-3C01-514E-E072-FA0879F2A046}"/>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987794"/>
            <a:ext cx="886970" cy="1740412"/>
          </a:xfrm>
          <a:prstGeom prst="rect">
            <a:avLst/>
          </a:prstGeom>
        </p:spPr>
      </p:pic>
      <p:pic>
        <p:nvPicPr>
          <p:cNvPr id="6" name="Picture 5" descr="PCL Logo">
            <a:extLst>
              <a:ext uri="{FF2B5EF4-FFF2-40B4-BE49-F238E27FC236}">
                <a16:creationId xmlns:a16="http://schemas.microsoft.com/office/drawing/2014/main" id="{B92C206D-E4F9-1641-5B6D-BBEDB7E30828}"/>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599103" y="522239"/>
            <a:ext cx="1040729" cy="853772"/>
          </a:xfrm>
          <a:prstGeom prst="rect">
            <a:avLst/>
          </a:prstGeom>
        </p:spPr>
      </p:pic>
      <p:pic>
        <p:nvPicPr>
          <p:cNvPr id="7" name="Picture 6">
            <a:extLst>
              <a:ext uri="{FF2B5EF4-FFF2-40B4-BE49-F238E27FC236}">
                <a16:creationId xmlns:a16="http://schemas.microsoft.com/office/drawing/2014/main" id="{3FABCFA1-2587-5EAE-DA64-2945103D332E}"/>
              </a:ext>
              <a:ext uri="{C183D7F6-B498-43B3-948B-1728B52AA6E4}">
                <adec:decorative xmlns:adec="http://schemas.microsoft.com/office/drawing/2017/decorative" val="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878172" y="2171937"/>
            <a:ext cx="3317368" cy="4686063"/>
          </a:xfrm>
          <a:prstGeom prst="rect">
            <a:avLst/>
          </a:prstGeom>
        </p:spPr>
      </p:pic>
    </p:spTree>
    <p:extLst>
      <p:ext uri="{BB962C8B-B14F-4D97-AF65-F5344CB8AC3E}">
        <p14:creationId xmlns:p14="http://schemas.microsoft.com/office/powerpoint/2010/main" val="10968943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B1E6F6-0FE4-5681-C87D-6801B1728A97}"/>
              </a:ext>
              <a:ext uri="{C183D7F6-B498-43B3-948B-1728B52AA6E4}">
                <adec:decorative xmlns:adec="http://schemas.microsoft.com/office/drawing/2017/decorative" val="1"/>
              </a:ext>
            </a:extLst>
          </p:cNvPr>
          <p:cNvSpPr/>
          <p:nvPr/>
        </p:nvSpPr>
        <p:spPr>
          <a:xfrm>
            <a:off x="-1" y="6135663"/>
            <a:ext cx="12223438" cy="73152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C633167F-EF4E-004C-F420-884DAB5DB9CD}"/>
              </a:ext>
              <a:ext uri="{C183D7F6-B498-43B3-948B-1728B52AA6E4}">
                <adec:decorative xmlns:adec="http://schemas.microsoft.com/office/drawing/2017/decorative" val="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01749" y="159489"/>
            <a:ext cx="1382232" cy="1373018"/>
          </a:xfrm>
          <a:prstGeom prst="rect">
            <a:avLst/>
          </a:prstGeom>
        </p:spPr>
      </p:pic>
      <p:grpSp>
        <p:nvGrpSpPr>
          <p:cNvPr id="4" name="Group 3">
            <a:extLst>
              <a:ext uri="{FF2B5EF4-FFF2-40B4-BE49-F238E27FC236}">
                <a16:creationId xmlns:a16="http://schemas.microsoft.com/office/drawing/2014/main" id="{AE3E5F00-08BA-3FDC-3812-9A6714DA0716}"/>
              </a:ext>
              <a:ext uri="{C183D7F6-B498-43B3-948B-1728B52AA6E4}">
                <adec:decorative xmlns:adec="http://schemas.microsoft.com/office/drawing/2017/decorative" val="1"/>
              </a:ext>
            </a:extLst>
          </p:cNvPr>
          <p:cNvGrpSpPr/>
          <p:nvPr/>
        </p:nvGrpSpPr>
        <p:grpSpPr>
          <a:xfrm>
            <a:off x="838789" y="1375239"/>
            <a:ext cx="2058762" cy="1010614"/>
            <a:chOff x="8701386" y="734259"/>
            <a:chExt cx="2058762" cy="1010614"/>
          </a:xfrm>
        </p:grpSpPr>
        <p:sp>
          <p:nvSpPr>
            <p:cNvPr id="5" name="TextBox 4">
              <a:extLst>
                <a:ext uri="{FF2B5EF4-FFF2-40B4-BE49-F238E27FC236}">
                  <a16:creationId xmlns:a16="http://schemas.microsoft.com/office/drawing/2014/main" id="{BACB5D78-6D9A-4F65-7149-A87107EF8594}"/>
                </a:ext>
              </a:extLst>
            </p:cNvPr>
            <p:cNvSpPr txBox="1"/>
            <p:nvPr/>
          </p:nvSpPr>
          <p:spPr>
            <a:xfrm>
              <a:off x="8701386" y="734259"/>
              <a:ext cx="2058762" cy="646331"/>
            </a:xfrm>
            <a:prstGeom prst="rect">
              <a:avLst/>
            </a:prstGeom>
            <a:noFill/>
          </p:spPr>
          <p:txBody>
            <a:bodyPr wrap="square" rtlCol="0" anchor="ctr">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C425"/>
                  </a:solidFill>
                  <a:effectLst/>
                  <a:uLnTx/>
                  <a:uFillTx/>
                  <a:latin typeface="Barlow ExtraBold" panose="00000900000000000000" pitchFamily="2" charset="0"/>
                  <a:ea typeface="+mn-ea"/>
                  <a:cs typeface="+mn-cs"/>
                </a:rPr>
                <a:t>50</a:t>
              </a:r>
              <a:endParaRPr kumimoji="0" lang="en-US" sz="3600" b="0" i="0" u="none" strike="noStrike" kern="1200" cap="none" spc="0" normalizeH="0" baseline="0" noProof="0" dirty="0">
                <a:ln>
                  <a:noFill/>
                </a:ln>
                <a:solidFill>
                  <a:srgbClr val="FFC425"/>
                </a:solidFill>
                <a:effectLst/>
                <a:uLnTx/>
                <a:uFillTx/>
                <a:latin typeface="Barlow ExtraBold" panose="00000900000000000000" pitchFamily="2" charset="0"/>
                <a:ea typeface="+mn-ea"/>
                <a:cs typeface="+mn-cs"/>
              </a:endParaRPr>
            </a:p>
          </p:txBody>
        </p:sp>
        <p:sp>
          <p:nvSpPr>
            <p:cNvPr id="6" name="TextBox 5">
              <a:extLst>
                <a:ext uri="{FF2B5EF4-FFF2-40B4-BE49-F238E27FC236}">
                  <a16:creationId xmlns:a16="http://schemas.microsoft.com/office/drawing/2014/main" id="{19B30813-5984-A3C6-5044-53A41DDF58AF}"/>
                </a:ext>
              </a:extLst>
            </p:cNvPr>
            <p:cNvSpPr txBox="1"/>
            <p:nvPr/>
          </p:nvSpPr>
          <p:spPr>
            <a:xfrm>
              <a:off x="8701387" y="1320141"/>
              <a:ext cx="1608642" cy="4247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A8A8AA"/>
                  </a:solidFill>
                  <a:effectLst/>
                  <a:uLnTx/>
                  <a:uFillTx/>
                  <a:latin typeface="Barlow Semi Condensed" panose="00000506000000000000" pitchFamily="2" charset="0"/>
                  <a:ea typeface="+mn-ea"/>
                  <a:cs typeface="+mn-cs"/>
                </a:rPr>
                <a:t>YEARS OF EXPERIENCE IN COLORADO</a:t>
              </a:r>
            </a:p>
          </p:txBody>
        </p:sp>
      </p:grpSp>
      <p:grpSp>
        <p:nvGrpSpPr>
          <p:cNvPr id="7" name="Group 6">
            <a:extLst>
              <a:ext uri="{FF2B5EF4-FFF2-40B4-BE49-F238E27FC236}">
                <a16:creationId xmlns:a16="http://schemas.microsoft.com/office/drawing/2014/main" id="{E23A362F-EE59-D22D-79BC-474B8EDB49C0}"/>
              </a:ext>
              <a:ext uri="{C183D7F6-B498-43B3-948B-1728B52AA6E4}">
                <adec:decorative xmlns:adec="http://schemas.microsoft.com/office/drawing/2017/decorative" val="1"/>
              </a:ext>
            </a:extLst>
          </p:cNvPr>
          <p:cNvGrpSpPr/>
          <p:nvPr/>
        </p:nvGrpSpPr>
        <p:grpSpPr>
          <a:xfrm>
            <a:off x="838790" y="3944029"/>
            <a:ext cx="2058762" cy="853206"/>
            <a:chOff x="8701387" y="2630611"/>
            <a:chExt cx="2058762" cy="853206"/>
          </a:xfrm>
        </p:grpSpPr>
        <p:sp>
          <p:nvSpPr>
            <p:cNvPr id="8" name="TextBox 7">
              <a:extLst>
                <a:ext uri="{FF2B5EF4-FFF2-40B4-BE49-F238E27FC236}">
                  <a16:creationId xmlns:a16="http://schemas.microsoft.com/office/drawing/2014/main" id="{5E00D315-6961-CEB4-4773-AD464302B9FD}"/>
                </a:ext>
              </a:extLst>
            </p:cNvPr>
            <p:cNvSpPr txBox="1"/>
            <p:nvPr/>
          </p:nvSpPr>
          <p:spPr>
            <a:xfrm>
              <a:off x="8701387" y="2630611"/>
              <a:ext cx="2058762" cy="646331"/>
            </a:xfrm>
            <a:prstGeom prst="rect">
              <a:avLst/>
            </a:prstGeom>
            <a:noFill/>
          </p:spPr>
          <p:txBody>
            <a:bodyPr wrap="square" rtlCol="0" anchor="ctr">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9D2065"/>
                  </a:solidFill>
                  <a:effectLst/>
                  <a:uLnTx/>
                  <a:uFillTx/>
                  <a:latin typeface="Barlow ExtraBold" panose="00000900000000000000" pitchFamily="2" charset="0"/>
                  <a:ea typeface="+mn-ea"/>
                  <a:cs typeface="+mn-cs"/>
                </a:rPr>
                <a:t>150+</a:t>
              </a:r>
              <a:endParaRPr kumimoji="0" lang="en-US" sz="3600" b="0" i="0" u="none" strike="noStrike" kern="1200" cap="none" spc="0" normalizeH="0" baseline="0" noProof="0" dirty="0">
                <a:ln>
                  <a:noFill/>
                </a:ln>
                <a:solidFill>
                  <a:srgbClr val="9D2065"/>
                </a:solidFill>
                <a:effectLst/>
                <a:uLnTx/>
                <a:uFillTx/>
                <a:latin typeface="Barlow ExtraBold" panose="00000900000000000000" pitchFamily="2" charset="0"/>
                <a:ea typeface="+mn-ea"/>
                <a:cs typeface="+mn-cs"/>
              </a:endParaRPr>
            </a:p>
          </p:txBody>
        </p:sp>
        <p:sp>
          <p:nvSpPr>
            <p:cNvPr id="9" name="TextBox 8">
              <a:extLst>
                <a:ext uri="{FF2B5EF4-FFF2-40B4-BE49-F238E27FC236}">
                  <a16:creationId xmlns:a16="http://schemas.microsoft.com/office/drawing/2014/main" id="{81FD6DE9-339D-FA57-0EA4-B184785EA07A}"/>
                </a:ext>
              </a:extLst>
            </p:cNvPr>
            <p:cNvSpPr txBox="1"/>
            <p:nvPr/>
          </p:nvSpPr>
          <p:spPr>
            <a:xfrm>
              <a:off x="8701387" y="3225285"/>
              <a:ext cx="2017044" cy="2585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200" b="1" dirty="0">
                  <a:solidFill>
                    <a:srgbClr val="A8A8AA"/>
                  </a:solidFill>
                  <a:latin typeface="Barlow Semi Condensed" panose="00000506000000000000" pitchFamily="2" charset="0"/>
                </a:rPr>
                <a:t>COMPLETED DEN PROJECTS</a:t>
              </a:r>
              <a:endParaRPr kumimoji="0" lang="en-US" sz="1200" b="1" i="0" u="none" strike="noStrike" kern="1200" cap="none" spc="0" normalizeH="0" baseline="0" noProof="0" dirty="0">
                <a:ln>
                  <a:noFill/>
                </a:ln>
                <a:solidFill>
                  <a:srgbClr val="A8A8AA"/>
                </a:solidFill>
                <a:effectLst/>
                <a:uLnTx/>
                <a:uFillTx/>
                <a:latin typeface="Barlow Semi Condensed" panose="00000506000000000000" pitchFamily="2" charset="0"/>
                <a:ea typeface="+mn-ea"/>
                <a:cs typeface="+mn-cs"/>
              </a:endParaRPr>
            </a:p>
          </p:txBody>
        </p:sp>
      </p:grpSp>
      <p:grpSp>
        <p:nvGrpSpPr>
          <p:cNvPr id="10" name="Group 9">
            <a:extLst>
              <a:ext uri="{FF2B5EF4-FFF2-40B4-BE49-F238E27FC236}">
                <a16:creationId xmlns:a16="http://schemas.microsoft.com/office/drawing/2014/main" id="{B7167A33-0D50-3A15-5FDD-17F7563224DF}"/>
              </a:ext>
              <a:ext uri="{C183D7F6-B498-43B3-948B-1728B52AA6E4}">
                <adec:decorative xmlns:adec="http://schemas.microsoft.com/office/drawing/2017/decorative" val="1"/>
              </a:ext>
            </a:extLst>
          </p:cNvPr>
          <p:cNvGrpSpPr/>
          <p:nvPr/>
        </p:nvGrpSpPr>
        <p:grpSpPr>
          <a:xfrm>
            <a:off x="838790" y="5071016"/>
            <a:ext cx="2134702" cy="844414"/>
            <a:chOff x="8701387" y="4306391"/>
            <a:chExt cx="2134702" cy="844414"/>
          </a:xfrm>
        </p:grpSpPr>
        <p:sp>
          <p:nvSpPr>
            <p:cNvPr id="11" name="TextBox 10">
              <a:extLst>
                <a:ext uri="{FF2B5EF4-FFF2-40B4-BE49-F238E27FC236}">
                  <a16:creationId xmlns:a16="http://schemas.microsoft.com/office/drawing/2014/main" id="{E16B0D0A-505B-A2A5-D58F-83344AD268DE}"/>
                </a:ext>
              </a:extLst>
            </p:cNvPr>
            <p:cNvSpPr txBox="1"/>
            <p:nvPr/>
          </p:nvSpPr>
          <p:spPr>
            <a:xfrm>
              <a:off x="8701387" y="4306391"/>
              <a:ext cx="2134702" cy="646331"/>
            </a:xfrm>
            <a:prstGeom prst="rect">
              <a:avLst/>
            </a:prstGeom>
            <a:noFill/>
          </p:spPr>
          <p:txBody>
            <a:bodyPr wrap="square" rtlCol="0" anchor="ctr">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3B5EAB"/>
                  </a:solidFill>
                  <a:effectLst/>
                  <a:uLnTx/>
                  <a:uFillTx/>
                  <a:latin typeface="Barlow ExtraBold" panose="00000900000000000000" pitchFamily="2" charset="0"/>
                  <a:ea typeface="+mn-ea"/>
                  <a:cs typeface="+mn-cs"/>
                </a:rPr>
                <a:t>$1.2B</a:t>
              </a:r>
            </a:p>
          </p:txBody>
        </p:sp>
        <p:sp>
          <p:nvSpPr>
            <p:cNvPr id="12" name="TextBox 11">
              <a:extLst>
                <a:ext uri="{FF2B5EF4-FFF2-40B4-BE49-F238E27FC236}">
                  <a16:creationId xmlns:a16="http://schemas.microsoft.com/office/drawing/2014/main" id="{112C4E76-33C7-3ED0-03C0-6F9FCE66E599}"/>
                </a:ext>
              </a:extLst>
            </p:cNvPr>
            <p:cNvSpPr txBox="1"/>
            <p:nvPr/>
          </p:nvSpPr>
          <p:spPr>
            <a:xfrm>
              <a:off x="8701387" y="4892273"/>
              <a:ext cx="1888641" cy="2585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A8A8AA"/>
                  </a:solidFill>
                  <a:effectLst/>
                  <a:uLnTx/>
                  <a:uFillTx/>
                  <a:latin typeface="Barlow Semi Condensed" panose="00000506000000000000" pitchFamily="2" charset="0"/>
                  <a:ea typeface="+mn-ea"/>
                  <a:cs typeface="+mn-cs"/>
                </a:rPr>
                <a:t>IN WORK AT DEN</a:t>
              </a:r>
            </a:p>
          </p:txBody>
        </p:sp>
      </p:grpSp>
      <p:sp>
        <p:nvSpPr>
          <p:cNvPr id="14" name="Title 13">
            <a:extLst>
              <a:ext uri="{FF2B5EF4-FFF2-40B4-BE49-F238E27FC236}">
                <a16:creationId xmlns:a16="http://schemas.microsoft.com/office/drawing/2014/main" id="{150C5C16-E1BC-F84B-6A5B-3B9B761AB31B}"/>
              </a:ext>
            </a:extLst>
          </p:cNvPr>
          <p:cNvSpPr txBox="1">
            <a:spLocks noGrp="1"/>
          </p:cNvSpPr>
          <p:nvPr>
            <p:ph type="title" idx="4294967295"/>
          </p:nvPr>
        </p:nvSpPr>
        <p:spPr>
          <a:xfrm>
            <a:off x="794837" y="405858"/>
            <a:ext cx="4562471" cy="8874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2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73A37"/>
                </a:solidFill>
                <a:effectLst/>
                <a:uLnTx/>
                <a:uFillTx/>
                <a:latin typeface="Barlow Condensed" panose="00000506000000000000" pitchFamily="2" charset="0"/>
                <a:ea typeface="+mn-ea"/>
                <a:cs typeface="+mn-cs"/>
              </a:rPr>
              <a:t>ABOUT PCL</a:t>
            </a:r>
          </a:p>
        </p:txBody>
      </p:sp>
      <p:grpSp>
        <p:nvGrpSpPr>
          <p:cNvPr id="42" name="Group 41">
            <a:extLst>
              <a:ext uri="{FF2B5EF4-FFF2-40B4-BE49-F238E27FC236}">
                <a16:creationId xmlns:a16="http://schemas.microsoft.com/office/drawing/2014/main" id="{F1A5CCF3-48B1-4DE5-D49C-8A7E4F984EF1}"/>
              </a:ext>
              <a:ext uri="{C183D7F6-B498-43B3-948B-1728B52AA6E4}">
                <adec:decorative xmlns:adec="http://schemas.microsoft.com/office/drawing/2017/decorative" val="1"/>
              </a:ext>
            </a:extLst>
          </p:cNvPr>
          <p:cNvGrpSpPr/>
          <p:nvPr/>
        </p:nvGrpSpPr>
        <p:grpSpPr>
          <a:xfrm>
            <a:off x="1139529" y="6147059"/>
            <a:ext cx="2224761" cy="731520"/>
            <a:chOff x="1139529" y="6147059"/>
            <a:chExt cx="2224761" cy="731520"/>
          </a:xfrm>
        </p:grpSpPr>
        <p:pic>
          <p:nvPicPr>
            <p:cNvPr id="29" name="Picture 28">
              <a:extLst>
                <a:ext uri="{FF2B5EF4-FFF2-40B4-BE49-F238E27FC236}">
                  <a16:creationId xmlns:a16="http://schemas.microsoft.com/office/drawing/2014/main" id="{9B850444-F000-CDB8-DE22-AC0DA285B5A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39529" y="6147059"/>
              <a:ext cx="729089" cy="731520"/>
            </a:xfrm>
            <a:prstGeom prst="rect">
              <a:avLst/>
            </a:prstGeom>
          </p:spPr>
        </p:pic>
        <p:sp>
          <p:nvSpPr>
            <p:cNvPr id="31" name="TextBox 30">
              <a:extLst>
                <a:ext uri="{FF2B5EF4-FFF2-40B4-BE49-F238E27FC236}">
                  <a16:creationId xmlns:a16="http://schemas.microsoft.com/office/drawing/2014/main" id="{1627DD22-9C66-769C-A623-06424CB46E3C}"/>
                </a:ext>
              </a:extLst>
            </p:cNvPr>
            <p:cNvSpPr txBox="1"/>
            <p:nvPr/>
          </p:nvSpPr>
          <p:spPr>
            <a:xfrm>
              <a:off x="1865336" y="6383553"/>
              <a:ext cx="1498954" cy="2585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u="none" strike="noStrike" kern="1200" cap="none" spc="0" normalizeH="0" baseline="0" noProof="0" dirty="0">
                  <a:ln>
                    <a:noFill/>
                  </a:ln>
                  <a:solidFill>
                    <a:srgbClr val="373A37"/>
                  </a:solidFill>
                  <a:effectLst/>
                  <a:uLnTx/>
                  <a:uFillTx/>
                  <a:latin typeface="Barlow Semi Condensed SemiBold" panose="00000706000000000000" pitchFamily="2" charset="0"/>
                  <a:ea typeface="+mn-ea"/>
                  <a:cs typeface="+mn-cs"/>
                </a:rPr>
                <a:t>Inclusion</a:t>
              </a:r>
            </a:p>
          </p:txBody>
        </p:sp>
      </p:grpSp>
      <p:grpSp>
        <p:nvGrpSpPr>
          <p:cNvPr id="43" name="Group 42">
            <a:extLst>
              <a:ext uri="{FF2B5EF4-FFF2-40B4-BE49-F238E27FC236}">
                <a16:creationId xmlns:a16="http://schemas.microsoft.com/office/drawing/2014/main" id="{2E7F2C35-10E1-9992-6CB9-5AF44582E31E}"/>
              </a:ext>
              <a:ext uri="{C183D7F6-B498-43B3-948B-1728B52AA6E4}">
                <adec:decorative xmlns:adec="http://schemas.microsoft.com/office/drawing/2017/decorative" val="1"/>
              </a:ext>
            </a:extLst>
          </p:cNvPr>
          <p:cNvGrpSpPr/>
          <p:nvPr/>
        </p:nvGrpSpPr>
        <p:grpSpPr>
          <a:xfrm>
            <a:off x="3719400" y="6148274"/>
            <a:ext cx="2297619" cy="729089"/>
            <a:chOff x="3568145" y="6148274"/>
            <a:chExt cx="2297619" cy="729089"/>
          </a:xfrm>
        </p:grpSpPr>
        <p:pic>
          <p:nvPicPr>
            <p:cNvPr id="30" name="Picture 29">
              <a:extLst>
                <a:ext uri="{FF2B5EF4-FFF2-40B4-BE49-F238E27FC236}">
                  <a16:creationId xmlns:a16="http://schemas.microsoft.com/office/drawing/2014/main" id="{FF26E94F-DA91-5215-63D5-A7E2E100CFA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568145" y="6148274"/>
              <a:ext cx="731520" cy="729089"/>
            </a:xfrm>
            <a:prstGeom prst="rect">
              <a:avLst/>
            </a:prstGeom>
          </p:spPr>
        </p:pic>
        <p:sp>
          <p:nvSpPr>
            <p:cNvPr id="32" name="TextBox 31">
              <a:extLst>
                <a:ext uri="{FF2B5EF4-FFF2-40B4-BE49-F238E27FC236}">
                  <a16:creationId xmlns:a16="http://schemas.microsoft.com/office/drawing/2014/main" id="{F779E3DF-80D6-1517-E5EE-14AFFB5B09AA}"/>
                </a:ext>
              </a:extLst>
            </p:cNvPr>
            <p:cNvSpPr txBox="1"/>
            <p:nvPr/>
          </p:nvSpPr>
          <p:spPr>
            <a:xfrm>
              <a:off x="4366810" y="6383553"/>
              <a:ext cx="1498954" cy="2585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u="none" strike="noStrike" kern="1200" cap="none" spc="0" normalizeH="0" baseline="0" noProof="0" dirty="0">
                  <a:ln>
                    <a:noFill/>
                  </a:ln>
                  <a:solidFill>
                    <a:srgbClr val="373A37"/>
                  </a:solidFill>
                  <a:effectLst/>
                  <a:uLnTx/>
                  <a:uFillTx/>
                  <a:latin typeface="Barlow Semi Condensed SemiBold" panose="00000706000000000000" pitchFamily="2" charset="0"/>
                  <a:ea typeface="+mn-ea"/>
                  <a:cs typeface="+mn-cs"/>
                </a:rPr>
                <a:t>Collaboration</a:t>
              </a:r>
            </a:p>
          </p:txBody>
        </p:sp>
      </p:grpSp>
      <p:grpSp>
        <p:nvGrpSpPr>
          <p:cNvPr id="34" name="Group 33">
            <a:extLst>
              <a:ext uri="{FF2B5EF4-FFF2-40B4-BE49-F238E27FC236}">
                <a16:creationId xmlns:a16="http://schemas.microsoft.com/office/drawing/2014/main" id="{4456CBB7-9357-2982-A008-6326F91FF18E}"/>
              </a:ext>
              <a:ext uri="{C183D7F6-B498-43B3-948B-1728B52AA6E4}">
                <adec:decorative xmlns:adec="http://schemas.microsoft.com/office/drawing/2017/decorative" val="1"/>
              </a:ext>
            </a:extLst>
          </p:cNvPr>
          <p:cNvGrpSpPr/>
          <p:nvPr/>
        </p:nvGrpSpPr>
        <p:grpSpPr>
          <a:xfrm>
            <a:off x="838789" y="2659634"/>
            <a:ext cx="2058762" cy="1010614"/>
            <a:chOff x="8701386" y="734259"/>
            <a:chExt cx="2058762" cy="1010614"/>
          </a:xfrm>
        </p:grpSpPr>
        <p:sp>
          <p:nvSpPr>
            <p:cNvPr id="35" name="TextBox 34">
              <a:extLst>
                <a:ext uri="{FF2B5EF4-FFF2-40B4-BE49-F238E27FC236}">
                  <a16:creationId xmlns:a16="http://schemas.microsoft.com/office/drawing/2014/main" id="{84C33502-DBEE-6C70-99D5-D61C430A2CEE}"/>
                </a:ext>
              </a:extLst>
            </p:cNvPr>
            <p:cNvSpPr txBox="1"/>
            <p:nvPr/>
          </p:nvSpPr>
          <p:spPr>
            <a:xfrm>
              <a:off x="8701386" y="734259"/>
              <a:ext cx="2058762" cy="646331"/>
            </a:xfrm>
            <a:prstGeom prst="rect">
              <a:avLst/>
            </a:prstGeom>
            <a:noFill/>
          </p:spPr>
          <p:txBody>
            <a:bodyPr wrap="square" rtlCol="0" anchor="ctr">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9683"/>
                  </a:solidFill>
                  <a:effectLst/>
                  <a:uLnTx/>
                  <a:uFillTx/>
                  <a:latin typeface="Barlow ExtraBold" panose="00000900000000000000" pitchFamily="2" charset="0"/>
                  <a:ea typeface="+mn-ea"/>
                  <a:cs typeface="+mn-cs"/>
                </a:rPr>
                <a:t>30+</a:t>
              </a:r>
              <a:endParaRPr kumimoji="0" lang="en-US" sz="3600" b="0" i="0" u="none" strike="noStrike" kern="1200" cap="none" spc="0" normalizeH="0" baseline="0" noProof="0" dirty="0">
                <a:ln>
                  <a:noFill/>
                </a:ln>
                <a:solidFill>
                  <a:srgbClr val="009683"/>
                </a:solidFill>
                <a:effectLst/>
                <a:uLnTx/>
                <a:uFillTx/>
                <a:latin typeface="Barlow ExtraBold" panose="00000900000000000000" pitchFamily="2" charset="0"/>
                <a:ea typeface="+mn-ea"/>
                <a:cs typeface="+mn-cs"/>
              </a:endParaRPr>
            </a:p>
          </p:txBody>
        </p:sp>
        <p:sp>
          <p:nvSpPr>
            <p:cNvPr id="36" name="TextBox 35">
              <a:extLst>
                <a:ext uri="{FF2B5EF4-FFF2-40B4-BE49-F238E27FC236}">
                  <a16:creationId xmlns:a16="http://schemas.microsoft.com/office/drawing/2014/main" id="{C5F457A9-1AC7-4D04-D749-C0686FB35AFE}"/>
                </a:ext>
              </a:extLst>
            </p:cNvPr>
            <p:cNvSpPr txBox="1"/>
            <p:nvPr/>
          </p:nvSpPr>
          <p:spPr>
            <a:xfrm>
              <a:off x="8701387" y="1320141"/>
              <a:ext cx="1608642" cy="4247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A8A8AA"/>
                  </a:solidFill>
                  <a:effectLst/>
                  <a:uLnTx/>
                  <a:uFillTx/>
                  <a:latin typeface="Barlow Semi Condensed" panose="00000506000000000000" pitchFamily="2" charset="0"/>
                  <a:ea typeface="+mn-ea"/>
                  <a:cs typeface="+mn-cs"/>
                </a:rPr>
                <a:t>YEARS OF CONTINUOUS WORK AT DEN</a:t>
              </a:r>
            </a:p>
          </p:txBody>
        </p:sp>
      </p:grpSp>
      <p:pic>
        <p:nvPicPr>
          <p:cNvPr id="37" name="Picture 36">
            <a:extLst>
              <a:ext uri="{FF2B5EF4-FFF2-40B4-BE49-F238E27FC236}">
                <a16:creationId xmlns:a16="http://schemas.microsoft.com/office/drawing/2014/main" id="{4AF6C5D9-941B-7EB1-DD96-68D3171267EB}"/>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52650" y="1212493"/>
            <a:ext cx="8199407" cy="4637863"/>
          </a:xfrm>
          <a:prstGeom prst="rect">
            <a:avLst/>
          </a:prstGeom>
        </p:spPr>
      </p:pic>
      <p:grpSp>
        <p:nvGrpSpPr>
          <p:cNvPr id="45" name="Group 44">
            <a:extLst>
              <a:ext uri="{FF2B5EF4-FFF2-40B4-BE49-F238E27FC236}">
                <a16:creationId xmlns:a16="http://schemas.microsoft.com/office/drawing/2014/main" id="{071A4D12-AAB1-EF29-8F5E-D927DF81D3BE}"/>
              </a:ext>
              <a:ext uri="{C183D7F6-B498-43B3-948B-1728B52AA6E4}">
                <adec:decorative xmlns:adec="http://schemas.microsoft.com/office/drawing/2017/decorative" val="1"/>
              </a:ext>
            </a:extLst>
          </p:cNvPr>
          <p:cNvGrpSpPr/>
          <p:nvPr/>
        </p:nvGrpSpPr>
        <p:grpSpPr>
          <a:xfrm>
            <a:off x="8953215" y="6124268"/>
            <a:ext cx="2248100" cy="731520"/>
            <a:chOff x="8953215" y="6124268"/>
            <a:chExt cx="2248100" cy="731520"/>
          </a:xfrm>
        </p:grpSpPr>
        <p:pic>
          <p:nvPicPr>
            <p:cNvPr id="38" name="Picture 37">
              <a:extLst>
                <a:ext uri="{FF2B5EF4-FFF2-40B4-BE49-F238E27FC236}">
                  <a16:creationId xmlns:a16="http://schemas.microsoft.com/office/drawing/2014/main" id="{B9A279BD-C69F-3C59-6742-646C91E174D2}"/>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8953215" y="6124268"/>
              <a:ext cx="731520" cy="731520"/>
            </a:xfrm>
            <a:prstGeom prst="rect">
              <a:avLst/>
            </a:prstGeom>
          </p:spPr>
        </p:pic>
        <p:sp>
          <p:nvSpPr>
            <p:cNvPr id="39" name="TextBox 38">
              <a:extLst>
                <a:ext uri="{FF2B5EF4-FFF2-40B4-BE49-F238E27FC236}">
                  <a16:creationId xmlns:a16="http://schemas.microsoft.com/office/drawing/2014/main" id="{C75A1019-9894-6AE1-0626-8363E531DC34}"/>
                </a:ext>
              </a:extLst>
            </p:cNvPr>
            <p:cNvSpPr txBox="1"/>
            <p:nvPr/>
          </p:nvSpPr>
          <p:spPr>
            <a:xfrm>
              <a:off x="9702361" y="6360762"/>
              <a:ext cx="1498954" cy="2585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u="none" strike="noStrike" kern="1200" cap="none" spc="0" normalizeH="0" baseline="0" noProof="0" dirty="0">
                  <a:ln>
                    <a:noFill/>
                  </a:ln>
                  <a:solidFill>
                    <a:srgbClr val="373A37"/>
                  </a:solidFill>
                  <a:effectLst/>
                  <a:uLnTx/>
                  <a:uFillTx/>
                  <a:latin typeface="Barlow Semi Condensed SemiBold" panose="00000706000000000000" pitchFamily="2" charset="0"/>
                  <a:ea typeface="+mn-ea"/>
                  <a:cs typeface="+mn-cs"/>
                </a:rPr>
                <a:t>Transparency</a:t>
              </a:r>
            </a:p>
          </p:txBody>
        </p:sp>
      </p:grpSp>
      <p:grpSp>
        <p:nvGrpSpPr>
          <p:cNvPr id="44" name="Group 43">
            <a:extLst>
              <a:ext uri="{FF2B5EF4-FFF2-40B4-BE49-F238E27FC236}">
                <a16:creationId xmlns:a16="http://schemas.microsoft.com/office/drawing/2014/main" id="{36E6A1B8-9D9F-FF4F-82F8-758FE03435C5}"/>
              </a:ext>
              <a:ext uri="{C183D7F6-B498-43B3-948B-1728B52AA6E4}">
                <adec:decorative xmlns:adec="http://schemas.microsoft.com/office/drawing/2017/decorative" val="1"/>
              </a:ext>
            </a:extLst>
          </p:cNvPr>
          <p:cNvGrpSpPr/>
          <p:nvPr/>
        </p:nvGrpSpPr>
        <p:grpSpPr>
          <a:xfrm>
            <a:off x="6372129" y="6141362"/>
            <a:ext cx="2225976" cy="731520"/>
            <a:chOff x="6576192" y="6141362"/>
            <a:chExt cx="2225976" cy="731520"/>
          </a:xfrm>
        </p:grpSpPr>
        <p:pic>
          <p:nvPicPr>
            <p:cNvPr id="40" name="Picture 39">
              <a:extLst>
                <a:ext uri="{FF2B5EF4-FFF2-40B4-BE49-F238E27FC236}">
                  <a16:creationId xmlns:a16="http://schemas.microsoft.com/office/drawing/2014/main" id="{B66001AF-BB4D-9746-7546-4313A789C2D9}"/>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6576192" y="6141362"/>
              <a:ext cx="731520" cy="731520"/>
            </a:xfrm>
            <a:prstGeom prst="rect">
              <a:avLst/>
            </a:prstGeom>
          </p:spPr>
        </p:pic>
        <p:sp>
          <p:nvSpPr>
            <p:cNvPr id="41" name="TextBox 40">
              <a:extLst>
                <a:ext uri="{FF2B5EF4-FFF2-40B4-BE49-F238E27FC236}">
                  <a16:creationId xmlns:a16="http://schemas.microsoft.com/office/drawing/2014/main" id="{07C632DF-6729-E478-626D-7C7176450911}"/>
                </a:ext>
              </a:extLst>
            </p:cNvPr>
            <p:cNvSpPr txBox="1"/>
            <p:nvPr/>
          </p:nvSpPr>
          <p:spPr>
            <a:xfrm>
              <a:off x="7303214" y="6377856"/>
              <a:ext cx="1498954" cy="2585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u="none" strike="noStrike" kern="1200" cap="none" spc="0" normalizeH="0" baseline="0" noProof="0" dirty="0">
                  <a:ln>
                    <a:noFill/>
                  </a:ln>
                  <a:solidFill>
                    <a:srgbClr val="373A37"/>
                  </a:solidFill>
                  <a:effectLst/>
                  <a:uLnTx/>
                  <a:uFillTx/>
                  <a:latin typeface="Barlow Semi Condensed SemiBold" panose="00000706000000000000" pitchFamily="2" charset="0"/>
                  <a:ea typeface="+mn-ea"/>
                  <a:cs typeface="+mn-cs"/>
                </a:rPr>
                <a:t>Innovation</a:t>
              </a:r>
            </a:p>
          </p:txBody>
        </p:sp>
      </p:grpSp>
    </p:spTree>
    <p:extLst>
      <p:ext uri="{BB962C8B-B14F-4D97-AF65-F5344CB8AC3E}">
        <p14:creationId xmlns:p14="http://schemas.microsoft.com/office/powerpoint/2010/main" val="16729342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03F56BF-2C60-CFB1-2F9E-7A4537072F01}"/>
              </a:ext>
              <a:ext uri="{C183D7F6-B498-43B3-948B-1728B52AA6E4}">
                <adec:decorative xmlns:adec="http://schemas.microsoft.com/office/drawing/2017/decorative" val="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p:blipFill>
        <p:spPr bwMode="auto">
          <a:xfrm>
            <a:off x="3827385" y="1738959"/>
            <a:ext cx="3321821" cy="21531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F4B3352-9227-47DA-5847-62D040D09FFB}"/>
              </a:ext>
              <a:ext uri="{C183D7F6-B498-43B3-948B-1728B52AA6E4}">
                <adec:decorative xmlns:adec="http://schemas.microsoft.com/office/drawing/2017/decorative" val="1"/>
              </a:ext>
            </a:extLst>
          </p:cNvPr>
          <p:cNvSpPr txBox="1"/>
          <p:nvPr/>
        </p:nvSpPr>
        <p:spPr>
          <a:xfrm>
            <a:off x="317214" y="1434980"/>
            <a:ext cx="3048001" cy="276999"/>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C62F"/>
                </a:solidFill>
                <a:effectLst/>
                <a:uLnTx/>
                <a:uFillTx/>
                <a:latin typeface="Barlow Semi Condensed Medium" panose="00000606000000000000" pitchFamily="2" charset="0"/>
                <a:ea typeface="+mn-ea"/>
                <a:cs typeface="+mn-cs"/>
              </a:rPr>
              <a:t>| </a:t>
            </a:r>
            <a:r>
              <a:rPr kumimoji="0" lang="en-US" sz="1200" b="0" i="0" u="none" strike="noStrike" kern="1200" cap="none" spc="0" normalizeH="0" baseline="0" noProof="0" dirty="0">
                <a:ln>
                  <a:noFill/>
                </a:ln>
                <a:solidFill>
                  <a:srgbClr val="A8A8AA"/>
                </a:solidFill>
                <a:effectLst/>
                <a:uLnTx/>
                <a:uFillTx/>
                <a:latin typeface="Barlow Semi Condensed Medium" panose="00000606000000000000" pitchFamily="2" charset="0"/>
                <a:ea typeface="+mn-ea"/>
                <a:cs typeface="+mn-cs"/>
              </a:rPr>
              <a:t>Airfield Deicing System Modernization</a:t>
            </a:r>
            <a:endParaRPr kumimoji="0" lang="en-US" sz="1200" b="0" i="1" u="none" strike="noStrike" kern="1200" cap="none" spc="0" normalizeH="0" baseline="0" noProof="0" dirty="0">
              <a:ln>
                <a:noFill/>
              </a:ln>
              <a:solidFill>
                <a:srgbClr val="A8A8AA"/>
              </a:solidFill>
              <a:effectLst/>
              <a:uLnTx/>
              <a:uFillTx/>
              <a:latin typeface="Barlow Semi Condensed" panose="00000506000000000000" pitchFamily="2" charset="0"/>
              <a:ea typeface="+mn-ea"/>
              <a:cs typeface="+mn-cs"/>
            </a:endParaRPr>
          </a:p>
        </p:txBody>
      </p:sp>
      <p:sp>
        <p:nvSpPr>
          <p:cNvPr id="6" name="TextBox 5">
            <a:extLst>
              <a:ext uri="{FF2B5EF4-FFF2-40B4-BE49-F238E27FC236}">
                <a16:creationId xmlns:a16="http://schemas.microsoft.com/office/drawing/2014/main" id="{E90935EC-4483-A585-1BC7-EDAC31FBE5AC}"/>
              </a:ext>
              <a:ext uri="{C183D7F6-B498-43B3-948B-1728B52AA6E4}">
                <adec:decorative xmlns:adec="http://schemas.microsoft.com/office/drawing/2017/decorative" val="1"/>
              </a:ext>
            </a:extLst>
          </p:cNvPr>
          <p:cNvSpPr txBox="1"/>
          <p:nvPr/>
        </p:nvSpPr>
        <p:spPr>
          <a:xfrm>
            <a:off x="3827385" y="1434980"/>
            <a:ext cx="3048001" cy="276999"/>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C62F"/>
                </a:solidFill>
                <a:effectLst/>
                <a:uLnTx/>
                <a:uFillTx/>
                <a:latin typeface="Barlow Semi Condensed Medium" panose="00000606000000000000" pitchFamily="2" charset="0"/>
                <a:ea typeface="+mn-ea"/>
                <a:cs typeface="+mn-cs"/>
              </a:rPr>
              <a:t>| </a:t>
            </a:r>
            <a:r>
              <a:rPr kumimoji="0" lang="en-US" sz="1200" b="0" i="0" u="none" strike="noStrike" kern="1200" cap="none" spc="0" normalizeH="0" baseline="0" noProof="0" dirty="0">
                <a:ln>
                  <a:noFill/>
                </a:ln>
                <a:solidFill>
                  <a:srgbClr val="A8A8AA"/>
                </a:solidFill>
                <a:effectLst/>
                <a:uLnTx/>
                <a:uFillTx/>
                <a:latin typeface="Barlow Semi Condensed Medium" panose="00000606000000000000" pitchFamily="2" charset="0"/>
                <a:ea typeface="+mn-ea"/>
                <a:cs typeface="+mn-cs"/>
              </a:rPr>
              <a:t>On-Call Task Order: MOD 1 Airline Relocation</a:t>
            </a:r>
            <a:endParaRPr kumimoji="0" lang="en-US" sz="1200" b="0" i="1" u="none" strike="noStrike" kern="1200" cap="none" spc="0" normalizeH="0" baseline="0" noProof="0" dirty="0">
              <a:ln>
                <a:noFill/>
              </a:ln>
              <a:solidFill>
                <a:srgbClr val="A8A8AA"/>
              </a:solidFill>
              <a:effectLst/>
              <a:uLnTx/>
              <a:uFillTx/>
              <a:latin typeface="Barlow Semi Condensed" panose="00000506000000000000" pitchFamily="2" charset="0"/>
              <a:ea typeface="+mn-ea"/>
              <a:cs typeface="+mn-cs"/>
            </a:endParaRPr>
          </a:p>
        </p:txBody>
      </p:sp>
      <p:pic>
        <p:nvPicPr>
          <p:cNvPr id="7" name="Picture 6">
            <a:extLst>
              <a:ext uri="{FF2B5EF4-FFF2-40B4-BE49-F238E27FC236}">
                <a16:creationId xmlns:a16="http://schemas.microsoft.com/office/drawing/2014/main" id="{6AABC267-D1F0-6A1E-6C6B-55F5519A5DC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11643007" y="-526085"/>
            <a:ext cx="1093508" cy="2145680"/>
          </a:xfrm>
          <a:prstGeom prst="rect">
            <a:avLst/>
          </a:prstGeom>
        </p:spPr>
      </p:pic>
      <p:pic>
        <p:nvPicPr>
          <p:cNvPr id="9" name="Picture 8">
            <a:extLst>
              <a:ext uri="{FF2B5EF4-FFF2-40B4-BE49-F238E27FC236}">
                <a16:creationId xmlns:a16="http://schemas.microsoft.com/office/drawing/2014/main" id="{4C7F8AFD-AB99-9151-7920-30B5D19FDBC7}"/>
              </a:ext>
              <a:ext uri="{C183D7F6-B498-43B3-948B-1728B52AA6E4}">
                <adec:decorative xmlns:adec="http://schemas.microsoft.com/office/drawing/2017/decorative" val="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7337556" y="1738959"/>
            <a:ext cx="3321821" cy="215311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A946CA5-91EE-BAD6-4B02-F60D79B5D5F3}"/>
              </a:ext>
              <a:ext uri="{C183D7F6-B498-43B3-948B-1728B52AA6E4}">
                <adec:decorative xmlns:adec="http://schemas.microsoft.com/office/drawing/2017/decorative" val="1"/>
              </a:ext>
            </a:extLst>
          </p:cNvPr>
          <p:cNvSpPr txBox="1"/>
          <p:nvPr/>
        </p:nvSpPr>
        <p:spPr>
          <a:xfrm>
            <a:off x="7337556" y="1359456"/>
            <a:ext cx="3048001" cy="276999"/>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C62F"/>
                </a:solidFill>
                <a:effectLst/>
                <a:uLnTx/>
                <a:uFillTx/>
                <a:latin typeface="Barlow Semi Condensed Medium" panose="00000606000000000000" pitchFamily="2" charset="0"/>
                <a:ea typeface="+mn-ea"/>
                <a:cs typeface="+mn-cs"/>
              </a:rPr>
              <a:t>| </a:t>
            </a:r>
            <a:r>
              <a:rPr kumimoji="0" lang="en-US" sz="1200" b="0" i="0" u="none" strike="noStrike" kern="1200" cap="none" spc="0" normalizeH="0" baseline="0" noProof="0" dirty="0">
                <a:ln>
                  <a:noFill/>
                </a:ln>
                <a:solidFill>
                  <a:srgbClr val="A8A8AA"/>
                </a:solidFill>
                <a:effectLst/>
                <a:uLnTx/>
                <a:uFillTx/>
                <a:latin typeface="Barlow Semi Condensed Medium" panose="00000606000000000000" pitchFamily="2" charset="0"/>
                <a:ea typeface="+mn-ea"/>
                <a:cs typeface="+mn-cs"/>
              </a:rPr>
              <a:t>Concourse A Center Core Escalator Replacement</a:t>
            </a:r>
            <a:endParaRPr kumimoji="0" lang="en-US" sz="1200" b="0" i="1" u="none" strike="noStrike" kern="1200" cap="none" spc="0" normalizeH="0" baseline="0" noProof="0" dirty="0">
              <a:ln>
                <a:noFill/>
              </a:ln>
              <a:solidFill>
                <a:srgbClr val="A8A8AA"/>
              </a:solidFill>
              <a:effectLst/>
              <a:uLnTx/>
              <a:uFillTx/>
              <a:latin typeface="Barlow Semi Condensed" panose="00000506000000000000" pitchFamily="2" charset="0"/>
              <a:ea typeface="+mn-ea"/>
              <a:cs typeface="+mn-cs"/>
            </a:endParaRPr>
          </a:p>
        </p:txBody>
      </p:sp>
      <p:sp>
        <p:nvSpPr>
          <p:cNvPr id="18" name="TextBox 17">
            <a:extLst>
              <a:ext uri="{FF2B5EF4-FFF2-40B4-BE49-F238E27FC236}">
                <a16:creationId xmlns:a16="http://schemas.microsoft.com/office/drawing/2014/main" id="{174B94B7-FA4D-6408-A0F2-08DC68294B86}"/>
              </a:ext>
              <a:ext uri="{C183D7F6-B498-43B3-948B-1728B52AA6E4}">
                <adec:decorative xmlns:adec="http://schemas.microsoft.com/office/drawing/2017/decorative" val="1"/>
              </a:ext>
            </a:extLst>
          </p:cNvPr>
          <p:cNvSpPr txBox="1"/>
          <p:nvPr/>
        </p:nvSpPr>
        <p:spPr>
          <a:xfrm>
            <a:off x="10659377" y="1636455"/>
            <a:ext cx="1504513" cy="286232"/>
          </a:xfrm>
          <a:prstGeom prst="rect">
            <a:avLst/>
          </a:prstGeom>
          <a:noFill/>
        </p:spPr>
        <p:txBody>
          <a:bodyPr wrap="square" lIns="91440" rIns="91440" rtlCol="0">
            <a:spAutoFit/>
          </a:bodyPr>
          <a:lstStyle/>
          <a:p>
            <a:pPr marL="0" marR="0" lvl="0" indent="0" algn="ctr" defTabSz="914400" rtl="0" eaLnBrk="1" fontAlgn="auto" latinLnBrk="0" hangingPunct="1">
              <a:lnSpc>
                <a:spcPct val="90000"/>
              </a:lnSpc>
              <a:spcBef>
                <a:spcPts val="0"/>
              </a:spcBef>
              <a:spcAft>
                <a:spcPts val="400"/>
              </a:spcAft>
              <a:buClrTx/>
              <a:buSzTx/>
              <a:buFontTx/>
              <a:buNone/>
              <a:tabLst/>
              <a:defRPr/>
            </a:pPr>
            <a:r>
              <a:rPr kumimoji="0" lang="en-US" sz="1400" b="1" i="0" u="none" strike="noStrike" kern="1200" cap="none" spc="0" normalizeH="0" baseline="0" noProof="0" dirty="0">
                <a:ln>
                  <a:noFill/>
                </a:ln>
                <a:solidFill>
                  <a:srgbClr val="104734"/>
                </a:solidFill>
                <a:effectLst/>
                <a:uLnTx/>
                <a:uFillTx/>
                <a:latin typeface="Barlow Semi Condensed" panose="00000506000000000000" pitchFamily="2" charset="0"/>
                <a:ea typeface="+mn-ea"/>
                <a:cs typeface="+mn-cs"/>
              </a:rPr>
              <a:t>SCOPES OF WORK:</a:t>
            </a:r>
          </a:p>
        </p:txBody>
      </p:sp>
      <p:grpSp>
        <p:nvGrpSpPr>
          <p:cNvPr id="48" name="Group 47">
            <a:extLst>
              <a:ext uri="{FF2B5EF4-FFF2-40B4-BE49-F238E27FC236}">
                <a16:creationId xmlns:a16="http://schemas.microsoft.com/office/drawing/2014/main" id="{24E00556-1C73-E59B-BE29-619BB2799B33}"/>
              </a:ext>
              <a:ext uri="{C183D7F6-B498-43B3-948B-1728B52AA6E4}">
                <adec:decorative xmlns:adec="http://schemas.microsoft.com/office/drawing/2017/decorative" val="1"/>
              </a:ext>
            </a:extLst>
          </p:cNvPr>
          <p:cNvGrpSpPr/>
          <p:nvPr/>
        </p:nvGrpSpPr>
        <p:grpSpPr>
          <a:xfrm>
            <a:off x="10948443" y="2159073"/>
            <a:ext cx="963677" cy="733714"/>
            <a:chOff x="10948443" y="2006743"/>
            <a:chExt cx="963677" cy="733714"/>
          </a:xfrm>
        </p:grpSpPr>
        <p:pic>
          <p:nvPicPr>
            <p:cNvPr id="17" name="Picture 16">
              <a:extLst>
                <a:ext uri="{FF2B5EF4-FFF2-40B4-BE49-F238E27FC236}">
                  <a16:creationId xmlns:a16="http://schemas.microsoft.com/office/drawing/2014/main" id="{B0DDD345-481C-F5A5-3C61-DDEEBB7C7AA5}"/>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1175977" y="2006743"/>
              <a:ext cx="473281" cy="473281"/>
            </a:xfrm>
            <a:prstGeom prst="rect">
              <a:avLst/>
            </a:prstGeom>
          </p:spPr>
        </p:pic>
        <p:sp>
          <p:nvSpPr>
            <p:cNvPr id="19" name="TextBox 18">
              <a:extLst>
                <a:ext uri="{FF2B5EF4-FFF2-40B4-BE49-F238E27FC236}">
                  <a16:creationId xmlns:a16="http://schemas.microsoft.com/office/drawing/2014/main" id="{68AE4A84-8F07-AC18-34C8-3AF2E8E13BDE}"/>
                </a:ext>
              </a:extLst>
            </p:cNvPr>
            <p:cNvSpPr txBox="1"/>
            <p:nvPr/>
          </p:nvSpPr>
          <p:spPr>
            <a:xfrm>
              <a:off x="10948443" y="2463458"/>
              <a:ext cx="963677" cy="276999"/>
            </a:xfrm>
            <a:prstGeom prst="rect">
              <a:avLst/>
            </a:prstGeom>
            <a:noFill/>
          </p:spPr>
          <p:txBody>
            <a:bodyPr wrap="square" lIns="91440" r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A8A8AA"/>
                  </a:solidFill>
                  <a:effectLst/>
                  <a:uLnTx/>
                  <a:uFillTx/>
                  <a:latin typeface="Barlow Semi Condensed Medium" panose="00000606000000000000" pitchFamily="2" charset="0"/>
                  <a:ea typeface="+mn-ea"/>
                  <a:cs typeface="+mn-cs"/>
                </a:rPr>
                <a:t>Renovation</a:t>
              </a:r>
              <a:endParaRPr kumimoji="0" lang="en-US" sz="1200" b="0" i="1" u="none" strike="noStrike" kern="1200" cap="none" spc="0" normalizeH="0" baseline="0" noProof="0" dirty="0">
                <a:ln>
                  <a:noFill/>
                </a:ln>
                <a:solidFill>
                  <a:srgbClr val="A8A8AA"/>
                </a:solidFill>
                <a:effectLst/>
                <a:uLnTx/>
                <a:uFillTx/>
                <a:latin typeface="Barlow Semi Condensed" panose="00000506000000000000" pitchFamily="2" charset="0"/>
                <a:ea typeface="+mn-ea"/>
                <a:cs typeface="+mn-cs"/>
              </a:endParaRPr>
            </a:p>
          </p:txBody>
        </p:sp>
      </p:grpSp>
      <p:grpSp>
        <p:nvGrpSpPr>
          <p:cNvPr id="2" name="Group 1">
            <a:extLst>
              <a:ext uri="{FF2B5EF4-FFF2-40B4-BE49-F238E27FC236}">
                <a16:creationId xmlns:a16="http://schemas.microsoft.com/office/drawing/2014/main" id="{1E00A7A3-E69B-A559-1A8C-0C02EF0841C6}"/>
              </a:ext>
              <a:ext uri="{C183D7F6-B498-43B3-948B-1728B52AA6E4}">
                <adec:decorative xmlns:adec="http://schemas.microsoft.com/office/drawing/2017/decorative" val="1"/>
              </a:ext>
            </a:extLst>
          </p:cNvPr>
          <p:cNvGrpSpPr/>
          <p:nvPr/>
        </p:nvGrpSpPr>
        <p:grpSpPr>
          <a:xfrm>
            <a:off x="10939014" y="4730680"/>
            <a:ext cx="963677" cy="886021"/>
            <a:chOff x="10948443" y="3991908"/>
            <a:chExt cx="963677" cy="886021"/>
          </a:xfrm>
        </p:grpSpPr>
        <p:pic>
          <p:nvPicPr>
            <p:cNvPr id="20" name="Picture 19">
              <a:extLst>
                <a:ext uri="{FF2B5EF4-FFF2-40B4-BE49-F238E27FC236}">
                  <a16:creationId xmlns:a16="http://schemas.microsoft.com/office/drawing/2014/main" id="{0DF77C43-213F-C312-ED06-356F7A4BEF60}"/>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1186974" y="3991908"/>
              <a:ext cx="470140" cy="470140"/>
            </a:xfrm>
            <a:prstGeom prst="rect">
              <a:avLst/>
            </a:prstGeom>
          </p:spPr>
        </p:pic>
        <p:sp>
          <p:nvSpPr>
            <p:cNvPr id="21" name="TextBox 20">
              <a:extLst>
                <a:ext uri="{FF2B5EF4-FFF2-40B4-BE49-F238E27FC236}">
                  <a16:creationId xmlns:a16="http://schemas.microsoft.com/office/drawing/2014/main" id="{A2E6F331-9637-634B-3111-77EF7448B14E}"/>
                </a:ext>
              </a:extLst>
            </p:cNvPr>
            <p:cNvSpPr txBox="1"/>
            <p:nvPr/>
          </p:nvSpPr>
          <p:spPr>
            <a:xfrm>
              <a:off x="10948443" y="4477819"/>
              <a:ext cx="963677" cy="400110"/>
            </a:xfrm>
            <a:prstGeom prst="rect">
              <a:avLst/>
            </a:prstGeom>
            <a:noFill/>
          </p:spPr>
          <p:txBody>
            <a:bodyPr wrap="square" lIns="91440" rIns="91440" rtlCol="0">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A8A8AA"/>
                  </a:solidFill>
                  <a:effectLst/>
                  <a:uLnTx/>
                  <a:uFillTx/>
                  <a:latin typeface="Barlow Semi Condensed Medium" panose="00000606000000000000" pitchFamily="2" charset="0"/>
                  <a:ea typeface="+mn-ea"/>
                  <a:cs typeface="+mn-cs"/>
                </a:rPr>
                <a:t>Structural Upgrades</a:t>
              </a:r>
              <a:endParaRPr kumimoji="0" lang="en-US" sz="1200" b="0" i="1" u="none" strike="noStrike" kern="1200" cap="none" spc="0" normalizeH="0" baseline="0" noProof="0" dirty="0">
                <a:ln>
                  <a:noFill/>
                </a:ln>
                <a:solidFill>
                  <a:srgbClr val="A8A8AA"/>
                </a:solidFill>
                <a:effectLst/>
                <a:uLnTx/>
                <a:uFillTx/>
                <a:latin typeface="Barlow Semi Condensed" panose="00000506000000000000" pitchFamily="2" charset="0"/>
                <a:ea typeface="+mn-ea"/>
                <a:cs typeface="+mn-cs"/>
              </a:endParaRPr>
            </a:p>
          </p:txBody>
        </p:sp>
      </p:grpSp>
      <p:pic>
        <p:nvPicPr>
          <p:cNvPr id="24" name="Picture 2">
            <a:extLst>
              <a:ext uri="{FF2B5EF4-FFF2-40B4-BE49-F238E27FC236}">
                <a16:creationId xmlns:a16="http://schemas.microsoft.com/office/drawing/2014/main" id="{08A7DAFE-18DF-66EB-6C36-317D00631FF7}"/>
              </a:ext>
              <a:ext uri="{C183D7F6-B498-43B3-948B-1728B52AA6E4}">
                <adec:decorative xmlns:adec="http://schemas.microsoft.com/office/drawing/2017/decorative" val="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p:blipFill>
        <p:spPr bwMode="auto">
          <a:xfrm>
            <a:off x="312217" y="1738958"/>
            <a:ext cx="3321821" cy="215311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E33E659A-8F84-B992-B2C2-8ABF612224C3}"/>
              </a:ext>
              <a:ext uri="{C183D7F6-B498-43B3-948B-1728B52AA6E4}">
                <adec:decorative xmlns:adec="http://schemas.microsoft.com/office/drawing/2017/decorative" val="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p:blipFill>
        <p:spPr bwMode="auto">
          <a:xfrm>
            <a:off x="3827385" y="4405307"/>
            <a:ext cx="3321821" cy="215311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F57C2066-42E6-F554-47C9-CD5F4ED66A4E}"/>
              </a:ext>
              <a:ext uri="{C183D7F6-B498-43B3-948B-1728B52AA6E4}">
                <adec:decorative xmlns:adec="http://schemas.microsoft.com/office/drawing/2017/decorative" val="1"/>
              </a:ext>
            </a:extLst>
          </p:cNvPr>
          <p:cNvSpPr txBox="1"/>
          <p:nvPr/>
        </p:nvSpPr>
        <p:spPr>
          <a:xfrm>
            <a:off x="317214" y="4101328"/>
            <a:ext cx="3393692" cy="276999"/>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C62F"/>
                </a:solidFill>
                <a:effectLst/>
                <a:uLnTx/>
                <a:uFillTx/>
                <a:latin typeface="Barlow Semi Condensed Medium" panose="00000606000000000000" pitchFamily="2" charset="0"/>
                <a:ea typeface="+mn-ea"/>
                <a:cs typeface="+mn-cs"/>
              </a:rPr>
              <a:t>| </a:t>
            </a:r>
            <a:r>
              <a:rPr kumimoji="0" lang="en-US" sz="1200" b="0" i="0" u="none" strike="noStrike" kern="1200" cap="none" spc="0" normalizeH="0" baseline="0" noProof="0" dirty="0">
                <a:ln>
                  <a:noFill/>
                </a:ln>
                <a:solidFill>
                  <a:srgbClr val="A8A8AA"/>
                </a:solidFill>
                <a:effectLst/>
                <a:uLnTx/>
                <a:uFillTx/>
                <a:latin typeface="Barlow Semi Condensed Medium" panose="00000606000000000000" pitchFamily="2" charset="0"/>
                <a:ea typeface="+mn-ea"/>
                <a:cs typeface="+mn-cs"/>
              </a:rPr>
              <a:t>United Airlines Concourse B East Gates of the Future TI</a:t>
            </a:r>
            <a:endParaRPr kumimoji="0" lang="en-US" sz="1200" b="0" i="1" u="none" strike="noStrike" kern="1200" cap="none" spc="0" normalizeH="0" baseline="0" noProof="0" dirty="0">
              <a:ln>
                <a:noFill/>
              </a:ln>
              <a:solidFill>
                <a:srgbClr val="A8A8AA"/>
              </a:solidFill>
              <a:effectLst/>
              <a:uLnTx/>
              <a:uFillTx/>
              <a:latin typeface="Barlow Semi Condensed" panose="00000506000000000000" pitchFamily="2" charset="0"/>
              <a:ea typeface="+mn-ea"/>
              <a:cs typeface="+mn-cs"/>
            </a:endParaRPr>
          </a:p>
        </p:txBody>
      </p:sp>
      <p:sp>
        <p:nvSpPr>
          <p:cNvPr id="32" name="TextBox 31">
            <a:extLst>
              <a:ext uri="{FF2B5EF4-FFF2-40B4-BE49-F238E27FC236}">
                <a16:creationId xmlns:a16="http://schemas.microsoft.com/office/drawing/2014/main" id="{16F5C725-5DEE-B403-D581-1AD45E2435F8}"/>
              </a:ext>
              <a:ext uri="{C183D7F6-B498-43B3-948B-1728B52AA6E4}">
                <adec:decorative xmlns:adec="http://schemas.microsoft.com/office/drawing/2017/decorative" val="1"/>
              </a:ext>
            </a:extLst>
          </p:cNvPr>
          <p:cNvSpPr txBox="1"/>
          <p:nvPr/>
        </p:nvSpPr>
        <p:spPr>
          <a:xfrm>
            <a:off x="3827385" y="4101328"/>
            <a:ext cx="3048001" cy="276999"/>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C62F"/>
                </a:solidFill>
                <a:effectLst/>
                <a:uLnTx/>
                <a:uFillTx/>
                <a:latin typeface="Barlow Semi Condensed Medium" panose="00000606000000000000" pitchFamily="2" charset="0"/>
                <a:ea typeface="+mn-ea"/>
                <a:cs typeface="+mn-cs"/>
              </a:rPr>
              <a:t>| </a:t>
            </a:r>
            <a:r>
              <a:rPr kumimoji="0" lang="en-US" sz="1200" b="0" i="0" u="none" strike="noStrike" kern="1200" cap="none" spc="0" normalizeH="0" baseline="0" noProof="0" dirty="0">
                <a:ln>
                  <a:noFill/>
                </a:ln>
                <a:solidFill>
                  <a:srgbClr val="A8A8AA"/>
                </a:solidFill>
                <a:effectLst/>
                <a:uLnTx/>
                <a:uFillTx/>
                <a:latin typeface="Barlow Semi Condensed Medium" panose="00000606000000000000" pitchFamily="2" charset="0"/>
                <a:ea typeface="+mn-ea"/>
                <a:cs typeface="+mn-cs"/>
              </a:rPr>
              <a:t>CGFE FedEx Building Repair</a:t>
            </a:r>
            <a:endParaRPr kumimoji="0" lang="en-US" sz="1200" b="0" i="1" u="none" strike="noStrike" kern="1200" cap="none" spc="0" normalizeH="0" baseline="0" noProof="0" dirty="0">
              <a:ln>
                <a:noFill/>
              </a:ln>
              <a:solidFill>
                <a:srgbClr val="A8A8AA"/>
              </a:solidFill>
              <a:effectLst/>
              <a:uLnTx/>
              <a:uFillTx/>
              <a:latin typeface="Barlow Semi Condensed" panose="00000506000000000000" pitchFamily="2" charset="0"/>
              <a:ea typeface="+mn-ea"/>
              <a:cs typeface="+mn-cs"/>
            </a:endParaRPr>
          </a:p>
        </p:txBody>
      </p:sp>
      <p:sp>
        <p:nvSpPr>
          <p:cNvPr id="34" name="TextBox 33">
            <a:extLst>
              <a:ext uri="{FF2B5EF4-FFF2-40B4-BE49-F238E27FC236}">
                <a16:creationId xmlns:a16="http://schemas.microsoft.com/office/drawing/2014/main" id="{7F00732C-A3DA-C8A4-B419-A3525F37831F}"/>
              </a:ext>
              <a:ext uri="{C183D7F6-B498-43B3-948B-1728B52AA6E4}">
                <adec:decorative xmlns:adec="http://schemas.microsoft.com/office/drawing/2017/decorative" val="1"/>
              </a:ext>
            </a:extLst>
          </p:cNvPr>
          <p:cNvSpPr txBox="1"/>
          <p:nvPr/>
        </p:nvSpPr>
        <p:spPr>
          <a:xfrm>
            <a:off x="7337556" y="4101329"/>
            <a:ext cx="3048001" cy="276999"/>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C62F"/>
                </a:solidFill>
                <a:effectLst/>
                <a:uLnTx/>
                <a:uFillTx/>
                <a:latin typeface="Barlow Semi Condensed Medium" panose="00000606000000000000" pitchFamily="2" charset="0"/>
                <a:ea typeface="+mn-ea"/>
                <a:cs typeface="+mn-cs"/>
              </a:rPr>
              <a:t>| </a:t>
            </a:r>
            <a:r>
              <a:rPr kumimoji="0" lang="en-US" sz="1200" b="0" i="0" u="none" strike="noStrike" kern="1200" cap="none" spc="0" normalizeH="0" baseline="0" noProof="0" dirty="0">
                <a:ln>
                  <a:noFill/>
                </a:ln>
                <a:solidFill>
                  <a:srgbClr val="A8A8AA"/>
                </a:solidFill>
                <a:effectLst/>
                <a:uLnTx/>
                <a:uFillTx/>
                <a:latin typeface="Barlow Semi Condensed Medium" panose="00000606000000000000" pitchFamily="2" charset="0"/>
                <a:ea typeface="+mn-ea"/>
                <a:cs typeface="+mn-cs"/>
              </a:rPr>
              <a:t>ARFF Concourse A Tower</a:t>
            </a:r>
            <a:endParaRPr kumimoji="0" lang="en-US" sz="1200" b="0" i="1" u="none" strike="noStrike" kern="1200" cap="none" spc="0" normalizeH="0" baseline="0" noProof="0" dirty="0">
              <a:ln>
                <a:noFill/>
              </a:ln>
              <a:solidFill>
                <a:srgbClr val="A8A8AA"/>
              </a:solidFill>
              <a:effectLst/>
              <a:uLnTx/>
              <a:uFillTx/>
              <a:latin typeface="Barlow Semi Condensed" panose="00000506000000000000" pitchFamily="2" charset="0"/>
              <a:ea typeface="+mn-ea"/>
              <a:cs typeface="+mn-cs"/>
            </a:endParaRPr>
          </a:p>
        </p:txBody>
      </p:sp>
      <p:pic>
        <p:nvPicPr>
          <p:cNvPr id="41" name="Picture 2">
            <a:extLst>
              <a:ext uri="{FF2B5EF4-FFF2-40B4-BE49-F238E27FC236}">
                <a16:creationId xmlns:a16="http://schemas.microsoft.com/office/drawing/2014/main" id="{F457FF66-7810-CECD-E2F9-29BF2BABE99E}"/>
              </a:ext>
              <a:ext uri="{C183D7F6-B498-43B3-948B-1728B52AA6E4}">
                <adec:decorative xmlns:adec="http://schemas.microsoft.com/office/drawing/2017/decorative" val="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p:blipFill>
        <p:spPr bwMode="auto">
          <a:xfrm>
            <a:off x="312217" y="4405307"/>
            <a:ext cx="3321821" cy="21531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A5716A7-8E4A-4F92-1523-2290E546E5BA}"/>
              </a:ext>
              <a:ext uri="{C183D7F6-B498-43B3-948B-1728B52AA6E4}">
                <adec:decorative xmlns:adec="http://schemas.microsoft.com/office/drawing/2017/decorative" val="1"/>
              </a:ext>
            </a:extLst>
          </p:cNvPr>
          <p:cNvGrpSpPr/>
          <p:nvPr/>
        </p:nvGrpSpPr>
        <p:grpSpPr>
          <a:xfrm>
            <a:off x="10939014" y="2973115"/>
            <a:ext cx="1105685" cy="716428"/>
            <a:chOff x="10949633" y="2821699"/>
            <a:chExt cx="1105685" cy="716428"/>
          </a:xfrm>
        </p:grpSpPr>
        <p:pic>
          <p:nvPicPr>
            <p:cNvPr id="45" name="Picture 44">
              <a:extLst>
                <a:ext uri="{FF2B5EF4-FFF2-40B4-BE49-F238E27FC236}">
                  <a16:creationId xmlns:a16="http://schemas.microsoft.com/office/drawing/2014/main" id="{3E76C068-7996-24A6-CF2C-CB9319C394DE}"/>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11175977" y="2821699"/>
              <a:ext cx="540652" cy="540652"/>
            </a:xfrm>
            <a:prstGeom prst="rect">
              <a:avLst/>
            </a:prstGeom>
          </p:spPr>
        </p:pic>
        <p:sp>
          <p:nvSpPr>
            <p:cNvPr id="46" name="TextBox 45">
              <a:extLst>
                <a:ext uri="{FF2B5EF4-FFF2-40B4-BE49-F238E27FC236}">
                  <a16:creationId xmlns:a16="http://schemas.microsoft.com/office/drawing/2014/main" id="{18F45802-BC98-E438-2FEA-9CAB609087A4}"/>
                </a:ext>
              </a:extLst>
            </p:cNvPr>
            <p:cNvSpPr txBox="1"/>
            <p:nvPr/>
          </p:nvSpPr>
          <p:spPr>
            <a:xfrm>
              <a:off x="10949633" y="3261128"/>
              <a:ext cx="1105685" cy="276999"/>
            </a:xfrm>
            <a:prstGeom prst="rect">
              <a:avLst/>
            </a:prstGeom>
            <a:noFill/>
          </p:spPr>
          <p:txBody>
            <a:bodyPr wrap="square" lIns="91440" r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A8A8AA"/>
                  </a:solidFill>
                  <a:effectLst/>
                  <a:uLnTx/>
                  <a:uFillTx/>
                  <a:latin typeface="Barlow Semi Condensed Medium" panose="00000606000000000000" pitchFamily="2" charset="0"/>
                  <a:ea typeface="+mn-ea"/>
                  <a:cs typeface="+mn-cs"/>
                </a:rPr>
                <a:t>Secure / Airside</a:t>
              </a:r>
              <a:endParaRPr kumimoji="0" lang="en-US" sz="1200" b="0" i="1" u="none" strike="noStrike" kern="1200" cap="none" spc="0" normalizeH="0" baseline="0" noProof="0" dirty="0">
                <a:ln>
                  <a:noFill/>
                </a:ln>
                <a:solidFill>
                  <a:srgbClr val="A8A8AA"/>
                </a:solidFill>
                <a:effectLst/>
                <a:uLnTx/>
                <a:uFillTx/>
                <a:latin typeface="Barlow Semi Condensed" panose="00000506000000000000" pitchFamily="2" charset="0"/>
                <a:ea typeface="+mn-ea"/>
                <a:cs typeface="+mn-cs"/>
              </a:endParaRPr>
            </a:p>
          </p:txBody>
        </p:sp>
      </p:grpSp>
      <p:grpSp>
        <p:nvGrpSpPr>
          <p:cNvPr id="55" name="Group 54">
            <a:extLst>
              <a:ext uri="{FF2B5EF4-FFF2-40B4-BE49-F238E27FC236}">
                <a16:creationId xmlns:a16="http://schemas.microsoft.com/office/drawing/2014/main" id="{EAC3901D-6CE0-B3AC-326C-D7FA4F338481}"/>
              </a:ext>
              <a:ext uri="{C183D7F6-B498-43B3-948B-1728B52AA6E4}">
                <adec:decorative xmlns:adec="http://schemas.microsoft.com/office/drawing/2017/decorative" val="1"/>
              </a:ext>
            </a:extLst>
          </p:cNvPr>
          <p:cNvGrpSpPr/>
          <p:nvPr/>
        </p:nvGrpSpPr>
        <p:grpSpPr>
          <a:xfrm>
            <a:off x="10955035" y="3769871"/>
            <a:ext cx="963677" cy="880481"/>
            <a:chOff x="10956225" y="3886641"/>
            <a:chExt cx="963677" cy="880481"/>
          </a:xfrm>
        </p:grpSpPr>
        <p:pic>
          <p:nvPicPr>
            <p:cNvPr id="56" name="Picture 55">
              <a:extLst>
                <a:ext uri="{FF2B5EF4-FFF2-40B4-BE49-F238E27FC236}">
                  <a16:creationId xmlns:a16="http://schemas.microsoft.com/office/drawing/2014/main" id="{FCE8072B-53B8-235D-6090-2C15F204D40A}"/>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11186190" y="3886641"/>
              <a:ext cx="471707" cy="473280"/>
            </a:xfrm>
            <a:prstGeom prst="rect">
              <a:avLst/>
            </a:prstGeom>
          </p:spPr>
        </p:pic>
        <p:sp>
          <p:nvSpPr>
            <p:cNvPr id="57" name="TextBox 56">
              <a:extLst>
                <a:ext uri="{FF2B5EF4-FFF2-40B4-BE49-F238E27FC236}">
                  <a16:creationId xmlns:a16="http://schemas.microsoft.com/office/drawing/2014/main" id="{BB0456A6-2B1D-E937-2467-7970B566FE32}"/>
                </a:ext>
              </a:extLst>
            </p:cNvPr>
            <p:cNvSpPr txBox="1"/>
            <p:nvPr/>
          </p:nvSpPr>
          <p:spPr>
            <a:xfrm>
              <a:off x="10956225" y="4367012"/>
              <a:ext cx="963677" cy="400110"/>
            </a:xfrm>
            <a:prstGeom prst="rect">
              <a:avLst/>
            </a:prstGeom>
            <a:noFill/>
          </p:spPr>
          <p:txBody>
            <a:bodyPr wrap="square" lIns="91440" rIns="91440" rtlCol="0">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A8A8AA"/>
                  </a:solidFill>
                  <a:effectLst/>
                  <a:uLnTx/>
                  <a:uFillTx/>
                  <a:latin typeface="Barlow Semi Condensed Medium" panose="00000606000000000000" pitchFamily="2" charset="0"/>
                  <a:ea typeface="+mn-ea"/>
                  <a:cs typeface="+mn-cs"/>
                </a:rPr>
                <a:t>MEP Upgrades</a:t>
              </a:r>
              <a:endParaRPr kumimoji="0" lang="en-US" sz="1200" b="0" i="1" u="none" strike="noStrike" kern="1200" cap="none" spc="0" normalizeH="0" baseline="0" noProof="0" dirty="0">
                <a:ln>
                  <a:noFill/>
                </a:ln>
                <a:solidFill>
                  <a:srgbClr val="A8A8AA"/>
                </a:solidFill>
                <a:effectLst/>
                <a:uLnTx/>
                <a:uFillTx/>
                <a:latin typeface="Barlow Semi Condensed" panose="00000506000000000000" pitchFamily="2" charset="0"/>
                <a:ea typeface="+mn-ea"/>
                <a:cs typeface="+mn-cs"/>
              </a:endParaRPr>
            </a:p>
          </p:txBody>
        </p:sp>
      </p:grpSp>
      <p:grpSp>
        <p:nvGrpSpPr>
          <p:cNvPr id="11" name="Group 10">
            <a:extLst>
              <a:ext uri="{FF2B5EF4-FFF2-40B4-BE49-F238E27FC236}">
                <a16:creationId xmlns:a16="http://schemas.microsoft.com/office/drawing/2014/main" id="{CCDE3F13-D3AE-AA52-33D6-FF328B6556EE}"/>
              </a:ext>
              <a:ext uri="{C183D7F6-B498-43B3-948B-1728B52AA6E4}">
                <adec:decorative xmlns:adec="http://schemas.microsoft.com/office/drawing/2017/decorative" val="1"/>
              </a:ext>
            </a:extLst>
          </p:cNvPr>
          <p:cNvGrpSpPr/>
          <p:nvPr/>
        </p:nvGrpSpPr>
        <p:grpSpPr>
          <a:xfrm>
            <a:off x="10955035" y="5697030"/>
            <a:ext cx="1005973" cy="883946"/>
            <a:chOff x="10949633" y="3991908"/>
            <a:chExt cx="1005973" cy="883946"/>
          </a:xfrm>
        </p:grpSpPr>
        <p:pic>
          <p:nvPicPr>
            <p:cNvPr id="12" name="Picture 11">
              <a:extLst>
                <a:ext uri="{FF2B5EF4-FFF2-40B4-BE49-F238E27FC236}">
                  <a16:creationId xmlns:a16="http://schemas.microsoft.com/office/drawing/2014/main" id="{8F434234-B207-A389-A26D-5D4FBC2EFBBC}"/>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11186974" y="3991908"/>
              <a:ext cx="470140" cy="470140"/>
            </a:xfrm>
            <a:prstGeom prst="rect">
              <a:avLst/>
            </a:prstGeom>
          </p:spPr>
        </p:pic>
        <p:sp>
          <p:nvSpPr>
            <p:cNvPr id="13" name="TextBox 12">
              <a:extLst>
                <a:ext uri="{FF2B5EF4-FFF2-40B4-BE49-F238E27FC236}">
                  <a16:creationId xmlns:a16="http://schemas.microsoft.com/office/drawing/2014/main" id="{008D782E-BCAF-16F1-136A-E3012D70EA80}"/>
                </a:ext>
              </a:extLst>
            </p:cNvPr>
            <p:cNvSpPr txBox="1"/>
            <p:nvPr/>
          </p:nvSpPr>
          <p:spPr>
            <a:xfrm>
              <a:off x="10949633" y="4475744"/>
              <a:ext cx="1005973" cy="400110"/>
            </a:xfrm>
            <a:prstGeom prst="rect">
              <a:avLst/>
            </a:prstGeom>
            <a:noFill/>
          </p:spPr>
          <p:txBody>
            <a:bodyPr wrap="square" lIns="91440" rIns="91440" rtlCol="0">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A8A8AA"/>
                  </a:solidFill>
                  <a:effectLst/>
                  <a:uLnTx/>
                  <a:uFillTx/>
                  <a:latin typeface="Barlow Semi Condensed Medium" panose="00000606000000000000" pitchFamily="2" charset="0"/>
                  <a:ea typeface="+mn-ea"/>
                  <a:cs typeface="+mn-cs"/>
                </a:rPr>
                <a:t>System Improvements</a:t>
              </a:r>
              <a:endParaRPr kumimoji="0" lang="en-US" sz="1200" b="0" i="1" u="none" strike="noStrike" kern="1200" cap="none" spc="0" normalizeH="0" baseline="0" noProof="0" dirty="0">
                <a:ln>
                  <a:noFill/>
                </a:ln>
                <a:solidFill>
                  <a:srgbClr val="A8A8AA"/>
                </a:solidFill>
                <a:effectLst/>
                <a:uLnTx/>
                <a:uFillTx/>
                <a:latin typeface="Barlow Semi Condensed" panose="00000506000000000000" pitchFamily="2" charset="0"/>
                <a:ea typeface="+mn-ea"/>
                <a:cs typeface="+mn-cs"/>
              </a:endParaRPr>
            </a:p>
          </p:txBody>
        </p:sp>
      </p:grpSp>
      <p:pic>
        <p:nvPicPr>
          <p:cNvPr id="15" name="Picture 14">
            <a:extLst>
              <a:ext uri="{FF2B5EF4-FFF2-40B4-BE49-F238E27FC236}">
                <a16:creationId xmlns:a16="http://schemas.microsoft.com/office/drawing/2014/main" id="{B68B04BE-BA4B-C8A6-0996-28EE28E654E6}"/>
              </a:ext>
              <a:ext uri="{C183D7F6-B498-43B3-948B-1728B52AA6E4}">
                <adec:decorative xmlns:adec="http://schemas.microsoft.com/office/drawing/2017/decorative" val="1"/>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701749" y="159489"/>
            <a:ext cx="1382232" cy="1373018"/>
          </a:xfrm>
          <a:prstGeom prst="rect">
            <a:avLst/>
          </a:prstGeom>
        </p:spPr>
      </p:pic>
      <p:sp>
        <p:nvSpPr>
          <p:cNvPr id="16" name="Title 15">
            <a:extLst>
              <a:ext uri="{FF2B5EF4-FFF2-40B4-BE49-F238E27FC236}">
                <a16:creationId xmlns:a16="http://schemas.microsoft.com/office/drawing/2014/main" id="{67D1BB46-E28B-F31E-C757-3DFE2F19ABD9}"/>
              </a:ext>
              <a:ext uri="{C183D7F6-B498-43B3-948B-1728B52AA6E4}">
                <adec:decorative xmlns:adec="http://schemas.microsoft.com/office/drawing/2017/decorative" val="1"/>
              </a:ext>
            </a:extLst>
          </p:cNvPr>
          <p:cNvSpPr txBox="1">
            <a:spLocks noGrp="1"/>
          </p:cNvSpPr>
          <p:nvPr>
            <p:ph type="title" idx="4294967295"/>
          </p:nvPr>
        </p:nvSpPr>
        <p:spPr>
          <a:xfrm>
            <a:off x="794837" y="405858"/>
            <a:ext cx="10092074" cy="8874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2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73A37"/>
                </a:solidFill>
                <a:effectLst/>
                <a:uLnTx/>
                <a:uFillTx/>
                <a:latin typeface="Barlow Condensed" panose="00000506000000000000" pitchFamily="2" charset="0"/>
                <a:ea typeface="+mn-ea"/>
                <a:cs typeface="+mn-cs"/>
              </a:rPr>
              <a:t>OUR RECENT DEN EXPERIENCE</a:t>
            </a:r>
          </a:p>
        </p:txBody>
      </p:sp>
      <p:pic>
        <p:nvPicPr>
          <p:cNvPr id="22" name="Picture 21">
            <a:extLst>
              <a:ext uri="{FF2B5EF4-FFF2-40B4-BE49-F238E27FC236}">
                <a16:creationId xmlns:a16="http://schemas.microsoft.com/office/drawing/2014/main" id="{1795DCD7-FE19-E617-AD59-B8DB16E95DBF}"/>
              </a:ext>
              <a:ext uri="{C183D7F6-B498-43B3-948B-1728B52AA6E4}">
                <adec:decorative xmlns:adec="http://schemas.microsoft.com/office/drawing/2017/decorative" val="1"/>
              </a:ext>
            </a:extLst>
          </p:cNvPr>
          <p:cNvPicPr>
            <a:picLocks noChangeAspect="1"/>
          </p:cNvPicPr>
          <p:nvPr/>
        </p:nvPicPr>
        <p:blipFill>
          <a:blip r:embed="rId14" cstate="email">
            <a:extLst>
              <a:ext uri="{28A0092B-C50C-407E-A947-70E740481C1C}">
                <a14:useLocalDpi xmlns:a14="http://schemas.microsoft.com/office/drawing/2010/main"/>
              </a:ext>
            </a:extLst>
          </a:blip>
          <a:srcRect r="-154"/>
          <a:stretch/>
        </p:blipFill>
        <p:spPr>
          <a:xfrm>
            <a:off x="7337556" y="4405405"/>
            <a:ext cx="3321821" cy="2153022"/>
          </a:xfrm>
          <a:prstGeom prst="rect">
            <a:avLst/>
          </a:prstGeom>
        </p:spPr>
      </p:pic>
    </p:spTree>
    <p:extLst>
      <p:ext uri="{BB962C8B-B14F-4D97-AF65-F5344CB8AC3E}">
        <p14:creationId xmlns:p14="http://schemas.microsoft.com/office/powerpoint/2010/main" val="31791790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ABC267-D1F0-6A1E-6C6B-55F5519A5DC7}"/>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11643007" y="-526085"/>
            <a:ext cx="1093508" cy="2145680"/>
          </a:xfrm>
          <a:prstGeom prst="rect">
            <a:avLst/>
          </a:prstGeom>
        </p:spPr>
      </p:pic>
      <p:pic>
        <p:nvPicPr>
          <p:cNvPr id="12" name="Picture 11">
            <a:extLst>
              <a:ext uri="{FF2B5EF4-FFF2-40B4-BE49-F238E27FC236}">
                <a16:creationId xmlns:a16="http://schemas.microsoft.com/office/drawing/2014/main" id="{78B5AE8C-527B-33AD-A180-D260889F0C8F}"/>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1749" y="159489"/>
            <a:ext cx="1382232" cy="1373018"/>
          </a:xfrm>
          <a:prstGeom prst="rect">
            <a:avLst/>
          </a:prstGeom>
        </p:spPr>
      </p:pic>
      <p:sp>
        <p:nvSpPr>
          <p:cNvPr id="2" name="Title 1">
            <a:extLst>
              <a:ext uri="{FF2B5EF4-FFF2-40B4-BE49-F238E27FC236}">
                <a16:creationId xmlns:a16="http://schemas.microsoft.com/office/drawing/2014/main" id="{FF08A6CC-2B72-9C28-A9F3-876D609EACCF}"/>
              </a:ext>
            </a:extLst>
          </p:cNvPr>
          <p:cNvSpPr txBox="1">
            <a:spLocks noGrp="1"/>
          </p:cNvSpPr>
          <p:nvPr>
            <p:ph type="title" idx="4294967295"/>
          </p:nvPr>
        </p:nvSpPr>
        <p:spPr>
          <a:xfrm>
            <a:off x="794837" y="405858"/>
            <a:ext cx="10092074" cy="8874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2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73A37"/>
                </a:solidFill>
                <a:effectLst/>
                <a:uLnTx/>
                <a:uFillTx/>
                <a:latin typeface="Barlow Condensed" panose="00000506000000000000" pitchFamily="2" charset="0"/>
                <a:ea typeface="+mn-ea"/>
                <a:cs typeface="+mn-cs"/>
              </a:rPr>
              <a:t>CURRENT OPPORTUNITIES</a:t>
            </a:r>
          </a:p>
        </p:txBody>
      </p:sp>
      <p:pic>
        <p:nvPicPr>
          <p:cNvPr id="8" name="Picture 7">
            <a:extLst>
              <a:ext uri="{FF2B5EF4-FFF2-40B4-BE49-F238E27FC236}">
                <a16:creationId xmlns:a16="http://schemas.microsoft.com/office/drawing/2014/main" id="{DB1DC7CB-9BBD-D75E-13A0-79396F75B210}"/>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5265673"/>
            <a:ext cx="12192000" cy="1592327"/>
          </a:xfrm>
          <a:prstGeom prst="rect">
            <a:avLst/>
          </a:prstGeom>
        </p:spPr>
      </p:pic>
      <p:sp>
        <p:nvSpPr>
          <p:cNvPr id="19" name="Rectangle 18">
            <a:extLst>
              <a:ext uri="{FF2B5EF4-FFF2-40B4-BE49-F238E27FC236}">
                <a16:creationId xmlns:a16="http://schemas.microsoft.com/office/drawing/2014/main" id="{FDFD5D78-B707-0336-FA69-D3858A491821}"/>
              </a:ext>
              <a:ext uri="{C183D7F6-B498-43B3-948B-1728B52AA6E4}">
                <adec:decorative xmlns:adec="http://schemas.microsoft.com/office/drawing/2017/decorative" val="1"/>
              </a:ext>
            </a:extLst>
          </p:cNvPr>
          <p:cNvSpPr/>
          <p:nvPr/>
        </p:nvSpPr>
        <p:spPr>
          <a:xfrm>
            <a:off x="-10633" y="5265672"/>
            <a:ext cx="12234070" cy="1592328"/>
          </a:xfrm>
          <a:prstGeom prst="rect">
            <a:avLst/>
          </a:prstGeom>
          <a:solidFill>
            <a:srgbClr val="104734">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6" name="Group 45">
            <a:extLst>
              <a:ext uri="{FF2B5EF4-FFF2-40B4-BE49-F238E27FC236}">
                <a16:creationId xmlns:a16="http://schemas.microsoft.com/office/drawing/2014/main" id="{1FFD3F3A-7E6D-4771-EDFA-11479E188BC3}"/>
              </a:ext>
              <a:ext uri="{C183D7F6-B498-43B3-948B-1728B52AA6E4}">
                <adec:decorative xmlns:adec="http://schemas.microsoft.com/office/drawing/2017/decorative" val="1"/>
              </a:ext>
            </a:extLst>
          </p:cNvPr>
          <p:cNvGrpSpPr/>
          <p:nvPr/>
        </p:nvGrpSpPr>
        <p:grpSpPr>
          <a:xfrm>
            <a:off x="794837" y="1382968"/>
            <a:ext cx="3103228" cy="3799151"/>
            <a:chOff x="794837" y="1382968"/>
            <a:chExt cx="3103228" cy="3799151"/>
          </a:xfrm>
        </p:grpSpPr>
        <p:sp>
          <p:nvSpPr>
            <p:cNvPr id="3" name="TextBox 2">
              <a:extLst>
                <a:ext uri="{FF2B5EF4-FFF2-40B4-BE49-F238E27FC236}">
                  <a16:creationId xmlns:a16="http://schemas.microsoft.com/office/drawing/2014/main" id="{C7AD9D50-D020-9FCB-33E1-7A2B37525B18}"/>
                </a:ext>
              </a:extLst>
            </p:cNvPr>
            <p:cNvSpPr txBox="1"/>
            <p:nvPr/>
          </p:nvSpPr>
          <p:spPr>
            <a:xfrm>
              <a:off x="794837" y="2400935"/>
              <a:ext cx="2935921" cy="830997"/>
            </a:xfrm>
            <a:prstGeom prst="rect">
              <a:avLst/>
            </a:prstGeom>
            <a:noFill/>
          </p:spPr>
          <p:txBody>
            <a:bodyPr wrap="square" rtlCol="0">
              <a:spAutoFit/>
            </a:bodyPr>
            <a:lstStyle/>
            <a:p>
              <a:pPr algn="ctr"/>
              <a:r>
                <a:rPr lang="en-US" sz="2300" b="1" dirty="0">
                  <a:solidFill>
                    <a:schemeClr val="accent5"/>
                  </a:solidFill>
                  <a:latin typeface="Barlow Condensed" panose="00000506000000000000" pitchFamily="2" charset="0"/>
                </a:rPr>
                <a:t>TSA RECAPITALIZATION AND BHS MODERNIZATION </a:t>
              </a:r>
            </a:p>
          </p:txBody>
        </p:sp>
        <p:sp>
          <p:nvSpPr>
            <p:cNvPr id="18" name="TextBox 17">
              <a:extLst>
                <a:ext uri="{FF2B5EF4-FFF2-40B4-BE49-F238E27FC236}">
                  <a16:creationId xmlns:a16="http://schemas.microsoft.com/office/drawing/2014/main" id="{7DD576D2-F72B-5468-B5C3-E470D255DCDC}"/>
                </a:ext>
              </a:extLst>
            </p:cNvPr>
            <p:cNvSpPr txBox="1"/>
            <p:nvPr/>
          </p:nvSpPr>
          <p:spPr>
            <a:xfrm>
              <a:off x="868837" y="3150794"/>
              <a:ext cx="3029228"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8A8AA"/>
                  </a:solidFill>
                  <a:effectLst/>
                  <a:uLnTx/>
                  <a:uFillTx/>
                  <a:latin typeface="Barlow Semi Condensed Medium" panose="00000606000000000000" pitchFamily="2" charset="0"/>
                  <a:ea typeface="+mn-ea"/>
                  <a:cs typeface="+mn-cs"/>
                </a:rPr>
                <a:t>Replacement of existing inline EDS machines with new screening machines, replacement of CBIS, and replacement of end-of-life BHS equipment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dirty="0">
                  <a:ln>
                    <a:noFill/>
                  </a:ln>
                  <a:solidFill>
                    <a:srgbClr val="A8A8AA"/>
                  </a:solidFill>
                  <a:effectLst/>
                  <a:uLnTx/>
                  <a:uFillTx/>
                  <a:latin typeface="Barlow Semi Condensed Medium" panose="00000606000000000000" pitchFamily="2" charset="0"/>
                  <a:ea typeface="+mn-ea"/>
                  <a:cs typeface="+mn-cs"/>
                </a:rPr>
                <a:t>Baggage handling systems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dirty="0">
                  <a:solidFill>
                    <a:srgbClr val="A8A8AA"/>
                  </a:solidFill>
                  <a:latin typeface="Barlow Semi Condensed Medium" panose="00000606000000000000" pitchFamily="2" charset="0"/>
                </a:rPr>
                <a:t>Electrical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dirty="0">
                  <a:ln>
                    <a:noFill/>
                  </a:ln>
                  <a:solidFill>
                    <a:srgbClr val="A8A8AA"/>
                  </a:solidFill>
                  <a:effectLst/>
                  <a:uLnTx/>
                  <a:uFillTx/>
                  <a:latin typeface="Barlow Semi Condensed Medium" panose="00000606000000000000" pitchFamily="2" charset="0"/>
                  <a:ea typeface="+mn-ea"/>
                  <a:cs typeface="+mn-cs"/>
                </a:rPr>
                <a:t>Mechanical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dirty="0">
                  <a:solidFill>
                    <a:srgbClr val="A8A8AA"/>
                  </a:solidFill>
                  <a:latin typeface="Barlow Semi Condensed Medium" panose="00000606000000000000" pitchFamily="2" charset="0"/>
                </a:rPr>
                <a:t>Traffic control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dirty="0">
                  <a:solidFill>
                    <a:srgbClr val="A8A8AA"/>
                  </a:solidFill>
                  <a:latin typeface="Barlow Semi Condensed Medium" panose="00000606000000000000" pitchFamily="2" charset="0"/>
                </a:rPr>
                <a:t>Labor</a:t>
              </a:r>
              <a:endParaRPr kumimoji="0" lang="en-US" sz="1400" b="0" i="1" u="none" strike="noStrike" kern="1200" cap="none" spc="0" normalizeH="0" baseline="0" noProof="0" dirty="0">
                <a:ln>
                  <a:noFill/>
                </a:ln>
                <a:solidFill>
                  <a:srgbClr val="A8A8AA"/>
                </a:solidFill>
                <a:effectLst/>
                <a:uLnTx/>
                <a:uFillTx/>
                <a:latin typeface="Barlow Semi Condensed" panose="00000506000000000000" pitchFamily="2" charset="0"/>
                <a:ea typeface="+mn-ea"/>
                <a:cs typeface="+mn-cs"/>
              </a:endParaRPr>
            </a:p>
          </p:txBody>
        </p:sp>
        <p:grpSp>
          <p:nvGrpSpPr>
            <p:cNvPr id="30" name="Group 29">
              <a:extLst>
                <a:ext uri="{FF2B5EF4-FFF2-40B4-BE49-F238E27FC236}">
                  <a16:creationId xmlns:a16="http://schemas.microsoft.com/office/drawing/2014/main" id="{01240BC1-413E-BD6C-8529-35268E8F9FE6}"/>
                </a:ext>
              </a:extLst>
            </p:cNvPr>
            <p:cNvGrpSpPr/>
            <p:nvPr/>
          </p:nvGrpSpPr>
          <p:grpSpPr>
            <a:xfrm>
              <a:off x="1616996" y="1382968"/>
              <a:ext cx="1293092" cy="1017966"/>
              <a:chOff x="1189450" y="1364396"/>
              <a:chExt cx="1293092" cy="1017966"/>
            </a:xfrm>
          </p:grpSpPr>
          <p:sp>
            <p:nvSpPr>
              <p:cNvPr id="20" name="Chevron 1">
                <a:extLst>
                  <a:ext uri="{FF2B5EF4-FFF2-40B4-BE49-F238E27FC236}">
                    <a16:creationId xmlns:a16="http://schemas.microsoft.com/office/drawing/2014/main" id="{57999815-2E2A-FE9E-F660-788C95D0D230}"/>
                  </a:ext>
                </a:extLst>
              </p:cNvPr>
              <p:cNvSpPr/>
              <p:nvPr/>
            </p:nvSpPr>
            <p:spPr>
              <a:xfrm>
                <a:off x="1189450" y="1364396"/>
                <a:ext cx="1293092" cy="1017966"/>
              </a:xfrm>
              <a:prstGeom prst="chevron">
                <a:avLst/>
              </a:prstGeom>
              <a:solidFill>
                <a:srgbClr val="941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Oval 20">
                <a:extLst>
                  <a:ext uri="{FF2B5EF4-FFF2-40B4-BE49-F238E27FC236}">
                    <a16:creationId xmlns:a16="http://schemas.microsoft.com/office/drawing/2014/main" id="{04061F7E-6E34-D3F8-44B9-E56E1A6406D0}"/>
                  </a:ext>
                </a:extLst>
              </p:cNvPr>
              <p:cNvSpPr/>
              <p:nvPr/>
            </p:nvSpPr>
            <p:spPr>
              <a:xfrm>
                <a:off x="1476151" y="1532507"/>
                <a:ext cx="669473" cy="669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88B3968-7DEE-9C4F-A138-877BD006D4CB}"/>
                  </a:ext>
                </a:extLst>
              </p:cNvPr>
              <p:cNvSpPr/>
              <p:nvPr/>
            </p:nvSpPr>
            <p:spPr>
              <a:xfrm>
                <a:off x="1703248" y="1750391"/>
                <a:ext cx="215277" cy="215277"/>
              </a:xfrm>
              <a:prstGeom prst="ellipse">
                <a:avLst/>
              </a:prstGeom>
              <a:solidFill>
                <a:srgbClr val="941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Barlow" panose="00000500000000000000" pitchFamily="2" charset="0"/>
                </a:endParaRPr>
              </a:p>
            </p:txBody>
          </p:sp>
        </p:grpSp>
      </p:grpSp>
      <p:grpSp>
        <p:nvGrpSpPr>
          <p:cNvPr id="45" name="Group 44">
            <a:extLst>
              <a:ext uri="{FF2B5EF4-FFF2-40B4-BE49-F238E27FC236}">
                <a16:creationId xmlns:a16="http://schemas.microsoft.com/office/drawing/2014/main" id="{DAEB1AD8-BC51-92EB-040D-2B2E9DEE5D5B}"/>
              </a:ext>
              <a:ext uri="{C183D7F6-B498-43B3-948B-1728B52AA6E4}">
                <adec:decorative xmlns:adec="http://schemas.microsoft.com/office/drawing/2017/decorative" val="1"/>
              </a:ext>
            </a:extLst>
          </p:cNvPr>
          <p:cNvGrpSpPr/>
          <p:nvPr/>
        </p:nvGrpSpPr>
        <p:grpSpPr>
          <a:xfrm>
            <a:off x="4358039" y="1382967"/>
            <a:ext cx="3300953" cy="3153494"/>
            <a:chOff x="4338511" y="1382967"/>
            <a:chExt cx="3300953" cy="3153494"/>
          </a:xfrm>
        </p:grpSpPr>
        <p:sp>
          <p:nvSpPr>
            <p:cNvPr id="4" name="TextBox 3">
              <a:extLst>
                <a:ext uri="{FF2B5EF4-FFF2-40B4-BE49-F238E27FC236}">
                  <a16:creationId xmlns:a16="http://schemas.microsoft.com/office/drawing/2014/main" id="{31817EEA-C583-25DB-99D3-E5918D48D885}"/>
                </a:ext>
              </a:extLst>
            </p:cNvPr>
            <p:cNvSpPr txBox="1"/>
            <p:nvPr/>
          </p:nvSpPr>
          <p:spPr>
            <a:xfrm>
              <a:off x="4338511" y="2400934"/>
              <a:ext cx="3300953" cy="830997"/>
            </a:xfrm>
            <a:prstGeom prst="rect">
              <a:avLst/>
            </a:prstGeom>
            <a:noFill/>
          </p:spPr>
          <p:txBody>
            <a:bodyPr wrap="square" rtlCol="0">
              <a:spAutoFit/>
            </a:bodyPr>
            <a:lstStyle/>
            <a:p>
              <a:pPr algn="ctr"/>
              <a:r>
                <a:rPr lang="en-US" sz="2300" b="1" dirty="0">
                  <a:solidFill>
                    <a:srgbClr val="4E5BA8"/>
                  </a:solidFill>
                  <a:latin typeface="Barlow Condensed" panose="00000506000000000000" pitchFamily="2" charset="0"/>
                </a:rPr>
                <a:t>PHYSICAL ACCESS CONTROLS SYSTEM – PHASE III</a:t>
              </a:r>
            </a:p>
          </p:txBody>
        </p:sp>
        <p:sp>
          <p:nvSpPr>
            <p:cNvPr id="13" name="TextBox 12">
              <a:extLst>
                <a:ext uri="{FF2B5EF4-FFF2-40B4-BE49-F238E27FC236}">
                  <a16:creationId xmlns:a16="http://schemas.microsoft.com/office/drawing/2014/main" id="{04929F4F-C0CC-FE8A-3C8F-5D153DF22CCE}"/>
                </a:ext>
              </a:extLst>
            </p:cNvPr>
            <p:cNvSpPr txBox="1"/>
            <p:nvPr/>
          </p:nvSpPr>
          <p:spPr>
            <a:xfrm>
              <a:off x="4448599" y="3151466"/>
              <a:ext cx="3090558"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8A8AA"/>
                  </a:solidFill>
                  <a:effectLst/>
                  <a:uLnTx/>
                  <a:uFillTx/>
                  <a:latin typeface="Barlow Semi Condensed Medium" panose="00000606000000000000" pitchFamily="2" charset="0"/>
                  <a:ea typeface="+mn-ea"/>
                  <a:cs typeface="+mn-cs"/>
                </a:rPr>
                <a:t>Replacement of the physical access control systems for all of DEN, including over 1,500 doors and portals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dirty="0">
                  <a:ln>
                    <a:noFill/>
                  </a:ln>
                  <a:solidFill>
                    <a:srgbClr val="A8A8AA"/>
                  </a:solidFill>
                  <a:effectLst/>
                  <a:uLnTx/>
                  <a:uFillTx/>
                  <a:latin typeface="Barlow Semi Condensed Medium" panose="00000606000000000000" pitchFamily="2" charset="0"/>
                  <a:ea typeface="+mn-ea"/>
                  <a:cs typeface="+mn-cs"/>
                </a:rPr>
                <a:t>Design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i="1" dirty="0">
                  <a:solidFill>
                    <a:srgbClr val="A8A8AA"/>
                  </a:solidFill>
                  <a:latin typeface="Barlow Semi Condensed Medium" panose="00000606000000000000" pitchFamily="2" charset="0"/>
                </a:rPr>
                <a:t>Electrical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dirty="0">
                  <a:ln>
                    <a:noFill/>
                  </a:ln>
                  <a:solidFill>
                    <a:srgbClr val="A8A8AA"/>
                  </a:solidFill>
                  <a:effectLst/>
                  <a:uLnTx/>
                  <a:uFillTx/>
                  <a:latin typeface="Barlow Semi Condensed Medium" panose="00000606000000000000" pitchFamily="2" charset="0"/>
                  <a:ea typeface="+mn-ea"/>
                  <a:cs typeface="+mn-cs"/>
                </a:rPr>
                <a:t>Miscellaneous carpentry</a:t>
              </a:r>
              <a:endParaRPr kumimoji="0" lang="en-US" sz="1400" b="0" i="1" u="none" strike="noStrike" kern="1200" cap="none" spc="0" normalizeH="0" baseline="0" noProof="0" dirty="0">
                <a:ln>
                  <a:noFill/>
                </a:ln>
                <a:solidFill>
                  <a:srgbClr val="A8A8AA"/>
                </a:solidFill>
                <a:effectLst/>
                <a:uLnTx/>
                <a:uFillTx/>
                <a:latin typeface="Barlow Semi Condensed" panose="00000506000000000000" pitchFamily="2" charset="0"/>
                <a:ea typeface="+mn-ea"/>
                <a:cs typeface="+mn-cs"/>
              </a:endParaRPr>
            </a:p>
          </p:txBody>
        </p:sp>
        <p:grpSp>
          <p:nvGrpSpPr>
            <p:cNvPr id="31" name="Group 30">
              <a:extLst>
                <a:ext uri="{FF2B5EF4-FFF2-40B4-BE49-F238E27FC236}">
                  <a16:creationId xmlns:a16="http://schemas.microsoft.com/office/drawing/2014/main" id="{3CAD4DAB-DB8D-A0B1-4642-ECCE572DB643}"/>
                </a:ext>
              </a:extLst>
            </p:cNvPr>
            <p:cNvGrpSpPr/>
            <p:nvPr/>
          </p:nvGrpSpPr>
          <p:grpSpPr>
            <a:xfrm>
              <a:off x="5454461" y="1382967"/>
              <a:ext cx="1293092" cy="1017966"/>
              <a:chOff x="1189450" y="1364396"/>
              <a:chExt cx="1293092" cy="1017966"/>
            </a:xfrm>
          </p:grpSpPr>
          <p:sp>
            <p:nvSpPr>
              <p:cNvPr id="32" name="Chevron 1">
                <a:extLst>
                  <a:ext uri="{FF2B5EF4-FFF2-40B4-BE49-F238E27FC236}">
                    <a16:creationId xmlns:a16="http://schemas.microsoft.com/office/drawing/2014/main" id="{0EED0ACF-BA89-33BE-4141-9541E0AC9738}"/>
                  </a:ext>
                </a:extLst>
              </p:cNvPr>
              <p:cNvSpPr/>
              <p:nvPr/>
            </p:nvSpPr>
            <p:spPr>
              <a:xfrm>
                <a:off x="1189450" y="1364396"/>
                <a:ext cx="1293092" cy="1017966"/>
              </a:xfrm>
              <a:prstGeom prst="chevron">
                <a:avLst/>
              </a:prstGeom>
              <a:solidFill>
                <a:srgbClr val="4E5B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 name="Oval 32">
                <a:extLst>
                  <a:ext uri="{FF2B5EF4-FFF2-40B4-BE49-F238E27FC236}">
                    <a16:creationId xmlns:a16="http://schemas.microsoft.com/office/drawing/2014/main" id="{3A79441B-2F2E-4754-204B-5EE5C1AAE495}"/>
                  </a:ext>
                </a:extLst>
              </p:cNvPr>
              <p:cNvSpPr/>
              <p:nvPr/>
            </p:nvSpPr>
            <p:spPr>
              <a:xfrm>
                <a:off x="1476151" y="1532507"/>
                <a:ext cx="669473" cy="669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542EF847-73B8-6F8F-E26A-F26E4CEDD87B}"/>
                  </a:ext>
                </a:extLst>
              </p:cNvPr>
              <p:cNvSpPr/>
              <p:nvPr/>
            </p:nvSpPr>
            <p:spPr>
              <a:xfrm>
                <a:off x="1703248" y="1750391"/>
                <a:ext cx="215277" cy="215277"/>
              </a:xfrm>
              <a:prstGeom prst="ellipse">
                <a:avLst/>
              </a:prstGeom>
              <a:solidFill>
                <a:srgbClr val="4E5B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Barlow" panose="00000500000000000000" pitchFamily="2" charset="0"/>
                </a:endParaRPr>
              </a:p>
            </p:txBody>
          </p:sp>
        </p:grpSp>
      </p:grpSp>
      <p:grpSp>
        <p:nvGrpSpPr>
          <p:cNvPr id="44" name="Group 43">
            <a:extLst>
              <a:ext uri="{FF2B5EF4-FFF2-40B4-BE49-F238E27FC236}">
                <a16:creationId xmlns:a16="http://schemas.microsoft.com/office/drawing/2014/main" id="{CF505B1C-AE55-A51D-BACE-118D14EDBB9C}"/>
              </a:ext>
              <a:ext uri="{C183D7F6-B498-43B3-948B-1728B52AA6E4}">
                <adec:decorative xmlns:adec="http://schemas.microsoft.com/office/drawing/2017/decorative" val="1"/>
              </a:ext>
            </a:extLst>
          </p:cNvPr>
          <p:cNvGrpSpPr/>
          <p:nvPr/>
        </p:nvGrpSpPr>
        <p:grpSpPr>
          <a:xfrm>
            <a:off x="8118965" y="1389238"/>
            <a:ext cx="2812831" cy="2962031"/>
            <a:chOff x="8118965" y="1389238"/>
            <a:chExt cx="2812831" cy="2962031"/>
          </a:xfrm>
        </p:grpSpPr>
        <p:sp>
          <p:nvSpPr>
            <p:cNvPr id="5" name="TextBox 4">
              <a:extLst>
                <a:ext uri="{FF2B5EF4-FFF2-40B4-BE49-F238E27FC236}">
                  <a16:creationId xmlns:a16="http://schemas.microsoft.com/office/drawing/2014/main" id="{CA78634E-C3BA-4E8D-202C-4B705EFFA4C8}"/>
                </a:ext>
              </a:extLst>
            </p:cNvPr>
            <p:cNvSpPr txBox="1"/>
            <p:nvPr/>
          </p:nvSpPr>
          <p:spPr>
            <a:xfrm>
              <a:off x="8118965" y="2407204"/>
              <a:ext cx="2739100" cy="461665"/>
            </a:xfrm>
            <a:prstGeom prst="rect">
              <a:avLst/>
            </a:prstGeom>
            <a:noFill/>
          </p:spPr>
          <p:txBody>
            <a:bodyPr wrap="square" rtlCol="0">
              <a:spAutoFit/>
            </a:bodyPr>
            <a:lstStyle/>
            <a:p>
              <a:pPr algn="ctr"/>
              <a:r>
                <a:rPr lang="en-US" sz="2300" b="1" dirty="0">
                  <a:solidFill>
                    <a:srgbClr val="098371"/>
                  </a:solidFill>
                  <a:latin typeface="Barlow Condensed" panose="00000506000000000000" pitchFamily="2" charset="0"/>
                </a:rPr>
                <a:t>ON-CALL GC SERVICES</a:t>
              </a:r>
            </a:p>
          </p:txBody>
        </p:sp>
        <p:sp>
          <p:nvSpPr>
            <p:cNvPr id="17" name="TextBox 16">
              <a:extLst>
                <a:ext uri="{FF2B5EF4-FFF2-40B4-BE49-F238E27FC236}">
                  <a16:creationId xmlns:a16="http://schemas.microsoft.com/office/drawing/2014/main" id="{5F4BA01E-5C4D-7F54-83D5-BA9258125366}"/>
                </a:ext>
              </a:extLst>
            </p:cNvPr>
            <p:cNvSpPr txBox="1"/>
            <p:nvPr/>
          </p:nvSpPr>
          <p:spPr>
            <a:xfrm>
              <a:off x="8247217" y="2966274"/>
              <a:ext cx="2684579"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8A8AA"/>
                  </a:solidFill>
                  <a:effectLst/>
                  <a:uLnTx/>
                  <a:uFillTx/>
                  <a:latin typeface="Barlow Semi Condensed Medium" panose="00000606000000000000" pitchFamily="2" charset="0"/>
                  <a:ea typeface="+mn-ea"/>
                  <a:cs typeface="+mn-cs"/>
                </a:rPr>
                <a:t>Task orders for various construction projects within airport, including upgrades, infrastructure improvements, renovations, and other construction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1" u="none" strike="noStrike" kern="1200" cap="none" spc="0" normalizeH="0" baseline="0" noProof="0" dirty="0">
                  <a:ln>
                    <a:noFill/>
                  </a:ln>
                  <a:solidFill>
                    <a:srgbClr val="A8A8AA"/>
                  </a:solidFill>
                  <a:effectLst/>
                  <a:uLnTx/>
                  <a:uFillTx/>
                  <a:latin typeface="Barlow Semi Condensed Medium" panose="00000606000000000000" pitchFamily="2" charset="0"/>
                  <a:ea typeface="+mn-ea"/>
                  <a:cs typeface="+mn-cs"/>
                </a:rPr>
                <a:t>All trades</a:t>
              </a:r>
              <a:endParaRPr kumimoji="0" lang="en-US" sz="1400" b="0" i="1" u="none" strike="noStrike" kern="1200" cap="none" spc="0" normalizeH="0" baseline="0" noProof="0" dirty="0">
                <a:ln>
                  <a:noFill/>
                </a:ln>
                <a:solidFill>
                  <a:srgbClr val="A8A8AA"/>
                </a:solidFill>
                <a:effectLst/>
                <a:uLnTx/>
                <a:uFillTx/>
                <a:latin typeface="Barlow Semi Condensed" panose="00000506000000000000" pitchFamily="2" charset="0"/>
                <a:ea typeface="+mn-ea"/>
                <a:cs typeface="+mn-cs"/>
              </a:endParaRPr>
            </a:p>
          </p:txBody>
        </p:sp>
        <p:grpSp>
          <p:nvGrpSpPr>
            <p:cNvPr id="40" name="Group 39">
              <a:extLst>
                <a:ext uri="{FF2B5EF4-FFF2-40B4-BE49-F238E27FC236}">
                  <a16:creationId xmlns:a16="http://schemas.microsoft.com/office/drawing/2014/main" id="{19014AAA-1796-0167-FF94-38A5354496D8}"/>
                </a:ext>
              </a:extLst>
            </p:cNvPr>
            <p:cNvGrpSpPr/>
            <p:nvPr/>
          </p:nvGrpSpPr>
          <p:grpSpPr>
            <a:xfrm>
              <a:off x="8974717" y="1389238"/>
              <a:ext cx="1293092" cy="1017966"/>
              <a:chOff x="1189450" y="1364396"/>
              <a:chExt cx="1293092" cy="1017966"/>
            </a:xfrm>
          </p:grpSpPr>
          <p:sp>
            <p:nvSpPr>
              <p:cNvPr id="41" name="Chevron 1">
                <a:extLst>
                  <a:ext uri="{FF2B5EF4-FFF2-40B4-BE49-F238E27FC236}">
                    <a16:creationId xmlns:a16="http://schemas.microsoft.com/office/drawing/2014/main" id="{695290D5-7B2E-1DAB-B75C-9EA5AA62A694}"/>
                  </a:ext>
                </a:extLst>
              </p:cNvPr>
              <p:cNvSpPr/>
              <p:nvPr/>
            </p:nvSpPr>
            <p:spPr>
              <a:xfrm>
                <a:off x="1189450" y="1364396"/>
                <a:ext cx="1293092" cy="1017966"/>
              </a:xfrm>
              <a:prstGeom prst="chevron">
                <a:avLst/>
              </a:prstGeom>
              <a:solidFill>
                <a:srgbClr val="098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2" name="Oval 41">
                <a:extLst>
                  <a:ext uri="{FF2B5EF4-FFF2-40B4-BE49-F238E27FC236}">
                    <a16:creationId xmlns:a16="http://schemas.microsoft.com/office/drawing/2014/main" id="{D535FA61-2253-ED58-2531-4226D5929AEB}"/>
                  </a:ext>
                </a:extLst>
              </p:cNvPr>
              <p:cNvSpPr/>
              <p:nvPr/>
            </p:nvSpPr>
            <p:spPr>
              <a:xfrm>
                <a:off x="1476151" y="1532507"/>
                <a:ext cx="669473" cy="669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B605A1D2-36AA-FDD0-B4B6-ABC99F882A50}"/>
                  </a:ext>
                </a:extLst>
              </p:cNvPr>
              <p:cNvSpPr/>
              <p:nvPr/>
            </p:nvSpPr>
            <p:spPr>
              <a:xfrm>
                <a:off x="1703248" y="1750391"/>
                <a:ext cx="215277" cy="215277"/>
              </a:xfrm>
              <a:prstGeom prst="ellipse">
                <a:avLst/>
              </a:prstGeom>
              <a:solidFill>
                <a:srgbClr val="098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Barlow" panose="00000500000000000000" pitchFamily="2" charset="0"/>
                </a:endParaRPr>
              </a:p>
            </p:txBody>
          </p:sp>
        </p:grpSp>
      </p:grpSp>
    </p:spTree>
    <p:extLst>
      <p:ext uri="{BB962C8B-B14F-4D97-AF65-F5344CB8AC3E}">
        <p14:creationId xmlns:p14="http://schemas.microsoft.com/office/powerpoint/2010/main" val="37079598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ABC267-D1F0-6A1E-6C6B-55F5519A5DC7}"/>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11643007" y="-526085"/>
            <a:ext cx="1093508" cy="2145680"/>
          </a:xfrm>
          <a:prstGeom prst="rect">
            <a:avLst/>
          </a:prstGeom>
        </p:spPr>
      </p:pic>
      <p:pic>
        <p:nvPicPr>
          <p:cNvPr id="12" name="Picture 11">
            <a:extLst>
              <a:ext uri="{FF2B5EF4-FFF2-40B4-BE49-F238E27FC236}">
                <a16:creationId xmlns:a16="http://schemas.microsoft.com/office/drawing/2014/main" id="{78B5AE8C-527B-33AD-A180-D260889F0C8F}"/>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1749" y="159489"/>
            <a:ext cx="1382232" cy="1373018"/>
          </a:xfrm>
          <a:prstGeom prst="rect">
            <a:avLst/>
          </a:prstGeom>
        </p:spPr>
      </p:pic>
      <p:sp>
        <p:nvSpPr>
          <p:cNvPr id="11" name="Rectangle 10">
            <a:extLst>
              <a:ext uri="{FF2B5EF4-FFF2-40B4-BE49-F238E27FC236}">
                <a16:creationId xmlns:a16="http://schemas.microsoft.com/office/drawing/2014/main" id="{D43B74F8-9A4D-6C5F-8329-8C3223E4803A}"/>
              </a:ext>
              <a:ext uri="{C183D7F6-B498-43B3-948B-1728B52AA6E4}">
                <adec:decorative xmlns:adec="http://schemas.microsoft.com/office/drawing/2017/decorative" val="1"/>
              </a:ext>
            </a:extLst>
          </p:cNvPr>
          <p:cNvSpPr/>
          <p:nvPr/>
        </p:nvSpPr>
        <p:spPr>
          <a:xfrm>
            <a:off x="523714" y="3743325"/>
            <a:ext cx="2550669" cy="241755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C7D7C2E-9791-5EEE-95EC-D90208ED7E07}"/>
              </a:ext>
              <a:ext uri="{C183D7F6-B498-43B3-948B-1728B52AA6E4}">
                <adec:decorative xmlns:adec="http://schemas.microsoft.com/office/drawing/2017/decorative" val="1"/>
              </a:ext>
            </a:extLst>
          </p:cNvPr>
          <p:cNvSpPr txBox="1"/>
          <p:nvPr/>
        </p:nvSpPr>
        <p:spPr>
          <a:xfrm>
            <a:off x="876721" y="2719058"/>
            <a:ext cx="1844655" cy="830997"/>
          </a:xfrm>
          <a:prstGeom prst="rect">
            <a:avLst/>
          </a:prstGeom>
          <a:noFill/>
        </p:spPr>
        <p:txBody>
          <a:bodyPr wrap="square" rtlCol="0">
            <a:spAutoFit/>
          </a:bodyPr>
          <a:lstStyle/>
          <a:p>
            <a:pPr algn="ctr"/>
            <a:r>
              <a:rPr lang="en-US" sz="2400" b="1" dirty="0">
                <a:solidFill>
                  <a:schemeClr val="accent5"/>
                </a:solidFill>
                <a:latin typeface="Barlow Condensed" panose="00000506000000000000" pitchFamily="2" charset="0"/>
              </a:rPr>
              <a:t>Outreach Consults</a:t>
            </a:r>
          </a:p>
        </p:txBody>
      </p:sp>
      <p:sp>
        <p:nvSpPr>
          <p:cNvPr id="15" name="TextBox 14">
            <a:extLst>
              <a:ext uri="{FF2B5EF4-FFF2-40B4-BE49-F238E27FC236}">
                <a16:creationId xmlns:a16="http://schemas.microsoft.com/office/drawing/2014/main" id="{4AD12726-6A6D-1B6B-F30A-352C4FC62844}"/>
              </a:ext>
              <a:ext uri="{C183D7F6-B498-43B3-948B-1728B52AA6E4}">
                <adec:decorative xmlns:adec="http://schemas.microsoft.com/office/drawing/2017/decorative" val="1"/>
              </a:ext>
            </a:extLst>
          </p:cNvPr>
          <p:cNvSpPr txBox="1"/>
          <p:nvPr/>
        </p:nvSpPr>
        <p:spPr>
          <a:xfrm>
            <a:off x="700217" y="3938493"/>
            <a:ext cx="2197662" cy="1849161"/>
          </a:xfrm>
          <a:prstGeom prst="rect">
            <a:avLst/>
          </a:prstGeom>
          <a:noFill/>
        </p:spPr>
        <p:txBody>
          <a:bodyPr wrap="square" rtlCol="0">
            <a:spAutoFit/>
          </a:bodyPr>
          <a:lstStyle/>
          <a:p>
            <a:pPr marL="171450" indent="-171450">
              <a:lnSpc>
                <a:spcPct val="120000"/>
              </a:lnSpc>
              <a:spcAft>
                <a:spcPts val="600"/>
              </a:spcAft>
              <a:buFont typeface="Arial" panose="020B0604020202020204" pitchFamily="34" charset="0"/>
              <a:buChar char="•"/>
            </a:pPr>
            <a:r>
              <a:rPr lang="en-ID" sz="1400" dirty="0"/>
              <a:t>Community connectors</a:t>
            </a:r>
          </a:p>
          <a:p>
            <a:pPr marL="171450" indent="-171450">
              <a:lnSpc>
                <a:spcPct val="120000"/>
              </a:lnSpc>
              <a:spcAft>
                <a:spcPts val="600"/>
              </a:spcAft>
              <a:buFont typeface="Arial" panose="020B0604020202020204" pitchFamily="34" charset="0"/>
              <a:buChar char="•"/>
            </a:pPr>
            <a:r>
              <a:rPr lang="en-ID" sz="1400" dirty="0"/>
              <a:t>Database of available trades</a:t>
            </a:r>
          </a:p>
          <a:p>
            <a:pPr marL="171450" indent="-171450">
              <a:lnSpc>
                <a:spcPct val="120000"/>
              </a:lnSpc>
              <a:spcAft>
                <a:spcPts val="600"/>
              </a:spcAft>
              <a:buFont typeface="Arial" panose="020B0604020202020204" pitchFamily="34" charset="0"/>
              <a:buChar char="•"/>
            </a:pPr>
            <a:r>
              <a:rPr lang="en-ID" sz="1400" dirty="0"/>
              <a:t>Bid solicitations</a:t>
            </a:r>
          </a:p>
          <a:p>
            <a:pPr marL="171450" indent="-171450">
              <a:lnSpc>
                <a:spcPct val="120000"/>
              </a:lnSpc>
              <a:spcAft>
                <a:spcPts val="600"/>
              </a:spcAft>
              <a:buFont typeface="Arial" panose="020B0604020202020204" pitchFamily="34" charset="0"/>
              <a:buChar char="•"/>
            </a:pPr>
            <a:r>
              <a:rPr lang="en-ID" sz="1400" dirty="0"/>
              <a:t>Training and capacity building</a:t>
            </a:r>
          </a:p>
        </p:txBody>
      </p:sp>
      <p:sp>
        <p:nvSpPr>
          <p:cNvPr id="16" name="Rectangle: Single Corner Snipped 15">
            <a:extLst>
              <a:ext uri="{FF2B5EF4-FFF2-40B4-BE49-F238E27FC236}">
                <a16:creationId xmlns:a16="http://schemas.microsoft.com/office/drawing/2014/main" id="{CFD646F9-9140-1EB7-4896-DDDBD078EF3E}"/>
              </a:ext>
              <a:ext uri="{C183D7F6-B498-43B3-948B-1728B52AA6E4}">
                <adec:decorative xmlns:adec="http://schemas.microsoft.com/office/drawing/2017/decorative" val="1"/>
              </a:ext>
            </a:extLst>
          </p:cNvPr>
          <p:cNvSpPr/>
          <p:nvPr/>
        </p:nvSpPr>
        <p:spPr>
          <a:xfrm>
            <a:off x="523714" y="2464232"/>
            <a:ext cx="2550669" cy="3696651"/>
          </a:xfrm>
          <a:prstGeom prst="snip1Rect">
            <a:avLst>
              <a:gd name="adj" fmla="val 15043"/>
            </a:avLst>
          </a:prstGeom>
          <a:noFill/>
          <a:ln w="25400" cap="rnd">
            <a:solidFill>
              <a:schemeClr val="accent5"/>
            </a:solidFill>
            <a:prstDash val="sysDot"/>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A3EDF0A-4735-9107-C860-FA06EB291316}"/>
              </a:ext>
              <a:ext uri="{C183D7F6-B498-43B3-948B-1728B52AA6E4}">
                <adec:decorative xmlns:adec="http://schemas.microsoft.com/office/drawing/2017/decorative" val="1"/>
              </a:ext>
            </a:extLst>
          </p:cNvPr>
          <p:cNvSpPr/>
          <p:nvPr/>
        </p:nvSpPr>
        <p:spPr>
          <a:xfrm>
            <a:off x="3351803" y="3743325"/>
            <a:ext cx="2550669" cy="241755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48372FF-8E83-BF03-3DAB-F4B5F24F2FFA}"/>
              </a:ext>
              <a:ext uri="{C183D7F6-B498-43B3-948B-1728B52AA6E4}">
                <adec:decorative xmlns:adec="http://schemas.microsoft.com/office/drawing/2017/decorative" val="1"/>
              </a:ext>
            </a:extLst>
          </p:cNvPr>
          <p:cNvSpPr txBox="1"/>
          <p:nvPr/>
        </p:nvSpPr>
        <p:spPr>
          <a:xfrm>
            <a:off x="3501359" y="2719058"/>
            <a:ext cx="2251555" cy="830997"/>
          </a:xfrm>
          <a:prstGeom prst="rect">
            <a:avLst/>
          </a:prstGeom>
          <a:noFill/>
        </p:spPr>
        <p:txBody>
          <a:bodyPr wrap="square" rtlCol="0">
            <a:spAutoFit/>
          </a:bodyPr>
          <a:lstStyle/>
          <a:p>
            <a:pPr algn="ctr"/>
            <a:r>
              <a:rPr lang="en-US" sz="2400" b="1" dirty="0">
                <a:solidFill>
                  <a:schemeClr val="accent2"/>
                </a:solidFill>
                <a:latin typeface="Barlow Condensed" panose="00000506000000000000" pitchFamily="2" charset="0"/>
              </a:rPr>
              <a:t>Meet &amp; Greets and One-on-Ones </a:t>
            </a:r>
          </a:p>
        </p:txBody>
      </p:sp>
      <p:sp>
        <p:nvSpPr>
          <p:cNvPr id="25" name="TextBox 24">
            <a:extLst>
              <a:ext uri="{FF2B5EF4-FFF2-40B4-BE49-F238E27FC236}">
                <a16:creationId xmlns:a16="http://schemas.microsoft.com/office/drawing/2014/main" id="{EB8758A0-3E11-06AB-DA7C-8D030F2032FE}"/>
              </a:ext>
              <a:ext uri="{C183D7F6-B498-43B3-948B-1728B52AA6E4}">
                <adec:decorative xmlns:adec="http://schemas.microsoft.com/office/drawing/2017/decorative" val="1"/>
              </a:ext>
            </a:extLst>
          </p:cNvPr>
          <p:cNvSpPr txBox="1"/>
          <p:nvPr/>
        </p:nvSpPr>
        <p:spPr>
          <a:xfrm>
            <a:off x="3499605" y="3938493"/>
            <a:ext cx="2281747" cy="1695272"/>
          </a:xfrm>
          <a:prstGeom prst="rect">
            <a:avLst/>
          </a:prstGeom>
          <a:noFill/>
        </p:spPr>
        <p:txBody>
          <a:bodyPr wrap="square" rtlCol="0">
            <a:spAutoFit/>
          </a:bodyPr>
          <a:lstStyle/>
          <a:p>
            <a:pPr marL="171450" indent="-171450">
              <a:lnSpc>
                <a:spcPct val="120000"/>
              </a:lnSpc>
              <a:spcAft>
                <a:spcPts val="600"/>
              </a:spcAft>
              <a:buFont typeface="Arial" panose="020B0604020202020204" pitchFamily="34" charset="0"/>
              <a:buChar char="•"/>
            </a:pPr>
            <a:r>
              <a:rPr lang="en-ID" sz="1400" dirty="0"/>
              <a:t>Formal meet and greet opportunities with PCL Preconstruction Team</a:t>
            </a:r>
          </a:p>
          <a:p>
            <a:pPr marL="171450" indent="-171450">
              <a:lnSpc>
                <a:spcPct val="120000"/>
              </a:lnSpc>
              <a:spcAft>
                <a:spcPts val="600"/>
              </a:spcAft>
              <a:buFont typeface="Arial" panose="020B0604020202020204" pitchFamily="34" charset="0"/>
              <a:buChar char="•"/>
            </a:pPr>
            <a:r>
              <a:rPr lang="en-ID" sz="1400" dirty="0"/>
              <a:t>One-on-one meetings with specific staff for specific needs</a:t>
            </a:r>
          </a:p>
        </p:txBody>
      </p:sp>
      <p:sp>
        <p:nvSpPr>
          <p:cNvPr id="26" name="Rectangle: Single Corner Snipped 25">
            <a:extLst>
              <a:ext uri="{FF2B5EF4-FFF2-40B4-BE49-F238E27FC236}">
                <a16:creationId xmlns:a16="http://schemas.microsoft.com/office/drawing/2014/main" id="{10138685-0D7C-0A02-827F-1BC40737B360}"/>
              </a:ext>
              <a:ext uri="{C183D7F6-B498-43B3-948B-1728B52AA6E4}">
                <adec:decorative xmlns:adec="http://schemas.microsoft.com/office/drawing/2017/decorative" val="1"/>
              </a:ext>
            </a:extLst>
          </p:cNvPr>
          <p:cNvSpPr/>
          <p:nvPr/>
        </p:nvSpPr>
        <p:spPr>
          <a:xfrm>
            <a:off x="3351803" y="2464232"/>
            <a:ext cx="2550669" cy="3696651"/>
          </a:xfrm>
          <a:prstGeom prst="snip1Rect">
            <a:avLst>
              <a:gd name="adj" fmla="val 15043"/>
            </a:avLst>
          </a:prstGeom>
          <a:noFill/>
          <a:ln w="25400" cap="rnd">
            <a:solidFill>
              <a:schemeClr val="accent2"/>
            </a:solidFill>
            <a:prstDash val="sysDot"/>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CAE0394-F6F1-489D-4705-13BCD6674FBD}"/>
              </a:ext>
              <a:ext uri="{C183D7F6-B498-43B3-948B-1728B52AA6E4}">
                <adec:decorative xmlns:adec="http://schemas.microsoft.com/office/drawing/2017/decorative" val="1"/>
              </a:ext>
            </a:extLst>
          </p:cNvPr>
          <p:cNvSpPr/>
          <p:nvPr/>
        </p:nvSpPr>
        <p:spPr>
          <a:xfrm>
            <a:off x="6179892" y="3743325"/>
            <a:ext cx="2550669" cy="241755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0B0B5B12-A569-820A-4662-FC01D305D24A}"/>
              </a:ext>
              <a:ext uri="{C183D7F6-B498-43B3-948B-1728B52AA6E4}">
                <adec:decorative xmlns:adec="http://schemas.microsoft.com/office/drawing/2017/decorative" val="1"/>
              </a:ext>
            </a:extLst>
          </p:cNvPr>
          <p:cNvSpPr txBox="1"/>
          <p:nvPr/>
        </p:nvSpPr>
        <p:spPr>
          <a:xfrm>
            <a:off x="6238142" y="2719058"/>
            <a:ext cx="2439865" cy="830997"/>
          </a:xfrm>
          <a:prstGeom prst="rect">
            <a:avLst/>
          </a:prstGeom>
          <a:noFill/>
        </p:spPr>
        <p:txBody>
          <a:bodyPr wrap="square" rtlCol="0">
            <a:spAutoFit/>
          </a:bodyPr>
          <a:lstStyle/>
          <a:p>
            <a:pPr algn="ctr"/>
            <a:r>
              <a:rPr lang="en-US" sz="2400" b="1" dirty="0">
                <a:solidFill>
                  <a:schemeClr val="accent3"/>
                </a:solidFill>
                <a:latin typeface="Barlow Condensed" panose="00000506000000000000" pitchFamily="2" charset="0"/>
              </a:rPr>
              <a:t>Community Wide PCL Outreach Events</a:t>
            </a:r>
          </a:p>
        </p:txBody>
      </p:sp>
      <p:sp>
        <p:nvSpPr>
          <p:cNvPr id="35" name="Rectangle: Single Corner Snipped 34">
            <a:extLst>
              <a:ext uri="{FF2B5EF4-FFF2-40B4-BE49-F238E27FC236}">
                <a16:creationId xmlns:a16="http://schemas.microsoft.com/office/drawing/2014/main" id="{7F046959-BB2A-3CE3-7800-D7B441A22A4B}"/>
              </a:ext>
              <a:ext uri="{C183D7F6-B498-43B3-948B-1728B52AA6E4}">
                <adec:decorative xmlns:adec="http://schemas.microsoft.com/office/drawing/2017/decorative" val="1"/>
              </a:ext>
            </a:extLst>
          </p:cNvPr>
          <p:cNvSpPr/>
          <p:nvPr/>
        </p:nvSpPr>
        <p:spPr>
          <a:xfrm>
            <a:off x="6179892" y="2464232"/>
            <a:ext cx="2550669" cy="3696651"/>
          </a:xfrm>
          <a:prstGeom prst="snip1Rect">
            <a:avLst>
              <a:gd name="adj" fmla="val 15043"/>
            </a:avLst>
          </a:prstGeom>
          <a:noFill/>
          <a:ln w="25400" cap="rnd">
            <a:solidFill>
              <a:schemeClr val="accent3"/>
            </a:solidFill>
            <a:prstDash val="sysDot"/>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36" name="Rectangle 35">
            <a:extLst>
              <a:ext uri="{FF2B5EF4-FFF2-40B4-BE49-F238E27FC236}">
                <a16:creationId xmlns:a16="http://schemas.microsoft.com/office/drawing/2014/main" id="{1BA79B75-1DCC-FFBD-2452-C17848D365CB}"/>
              </a:ext>
              <a:ext uri="{C183D7F6-B498-43B3-948B-1728B52AA6E4}">
                <adec:decorative xmlns:adec="http://schemas.microsoft.com/office/drawing/2017/decorative" val="1"/>
              </a:ext>
            </a:extLst>
          </p:cNvPr>
          <p:cNvSpPr/>
          <p:nvPr/>
        </p:nvSpPr>
        <p:spPr>
          <a:xfrm>
            <a:off x="9007981" y="3743325"/>
            <a:ext cx="2550669" cy="241755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003A24C3-3D85-86E7-481E-27F1CC059979}"/>
              </a:ext>
              <a:ext uri="{C183D7F6-B498-43B3-948B-1728B52AA6E4}">
                <adec:decorative xmlns:adec="http://schemas.microsoft.com/office/drawing/2017/decorative" val="1"/>
              </a:ext>
            </a:extLst>
          </p:cNvPr>
          <p:cNvSpPr txBox="1"/>
          <p:nvPr/>
        </p:nvSpPr>
        <p:spPr>
          <a:xfrm>
            <a:off x="9408011" y="2719058"/>
            <a:ext cx="1750608" cy="830997"/>
          </a:xfrm>
          <a:prstGeom prst="rect">
            <a:avLst/>
          </a:prstGeom>
          <a:noFill/>
        </p:spPr>
        <p:txBody>
          <a:bodyPr wrap="square" rtlCol="0">
            <a:spAutoFit/>
          </a:bodyPr>
          <a:lstStyle/>
          <a:p>
            <a:pPr algn="ctr"/>
            <a:r>
              <a:rPr lang="en-US" sz="2400" b="1" dirty="0">
                <a:solidFill>
                  <a:schemeClr val="accent4"/>
                </a:solidFill>
                <a:latin typeface="Barlow Condensed" panose="00000506000000000000" pitchFamily="2" charset="0"/>
              </a:rPr>
              <a:t>Trade Collaboration</a:t>
            </a:r>
          </a:p>
        </p:txBody>
      </p:sp>
      <p:sp>
        <p:nvSpPr>
          <p:cNvPr id="38" name="TextBox 37">
            <a:extLst>
              <a:ext uri="{FF2B5EF4-FFF2-40B4-BE49-F238E27FC236}">
                <a16:creationId xmlns:a16="http://schemas.microsoft.com/office/drawing/2014/main" id="{388D0ACC-058C-6ECF-111D-DEE78FD88950}"/>
              </a:ext>
              <a:ext uri="{C183D7F6-B498-43B3-948B-1728B52AA6E4}">
                <adec:decorative xmlns:adec="http://schemas.microsoft.com/office/drawing/2017/decorative" val="1"/>
              </a:ext>
            </a:extLst>
          </p:cNvPr>
          <p:cNvSpPr txBox="1"/>
          <p:nvPr/>
        </p:nvSpPr>
        <p:spPr>
          <a:xfrm>
            <a:off x="9147582" y="3938493"/>
            <a:ext cx="2407485" cy="1513684"/>
          </a:xfrm>
          <a:prstGeom prst="rect">
            <a:avLst/>
          </a:prstGeom>
          <a:noFill/>
        </p:spPr>
        <p:txBody>
          <a:bodyPr wrap="square" rtlCol="0">
            <a:spAutoFit/>
          </a:bodyPr>
          <a:lstStyle/>
          <a:p>
            <a:pPr marL="171450" indent="-171450">
              <a:lnSpc>
                <a:spcPct val="120000"/>
              </a:lnSpc>
              <a:spcAft>
                <a:spcPts val="600"/>
              </a:spcAft>
              <a:buFont typeface="Arial" panose="020B0604020202020204" pitchFamily="34" charset="0"/>
              <a:buChar char="•"/>
            </a:pPr>
            <a:r>
              <a:rPr lang="en-ID" sz="1400" dirty="0"/>
              <a:t>Small business trade associations</a:t>
            </a:r>
          </a:p>
          <a:p>
            <a:pPr marL="171450" indent="-171450">
              <a:lnSpc>
                <a:spcPct val="120000"/>
              </a:lnSpc>
              <a:spcAft>
                <a:spcPts val="600"/>
              </a:spcAft>
              <a:buFont typeface="Arial" panose="020B0604020202020204" pitchFamily="34" charset="0"/>
              <a:buChar char="•"/>
            </a:pPr>
            <a:r>
              <a:rPr lang="en-ID" sz="1400" dirty="0"/>
              <a:t>Subcontractor connections</a:t>
            </a:r>
          </a:p>
          <a:p>
            <a:pPr marL="171450" indent="-171450">
              <a:lnSpc>
                <a:spcPct val="120000"/>
              </a:lnSpc>
              <a:spcAft>
                <a:spcPts val="600"/>
              </a:spcAft>
              <a:buFont typeface="Arial" panose="020B0604020202020204" pitchFamily="34" charset="0"/>
              <a:buChar char="•"/>
            </a:pPr>
            <a:r>
              <a:rPr lang="en-ID" sz="1400" dirty="0"/>
              <a:t>Small business program consultation</a:t>
            </a:r>
          </a:p>
        </p:txBody>
      </p:sp>
      <p:sp>
        <p:nvSpPr>
          <p:cNvPr id="39" name="Rectangle: Single Corner Snipped 38">
            <a:extLst>
              <a:ext uri="{FF2B5EF4-FFF2-40B4-BE49-F238E27FC236}">
                <a16:creationId xmlns:a16="http://schemas.microsoft.com/office/drawing/2014/main" id="{8B6B6628-9FC7-45AC-74B7-43FAF28D0C74}"/>
              </a:ext>
              <a:ext uri="{C183D7F6-B498-43B3-948B-1728B52AA6E4}">
                <adec:decorative xmlns:adec="http://schemas.microsoft.com/office/drawing/2017/decorative" val="1"/>
              </a:ext>
            </a:extLst>
          </p:cNvPr>
          <p:cNvSpPr/>
          <p:nvPr/>
        </p:nvSpPr>
        <p:spPr>
          <a:xfrm>
            <a:off x="9007981" y="2464232"/>
            <a:ext cx="2550669" cy="3696651"/>
          </a:xfrm>
          <a:prstGeom prst="snip1Rect">
            <a:avLst>
              <a:gd name="adj" fmla="val 15043"/>
            </a:avLst>
          </a:prstGeom>
          <a:noFill/>
          <a:ln w="25400" cap="rnd">
            <a:solidFill>
              <a:schemeClr val="accent4"/>
            </a:solidFill>
            <a:prstDash val="sysDot"/>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2" name="Title 1">
            <a:extLst>
              <a:ext uri="{FF2B5EF4-FFF2-40B4-BE49-F238E27FC236}">
                <a16:creationId xmlns:a16="http://schemas.microsoft.com/office/drawing/2014/main" id="{FF08A6CC-2B72-9C28-A9F3-876D609EACCF}"/>
              </a:ext>
              <a:ext uri="{C183D7F6-B498-43B3-948B-1728B52AA6E4}">
                <adec:decorative xmlns:adec="http://schemas.microsoft.com/office/drawing/2017/decorative" val="1"/>
              </a:ext>
            </a:extLst>
          </p:cNvPr>
          <p:cNvSpPr txBox="1">
            <a:spLocks noGrp="1"/>
          </p:cNvSpPr>
          <p:nvPr>
            <p:ph type="title" idx="4294967295"/>
          </p:nvPr>
        </p:nvSpPr>
        <p:spPr>
          <a:xfrm>
            <a:off x="794837" y="405858"/>
            <a:ext cx="10092074" cy="8874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2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73A37"/>
                </a:solidFill>
                <a:effectLst/>
                <a:uLnTx/>
                <a:uFillTx/>
                <a:latin typeface="Barlow Condensed" panose="00000506000000000000" pitchFamily="2" charset="0"/>
                <a:ea typeface="+mn-ea"/>
                <a:cs typeface="+mn-cs"/>
              </a:rPr>
              <a:t>OUTREACH OPPORTUNITIES</a:t>
            </a:r>
          </a:p>
        </p:txBody>
      </p:sp>
      <p:sp>
        <p:nvSpPr>
          <p:cNvPr id="3" name="TextBox 2">
            <a:extLst>
              <a:ext uri="{FF2B5EF4-FFF2-40B4-BE49-F238E27FC236}">
                <a16:creationId xmlns:a16="http://schemas.microsoft.com/office/drawing/2014/main" id="{DE9E16A4-C76D-880F-92CF-B7DD74A963AC}"/>
              </a:ext>
              <a:ext uri="{C183D7F6-B498-43B3-948B-1728B52AA6E4}">
                <adec:decorative xmlns:adec="http://schemas.microsoft.com/office/drawing/2017/decorative" val="1"/>
              </a:ext>
            </a:extLst>
          </p:cNvPr>
          <p:cNvSpPr txBox="1"/>
          <p:nvPr/>
        </p:nvSpPr>
        <p:spPr>
          <a:xfrm>
            <a:off x="6314352" y="3938493"/>
            <a:ext cx="2416209" cy="1868204"/>
          </a:xfrm>
          <a:prstGeom prst="rect">
            <a:avLst/>
          </a:prstGeom>
          <a:noFill/>
        </p:spPr>
        <p:txBody>
          <a:bodyPr wrap="square" rtlCol="0">
            <a:spAutoFit/>
          </a:bodyPr>
          <a:lstStyle/>
          <a:p>
            <a:pPr marL="171450" indent="-171450">
              <a:lnSpc>
                <a:spcPct val="120000"/>
              </a:lnSpc>
              <a:spcAft>
                <a:spcPts val="600"/>
              </a:spcAft>
              <a:buFont typeface="Arial" panose="020B0604020202020204" pitchFamily="34" charset="0"/>
              <a:buChar char="•"/>
            </a:pPr>
            <a:r>
              <a:rPr lang="en-ID" sz="1350" dirty="0"/>
              <a:t>Commerce Hub</a:t>
            </a:r>
          </a:p>
          <a:p>
            <a:pPr marL="171450" indent="-171450">
              <a:lnSpc>
                <a:spcPct val="120000"/>
              </a:lnSpc>
              <a:spcAft>
                <a:spcPts val="600"/>
              </a:spcAft>
              <a:buFont typeface="Arial" panose="020B0604020202020204" pitchFamily="34" charset="0"/>
              <a:buChar char="•"/>
            </a:pPr>
            <a:r>
              <a:rPr lang="en-ID" sz="1350" dirty="0"/>
              <a:t>Partner organizations / events</a:t>
            </a:r>
          </a:p>
          <a:p>
            <a:pPr marL="171450" indent="-171450">
              <a:lnSpc>
                <a:spcPct val="120000"/>
              </a:lnSpc>
              <a:spcAft>
                <a:spcPts val="600"/>
              </a:spcAft>
              <a:buFont typeface="Arial" panose="020B0604020202020204" pitchFamily="34" charset="0"/>
              <a:buChar char="•"/>
            </a:pPr>
            <a:r>
              <a:rPr lang="en-ID" sz="1350" dirty="0"/>
              <a:t>Conferences / conventions</a:t>
            </a:r>
          </a:p>
          <a:p>
            <a:pPr marL="171450" indent="-171450">
              <a:lnSpc>
                <a:spcPct val="120000"/>
              </a:lnSpc>
              <a:spcAft>
                <a:spcPts val="600"/>
              </a:spcAft>
              <a:buFont typeface="Arial" panose="020B0604020202020204" pitchFamily="34" charset="0"/>
              <a:buChar char="•"/>
            </a:pPr>
            <a:r>
              <a:rPr lang="en-ID" sz="1350" dirty="0"/>
              <a:t>Owner project info sessions</a:t>
            </a:r>
          </a:p>
          <a:p>
            <a:pPr marL="171450" indent="-171450">
              <a:lnSpc>
                <a:spcPct val="120000"/>
              </a:lnSpc>
              <a:spcAft>
                <a:spcPts val="600"/>
              </a:spcAft>
              <a:buFont typeface="Arial" panose="020B0604020202020204" pitchFamily="34" charset="0"/>
              <a:buChar char="•"/>
            </a:pPr>
            <a:r>
              <a:rPr lang="en-ID" sz="1350" dirty="0"/>
              <a:t>GC Collab</a:t>
            </a:r>
          </a:p>
        </p:txBody>
      </p:sp>
    </p:spTree>
    <p:extLst>
      <p:ext uri="{BB962C8B-B14F-4D97-AF65-F5344CB8AC3E}">
        <p14:creationId xmlns:p14="http://schemas.microsoft.com/office/powerpoint/2010/main" val="3207721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itle 87">
            <a:extLst>
              <a:ext uri="{FF2B5EF4-FFF2-40B4-BE49-F238E27FC236}">
                <a16:creationId xmlns:a16="http://schemas.microsoft.com/office/drawing/2014/main" id="{20685B12-1BDE-1ECF-6541-5B20E622E229}"/>
              </a:ext>
            </a:extLst>
          </p:cNvPr>
          <p:cNvSpPr>
            <a:spLocks noGrp="1"/>
          </p:cNvSpPr>
          <p:nvPr>
            <p:ph type="title" idx="4294967295"/>
          </p:nvPr>
        </p:nvSpPr>
        <p:spPr/>
        <p:txBody>
          <a:bodyPr/>
          <a:lstStyle/>
          <a:p>
            <a:r>
              <a:rPr lang="en-US"/>
              <a:t>Vision 100 and Operation 2045</a:t>
            </a:r>
          </a:p>
        </p:txBody>
      </p:sp>
      <p:pic>
        <p:nvPicPr>
          <p:cNvPr id="87" name="Picture 86" descr="What are Vision 100 and Operation 2045?&#10;Vision: To Emerge as the Nation’s Preeminent Aviation Thought Leader&#10;&#10;Mission: Through the Power of our People, Be the Best in Class&#10;&#10;Vision 100 and Operation 2045 are two phases of DEN’s strategic plan. Vision 100 is phase one and is focused on preparing the airport to serve 100 million annual passengers in the next several years. Operation 2045 is phase two and is focused on preparing the airport for its 50th anniversary in 2045 and for an expected 120 million-plus annual passengers. Both phases combined serve as a blueprint to align decision-making and accountability.">
            <a:extLst>
              <a:ext uri="{FF2B5EF4-FFF2-40B4-BE49-F238E27FC236}">
                <a16:creationId xmlns:a16="http://schemas.microsoft.com/office/drawing/2014/main" id="{A8486EBD-668B-5B8C-8D5F-EDADD8DA83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664" y="0"/>
            <a:ext cx="12160671" cy="68580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79CB769-9840-4975-2A0B-0E89D9081011}"/>
              </a:ext>
              <a:ext uri="{C183D7F6-B498-43B3-948B-1728B52AA6E4}">
                <adec:decorative xmlns:adec="http://schemas.microsoft.com/office/drawing/2017/decorative" val="1"/>
              </a:ext>
            </a:extLst>
          </p:cNvPr>
          <p:cNvGrpSpPr/>
          <p:nvPr/>
        </p:nvGrpSpPr>
        <p:grpSpPr>
          <a:xfrm>
            <a:off x="94930" y="1847421"/>
            <a:ext cx="3315258" cy="1831476"/>
            <a:chOff x="374962" y="1965786"/>
            <a:chExt cx="3315258" cy="1831476"/>
          </a:xfrm>
        </p:grpSpPr>
        <p:pic>
          <p:nvPicPr>
            <p:cNvPr id="12" name="Picture 11" descr="A green tick in a box&#10;&#10;AI-generated content may be incorrect.">
              <a:extLst>
                <a:ext uri="{FF2B5EF4-FFF2-40B4-BE49-F238E27FC236}">
                  <a16:creationId xmlns:a16="http://schemas.microsoft.com/office/drawing/2014/main" id="{73BE5866-43E7-DA03-A588-CC2FDE468B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83486" y="1965786"/>
              <a:ext cx="1370615" cy="1370615"/>
            </a:xfrm>
            <a:prstGeom prst="rect">
              <a:avLst/>
            </a:prstGeom>
          </p:spPr>
        </p:pic>
        <p:sp>
          <p:nvSpPr>
            <p:cNvPr id="6" name="TextBox 5">
              <a:extLst>
                <a:ext uri="{FF2B5EF4-FFF2-40B4-BE49-F238E27FC236}">
                  <a16:creationId xmlns:a16="http://schemas.microsoft.com/office/drawing/2014/main" id="{CBC4ADDF-F351-4EAC-0272-10DD833154B5}"/>
                </a:ext>
              </a:extLst>
            </p:cNvPr>
            <p:cNvSpPr txBox="1"/>
            <p:nvPr/>
          </p:nvSpPr>
          <p:spPr>
            <a:xfrm>
              <a:off x="374962" y="3089376"/>
              <a:ext cx="3315258" cy="707886"/>
            </a:xfrm>
            <a:prstGeom prst="rect">
              <a:avLst/>
            </a:prstGeom>
            <a:noFill/>
          </p:spPr>
          <p:txBody>
            <a:bodyPr wrap="square" rtlCol="0">
              <a:spAutoFit/>
            </a:bodyPr>
            <a:lstStyle/>
            <a:p>
              <a:pPr algn="ctr"/>
              <a:r>
                <a:rPr lang="en-US" sz="2000" b="1" dirty="0">
                  <a:latin typeface="Barlow Condensed" panose="00000506000000000000" pitchFamily="2" charset="0"/>
                </a:rPr>
                <a:t>Prequalification </a:t>
              </a:r>
              <a:br>
                <a:rPr lang="en-US" sz="2000" b="1" dirty="0">
                  <a:latin typeface="Barlow Condensed" panose="00000506000000000000" pitchFamily="2" charset="0"/>
                </a:rPr>
              </a:br>
              <a:r>
                <a:rPr lang="en-US" sz="2000" b="1" dirty="0">
                  <a:latin typeface="Barlow Condensed" panose="00000506000000000000" pitchFamily="2" charset="0"/>
                </a:rPr>
                <a:t>&amp; Outreach</a:t>
              </a:r>
            </a:p>
          </p:txBody>
        </p:sp>
      </p:grpSp>
      <p:cxnSp>
        <p:nvCxnSpPr>
          <p:cNvPr id="27" name="Straight Connector 26">
            <a:extLst>
              <a:ext uri="{FF2B5EF4-FFF2-40B4-BE49-F238E27FC236}">
                <a16:creationId xmlns:a16="http://schemas.microsoft.com/office/drawing/2014/main" id="{713F3850-8540-3D28-96A7-C7E455C7FFEE}"/>
              </a:ext>
              <a:ext uri="{C183D7F6-B498-43B3-948B-1728B52AA6E4}">
                <adec:decorative xmlns:adec="http://schemas.microsoft.com/office/drawing/2017/decorative" val="1"/>
              </a:ext>
            </a:extLst>
          </p:cNvPr>
          <p:cNvCxnSpPr>
            <a:cxnSpLocks/>
          </p:cNvCxnSpPr>
          <p:nvPr/>
        </p:nvCxnSpPr>
        <p:spPr>
          <a:xfrm>
            <a:off x="5603947" y="2156812"/>
            <a:ext cx="0" cy="4153557"/>
          </a:xfrm>
          <a:prstGeom prst="line">
            <a:avLst/>
          </a:prstGeom>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5BBE1B82-CFA8-4A14-DDBA-A198B00FADF3}"/>
              </a:ext>
              <a:ext uri="{C183D7F6-B498-43B3-948B-1728B52AA6E4}">
                <adec:decorative xmlns:adec="http://schemas.microsoft.com/office/drawing/2017/decorative" val="1"/>
              </a:ext>
            </a:extLst>
          </p:cNvPr>
          <p:cNvSpPr/>
          <p:nvPr/>
        </p:nvSpPr>
        <p:spPr>
          <a:xfrm>
            <a:off x="6197447" y="1867924"/>
            <a:ext cx="5311840" cy="46363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t>Sample of Recent Work</a:t>
            </a:r>
          </a:p>
        </p:txBody>
      </p:sp>
      <p:pic>
        <p:nvPicPr>
          <p:cNvPr id="13" name="Picture 12">
            <a:extLst>
              <a:ext uri="{FF2B5EF4-FFF2-40B4-BE49-F238E27FC236}">
                <a16:creationId xmlns:a16="http://schemas.microsoft.com/office/drawing/2014/main" id="{CCC5BFD4-49CC-2C13-4E6C-E194DA2EF413}"/>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1749" y="159489"/>
            <a:ext cx="1382232" cy="1373018"/>
          </a:xfrm>
          <a:prstGeom prst="rect">
            <a:avLst/>
          </a:prstGeom>
        </p:spPr>
      </p:pic>
      <p:pic>
        <p:nvPicPr>
          <p:cNvPr id="14" name="Picture 13">
            <a:extLst>
              <a:ext uri="{FF2B5EF4-FFF2-40B4-BE49-F238E27FC236}">
                <a16:creationId xmlns:a16="http://schemas.microsoft.com/office/drawing/2014/main" id="{2F1FACDB-7D11-09A6-20AC-42AC4440DC0A}"/>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11643007" y="-526085"/>
            <a:ext cx="1093508" cy="2145680"/>
          </a:xfrm>
          <a:prstGeom prst="rect">
            <a:avLst/>
          </a:prstGeom>
        </p:spPr>
      </p:pic>
      <p:graphicFrame>
        <p:nvGraphicFramePr>
          <p:cNvPr id="16" name="Table 15">
            <a:extLst>
              <a:ext uri="{FF2B5EF4-FFF2-40B4-BE49-F238E27FC236}">
                <a16:creationId xmlns:a16="http://schemas.microsoft.com/office/drawing/2014/main" id="{35FE0519-95CC-C34D-FA3A-AC94C3C784E1}"/>
              </a:ext>
              <a:ext uri="{C183D7F6-B498-43B3-948B-1728B52AA6E4}">
                <adec:decorative xmlns:adec="http://schemas.microsoft.com/office/drawing/2017/decorative" val="1"/>
              </a:ext>
            </a:extLst>
          </p:cNvPr>
          <p:cNvGraphicFramePr>
            <a:graphicFrameLocks noGrp="1"/>
          </p:cNvGraphicFramePr>
          <p:nvPr/>
        </p:nvGraphicFramePr>
        <p:xfrm>
          <a:off x="6197448" y="2467859"/>
          <a:ext cx="5373564" cy="4137880"/>
        </p:xfrm>
        <a:graphic>
          <a:graphicData uri="http://schemas.openxmlformats.org/drawingml/2006/table">
            <a:tbl>
              <a:tblPr firstRow="1" bandRow="1">
                <a:tableStyleId>{21E4AEA4-8DFA-4A89-87EB-49C32662AFE0}</a:tableStyleId>
              </a:tblPr>
              <a:tblGrid>
                <a:gridCol w="2225918">
                  <a:extLst>
                    <a:ext uri="{9D8B030D-6E8A-4147-A177-3AD203B41FA5}">
                      <a16:colId xmlns:a16="http://schemas.microsoft.com/office/drawing/2014/main" val="2163092719"/>
                    </a:ext>
                  </a:extLst>
                </a:gridCol>
                <a:gridCol w="1551843">
                  <a:extLst>
                    <a:ext uri="{9D8B030D-6E8A-4147-A177-3AD203B41FA5}">
                      <a16:colId xmlns:a16="http://schemas.microsoft.com/office/drawing/2014/main" val="2930830176"/>
                    </a:ext>
                  </a:extLst>
                </a:gridCol>
                <a:gridCol w="1595803">
                  <a:extLst>
                    <a:ext uri="{9D8B030D-6E8A-4147-A177-3AD203B41FA5}">
                      <a16:colId xmlns:a16="http://schemas.microsoft.com/office/drawing/2014/main" val="3623825493"/>
                    </a:ext>
                  </a:extLst>
                </a:gridCol>
              </a:tblGrid>
              <a:tr h="474008">
                <a:tc>
                  <a:txBody>
                    <a:bodyPr/>
                    <a:lstStyle/>
                    <a:p>
                      <a:pPr algn="ctr"/>
                      <a:r>
                        <a:rPr lang="en-US" dirty="0">
                          <a:latin typeface="Barlow Semi Condensed" panose="00000506000000000000" pitchFamily="50" charset="0"/>
                        </a:rPr>
                        <a:t>PROJECT</a:t>
                      </a:r>
                    </a:p>
                  </a:txBody>
                  <a:tcPr/>
                </a:tc>
                <a:tc>
                  <a:txBody>
                    <a:bodyPr/>
                    <a:lstStyle/>
                    <a:p>
                      <a:pPr marL="0" algn="ctr" defTabSz="914400" rtl="0" eaLnBrk="1" latinLnBrk="0" hangingPunct="1"/>
                      <a:r>
                        <a:rPr lang="en-US" sz="1800" b="1" kern="1200" dirty="0">
                          <a:solidFill>
                            <a:schemeClr val="lt1"/>
                          </a:solidFill>
                          <a:latin typeface="Barlow Semi Condensed" panose="00000506000000000000" pitchFamily="50" charset="0"/>
                          <a:ea typeface="+mn-ea"/>
                          <a:cs typeface="+mn-cs"/>
                        </a:rPr>
                        <a:t>MWBE GOAL</a:t>
                      </a:r>
                    </a:p>
                  </a:txBody>
                  <a:tcPr/>
                </a:tc>
                <a:tc>
                  <a:txBody>
                    <a:bodyPr/>
                    <a:lstStyle/>
                    <a:p>
                      <a:pPr marL="0" algn="ctr" defTabSz="914400" rtl="0" eaLnBrk="1" latinLnBrk="0" hangingPunct="1"/>
                      <a:r>
                        <a:rPr lang="en-US" sz="1800" b="1" kern="1200" dirty="0">
                          <a:solidFill>
                            <a:schemeClr val="lt1"/>
                          </a:solidFill>
                          <a:latin typeface="Barlow Semi Condensed" panose="00000506000000000000" pitchFamily="50" charset="0"/>
                          <a:ea typeface="+mn-ea"/>
                          <a:cs typeface="+mn-cs"/>
                        </a:rPr>
                        <a:t>MWBE ACTUAL</a:t>
                      </a:r>
                    </a:p>
                  </a:txBody>
                  <a:tcPr/>
                </a:tc>
                <a:extLst>
                  <a:ext uri="{0D108BD9-81ED-4DB2-BD59-A6C34878D82A}">
                    <a16:rowId xmlns:a16="http://schemas.microsoft.com/office/drawing/2014/main" val="1034866325"/>
                  </a:ext>
                </a:extLst>
              </a:tr>
              <a:tr h="474008">
                <a:tc>
                  <a:txBody>
                    <a:bodyPr/>
                    <a:lstStyle/>
                    <a:p>
                      <a:r>
                        <a:rPr lang="en-US" sz="1400" dirty="0"/>
                        <a:t>Ross Barnum Library Renovation</a:t>
                      </a:r>
                    </a:p>
                  </a:txBody>
                  <a:tcPr/>
                </a:tc>
                <a:tc>
                  <a:txBody>
                    <a:bodyPr/>
                    <a:lstStyle/>
                    <a:p>
                      <a:pPr algn="ctr"/>
                      <a:r>
                        <a:rPr lang="en-US" dirty="0"/>
                        <a:t>21%</a:t>
                      </a:r>
                    </a:p>
                  </a:txBody>
                  <a:tcPr anchor="ctr"/>
                </a:tc>
                <a:tc>
                  <a:txBody>
                    <a:bodyPr/>
                    <a:lstStyle/>
                    <a:p>
                      <a:pPr algn="ctr"/>
                      <a:r>
                        <a:rPr lang="en-US" b="1" dirty="0"/>
                        <a:t>32%</a:t>
                      </a:r>
                    </a:p>
                  </a:txBody>
                  <a:tcPr anchor="ctr"/>
                </a:tc>
                <a:extLst>
                  <a:ext uri="{0D108BD9-81ED-4DB2-BD59-A6C34878D82A}">
                    <a16:rowId xmlns:a16="http://schemas.microsoft.com/office/drawing/2014/main" val="3752736962"/>
                  </a:ext>
                </a:extLst>
              </a:tr>
              <a:tr h="1918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Coors Field Upper Concourse Concrete Repair</a:t>
                      </a:r>
                    </a:p>
                  </a:txBody>
                  <a:tcPr/>
                </a:tc>
                <a:tc>
                  <a:txBody>
                    <a:bodyPr/>
                    <a:lstStyle/>
                    <a:p>
                      <a:pPr marL="0" algn="ctr" defTabSz="914400" rtl="0" eaLnBrk="1" latinLnBrk="0" hangingPunct="1"/>
                      <a:r>
                        <a:rPr lang="en-US" sz="1800" kern="1200" dirty="0">
                          <a:solidFill>
                            <a:schemeClr val="dk1"/>
                          </a:solidFill>
                          <a:latin typeface="+mn-lt"/>
                          <a:ea typeface="+mn-ea"/>
                          <a:cs typeface="+mn-cs"/>
                        </a:rPr>
                        <a:t>20%</a:t>
                      </a:r>
                    </a:p>
                  </a:txBody>
                  <a:tcPr/>
                </a:tc>
                <a:tc>
                  <a:txBody>
                    <a:bodyPr/>
                    <a:lstStyle/>
                    <a:p>
                      <a:pPr marL="0" algn="ctr" defTabSz="914400" rtl="0" eaLnBrk="1" latinLnBrk="0" hangingPunct="1"/>
                      <a:r>
                        <a:rPr lang="en-US" sz="1800" b="1" kern="1200" dirty="0">
                          <a:solidFill>
                            <a:schemeClr val="dk1"/>
                          </a:solidFill>
                          <a:latin typeface="+mn-lt"/>
                          <a:ea typeface="+mn-ea"/>
                          <a:cs typeface="+mn-cs"/>
                        </a:rPr>
                        <a:t>53%</a:t>
                      </a:r>
                    </a:p>
                  </a:txBody>
                  <a:tcPr/>
                </a:tc>
                <a:extLst>
                  <a:ext uri="{0D108BD9-81ED-4DB2-BD59-A6C34878D82A}">
                    <a16:rowId xmlns:a16="http://schemas.microsoft.com/office/drawing/2014/main" val="28022775"/>
                  </a:ext>
                </a:extLst>
              </a:tr>
              <a:tr h="474008">
                <a:tc>
                  <a:txBody>
                    <a:bodyPr/>
                    <a:lstStyle/>
                    <a:p>
                      <a:r>
                        <a:rPr lang="en-US" sz="1400" dirty="0"/>
                        <a:t>DPS Thomas Jefferson High School</a:t>
                      </a:r>
                    </a:p>
                  </a:txBody>
                  <a:tcPr/>
                </a:tc>
                <a:tc>
                  <a:txBody>
                    <a:bodyPr/>
                    <a:lstStyle/>
                    <a:p>
                      <a:pPr marL="0" algn="ctr" defTabSz="914400" rtl="0" eaLnBrk="1" latinLnBrk="0" hangingPunct="1"/>
                      <a:r>
                        <a:rPr lang="en-US" sz="1800" kern="1200" dirty="0">
                          <a:solidFill>
                            <a:schemeClr val="dk1"/>
                          </a:solidFill>
                          <a:latin typeface="+mn-lt"/>
                          <a:ea typeface="+mn-ea"/>
                          <a:cs typeface="+mn-cs"/>
                        </a:rPr>
                        <a:t>30%</a:t>
                      </a:r>
                    </a:p>
                  </a:txBody>
                  <a:tcPr/>
                </a:tc>
                <a:tc>
                  <a:txBody>
                    <a:bodyPr/>
                    <a:lstStyle/>
                    <a:p>
                      <a:pPr marL="0" algn="ctr" defTabSz="914400" rtl="0" eaLnBrk="1" latinLnBrk="0" hangingPunct="1"/>
                      <a:r>
                        <a:rPr lang="en-US" sz="1800" b="1" kern="1200" dirty="0">
                          <a:solidFill>
                            <a:schemeClr val="dk1"/>
                          </a:solidFill>
                          <a:latin typeface="+mn-lt"/>
                          <a:ea typeface="+mn-ea"/>
                          <a:cs typeface="+mn-cs"/>
                        </a:rPr>
                        <a:t>34%</a:t>
                      </a:r>
                    </a:p>
                  </a:txBody>
                  <a:tcPr/>
                </a:tc>
                <a:extLst>
                  <a:ext uri="{0D108BD9-81ED-4DB2-BD59-A6C34878D82A}">
                    <a16:rowId xmlns:a16="http://schemas.microsoft.com/office/drawing/2014/main" val="676125217"/>
                  </a:ext>
                </a:extLst>
              </a:tr>
              <a:tr h="474008">
                <a:tc>
                  <a:txBody>
                    <a:bodyPr/>
                    <a:lstStyle/>
                    <a:p>
                      <a:r>
                        <a:rPr lang="en-US" sz="1400" dirty="0"/>
                        <a:t>DPS Steele Elementary</a:t>
                      </a:r>
                    </a:p>
                  </a:txBody>
                  <a:tcPr/>
                </a:tc>
                <a:tc>
                  <a:txBody>
                    <a:bodyPr/>
                    <a:lstStyle/>
                    <a:p>
                      <a:pPr marL="0" algn="ctr" defTabSz="914400" rtl="0" eaLnBrk="1" latinLnBrk="0" hangingPunct="1"/>
                      <a:r>
                        <a:rPr lang="en-US" sz="1800" kern="1200" dirty="0">
                          <a:solidFill>
                            <a:schemeClr val="dk1"/>
                          </a:solidFill>
                          <a:latin typeface="+mn-lt"/>
                          <a:ea typeface="+mn-ea"/>
                          <a:cs typeface="+mn-cs"/>
                        </a:rPr>
                        <a:t>24%</a:t>
                      </a:r>
                    </a:p>
                  </a:txBody>
                  <a:tcPr/>
                </a:tc>
                <a:tc>
                  <a:txBody>
                    <a:bodyPr/>
                    <a:lstStyle/>
                    <a:p>
                      <a:pPr marL="0" algn="ctr" defTabSz="914400" rtl="0" eaLnBrk="1" latinLnBrk="0" hangingPunct="1"/>
                      <a:r>
                        <a:rPr lang="en-US" sz="1800" b="1" kern="1200" dirty="0">
                          <a:solidFill>
                            <a:schemeClr val="dk1"/>
                          </a:solidFill>
                          <a:latin typeface="+mn-lt"/>
                          <a:ea typeface="+mn-ea"/>
                          <a:cs typeface="+mn-cs"/>
                        </a:rPr>
                        <a:t>30%</a:t>
                      </a:r>
                    </a:p>
                  </a:txBody>
                  <a:tcPr/>
                </a:tc>
                <a:extLst>
                  <a:ext uri="{0D108BD9-81ED-4DB2-BD59-A6C34878D82A}">
                    <a16:rowId xmlns:a16="http://schemas.microsoft.com/office/drawing/2014/main" val="178323196"/>
                  </a:ext>
                </a:extLst>
              </a:tr>
              <a:tr h="474008">
                <a:tc>
                  <a:txBody>
                    <a:bodyPr/>
                    <a:lstStyle/>
                    <a:p>
                      <a:r>
                        <a:rPr lang="en-US" sz="1400" dirty="0"/>
                        <a:t>DPS Bradley &amp; Holm</a:t>
                      </a:r>
                    </a:p>
                  </a:txBody>
                  <a:tcPr/>
                </a:tc>
                <a:tc>
                  <a:txBody>
                    <a:bodyPr/>
                    <a:lstStyle/>
                    <a:p>
                      <a:pPr marL="0" algn="ctr" defTabSz="914400" rtl="0" eaLnBrk="1" latinLnBrk="0" hangingPunct="1"/>
                      <a:r>
                        <a:rPr lang="en-US" sz="1800" kern="1200" dirty="0">
                          <a:solidFill>
                            <a:schemeClr val="dk1"/>
                          </a:solidFill>
                          <a:latin typeface="+mn-lt"/>
                          <a:ea typeface="+mn-ea"/>
                          <a:cs typeface="+mn-cs"/>
                        </a:rPr>
                        <a:t>10%</a:t>
                      </a:r>
                    </a:p>
                  </a:txBody>
                  <a:tcPr/>
                </a:tc>
                <a:tc>
                  <a:txBody>
                    <a:bodyPr/>
                    <a:lstStyle/>
                    <a:p>
                      <a:pPr marL="0" algn="ctr" defTabSz="914400" rtl="0" eaLnBrk="1" latinLnBrk="0" hangingPunct="1"/>
                      <a:r>
                        <a:rPr lang="en-US" sz="1800" b="1" kern="1200" dirty="0">
                          <a:solidFill>
                            <a:schemeClr val="dk1"/>
                          </a:solidFill>
                          <a:latin typeface="+mn-lt"/>
                          <a:ea typeface="+mn-ea"/>
                          <a:cs typeface="+mn-cs"/>
                        </a:rPr>
                        <a:t>34%</a:t>
                      </a:r>
                    </a:p>
                  </a:txBody>
                  <a:tcPr/>
                </a:tc>
                <a:extLst>
                  <a:ext uri="{0D108BD9-81ED-4DB2-BD59-A6C34878D82A}">
                    <a16:rowId xmlns:a16="http://schemas.microsoft.com/office/drawing/2014/main" val="629341063"/>
                  </a:ext>
                </a:extLst>
              </a:tr>
              <a:tr h="474008">
                <a:tc>
                  <a:txBody>
                    <a:bodyPr/>
                    <a:lstStyle/>
                    <a:p>
                      <a:r>
                        <a:rPr lang="en-US" sz="1400" dirty="0"/>
                        <a:t>DPS Lake Middle School</a:t>
                      </a:r>
                    </a:p>
                  </a:txBody>
                  <a:tcPr/>
                </a:tc>
                <a:tc>
                  <a:txBody>
                    <a:bodyPr/>
                    <a:lstStyle/>
                    <a:p>
                      <a:pPr marL="0" algn="ctr" defTabSz="914400" rtl="0" eaLnBrk="1" latinLnBrk="0" hangingPunct="1"/>
                      <a:r>
                        <a:rPr lang="en-US" sz="1800" kern="1200" dirty="0">
                          <a:solidFill>
                            <a:schemeClr val="dk1"/>
                          </a:solidFill>
                          <a:latin typeface="+mn-lt"/>
                          <a:ea typeface="+mn-ea"/>
                          <a:cs typeface="+mn-cs"/>
                        </a:rPr>
                        <a:t>10%</a:t>
                      </a:r>
                    </a:p>
                  </a:txBody>
                  <a:tcPr/>
                </a:tc>
                <a:tc>
                  <a:txBody>
                    <a:bodyPr/>
                    <a:lstStyle/>
                    <a:p>
                      <a:pPr marL="0" algn="ctr" defTabSz="914400" rtl="0" eaLnBrk="1" latinLnBrk="0" hangingPunct="1"/>
                      <a:r>
                        <a:rPr lang="en-US" sz="1800" b="1" kern="1200" dirty="0">
                          <a:solidFill>
                            <a:schemeClr val="dk1"/>
                          </a:solidFill>
                          <a:latin typeface="+mn-lt"/>
                          <a:ea typeface="+mn-ea"/>
                          <a:cs typeface="+mn-cs"/>
                        </a:rPr>
                        <a:t>11.5%</a:t>
                      </a:r>
                    </a:p>
                  </a:txBody>
                  <a:tcPr/>
                </a:tc>
                <a:extLst>
                  <a:ext uri="{0D108BD9-81ED-4DB2-BD59-A6C34878D82A}">
                    <a16:rowId xmlns:a16="http://schemas.microsoft.com/office/drawing/2014/main" val="1717281595"/>
                  </a:ext>
                </a:extLst>
              </a:tr>
              <a:tr h="474008">
                <a:tc>
                  <a:txBody>
                    <a:bodyPr/>
                    <a:lstStyle/>
                    <a:p>
                      <a:r>
                        <a:rPr lang="en-US" sz="1400" dirty="0"/>
                        <a:t>DPS Centennial School</a:t>
                      </a:r>
                    </a:p>
                  </a:txBody>
                  <a:tcPr/>
                </a:tc>
                <a:tc>
                  <a:txBody>
                    <a:bodyPr/>
                    <a:lstStyle/>
                    <a:p>
                      <a:pPr marL="0" algn="ctr" defTabSz="914400" rtl="0" eaLnBrk="1" latinLnBrk="0" hangingPunct="1"/>
                      <a:r>
                        <a:rPr lang="en-US" sz="1800" kern="1200" dirty="0">
                          <a:solidFill>
                            <a:schemeClr val="dk1"/>
                          </a:solidFill>
                          <a:latin typeface="+mn-lt"/>
                          <a:ea typeface="+mn-ea"/>
                          <a:cs typeface="+mn-cs"/>
                        </a:rPr>
                        <a:t>24%</a:t>
                      </a:r>
                    </a:p>
                  </a:txBody>
                  <a:tcPr/>
                </a:tc>
                <a:tc>
                  <a:txBody>
                    <a:bodyPr/>
                    <a:lstStyle/>
                    <a:p>
                      <a:pPr marL="0" algn="ctr" defTabSz="914400" rtl="0" eaLnBrk="1" latinLnBrk="0" hangingPunct="1"/>
                      <a:r>
                        <a:rPr lang="en-US" sz="1800" b="1" kern="1200" dirty="0">
                          <a:solidFill>
                            <a:schemeClr val="dk1"/>
                          </a:solidFill>
                          <a:latin typeface="+mn-lt"/>
                          <a:ea typeface="+mn-ea"/>
                          <a:cs typeface="+mn-cs"/>
                        </a:rPr>
                        <a:t>24.5%</a:t>
                      </a:r>
                    </a:p>
                  </a:txBody>
                  <a:tcPr/>
                </a:tc>
                <a:extLst>
                  <a:ext uri="{0D108BD9-81ED-4DB2-BD59-A6C34878D82A}">
                    <a16:rowId xmlns:a16="http://schemas.microsoft.com/office/drawing/2014/main" val="1199774235"/>
                  </a:ext>
                </a:extLst>
              </a:tr>
            </a:tbl>
          </a:graphicData>
        </a:graphic>
      </p:graphicFrame>
      <p:sp>
        <p:nvSpPr>
          <p:cNvPr id="18" name="Arrow: Right 17">
            <a:extLst>
              <a:ext uri="{FF2B5EF4-FFF2-40B4-BE49-F238E27FC236}">
                <a16:creationId xmlns:a16="http://schemas.microsoft.com/office/drawing/2014/main" id="{8D235F9C-BCAA-231D-3E35-46FEDA1DBD18}"/>
              </a:ext>
              <a:ext uri="{C183D7F6-B498-43B3-948B-1728B52AA6E4}">
                <adec:decorative xmlns:adec="http://schemas.microsoft.com/office/drawing/2017/decorative" val="1"/>
              </a:ext>
            </a:extLst>
          </p:cNvPr>
          <p:cNvSpPr/>
          <p:nvPr/>
        </p:nvSpPr>
        <p:spPr>
          <a:xfrm>
            <a:off x="9560984" y="3093141"/>
            <a:ext cx="857250" cy="230845"/>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6DFB19BC-54C4-8DCB-BF06-5343CFDD3B24}"/>
              </a:ext>
              <a:ext uri="{C183D7F6-B498-43B3-948B-1728B52AA6E4}">
                <adec:decorative xmlns:adec="http://schemas.microsoft.com/office/drawing/2017/decorative" val="1"/>
              </a:ext>
            </a:extLst>
          </p:cNvPr>
          <p:cNvSpPr/>
          <p:nvPr/>
        </p:nvSpPr>
        <p:spPr>
          <a:xfrm>
            <a:off x="9560984" y="3530938"/>
            <a:ext cx="857250" cy="230845"/>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671DB315-E51B-C8A4-22BF-644EAC419EC7}"/>
              </a:ext>
              <a:ext uri="{C183D7F6-B498-43B3-948B-1728B52AA6E4}">
                <adec:decorative xmlns:adec="http://schemas.microsoft.com/office/drawing/2017/decorative" val="1"/>
              </a:ext>
            </a:extLst>
          </p:cNvPr>
          <p:cNvSpPr/>
          <p:nvPr/>
        </p:nvSpPr>
        <p:spPr>
          <a:xfrm>
            <a:off x="9560984" y="4067622"/>
            <a:ext cx="857250" cy="230845"/>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1529F687-3714-4943-26B5-E45E6451A16C}"/>
              </a:ext>
              <a:ext uri="{C183D7F6-B498-43B3-948B-1728B52AA6E4}">
                <adec:decorative xmlns:adec="http://schemas.microsoft.com/office/drawing/2017/decorative" val="1"/>
              </a:ext>
            </a:extLst>
          </p:cNvPr>
          <p:cNvSpPr/>
          <p:nvPr/>
        </p:nvSpPr>
        <p:spPr>
          <a:xfrm>
            <a:off x="9560984" y="4577893"/>
            <a:ext cx="857250" cy="230845"/>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7983BB99-6BE4-62ED-BF01-511A1FD59464}"/>
              </a:ext>
              <a:ext uri="{C183D7F6-B498-43B3-948B-1728B52AA6E4}">
                <adec:decorative xmlns:adec="http://schemas.microsoft.com/office/drawing/2017/decorative" val="1"/>
              </a:ext>
            </a:extLst>
          </p:cNvPr>
          <p:cNvSpPr/>
          <p:nvPr/>
        </p:nvSpPr>
        <p:spPr>
          <a:xfrm>
            <a:off x="9560984" y="5052360"/>
            <a:ext cx="857250" cy="230845"/>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8F8E468D-C316-1344-0285-D08720B2D1A7}"/>
              </a:ext>
              <a:ext uri="{C183D7F6-B498-43B3-948B-1728B52AA6E4}">
                <adec:decorative xmlns:adec="http://schemas.microsoft.com/office/drawing/2017/decorative" val="1"/>
              </a:ext>
            </a:extLst>
          </p:cNvPr>
          <p:cNvSpPr/>
          <p:nvPr/>
        </p:nvSpPr>
        <p:spPr>
          <a:xfrm>
            <a:off x="9560984" y="5526664"/>
            <a:ext cx="857250" cy="230845"/>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A344702E-2AF0-906D-0848-2C03354143C3}"/>
              </a:ext>
              <a:ext uri="{C183D7F6-B498-43B3-948B-1728B52AA6E4}">
                <adec:decorative xmlns:adec="http://schemas.microsoft.com/office/drawing/2017/decorative" val="1"/>
              </a:ext>
            </a:extLst>
          </p:cNvPr>
          <p:cNvSpPr/>
          <p:nvPr/>
        </p:nvSpPr>
        <p:spPr>
          <a:xfrm>
            <a:off x="9560984" y="6000968"/>
            <a:ext cx="857250" cy="230845"/>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3E3F8711-B23A-0446-7222-25E4559D15F8}"/>
              </a:ext>
              <a:ext uri="{C183D7F6-B498-43B3-948B-1728B52AA6E4}">
                <adec:decorative xmlns:adec="http://schemas.microsoft.com/office/drawing/2017/decorative" val="1"/>
              </a:ext>
            </a:extLst>
          </p:cNvPr>
          <p:cNvGrpSpPr/>
          <p:nvPr/>
        </p:nvGrpSpPr>
        <p:grpSpPr>
          <a:xfrm>
            <a:off x="2538736" y="2009220"/>
            <a:ext cx="2901119" cy="1669677"/>
            <a:chOff x="367446" y="3483242"/>
            <a:chExt cx="2901119" cy="1669677"/>
          </a:xfrm>
        </p:grpSpPr>
        <p:pic>
          <p:nvPicPr>
            <p:cNvPr id="19" name="Picture 18">
              <a:extLst>
                <a:ext uri="{FF2B5EF4-FFF2-40B4-BE49-F238E27FC236}">
                  <a16:creationId xmlns:a16="http://schemas.microsoft.com/office/drawing/2014/main" id="{71580DCA-592E-607B-DD82-455E4BA9FE04}"/>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303627" y="3483242"/>
              <a:ext cx="1104084" cy="1104084"/>
            </a:xfrm>
            <a:prstGeom prst="rect">
              <a:avLst/>
            </a:prstGeom>
          </p:spPr>
        </p:pic>
        <p:sp>
          <p:nvSpPr>
            <p:cNvPr id="21" name="TextBox 20">
              <a:extLst>
                <a:ext uri="{FF2B5EF4-FFF2-40B4-BE49-F238E27FC236}">
                  <a16:creationId xmlns:a16="http://schemas.microsoft.com/office/drawing/2014/main" id="{5E2B349A-456C-02BA-5523-430B4F6F6608}"/>
                </a:ext>
              </a:extLst>
            </p:cNvPr>
            <p:cNvSpPr txBox="1"/>
            <p:nvPr/>
          </p:nvSpPr>
          <p:spPr>
            <a:xfrm>
              <a:off x="367446" y="4445033"/>
              <a:ext cx="2901119" cy="707886"/>
            </a:xfrm>
            <a:prstGeom prst="rect">
              <a:avLst/>
            </a:prstGeom>
            <a:noFill/>
          </p:spPr>
          <p:txBody>
            <a:bodyPr wrap="square" rtlCol="0">
              <a:spAutoFit/>
            </a:bodyPr>
            <a:lstStyle>
              <a:defPPr>
                <a:defRPr lang="en-US"/>
              </a:defPPr>
              <a:lvl1pPr algn="ctr">
                <a:defRPr sz="2200" b="1">
                  <a:latin typeface="Barlow Condensed" panose="00000506000000000000" pitchFamily="2" charset="0"/>
                </a:defRPr>
              </a:lvl1pPr>
            </a:lstStyle>
            <a:p>
              <a:r>
                <a:rPr lang="en-US" sz="2000" dirty="0"/>
                <a:t>Bid Solicitation </a:t>
              </a:r>
              <a:br>
                <a:rPr lang="en-US" sz="2000" dirty="0"/>
              </a:br>
              <a:r>
                <a:rPr lang="en-US" sz="2000" dirty="0"/>
                <a:t>&amp; Analysis</a:t>
              </a:r>
            </a:p>
          </p:txBody>
        </p:sp>
      </p:grpSp>
      <p:grpSp>
        <p:nvGrpSpPr>
          <p:cNvPr id="40" name="Group 39">
            <a:extLst>
              <a:ext uri="{FF2B5EF4-FFF2-40B4-BE49-F238E27FC236}">
                <a16:creationId xmlns:a16="http://schemas.microsoft.com/office/drawing/2014/main" id="{13D83713-D154-490C-E421-DFF6ADE9724B}"/>
              </a:ext>
              <a:ext uri="{C183D7F6-B498-43B3-948B-1728B52AA6E4}">
                <adec:decorative xmlns:adec="http://schemas.microsoft.com/office/drawing/2017/decorative" val="1"/>
              </a:ext>
            </a:extLst>
          </p:cNvPr>
          <p:cNvGrpSpPr/>
          <p:nvPr/>
        </p:nvGrpSpPr>
        <p:grpSpPr>
          <a:xfrm>
            <a:off x="0" y="4130343"/>
            <a:ext cx="3315258" cy="1637793"/>
            <a:chOff x="-209093" y="1352095"/>
            <a:chExt cx="3315258" cy="1637793"/>
          </a:xfrm>
        </p:grpSpPr>
        <p:pic>
          <p:nvPicPr>
            <p:cNvPr id="41" name="Picture 40">
              <a:extLst>
                <a:ext uri="{FF2B5EF4-FFF2-40B4-BE49-F238E27FC236}">
                  <a16:creationId xmlns:a16="http://schemas.microsoft.com/office/drawing/2014/main" id="{5A466D69-AE9E-CA38-AFD2-2F503E66B929}"/>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884745" y="1352095"/>
              <a:ext cx="1118736" cy="1118736"/>
            </a:xfrm>
            <a:prstGeom prst="rect">
              <a:avLst/>
            </a:prstGeom>
          </p:spPr>
        </p:pic>
        <p:sp>
          <p:nvSpPr>
            <p:cNvPr id="42" name="TextBox 41">
              <a:extLst>
                <a:ext uri="{FF2B5EF4-FFF2-40B4-BE49-F238E27FC236}">
                  <a16:creationId xmlns:a16="http://schemas.microsoft.com/office/drawing/2014/main" id="{4059D6C5-91FE-C8D5-EB21-2A1F0F95B9A2}"/>
                </a:ext>
              </a:extLst>
            </p:cNvPr>
            <p:cNvSpPr txBox="1"/>
            <p:nvPr/>
          </p:nvSpPr>
          <p:spPr>
            <a:xfrm>
              <a:off x="-209093" y="2282002"/>
              <a:ext cx="3315258" cy="707886"/>
            </a:xfrm>
            <a:prstGeom prst="rect">
              <a:avLst/>
            </a:prstGeom>
            <a:noFill/>
          </p:spPr>
          <p:txBody>
            <a:bodyPr wrap="square" rtlCol="0">
              <a:spAutoFit/>
            </a:bodyPr>
            <a:lstStyle/>
            <a:p>
              <a:pPr algn="ctr"/>
              <a:r>
                <a:rPr lang="en-US" sz="2000" b="1" dirty="0">
                  <a:latin typeface="Barlow Condensed" panose="00000506000000000000" pitchFamily="2" charset="0"/>
                </a:rPr>
                <a:t>Partnerships </a:t>
              </a:r>
              <a:br>
                <a:rPr lang="en-US" sz="2000" b="1" dirty="0">
                  <a:latin typeface="Barlow Condensed" panose="00000506000000000000" pitchFamily="2" charset="0"/>
                </a:rPr>
              </a:br>
              <a:r>
                <a:rPr lang="en-US" sz="2000" b="1" dirty="0">
                  <a:latin typeface="Barlow Condensed" panose="00000506000000000000" pitchFamily="2" charset="0"/>
                </a:rPr>
                <a:t>&amp; Associations</a:t>
              </a:r>
            </a:p>
          </p:txBody>
        </p:sp>
      </p:grpSp>
      <p:grpSp>
        <p:nvGrpSpPr>
          <p:cNvPr id="44" name="Group 43">
            <a:extLst>
              <a:ext uri="{FF2B5EF4-FFF2-40B4-BE49-F238E27FC236}">
                <a16:creationId xmlns:a16="http://schemas.microsoft.com/office/drawing/2014/main" id="{47192E8F-A51C-D37B-2981-DF77ED96B4EF}"/>
              </a:ext>
              <a:ext uri="{C183D7F6-B498-43B3-948B-1728B52AA6E4}">
                <adec:decorative xmlns:adec="http://schemas.microsoft.com/office/drawing/2017/decorative" val="1"/>
              </a:ext>
            </a:extLst>
          </p:cNvPr>
          <p:cNvGrpSpPr/>
          <p:nvPr/>
        </p:nvGrpSpPr>
        <p:grpSpPr>
          <a:xfrm>
            <a:off x="2452670" y="4162541"/>
            <a:ext cx="3315258" cy="1628663"/>
            <a:chOff x="2949435" y="538500"/>
            <a:chExt cx="3315258" cy="1628663"/>
          </a:xfrm>
        </p:grpSpPr>
        <p:pic>
          <p:nvPicPr>
            <p:cNvPr id="45" name="Picture 44">
              <a:extLst>
                <a:ext uri="{FF2B5EF4-FFF2-40B4-BE49-F238E27FC236}">
                  <a16:creationId xmlns:a16="http://schemas.microsoft.com/office/drawing/2014/main" id="{B0CC85BF-01FA-D727-138C-3F6DD219C874}"/>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4060254" y="538500"/>
              <a:ext cx="1050538" cy="1054040"/>
            </a:xfrm>
            <a:prstGeom prst="rect">
              <a:avLst/>
            </a:prstGeom>
          </p:spPr>
        </p:pic>
        <p:sp>
          <p:nvSpPr>
            <p:cNvPr id="46" name="TextBox 45">
              <a:extLst>
                <a:ext uri="{FF2B5EF4-FFF2-40B4-BE49-F238E27FC236}">
                  <a16:creationId xmlns:a16="http://schemas.microsoft.com/office/drawing/2014/main" id="{7894993D-1D59-67A6-4B73-0D4D8C0A0C15}"/>
                </a:ext>
              </a:extLst>
            </p:cNvPr>
            <p:cNvSpPr txBox="1"/>
            <p:nvPr/>
          </p:nvSpPr>
          <p:spPr>
            <a:xfrm>
              <a:off x="2949435" y="1459277"/>
              <a:ext cx="3315258" cy="707886"/>
            </a:xfrm>
            <a:prstGeom prst="rect">
              <a:avLst/>
            </a:prstGeom>
            <a:noFill/>
          </p:spPr>
          <p:txBody>
            <a:bodyPr wrap="square" rtlCol="0">
              <a:spAutoFit/>
            </a:bodyPr>
            <a:lstStyle/>
            <a:p>
              <a:pPr algn="ctr"/>
              <a:r>
                <a:rPr lang="en-US" sz="2000" b="1" dirty="0">
                  <a:latin typeface="Barlow Condensed" panose="00000506000000000000" pitchFamily="2" charset="0"/>
                </a:rPr>
                <a:t>Transparency </a:t>
              </a:r>
              <a:br>
                <a:rPr lang="en-US" sz="2000" b="1" dirty="0">
                  <a:latin typeface="Barlow Condensed" panose="00000506000000000000" pitchFamily="2" charset="0"/>
                </a:rPr>
              </a:br>
              <a:r>
                <a:rPr lang="en-US" sz="2000" b="1" dirty="0">
                  <a:latin typeface="Barlow Condensed" panose="00000506000000000000" pitchFamily="2" charset="0"/>
                </a:rPr>
                <a:t>&amp; Accountability</a:t>
              </a:r>
            </a:p>
          </p:txBody>
        </p:sp>
      </p:grpSp>
      <p:sp>
        <p:nvSpPr>
          <p:cNvPr id="2" name="Title 1">
            <a:extLst>
              <a:ext uri="{FF2B5EF4-FFF2-40B4-BE49-F238E27FC236}">
                <a16:creationId xmlns:a16="http://schemas.microsoft.com/office/drawing/2014/main" id="{37EE70DD-07F2-7F25-4532-EBD882D8674B}"/>
              </a:ext>
              <a:ext uri="{C183D7F6-B498-43B3-948B-1728B52AA6E4}">
                <adec:decorative xmlns:adec="http://schemas.microsoft.com/office/drawing/2017/decorative" val="1"/>
              </a:ext>
            </a:extLst>
          </p:cNvPr>
          <p:cNvSpPr txBox="1">
            <a:spLocks noGrp="1"/>
          </p:cNvSpPr>
          <p:nvPr>
            <p:ph type="title" idx="4294967295"/>
          </p:nvPr>
        </p:nvSpPr>
        <p:spPr>
          <a:xfrm>
            <a:off x="794837" y="405858"/>
            <a:ext cx="10092074" cy="8874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2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73A37"/>
                </a:solidFill>
                <a:effectLst/>
                <a:uLnTx/>
                <a:uFillTx/>
                <a:latin typeface="Barlow Condensed" panose="00000506000000000000" pitchFamily="2" charset="0"/>
                <a:ea typeface="+mn-ea"/>
                <a:cs typeface="+mn-cs"/>
              </a:rPr>
              <a:t>MWBE ENGAGEMENT</a:t>
            </a:r>
          </a:p>
        </p:txBody>
      </p:sp>
    </p:spTree>
    <p:extLst>
      <p:ext uri="{BB962C8B-B14F-4D97-AF65-F5344CB8AC3E}">
        <p14:creationId xmlns:p14="http://schemas.microsoft.com/office/powerpoint/2010/main" val="16221546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1AC054A1-2B98-1726-A984-BE5456250B46}"/>
              </a:ext>
              <a:ext uri="{C183D7F6-B498-43B3-948B-1728B52AA6E4}">
                <adec:decorative xmlns:adec="http://schemas.microsoft.com/office/drawing/2017/decorative" val="1"/>
              </a:ext>
            </a:extLst>
          </p:cNvPr>
          <p:cNvSpPr/>
          <p:nvPr/>
        </p:nvSpPr>
        <p:spPr>
          <a:xfrm>
            <a:off x="-1" y="6396493"/>
            <a:ext cx="457199" cy="457199"/>
          </a:xfrm>
          <a:prstGeom prst="rtTriangle">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4C59B17B-B061-DA3B-467D-3F67AFA73D99}"/>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11643007" y="-526085"/>
            <a:ext cx="1093508" cy="2145680"/>
          </a:xfrm>
          <a:prstGeom prst="rect">
            <a:avLst/>
          </a:prstGeom>
        </p:spPr>
      </p:pic>
      <p:sp>
        <p:nvSpPr>
          <p:cNvPr id="11" name="TextBox 10">
            <a:extLst>
              <a:ext uri="{FF2B5EF4-FFF2-40B4-BE49-F238E27FC236}">
                <a16:creationId xmlns:a16="http://schemas.microsoft.com/office/drawing/2014/main" id="{5934ABA1-D1F3-3E49-1DDA-31364A6DE446}"/>
              </a:ext>
              <a:ext uri="{C183D7F6-B498-43B3-948B-1728B52AA6E4}">
                <adec:decorative xmlns:adec="http://schemas.microsoft.com/office/drawing/2017/decorative" val="1"/>
              </a:ext>
            </a:extLst>
          </p:cNvPr>
          <p:cNvSpPr txBox="1"/>
          <p:nvPr/>
        </p:nvSpPr>
        <p:spPr>
          <a:xfrm>
            <a:off x="3502098" y="4616890"/>
            <a:ext cx="2091023" cy="960776"/>
          </a:xfrm>
          <a:prstGeom prst="rect">
            <a:avLst/>
          </a:prstGeom>
          <a:noFill/>
        </p:spPr>
        <p:txBody>
          <a:bodyPr wrap="square" rtlCol="0">
            <a:spAutoFit/>
          </a:bodyPr>
          <a:lstStyle/>
          <a:p>
            <a:pPr>
              <a:lnSpc>
                <a:spcPct val="90000"/>
              </a:lnSpc>
              <a:spcAft>
                <a:spcPts val="400"/>
              </a:spcAft>
            </a:pPr>
            <a:r>
              <a:rPr lang="en-US" sz="2000" b="1" dirty="0">
                <a:solidFill>
                  <a:schemeClr val="accent1"/>
                </a:solidFill>
                <a:latin typeface="Barlow Semi Condensed" panose="00000506000000000000" pitchFamily="2" charset="0"/>
              </a:rPr>
              <a:t>ETHAN POWELL</a:t>
            </a:r>
          </a:p>
          <a:p>
            <a:pPr>
              <a:lnSpc>
                <a:spcPct val="90000"/>
              </a:lnSpc>
            </a:pPr>
            <a:r>
              <a:rPr lang="en-US" sz="1100" b="1" spc="-30" dirty="0">
                <a:solidFill>
                  <a:schemeClr val="tx1">
                    <a:lumMod val="50000"/>
                  </a:schemeClr>
                </a:solidFill>
                <a:latin typeface="Barlow" panose="00000500000000000000" pitchFamily="2" charset="0"/>
              </a:rPr>
              <a:t>SPECIAL PROJECTS OPERATIONS</a:t>
            </a:r>
            <a:r>
              <a:rPr lang="en-US" sz="1100" b="1" spc="-50" dirty="0">
                <a:solidFill>
                  <a:schemeClr val="tx1">
                    <a:lumMod val="50000"/>
                  </a:schemeClr>
                </a:solidFill>
                <a:latin typeface="Barlow" panose="00000500000000000000" pitchFamily="2" charset="0"/>
              </a:rPr>
              <a:t> </a:t>
            </a:r>
            <a:r>
              <a:rPr lang="en-US" sz="1100" b="1" dirty="0">
                <a:solidFill>
                  <a:schemeClr val="tx1">
                    <a:lumMod val="50000"/>
                  </a:schemeClr>
                </a:solidFill>
                <a:latin typeface="Barlow" panose="00000500000000000000" pitchFamily="2" charset="0"/>
              </a:rPr>
              <a:t>MANAGER </a:t>
            </a:r>
            <a:br>
              <a:rPr lang="en-US" sz="1100" b="1" dirty="0">
                <a:solidFill>
                  <a:schemeClr val="tx1">
                    <a:lumMod val="50000"/>
                  </a:schemeClr>
                </a:solidFill>
                <a:latin typeface="Barlow" panose="00000500000000000000" pitchFamily="2" charset="0"/>
              </a:rPr>
            </a:br>
            <a:endParaRPr lang="en-US" sz="600" b="1" dirty="0">
              <a:solidFill>
                <a:schemeClr val="tx1">
                  <a:lumMod val="50000"/>
                </a:schemeClr>
              </a:solidFill>
              <a:latin typeface="Barlow" panose="00000500000000000000" pitchFamily="2" charset="0"/>
            </a:endParaRPr>
          </a:p>
          <a:p>
            <a:pPr>
              <a:lnSpc>
                <a:spcPct val="90000"/>
              </a:lnSpc>
            </a:pPr>
            <a:r>
              <a:rPr lang="en-US" sz="1100" b="1" dirty="0">
                <a:solidFill>
                  <a:schemeClr val="tx1">
                    <a:lumMod val="50000"/>
                  </a:schemeClr>
                </a:solidFill>
                <a:latin typeface="Barlow" panose="00000500000000000000" pitchFamily="2" charset="0"/>
              </a:rPr>
              <a:t>        </a:t>
            </a:r>
            <a:r>
              <a:rPr lang="en-US" sz="1100" dirty="0">
                <a:solidFill>
                  <a:srgbClr val="104734"/>
                </a:solidFill>
                <a:latin typeface="Barlow" panose="00000500000000000000" pitchFamily="2" charset="0"/>
              </a:rPr>
              <a:t>ETPowell@pcl.com</a:t>
            </a:r>
            <a:endParaRPr lang="en-US" sz="1100" b="1" dirty="0">
              <a:solidFill>
                <a:schemeClr val="tx1">
                  <a:lumMod val="50000"/>
                </a:schemeClr>
              </a:solidFill>
              <a:latin typeface="Barlow" panose="00000500000000000000" pitchFamily="2" charset="0"/>
            </a:endParaRPr>
          </a:p>
        </p:txBody>
      </p:sp>
      <p:sp>
        <p:nvSpPr>
          <p:cNvPr id="12" name="TextBox 11">
            <a:extLst>
              <a:ext uri="{FF2B5EF4-FFF2-40B4-BE49-F238E27FC236}">
                <a16:creationId xmlns:a16="http://schemas.microsoft.com/office/drawing/2014/main" id="{266E9904-E0AC-DA14-6A65-42897ED2E73D}"/>
              </a:ext>
              <a:ext uri="{C183D7F6-B498-43B3-948B-1728B52AA6E4}">
                <adec:decorative xmlns:adec="http://schemas.microsoft.com/office/drawing/2017/decorative" val="1"/>
              </a:ext>
            </a:extLst>
          </p:cNvPr>
          <p:cNvSpPr txBox="1"/>
          <p:nvPr/>
        </p:nvSpPr>
        <p:spPr>
          <a:xfrm>
            <a:off x="6323712" y="4616888"/>
            <a:ext cx="2238732" cy="960776"/>
          </a:xfrm>
          <a:prstGeom prst="rect">
            <a:avLst/>
          </a:prstGeom>
          <a:noFill/>
        </p:spPr>
        <p:txBody>
          <a:bodyPr wrap="square" rtlCol="0">
            <a:spAutoFit/>
          </a:bodyPr>
          <a:lstStyle/>
          <a:p>
            <a:pPr>
              <a:lnSpc>
                <a:spcPct val="90000"/>
              </a:lnSpc>
              <a:spcAft>
                <a:spcPts val="400"/>
              </a:spcAft>
            </a:pPr>
            <a:r>
              <a:rPr lang="en-US" sz="2000" b="1" spc="-50" dirty="0">
                <a:solidFill>
                  <a:schemeClr val="accent1"/>
                </a:solidFill>
                <a:latin typeface="Barlow Semi Condensed" panose="00000506000000000000" pitchFamily="2" charset="0"/>
              </a:rPr>
              <a:t>DIEDRA GARCIA</a:t>
            </a:r>
          </a:p>
          <a:p>
            <a:pPr>
              <a:lnSpc>
                <a:spcPct val="90000"/>
              </a:lnSpc>
            </a:pPr>
            <a:r>
              <a:rPr lang="en-US" sz="1100" b="1" dirty="0">
                <a:solidFill>
                  <a:schemeClr val="tx1">
                    <a:lumMod val="50000"/>
                  </a:schemeClr>
                </a:solidFill>
                <a:latin typeface="Barlow" panose="00000500000000000000" pitchFamily="2" charset="0"/>
              </a:rPr>
              <a:t>INCLUSIVE CONTRACTING MANAGER</a:t>
            </a:r>
            <a:br>
              <a:rPr lang="en-US" sz="1100" b="1" dirty="0">
                <a:solidFill>
                  <a:schemeClr val="tx1">
                    <a:lumMod val="50000"/>
                  </a:schemeClr>
                </a:solidFill>
                <a:latin typeface="Barlow" panose="00000500000000000000" pitchFamily="2" charset="0"/>
              </a:rPr>
            </a:br>
            <a:endParaRPr lang="en-US" sz="600" b="1" dirty="0">
              <a:solidFill>
                <a:schemeClr val="tx1">
                  <a:lumMod val="50000"/>
                </a:schemeClr>
              </a:solidFill>
              <a:latin typeface="Barlow" panose="00000500000000000000" pitchFamily="2" charset="0"/>
            </a:endParaRPr>
          </a:p>
          <a:p>
            <a:pPr>
              <a:lnSpc>
                <a:spcPct val="90000"/>
              </a:lnSpc>
            </a:pPr>
            <a:r>
              <a:rPr lang="en-US" sz="1100" b="1" dirty="0">
                <a:solidFill>
                  <a:schemeClr val="tx1">
                    <a:lumMod val="50000"/>
                  </a:schemeClr>
                </a:solidFill>
                <a:latin typeface="Barlow" panose="00000500000000000000" pitchFamily="2" charset="0"/>
              </a:rPr>
              <a:t>        </a:t>
            </a:r>
            <a:r>
              <a:rPr lang="en-US" sz="1100" dirty="0">
                <a:solidFill>
                  <a:srgbClr val="104734"/>
                </a:solidFill>
                <a:latin typeface="Barlow" panose="00000500000000000000" pitchFamily="2" charset="0"/>
              </a:rPr>
              <a:t>DGarcia@pcl.com</a:t>
            </a:r>
            <a:endParaRPr lang="en-US" sz="1100" b="1" dirty="0">
              <a:solidFill>
                <a:schemeClr val="tx1">
                  <a:lumMod val="50000"/>
                </a:schemeClr>
              </a:solidFill>
              <a:latin typeface="Barlow" panose="00000500000000000000" pitchFamily="2" charset="0"/>
            </a:endParaRPr>
          </a:p>
        </p:txBody>
      </p:sp>
      <p:pic>
        <p:nvPicPr>
          <p:cNvPr id="15" name="Picture 14">
            <a:extLst>
              <a:ext uri="{FF2B5EF4-FFF2-40B4-BE49-F238E27FC236}">
                <a16:creationId xmlns:a16="http://schemas.microsoft.com/office/drawing/2014/main" id="{C1D56898-B099-7BD4-8F92-0947E43A98E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323712" y="1874920"/>
            <a:ext cx="2238734" cy="2741970"/>
          </a:xfrm>
          <a:prstGeom prst="rect">
            <a:avLst/>
          </a:prstGeom>
        </p:spPr>
      </p:pic>
      <p:sp>
        <p:nvSpPr>
          <p:cNvPr id="18" name="Rectangle 17">
            <a:extLst>
              <a:ext uri="{FF2B5EF4-FFF2-40B4-BE49-F238E27FC236}">
                <a16:creationId xmlns:a16="http://schemas.microsoft.com/office/drawing/2014/main" id="{E969A964-8D33-8880-81A4-45AE029E5521}"/>
              </a:ext>
              <a:ext uri="{C183D7F6-B498-43B3-948B-1728B52AA6E4}">
                <adec:decorative xmlns:adec="http://schemas.microsoft.com/office/drawing/2017/decorative" val="1"/>
              </a:ext>
            </a:extLst>
          </p:cNvPr>
          <p:cNvSpPr/>
          <p:nvPr/>
        </p:nvSpPr>
        <p:spPr>
          <a:xfrm>
            <a:off x="3502098" y="1874922"/>
            <a:ext cx="2238733" cy="2741970"/>
          </a:xfrm>
          <a:prstGeom prst="rect">
            <a:avLst/>
          </a:prstGeom>
          <a:blipFill>
            <a:blip r:embed="rId4" cstate="email">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274320" rIns="274320" rtlCol="0" anchor="ctr"/>
          <a:lstStyle/>
          <a:p>
            <a:pPr algn="ctr"/>
            <a:endParaRPr lang="en-US" b="1" dirty="0">
              <a:latin typeface="Barlow" panose="00000500000000000000" pitchFamily="2" charset="0"/>
            </a:endParaRPr>
          </a:p>
        </p:txBody>
      </p:sp>
      <p:sp>
        <p:nvSpPr>
          <p:cNvPr id="7" name="Title 6">
            <a:extLst>
              <a:ext uri="{FF2B5EF4-FFF2-40B4-BE49-F238E27FC236}">
                <a16:creationId xmlns:a16="http://schemas.microsoft.com/office/drawing/2014/main" id="{3DE6FD98-7AE0-18B4-AB65-19A12FA6E5C8}"/>
              </a:ext>
              <a:ext uri="{C183D7F6-B498-43B3-948B-1728B52AA6E4}">
                <adec:decorative xmlns:adec="http://schemas.microsoft.com/office/drawing/2017/decorative" val="1"/>
              </a:ext>
            </a:extLst>
          </p:cNvPr>
          <p:cNvSpPr txBox="1">
            <a:spLocks noGrp="1"/>
          </p:cNvSpPr>
          <p:nvPr>
            <p:ph type="title" idx="4294967295"/>
          </p:nvPr>
        </p:nvSpPr>
        <p:spPr>
          <a:xfrm>
            <a:off x="787285" y="342415"/>
            <a:ext cx="9337789" cy="8874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2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73A37"/>
                </a:solidFill>
                <a:effectLst/>
                <a:uLnTx/>
                <a:uFillTx/>
                <a:latin typeface="Barlow Condensed" panose="00000506000000000000" pitchFamily="2" charset="0"/>
                <a:ea typeface="+mn-ea"/>
                <a:cs typeface="+mn-cs"/>
              </a:rPr>
              <a:t>PCL CONTACTS</a:t>
            </a:r>
          </a:p>
        </p:txBody>
      </p:sp>
      <p:pic>
        <p:nvPicPr>
          <p:cNvPr id="19" name="Picture 18">
            <a:extLst>
              <a:ext uri="{FF2B5EF4-FFF2-40B4-BE49-F238E27FC236}">
                <a16:creationId xmlns:a16="http://schemas.microsoft.com/office/drawing/2014/main" id="{79137D9B-A1EE-B831-A0CE-3882951C8EBA}"/>
              </a:ext>
              <a:ext uri="{C183D7F6-B498-43B3-948B-1728B52AA6E4}">
                <adec:decorative xmlns:adec="http://schemas.microsoft.com/office/drawing/2017/decorative" val="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01749" y="159489"/>
            <a:ext cx="1382232" cy="1373018"/>
          </a:xfrm>
          <a:prstGeom prst="rect">
            <a:avLst/>
          </a:prstGeom>
        </p:spPr>
      </p:pic>
      <p:sp>
        <p:nvSpPr>
          <p:cNvPr id="21" name="TextBox 20">
            <a:extLst>
              <a:ext uri="{FF2B5EF4-FFF2-40B4-BE49-F238E27FC236}">
                <a16:creationId xmlns:a16="http://schemas.microsoft.com/office/drawing/2014/main" id="{14943460-DEDE-F199-5E60-D183984316CF}"/>
              </a:ext>
              <a:ext uri="{C183D7F6-B498-43B3-948B-1728B52AA6E4}">
                <adec:decorative xmlns:adec="http://schemas.microsoft.com/office/drawing/2017/decorative" val="1"/>
              </a:ext>
            </a:extLst>
          </p:cNvPr>
          <p:cNvSpPr txBox="1"/>
          <p:nvPr/>
        </p:nvSpPr>
        <p:spPr>
          <a:xfrm>
            <a:off x="680483" y="4650139"/>
            <a:ext cx="2238734" cy="808426"/>
          </a:xfrm>
          <a:prstGeom prst="rect">
            <a:avLst/>
          </a:prstGeom>
          <a:noFill/>
        </p:spPr>
        <p:txBody>
          <a:bodyPr wrap="square" rtlCol="0">
            <a:spAutoFit/>
          </a:bodyPr>
          <a:lstStyle/>
          <a:p>
            <a:pPr>
              <a:lnSpc>
                <a:spcPct val="90000"/>
              </a:lnSpc>
              <a:spcAft>
                <a:spcPts val="400"/>
              </a:spcAft>
            </a:pPr>
            <a:r>
              <a:rPr lang="en-US" sz="2000" b="1" dirty="0">
                <a:solidFill>
                  <a:schemeClr val="accent1"/>
                </a:solidFill>
                <a:latin typeface="Barlow Semi Condensed" panose="00000506000000000000" pitchFamily="2" charset="0"/>
              </a:rPr>
              <a:t>JESSE MEYER</a:t>
            </a:r>
          </a:p>
          <a:p>
            <a:pPr>
              <a:lnSpc>
                <a:spcPct val="90000"/>
              </a:lnSpc>
            </a:pPr>
            <a:r>
              <a:rPr lang="en-US" sz="1100" b="1" dirty="0">
                <a:solidFill>
                  <a:schemeClr val="tx1">
                    <a:lumMod val="50000"/>
                  </a:schemeClr>
                </a:solidFill>
                <a:latin typeface="Barlow" panose="00000500000000000000" pitchFamily="2" charset="0"/>
              </a:rPr>
              <a:t>OPERATIONS MANAGER</a:t>
            </a:r>
            <a:br>
              <a:rPr lang="en-US" sz="1100" b="1" dirty="0">
                <a:solidFill>
                  <a:schemeClr val="tx1">
                    <a:lumMod val="50000"/>
                  </a:schemeClr>
                </a:solidFill>
                <a:latin typeface="Barlow" panose="00000500000000000000" pitchFamily="2" charset="0"/>
              </a:rPr>
            </a:br>
            <a:endParaRPr lang="en-US" sz="600" b="1" dirty="0">
              <a:solidFill>
                <a:schemeClr val="tx1">
                  <a:lumMod val="50000"/>
                </a:schemeClr>
              </a:solidFill>
              <a:latin typeface="Barlow" panose="00000500000000000000" pitchFamily="2" charset="0"/>
            </a:endParaRPr>
          </a:p>
          <a:p>
            <a:pPr>
              <a:lnSpc>
                <a:spcPct val="90000"/>
              </a:lnSpc>
            </a:pPr>
            <a:r>
              <a:rPr lang="en-US" sz="1100" b="1" dirty="0">
                <a:solidFill>
                  <a:schemeClr val="tx1">
                    <a:lumMod val="50000"/>
                  </a:schemeClr>
                </a:solidFill>
                <a:latin typeface="Barlow" panose="00000500000000000000" pitchFamily="2" charset="0"/>
              </a:rPr>
              <a:t>        </a:t>
            </a:r>
            <a:r>
              <a:rPr lang="en-US" sz="1100" dirty="0">
                <a:solidFill>
                  <a:srgbClr val="104734"/>
                </a:solidFill>
                <a:latin typeface="Barlow" panose="00000500000000000000" pitchFamily="2" charset="0"/>
              </a:rPr>
              <a:t>JJMeyer@pcl.com</a:t>
            </a:r>
          </a:p>
        </p:txBody>
      </p:sp>
      <p:pic>
        <p:nvPicPr>
          <p:cNvPr id="22" name="Picture 21">
            <a:extLst>
              <a:ext uri="{FF2B5EF4-FFF2-40B4-BE49-F238E27FC236}">
                <a16:creationId xmlns:a16="http://schemas.microsoft.com/office/drawing/2014/main" id="{703A1CD3-B4E4-069E-4ECA-C58FA2A5DF53}"/>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680483" y="1874926"/>
            <a:ext cx="2238734" cy="2741970"/>
          </a:xfrm>
          <a:prstGeom prst="rect">
            <a:avLst/>
          </a:prstGeom>
        </p:spPr>
      </p:pic>
      <p:sp>
        <p:nvSpPr>
          <p:cNvPr id="2" name="TextBox 1">
            <a:extLst>
              <a:ext uri="{FF2B5EF4-FFF2-40B4-BE49-F238E27FC236}">
                <a16:creationId xmlns:a16="http://schemas.microsoft.com/office/drawing/2014/main" id="{CF8592F1-4665-658E-CF4C-F2134FAFD335}"/>
              </a:ext>
              <a:ext uri="{C183D7F6-B498-43B3-948B-1728B52AA6E4}">
                <adec:decorative xmlns:adec="http://schemas.microsoft.com/office/drawing/2017/decorative" val="1"/>
              </a:ext>
            </a:extLst>
          </p:cNvPr>
          <p:cNvSpPr txBox="1"/>
          <p:nvPr/>
        </p:nvSpPr>
        <p:spPr>
          <a:xfrm>
            <a:off x="9098456" y="4616886"/>
            <a:ext cx="2335153" cy="988476"/>
          </a:xfrm>
          <a:prstGeom prst="rect">
            <a:avLst/>
          </a:prstGeom>
          <a:noFill/>
        </p:spPr>
        <p:txBody>
          <a:bodyPr wrap="square" rtlCol="0">
            <a:spAutoFit/>
          </a:bodyPr>
          <a:lstStyle/>
          <a:p>
            <a:pPr>
              <a:lnSpc>
                <a:spcPct val="90000"/>
              </a:lnSpc>
              <a:spcAft>
                <a:spcPts val="400"/>
              </a:spcAft>
            </a:pPr>
            <a:r>
              <a:rPr lang="en-US" sz="2000" b="1" spc="-50" dirty="0">
                <a:solidFill>
                  <a:schemeClr val="accent1"/>
                </a:solidFill>
                <a:latin typeface="Barlow Semi Condensed" panose="00000506000000000000" pitchFamily="2" charset="0"/>
              </a:rPr>
              <a:t>MERCEDES NARANJO</a:t>
            </a:r>
          </a:p>
          <a:p>
            <a:pPr>
              <a:lnSpc>
                <a:spcPct val="90000"/>
              </a:lnSpc>
            </a:pPr>
            <a:r>
              <a:rPr lang="en-US" sz="1100" b="1" dirty="0">
                <a:solidFill>
                  <a:schemeClr val="tx1">
                    <a:lumMod val="50000"/>
                  </a:schemeClr>
                </a:solidFill>
                <a:latin typeface="Barlow" panose="00000500000000000000" pitchFamily="2" charset="0"/>
              </a:rPr>
              <a:t>PREQUALIFICATION COORDINATOR</a:t>
            </a:r>
            <a:br>
              <a:rPr lang="en-US" sz="1100" b="1" dirty="0">
                <a:solidFill>
                  <a:schemeClr val="tx1">
                    <a:lumMod val="50000"/>
                  </a:schemeClr>
                </a:solidFill>
                <a:latin typeface="Barlow" panose="00000500000000000000" pitchFamily="2" charset="0"/>
              </a:rPr>
            </a:br>
            <a:endParaRPr lang="en-US" sz="800" b="1" dirty="0">
              <a:solidFill>
                <a:schemeClr val="tx1">
                  <a:lumMod val="50000"/>
                </a:schemeClr>
              </a:solidFill>
              <a:latin typeface="Barlow" panose="00000500000000000000" pitchFamily="2" charset="0"/>
            </a:endParaRPr>
          </a:p>
          <a:p>
            <a:pPr>
              <a:lnSpc>
                <a:spcPct val="90000"/>
              </a:lnSpc>
            </a:pPr>
            <a:r>
              <a:rPr lang="en-US" sz="1100" b="1" dirty="0">
                <a:solidFill>
                  <a:schemeClr val="tx1">
                    <a:lumMod val="50000"/>
                  </a:schemeClr>
                </a:solidFill>
                <a:latin typeface="Barlow" panose="00000500000000000000" pitchFamily="2" charset="0"/>
              </a:rPr>
              <a:t>        </a:t>
            </a:r>
            <a:r>
              <a:rPr lang="en-US" sz="1100" dirty="0">
                <a:solidFill>
                  <a:srgbClr val="104734"/>
                </a:solidFill>
                <a:latin typeface="Barlow" panose="00000500000000000000" pitchFamily="2" charset="0"/>
              </a:rPr>
              <a:t>MRNaranjo@pcl.com</a:t>
            </a:r>
            <a:endParaRPr lang="en-US" sz="1100" b="1" dirty="0">
              <a:solidFill>
                <a:schemeClr val="tx1">
                  <a:lumMod val="50000"/>
                </a:schemeClr>
              </a:solidFill>
              <a:latin typeface="Barlow" panose="00000500000000000000" pitchFamily="2" charset="0"/>
            </a:endParaRPr>
          </a:p>
          <a:p>
            <a:pPr>
              <a:lnSpc>
                <a:spcPct val="90000"/>
              </a:lnSpc>
            </a:pPr>
            <a:endParaRPr lang="en-US" sz="1100" b="1" dirty="0">
              <a:solidFill>
                <a:schemeClr val="tx1">
                  <a:lumMod val="50000"/>
                </a:schemeClr>
              </a:solidFill>
              <a:latin typeface="Barlow" panose="00000500000000000000" pitchFamily="2" charset="0"/>
            </a:endParaRPr>
          </a:p>
        </p:txBody>
      </p:sp>
      <p:pic>
        <p:nvPicPr>
          <p:cNvPr id="4" name="Picture 3">
            <a:extLst>
              <a:ext uri="{FF2B5EF4-FFF2-40B4-BE49-F238E27FC236}">
                <a16:creationId xmlns:a16="http://schemas.microsoft.com/office/drawing/2014/main" id="{E86E95A1-832C-8C6B-6F0E-2CC07414EE01}"/>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9098457" y="1874918"/>
            <a:ext cx="2238734" cy="2741970"/>
          </a:xfrm>
          <a:prstGeom prst="rect">
            <a:avLst/>
          </a:prstGeom>
        </p:spPr>
      </p:pic>
      <p:pic>
        <p:nvPicPr>
          <p:cNvPr id="6" name="Picture 5">
            <a:extLst>
              <a:ext uri="{FF2B5EF4-FFF2-40B4-BE49-F238E27FC236}">
                <a16:creationId xmlns:a16="http://schemas.microsoft.com/office/drawing/2014/main" id="{002125B3-1F55-5652-0645-8BB7C1707861}"/>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58391" y="5207015"/>
            <a:ext cx="221196" cy="221196"/>
          </a:xfrm>
          <a:prstGeom prst="rect">
            <a:avLst/>
          </a:prstGeom>
        </p:spPr>
      </p:pic>
      <p:pic>
        <p:nvPicPr>
          <p:cNvPr id="9" name="Picture 8">
            <a:extLst>
              <a:ext uri="{FF2B5EF4-FFF2-40B4-BE49-F238E27FC236}">
                <a16:creationId xmlns:a16="http://schemas.microsoft.com/office/drawing/2014/main" id="{5EBA9DCB-23EE-DEFF-649F-C6A569544172}"/>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581420" y="5337085"/>
            <a:ext cx="221196" cy="221196"/>
          </a:xfrm>
          <a:prstGeom prst="rect">
            <a:avLst/>
          </a:prstGeom>
        </p:spPr>
      </p:pic>
      <p:pic>
        <p:nvPicPr>
          <p:cNvPr id="13" name="Picture 12">
            <a:extLst>
              <a:ext uri="{FF2B5EF4-FFF2-40B4-BE49-F238E27FC236}">
                <a16:creationId xmlns:a16="http://schemas.microsoft.com/office/drawing/2014/main" id="{FA234805-277C-FB6E-FC1D-6ECE41600BDB}"/>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91577" y="5337085"/>
            <a:ext cx="221196" cy="221196"/>
          </a:xfrm>
          <a:prstGeom prst="rect">
            <a:avLst/>
          </a:prstGeom>
        </p:spPr>
      </p:pic>
      <p:pic>
        <p:nvPicPr>
          <p:cNvPr id="17" name="Picture 16">
            <a:extLst>
              <a:ext uri="{FF2B5EF4-FFF2-40B4-BE49-F238E27FC236}">
                <a16:creationId xmlns:a16="http://schemas.microsoft.com/office/drawing/2014/main" id="{DA02C8BF-0668-4301-2730-BA70C1D0DB0D}"/>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182437" y="5358073"/>
            <a:ext cx="221196" cy="221196"/>
          </a:xfrm>
          <a:prstGeom prst="rect">
            <a:avLst/>
          </a:prstGeom>
        </p:spPr>
      </p:pic>
    </p:spTree>
    <p:extLst>
      <p:ext uri="{BB962C8B-B14F-4D97-AF65-F5344CB8AC3E}">
        <p14:creationId xmlns:p14="http://schemas.microsoft.com/office/powerpoint/2010/main" val="24283956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D46A11-D77E-F314-EFEA-E7603E411A2D}"/>
              </a:ext>
            </a:extLst>
          </p:cNvPr>
          <p:cNvSpPr>
            <a:spLocks noGrp="1"/>
          </p:cNvSpPr>
          <p:nvPr>
            <p:ph type="title"/>
          </p:nvPr>
        </p:nvSpPr>
        <p:spPr/>
        <p:txBody>
          <a:bodyPr/>
          <a:lstStyle/>
          <a:p>
            <a:r>
              <a:rPr lang="en-US" dirty="0"/>
              <a:t>Swinerton</a:t>
            </a:r>
          </a:p>
        </p:txBody>
      </p:sp>
      <p:grpSp>
        <p:nvGrpSpPr>
          <p:cNvPr id="7" name="Group 6">
            <a:extLst>
              <a:ext uri="{FF2B5EF4-FFF2-40B4-BE49-F238E27FC236}">
                <a16:creationId xmlns:a16="http://schemas.microsoft.com/office/drawing/2014/main" id="{63A18435-E4B4-6784-518C-3CFE4F4E2F71}"/>
              </a:ext>
              <a:ext uri="{C183D7F6-B498-43B3-948B-1728B52AA6E4}">
                <adec:decorative xmlns:adec="http://schemas.microsoft.com/office/drawing/2017/decorative" val="1"/>
              </a:ext>
            </a:extLst>
          </p:cNvPr>
          <p:cNvGrpSpPr/>
          <p:nvPr/>
        </p:nvGrpSpPr>
        <p:grpSpPr>
          <a:xfrm>
            <a:off x="7555408" y="1449924"/>
            <a:ext cx="4598492" cy="4794410"/>
            <a:chOff x="7593508" y="1449924"/>
            <a:chExt cx="4598492" cy="4794410"/>
          </a:xfrm>
        </p:grpSpPr>
        <p:sp>
          <p:nvSpPr>
            <p:cNvPr id="58" name="Title 1" descr="Swinerton is a nationally recognized commercial construction firm founded in 1888.&#10;&#10;The company is 100% employee-owned and operates with over 4,300 employees across 23 regional offices.&#10;&#10;Services include general contracting, construction management, design-build, and self-perform trades.&#10;&#10;They specialize in a wide range of sectors including commercial office, residential, healthcare, education, hospitality, energy, and civic infrastructure.&#10;&#10;📍 Denver Presence&#10;&#10;Swinerton has been active in Colorado since the 1940s.&#10;&#10;The Denver office has delivered major projects like the Four Seasons Hotel &amp; Residences, Denver Coliseum, RTD transit infrastructure, and The Current office tower in RiNo.">
              <a:extLst>
                <a:ext uri="{FF2B5EF4-FFF2-40B4-BE49-F238E27FC236}">
                  <a16:creationId xmlns:a16="http://schemas.microsoft.com/office/drawing/2014/main" id="{034DAF09-CC0D-773A-7293-35737179757B}"/>
                </a:ext>
              </a:extLst>
            </p:cNvPr>
            <p:cNvSpPr txBox="1">
              <a:spLocks/>
            </p:cNvSpPr>
            <p:nvPr/>
          </p:nvSpPr>
          <p:spPr>
            <a:xfrm>
              <a:off x="7593508" y="1449924"/>
              <a:ext cx="4598492" cy="1501117"/>
            </a:xfrm>
            <a:prstGeom prst="rect">
              <a:avLst/>
            </a:prstGeom>
            <a:solidFill>
              <a:schemeClr val="bg1"/>
            </a:solidFill>
          </p:spPr>
          <p:txBody>
            <a:bodyPr wrap="square" lIns="0" tIns="0" rIns="0" bIns="0">
              <a:spAutoFit/>
            </a:bodyPr>
            <a:lstStyle>
              <a:lvl1pPr algn="l" defTabSz="914400" rtl="0" eaLnBrk="1" latinLnBrk="0" hangingPunct="1">
                <a:lnSpc>
                  <a:spcPct val="90000"/>
                </a:lnSpc>
                <a:spcBef>
                  <a:spcPct val="0"/>
                </a:spcBef>
                <a:buNone/>
                <a:defRPr sz="4400" b="1" i="0" kern="1200">
                  <a:solidFill>
                    <a:srgbClr val="003561"/>
                  </a:solidFill>
                  <a:latin typeface="Bahnschrift SemiBold" panose="020B0502040204020203" pitchFamily="34" charset="0"/>
                  <a:ea typeface="+mj-ea"/>
                  <a:cs typeface="+mj-cs"/>
                </a:defRPr>
              </a:lvl1pPr>
            </a:lstStyle>
            <a:p>
              <a:r>
                <a:rPr lang="en-US" sz="3600" b="0" i="1" dirty="0">
                  <a:solidFill>
                    <a:srgbClr val="002060"/>
                  </a:solidFill>
                  <a:latin typeface="ITC Berkeley Oldstyle Std" panose="02090503050306090404" pitchFamily="18" charset="0"/>
                </a:rPr>
                <a:t>We’ve been </a:t>
              </a:r>
              <a:br>
                <a:rPr lang="en-US" sz="3600" b="0" i="1" dirty="0">
                  <a:solidFill>
                    <a:srgbClr val="002060"/>
                  </a:solidFill>
                  <a:latin typeface="ITC Berkeley Oldstyle Std" panose="02090503050306090404" pitchFamily="18" charset="0"/>
                </a:rPr>
              </a:br>
              <a:r>
                <a:rPr lang="en-US" sz="3600" b="0" i="1" dirty="0">
                  <a:solidFill>
                    <a:srgbClr val="002060"/>
                  </a:solidFill>
                  <a:latin typeface="ITC Berkeley Oldstyle Std" panose="02090503050306090404" pitchFamily="18" charset="0"/>
                </a:rPr>
                <a:t>building America </a:t>
              </a:r>
              <a:br>
                <a:rPr lang="en-US" sz="3600" b="0" i="1" dirty="0">
                  <a:solidFill>
                    <a:srgbClr val="002060"/>
                  </a:solidFill>
                  <a:latin typeface="ITC Berkeley Oldstyle Std" panose="02090503050306090404" pitchFamily="18" charset="0"/>
                </a:rPr>
              </a:br>
              <a:r>
                <a:rPr lang="en-US" sz="3600" b="0" i="1" dirty="0">
                  <a:solidFill>
                    <a:srgbClr val="002060"/>
                  </a:solidFill>
                  <a:latin typeface="ITC Berkeley Oldstyle Std" panose="02090503050306090404" pitchFamily="18" charset="0"/>
                </a:rPr>
                <a:t>for over 135 years.</a:t>
              </a:r>
            </a:p>
          </p:txBody>
        </p:sp>
        <p:sp>
          <p:nvSpPr>
            <p:cNvPr id="2" name="TextBox 1">
              <a:extLst>
                <a:ext uri="{FF2B5EF4-FFF2-40B4-BE49-F238E27FC236}">
                  <a16:creationId xmlns:a16="http://schemas.microsoft.com/office/drawing/2014/main" id="{EE926636-C697-F419-DDD3-9A74B0370C60}"/>
                </a:ext>
              </a:extLst>
            </p:cNvPr>
            <p:cNvSpPr txBox="1"/>
            <p:nvPr/>
          </p:nvSpPr>
          <p:spPr>
            <a:xfrm>
              <a:off x="7915288" y="3659011"/>
              <a:ext cx="3819087" cy="2585323"/>
            </a:xfrm>
            <a:prstGeom prst="rect">
              <a:avLst/>
            </a:prstGeom>
            <a:solidFill>
              <a:schemeClr val="bg1"/>
            </a:solidFill>
          </p:spPr>
          <p:txBody>
            <a:bodyPr wrap="square" lIns="0" tIns="0" rIns="0" bIns="0">
              <a:spAutoFit/>
            </a:bodyPr>
            <a:lstStyle/>
            <a:p>
              <a:pPr marL="457200" indent="-457200">
                <a:buFont typeface="Arial" panose="020B0604020202020204" pitchFamily="34" charset="0"/>
                <a:buChar char="•"/>
              </a:pPr>
              <a:r>
                <a:rPr lang="en-US" sz="3200" b="1" i="1" dirty="0">
                  <a:solidFill>
                    <a:srgbClr val="0077AC"/>
                  </a:solidFill>
                  <a:latin typeface="ITC Berkeley Oldstyle Std" panose="02090503050306090404" pitchFamily="18" charset="0"/>
                </a:rPr>
                <a:t>1888</a:t>
              </a:r>
              <a:r>
                <a:rPr lang="en-US" sz="4000" b="1" i="1" dirty="0">
                  <a:solidFill>
                    <a:srgbClr val="0077AC"/>
                  </a:solidFill>
                  <a:latin typeface="ITC Berkeley Oldstyle Std" panose="02090503050306090404" pitchFamily="18" charset="0"/>
                </a:rPr>
                <a:t> </a:t>
              </a:r>
              <a:r>
                <a:rPr lang="en-US" sz="2400" b="1" i="1" dirty="0">
                  <a:solidFill>
                    <a:srgbClr val="0077AC"/>
                  </a:solidFill>
                  <a:latin typeface="ITC Berkeley Oldstyle Std" panose="02090503050306090404" pitchFamily="18" charset="0"/>
                </a:rPr>
                <a:t>Founding Year</a:t>
              </a:r>
            </a:p>
            <a:p>
              <a:pPr marL="457200" indent="-457200">
                <a:buFont typeface="Arial" panose="020B0604020202020204" pitchFamily="34" charset="0"/>
                <a:buChar char="•"/>
              </a:pPr>
              <a:r>
                <a:rPr lang="en-US" sz="3200" b="1" i="1" dirty="0">
                  <a:solidFill>
                    <a:srgbClr val="0077AC"/>
                  </a:solidFill>
                  <a:latin typeface="ITC Berkeley Oldstyle Std" panose="02090503050306090404" pitchFamily="18" charset="0"/>
                </a:rPr>
                <a:t>80+ </a:t>
              </a:r>
              <a:r>
                <a:rPr lang="en-US" sz="2400" b="1" i="1" dirty="0">
                  <a:solidFill>
                    <a:srgbClr val="0077AC"/>
                  </a:solidFill>
                  <a:latin typeface="ITC Berkeley Oldstyle Std" panose="02090503050306090404" pitchFamily="18" charset="0"/>
                </a:rPr>
                <a:t>Years in Colorado </a:t>
              </a:r>
            </a:p>
            <a:p>
              <a:pPr marL="457200" indent="-457200">
                <a:buFont typeface="Arial" panose="020B0604020202020204" pitchFamily="34" charset="0"/>
                <a:buChar char="•"/>
              </a:pPr>
              <a:r>
                <a:rPr lang="en-US" sz="3200" b="1" i="1" dirty="0">
                  <a:solidFill>
                    <a:srgbClr val="0077AC"/>
                  </a:solidFill>
                  <a:latin typeface="ITC Berkeley Oldstyle Std" panose="02090503050306090404" pitchFamily="18" charset="0"/>
                </a:rPr>
                <a:t>100% </a:t>
              </a:r>
              <a:r>
                <a:rPr lang="en-US" sz="2400" b="1" i="1" dirty="0">
                  <a:solidFill>
                    <a:srgbClr val="0077AC"/>
                  </a:solidFill>
                  <a:latin typeface="ITC Berkeley Oldstyle Std" panose="02090503050306090404" pitchFamily="18" charset="0"/>
                </a:rPr>
                <a:t>Employee Owned</a:t>
              </a:r>
            </a:p>
            <a:p>
              <a:pPr marL="457200" indent="-457200">
                <a:buFont typeface="Arial" panose="020B0604020202020204" pitchFamily="34" charset="0"/>
                <a:buChar char="•"/>
              </a:pPr>
              <a:r>
                <a:rPr lang="en-US" sz="3200" b="1" i="1" dirty="0">
                  <a:solidFill>
                    <a:srgbClr val="0077AC"/>
                  </a:solidFill>
                  <a:latin typeface="ITC Berkeley Oldstyle Std" panose="02090503050306090404" pitchFamily="18" charset="0"/>
                </a:rPr>
                <a:t>4,500+ </a:t>
              </a:r>
              <a:r>
                <a:rPr lang="en-US" sz="2400" b="1" i="1" dirty="0">
                  <a:solidFill>
                    <a:srgbClr val="0077AC"/>
                  </a:solidFill>
                  <a:latin typeface="ITC Berkeley Oldstyle Std" panose="02090503050306090404" pitchFamily="18" charset="0"/>
                </a:rPr>
                <a:t>Employees</a:t>
              </a:r>
            </a:p>
            <a:p>
              <a:pPr marL="457200" indent="-457200">
                <a:buFont typeface="Arial" panose="020B0604020202020204" pitchFamily="34" charset="0"/>
                <a:buChar char="•"/>
              </a:pPr>
              <a:r>
                <a:rPr lang="en-US" sz="3200" b="1" i="1" dirty="0">
                  <a:solidFill>
                    <a:srgbClr val="0077AC"/>
                  </a:solidFill>
                  <a:latin typeface="ITC Berkeley Oldstyle Std" panose="02090503050306090404" pitchFamily="18" charset="0"/>
                </a:rPr>
                <a:t>23</a:t>
              </a:r>
              <a:r>
                <a:rPr lang="en-US" sz="2400" b="1" i="1" dirty="0">
                  <a:solidFill>
                    <a:srgbClr val="0077AC"/>
                  </a:solidFill>
                  <a:latin typeface="ITC Berkeley Oldstyle Std" panose="02090503050306090404" pitchFamily="18" charset="0"/>
                </a:rPr>
                <a:t> Offices</a:t>
              </a:r>
              <a:endParaRPr lang="en-US" sz="2400" b="1" dirty="0"/>
            </a:p>
          </p:txBody>
        </p:sp>
      </p:grpSp>
      <p:grpSp>
        <p:nvGrpSpPr>
          <p:cNvPr id="8" name="Group 7">
            <a:extLst>
              <a:ext uri="{FF2B5EF4-FFF2-40B4-BE49-F238E27FC236}">
                <a16:creationId xmlns:a16="http://schemas.microsoft.com/office/drawing/2014/main" id="{8E331028-D57F-631B-211A-15F4B17F819E}"/>
              </a:ext>
              <a:ext uri="{C183D7F6-B498-43B3-948B-1728B52AA6E4}">
                <adec:decorative xmlns:adec="http://schemas.microsoft.com/office/drawing/2017/decorative" val="1"/>
              </a:ext>
            </a:extLst>
          </p:cNvPr>
          <p:cNvGrpSpPr/>
          <p:nvPr/>
        </p:nvGrpSpPr>
        <p:grpSpPr>
          <a:xfrm>
            <a:off x="0" y="1"/>
            <a:ext cx="11558051" cy="6858000"/>
            <a:chOff x="0" y="1"/>
            <a:chExt cx="11558051" cy="6858000"/>
          </a:xfrm>
        </p:grpSpPr>
        <p:pic>
          <p:nvPicPr>
            <p:cNvPr id="52" name="Picture 51" descr="Swinerton construction job site in the 1880's. ">
              <a:extLst>
                <a:ext uri="{FF2B5EF4-FFF2-40B4-BE49-F238E27FC236}">
                  <a16:creationId xmlns:a16="http://schemas.microsoft.com/office/drawing/2014/main" id="{B5BF12D3-6D46-5496-2548-CD99E96FB9F0}"/>
                </a:ext>
              </a:extLst>
            </p:cNvPr>
            <p:cNvPicPr>
              <a:picLocks noChangeAspect="1"/>
            </p:cNvPicPr>
            <p:nvPr/>
          </p:nvPicPr>
          <p:blipFill>
            <a:blip r:embed="rId3" cstate="email">
              <a:extLst>
                <a:ext uri="{28A0092B-C50C-407E-A947-70E740481C1C}">
                  <a14:useLocalDpi xmlns:a14="http://schemas.microsoft.com/office/drawing/2010/main"/>
                </a:ext>
              </a:extLst>
            </a:blip>
            <a:srcRect r="-153"/>
            <a:stretch/>
          </p:blipFill>
          <p:spPr>
            <a:xfrm>
              <a:off x="0" y="1"/>
              <a:ext cx="6924689" cy="6858000"/>
            </a:xfrm>
            <a:prstGeom prst="rect">
              <a:avLst/>
            </a:prstGeom>
          </p:spPr>
        </p:pic>
        <p:pic>
          <p:nvPicPr>
            <p:cNvPr id="5" name="Picture 4" descr="Swinerton logo.">
              <a:extLst>
                <a:ext uri="{FF2B5EF4-FFF2-40B4-BE49-F238E27FC236}">
                  <a16:creationId xmlns:a16="http://schemas.microsoft.com/office/drawing/2014/main" id="{021966E4-E79F-4F15-FAA3-439D9E41AF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7909" y="402896"/>
              <a:ext cx="3911026" cy="736336"/>
            </a:xfrm>
            <a:prstGeom prst="rect">
              <a:avLst/>
            </a:prstGeom>
            <a:noFill/>
          </p:spPr>
        </p:pic>
        <p:cxnSp>
          <p:nvCxnSpPr>
            <p:cNvPr id="59" name="Straight Connector 58" descr="Line">
              <a:extLst>
                <a:ext uri="{FF2B5EF4-FFF2-40B4-BE49-F238E27FC236}">
                  <a16:creationId xmlns:a16="http://schemas.microsoft.com/office/drawing/2014/main" id="{771178B7-8D88-543B-15C9-35C10E0BBFF6}"/>
                </a:ext>
                <a:ext uri="{C183D7F6-B498-43B3-948B-1728B52AA6E4}">
                  <adec:decorative xmlns:adec="http://schemas.microsoft.com/office/drawing/2017/decorative" val="0"/>
                </a:ext>
              </a:extLst>
            </p:cNvPr>
            <p:cNvCxnSpPr>
              <a:cxnSpLocks/>
            </p:cNvCxnSpPr>
            <p:nvPr/>
          </p:nvCxnSpPr>
          <p:spPr>
            <a:xfrm>
              <a:off x="5553234" y="3391674"/>
              <a:ext cx="6004817" cy="0"/>
            </a:xfrm>
            <a:prstGeom prst="line">
              <a:avLst/>
            </a:prstGeom>
            <a:ln w="19050" cap="rnd">
              <a:solidFill>
                <a:srgbClr val="79BEDE"/>
              </a:solidFill>
              <a:head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93979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4D0270F-7215-A2E7-A748-736DE5CB3C82}"/>
              </a:ext>
              <a:ext uri="{C183D7F6-B498-43B3-948B-1728B52AA6E4}">
                <adec:decorative xmlns:adec="http://schemas.microsoft.com/office/drawing/2017/decorative" val="1"/>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a:prstGeom prst="rect">
            <a:avLst/>
          </a:prstGeom>
        </p:spPr>
      </p:pic>
      <p:sp>
        <p:nvSpPr>
          <p:cNvPr id="7" name="Google Shape;247;p29">
            <a:extLst>
              <a:ext uri="{FF2B5EF4-FFF2-40B4-BE49-F238E27FC236}">
                <a16:creationId xmlns:a16="http://schemas.microsoft.com/office/drawing/2014/main" id="{F6E67895-A6BB-72EC-56F6-35FE3B3141E1}"/>
              </a:ext>
              <a:ext uri="{C183D7F6-B498-43B3-948B-1728B52AA6E4}">
                <adec:decorative xmlns:adec="http://schemas.microsoft.com/office/drawing/2017/decorative" val="1"/>
              </a:ext>
            </a:extLst>
          </p:cNvPr>
          <p:cNvSpPr txBox="1">
            <a:spLocks/>
          </p:cNvSpPr>
          <p:nvPr/>
        </p:nvSpPr>
        <p:spPr>
          <a:xfrm>
            <a:off x="7471140" y="864000"/>
            <a:ext cx="4119230" cy="1193200"/>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4400" b="1" i="0" kern="1200">
                <a:solidFill>
                  <a:srgbClr val="78BEDF"/>
                </a:solidFill>
                <a:latin typeface="Bahnschrift SemiBold" panose="020B0502040204020203" pitchFamily="34" charset="0"/>
                <a:ea typeface="+mj-ea"/>
                <a:cs typeface="+mj-cs"/>
              </a:defRPr>
            </a:lvl1pPr>
          </a:lstStyle>
          <a:p>
            <a:pPr>
              <a:spcBef>
                <a:spcPts val="0"/>
              </a:spcBef>
            </a:pPr>
            <a:r>
              <a:rPr lang="en" sz="8000" dirty="0">
                <a:solidFill>
                  <a:schemeClr val="lt1"/>
                </a:solidFill>
              </a:rPr>
              <a:t>1960</a:t>
            </a:r>
          </a:p>
        </p:txBody>
      </p:sp>
      <p:sp>
        <p:nvSpPr>
          <p:cNvPr id="9" name="Google Shape;248;p29">
            <a:extLst>
              <a:ext uri="{FF2B5EF4-FFF2-40B4-BE49-F238E27FC236}">
                <a16:creationId xmlns:a16="http://schemas.microsoft.com/office/drawing/2014/main" id="{EE8EE633-EA95-1D90-0F66-7F9ECF7D9F60}"/>
              </a:ext>
              <a:ext uri="{C183D7F6-B498-43B3-948B-1728B52AA6E4}">
                <adec:decorative xmlns:adec="http://schemas.microsoft.com/office/drawing/2017/decorative" val="1"/>
              </a:ext>
            </a:extLst>
          </p:cNvPr>
          <p:cNvSpPr txBox="1">
            <a:spLocks/>
          </p:cNvSpPr>
          <p:nvPr/>
        </p:nvSpPr>
        <p:spPr>
          <a:xfrm>
            <a:off x="7471140" y="1881745"/>
            <a:ext cx="4119230" cy="617600"/>
          </a:xfrm>
          <a:prstGeom prst="rect">
            <a:avLst/>
          </a:prstGeom>
        </p:spPr>
        <p:txBody>
          <a:bodyPr spcFirstLastPara="1" vert="horz" wrap="square"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bg1"/>
                </a:solidFill>
                <a:latin typeface="Bahnschrift" panose="020B0502040204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Bahnschrift" panose="020B0502040204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Bahnschrift" panose="020B0502040204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Bahnschrift" panose="020B0502040204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Bahnschrif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800"/>
              </a:spcBef>
            </a:pPr>
            <a:r>
              <a:rPr lang="en-US" sz="2400" dirty="0">
                <a:solidFill>
                  <a:schemeClr val="tx1"/>
                </a:solidFill>
              </a:rPr>
              <a:t>Began Building Aviation </a:t>
            </a:r>
          </a:p>
        </p:txBody>
      </p:sp>
      <p:sp>
        <p:nvSpPr>
          <p:cNvPr id="8" name="Google Shape;251;p29">
            <a:extLst>
              <a:ext uri="{FF2B5EF4-FFF2-40B4-BE49-F238E27FC236}">
                <a16:creationId xmlns:a16="http://schemas.microsoft.com/office/drawing/2014/main" id="{5A23AEE9-C0A8-ACFF-9671-3B4809A45415}"/>
              </a:ext>
              <a:ext uri="{C183D7F6-B498-43B3-948B-1728B52AA6E4}">
                <adec:decorative xmlns:adec="http://schemas.microsoft.com/office/drawing/2017/decorative" val="1"/>
              </a:ext>
            </a:extLst>
          </p:cNvPr>
          <p:cNvSpPr txBox="1">
            <a:spLocks/>
          </p:cNvSpPr>
          <p:nvPr/>
        </p:nvSpPr>
        <p:spPr>
          <a:xfrm>
            <a:off x="7471140" y="2616600"/>
            <a:ext cx="4119230" cy="1193200"/>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4400" b="1" i="0" kern="1200">
                <a:solidFill>
                  <a:srgbClr val="78BEDF"/>
                </a:solidFill>
                <a:latin typeface="Bahnschrift SemiBold" panose="020B0502040204020203" pitchFamily="34" charset="0"/>
                <a:ea typeface="+mj-ea"/>
                <a:cs typeface="+mj-cs"/>
              </a:defRPr>
            </a:lvl1pPr>
          </a:lstStyle>
          <a:p>
            <a:pPr>
              <a:spcBef>
                <a:spcPts val="0"/>
              </a:spcBef>
            </a:pPr>
            <a:r>
              <a:rPr lang="en" sz="8000" dirty="0">
                <a:solidFill>
                  <a:schemeClr val="lt1"/>
                </a:solidFill>
              </a:rPr>
              <a:t>$400M</a:t>
            </a:r>
          </a:p>
        </p:txBody>
      </p:sp>
      <p:sp>
        <p:nvSpPr>
          <p:cNvPr id="10" name="Google Shape;252;p29">
            <a:extLst>
              <a:ext uri="{FF2B5EF4-FFF2-40B4-BE49-F238E27FC236}">
                <a16:creationId xmlns:a16="http://schemas.microsoft.com/office/drawing/2014/main" id="{F4F4E237-9DCA-F7D5-32D5-C2A98320D631}"/>
              </a:ext>
              <a:ext uri="{C183D7F6-B498-43B3-948B-1728B52AA6E4}">
                <adec:decorative xmlns:adec="http://schemas.microsoft.com/office/drawing/2017/decorative" val="1"/>
              </a:ext>
            </a:extLst>
          </p:cNvPr>
          <p:cNvSpPr txBox="1">
            <a:spLocks/>
          </p:cNvSpPr>
          <p:nvPr/>
        </p:nvSpPr>
        <p:spPr>
          <a:xfrm>
            <a:off x="7471140" y="3634345"/>
            <a:ext cx="4119230" cy="617600"/>
          </a:xfrm>
          <a:prstGeom prst="rect">
            <a:avLst/>
          </a:prstGeom>
        </p:spPr>
        <p:txBody>
          <a:bodyPr spcFirstLastPara="1" vert="horz" wrap="square"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bg1"/>
                </a:solidFill>
                <a:latin typeface="Bahnschrift" panose="020B0502040204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Bahnschrift" panose="020B0502040204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Bahnschrift" panose="020B0502040204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Bahnschrift" panose="020B0502040204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Bahnschrif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800"/>
              </a:spcBef>
            </a:pPr>
            <a:r>
              <a:rPr lang="en-US" sz="2400" dirty="0">
                <a:solidFill>
                  <a:schemeClr val="tx1"/>
                </a:solidFill>
              </a:rPr>
              <a:t>Annual Aviation Revenue</a:t>
            </a:r>
          </a:p>
        </p:txBody>
      </p:sp>
      <p:sp>
        <p:nvSpPr>
          <p:cNvPr id="12" name="Google Shape;249;p29">
            <a:extLst>
              <a:ext uri="{FF2B5EF4-FFF2-40B4-BE49-F238E27FC236}">
                <a16:creationId xmlns:a16="http://schemas.microsoft.com/office/drawing/2014/main" id="{55BD9D6E-F5B1-C0B4-8EFC-0BA4552F5FEC}"/>
              </a:ext>
              <a:ext uri="{C183D7F6-B498-43B3-948B-1728B52AA6E4}">
                <adec:decorative xmlns:adec="http://schemas.microsoft.com/office/drawing/2017/decorative" val="1"/>
              </a:ext>
            </a:extLst>
          </p:cNvPr>
          <p:cNvSpPr txBox="1">
            <a:spLocks/>
          </p:cNvSpPr>
          <p:nvPr/>
        </p:nvSpPr>
        <p:spPr>
          <a:xfrm>
            <a:off x="7471140" y="4369200"/>
            <a:ext cx="4119230" cy="1193200"/>
          </a:xfrm>
          <a:prstGeom prst="rect">
            <a:avLst/>
          </a:prstGeom>
        </p:spPr>
        <p:txBody>
          <a:bodyPr spcFirstLastPara="1" vert="horz" wrap="square" lIns="0" tIns="0" rIns="0" bIns="0" rtlCol="0" anchor="ctr" anchorCtr="0">
            <a:noAutofit/>
          </a:bodyPr>
          <a:lstStyle>
            <a:lvl1pPr algn="l" defTabSz="914400" rtl="0" eaLnBrk="1" latinLnBrk="0" hangingPunct="1">
              <a:lnSpc>
                <a:spcPct val="90000"/>
              </a:lnSpc>
              <a:spcBef>
                <a:spcPct val="0"/>
              </a:spcBef>
              <a:buNone/>
              <a:defRPr sz="4400" b="1" i="0" kern="1200">
                <a:solidFill>
                  <a:srgbClr val="78BEDF"/>
                </a:solidFill>
                <a:latin typeface="Bahnschrift SemiBold" panose="020B0502040204020203" pitchFamily="34" charset="0"/>
                <a:ea typeface="+mj-ea"/>
                <a:cs typeface="+mj-cs"/>
              </a:defRPr>
            </a:lvl1pPr>
          </a:lstStyle>
          <a:p>
            <a:pPr>
              <a:spcBef>
                <a:spcPts val="0"/>
              </a:spcBef>
            </a:pPr>
            <a:r>
              <a:rPr lang="en" sz="8000" dirty="0">
                <a:solidFill>
                  <a:schemeClr val="bg1"/>
                </a:solidFill>
              </a:rPr>
              <a:t>30+</a:t>
            </a:r>
          </a:p>
        </p:txBody>
      </p:sp>
      <p:sp>
        <p:nvSpPr>
          <p:cNvPr id="11" name="Google Shape;250;p29">
            <a:extLst>
              <a:ext uri="{FF2B5EF4-FFF2-40B4-BE49-F238E27FC236}">
                <a16:creationId xmlns:a16="http://schemas.microsoft.com/office/drawing/2014/main" id="{DA6D51CE-039A-123A-A543-486B96DFD5D0}"/>
              </a:ext>
              <a:ext uri="{C183D7F6-B498-43B3-948B-1728B52AA6E4}">
                <adec:decorative xmlns:adec="http://schemas.microsoft.com/office/drawing/2017/decorative" val="1"/>
              </a:ext>
            </a:extLst>
          </p:cNvPr>
          <p:cNvSpPr txBox="1">
            <a:spLocks/>
          </p:cNvSpPr>
          <p:nvPr/>
        </p:nvSpPr>
        <p:spPr>
          <a:xfrm>
            <a:off x="7471140" y="5386945"/>
            <a:ext cx="4119230" cy="617600"/>
          </a:xfrm>
          <a:prstGeom prst="rect">
            <a:avLst/>
          </a:prstGeom>
        </p:spPr>
        <p:txBody>
          <a:bodyPr spcFirstLastPara="1" vert="horz" wrap="square"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bg1"/>
                </a:solidFill>
                <a:latin typeface="Bahnschrift" panose="020B0502040204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1"/>
                </a:solidFill>
                <a:latin typeface="Bahnschrift" panose="020B0502040204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Bahnschrift" panose="020B0502040204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Bahnschrift" panose="020B0502040204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1"/>
                </a:solidFill>
                <a:latin typeface="Bahnschrif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800"/>
              </a:spcBef>
            </a:pPr>
            <a:r>
              <a:rPr lang="en-US" sz="2400" dirty="0">
                <a:solidFill>
                  <a:schemeClr val="tx1"/>
                </a:solidFill>
              </a:rPr>
              <a:t>Completed DEN Projects</a:t>
            </a:r>
          </a:p>
        </p:txBody>
      </p:sp>
      <p:sp>
        <p:nvSpPr>
          <p:cNvPr id="15" name="Title 1">
            <a:extLst>
              <a:ext uri="{FF2B5EF4-FFF2-40B4-BE49-F238E27FC236}">
                <a16:creationId xmlns:a16="http://schemas.microsoft.com/office/drawing/2014/main" id="{3A2195D2-E096-40F9-95E2-B31A528B9E11}"/>
              </a:ext>
              <a:ext uri="{C183D7F6-B498-43B3-948B-1728B52AA6E4}">
                <adec:decorative xmlns:adec="http://schemas.microsoft.com/office/drawing/2017/decorative" val="1"/>
              </a:ext>
            </a:extLst>
          </p:cNvPr>
          <p:cNvSpPr txBox="1">
            <a:spLocks noGrp="1"/>
          </p:cNvSpPr>
          <p:nvPr>
            <p:ph type="title" idx="4294967295"/>
          </p:nvPr>
        </p:nvSpPr>
        <p:spPr>
          <a:xfrm>
            <a:off x="508907" y="505070"/>
            <a:ext cx="11187793" cy="609398"/>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b="1" i="0" kern="1200">
                <a:solidFill>
                  <a:srgbClr val="78BEDF"/>
                </a:solidFill>
                <a:latin typeface="Bahnschrift SemiBold" panose="020B050204020402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Bahnschrift SemiBold" panose="020B0502040204020203" pitchFamily="34" charset="0"/>
                <a:ea typeface="+mj-ea"/>
                <a:cs typeface="+mj-cs"/>
              </a:rPr>
              <a:t>Aviation Expertise</a:t>
            </a:r>
          </a:p>
        </p:txBody>
      </p:sp>
    </p:spTree>
    <p:extLst>
      <p:ext uri="{BB962C8B-B14F-4D97-AF65-F5344CB8AC3E}">
        <p14:creationId xmlns:p14="http://schemas.microsoft.com/office/powerpoint/2010/main" val="15121434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139941CF-B553-FFDE-93C2-37EFDC81C4FB}"/>
              </a:ext>
              <a:ext uri="{C183D7F6-B498-43B3-948B-1728B52AA6E4}">
                <adec:decorative xmlns:adec="http://schemas.microsoft.com/office/drawing/2017/decorative" val="1"/>
              </a:ext>
            </a:extLst>
          </p:cNvPr>
          <p:cNvCxnSpPr>
            <a:cxnSpLocks/>
          </p:cNvCxnSpPr>
          <p:nvPr/>
        </p:nvCxnSpPr>
        <p:spPr>
          <a:xfrm>
            <a:off x="515364" y="2103981"/>
            <a:ext cx="11181336" cy="0"/>
          </a:xfrm>
          <a:prstGeom prst="line">
            <a:avLst/>
          </a:prstGeom>
          <a:ln w="19050">
            <a:solidFill>
              <a:srgbClr val="0077AC"/>
            </a:solidFill>
          </a:ln>
        </p:spPr>
        <p:style>
          <a:lnRef idx="1">
            <a:schemeClr val="accent1"/>
          </a:lnRef>
          <a:fillRef idx="0">
            <a:schemeClr val="accent1"/>
          </a:fillRef>
          <a:effectRef idx="0">
            <a:schemeClr val="accent1"/>
          </a:effectRef>
          <a:fontRef idx="minor">
            <a:schemeClr val="tx1"/>
          </a:fontRef>
        </p:style>
      </p:cxnSp>
      <p:sp>
        <p:nvSpPr>
          <p:cNvPr id="2" name="Title 1" descr="Aviation Expertise @ DEN">
            <a:extLst>
              <a:ext uri="{FF2B5EF4-FFF2-40B4-BE49-F238E27FC236}">
                <a16:creationId xmlns:a16="http://schemas.microsoft.com/office/drawing/2014/main" id="{66CB3038-E6D9-F8E6-9044-9B2087FD1126}"/>
              </a:ext>
            </a:extLst>
          </p:cNvPr>
          <p:cNvSpPr>
            <a:spLocks noGrp="1"/>
          </p:cNvSpPr>
          <p:nvPr>
            <p:ph type="title"/>
          </p:nvPr>
        </p:nvSpPr>
        <p:spPr/>
        <p:txBody>
          <a:bodyPr/>
          <a:lstStyle/>
          <a:p>
            <a:r>
              <a:rPr lang="en-US" dirty="0">
                <a:solidFill>
                  <a:srgbClr val="0077AC"/>
                </a:solidFill>
              </a:rPr>
              <a:t>Aviation Expertise @ DEN</a:t>
            </a:r>
          </a:p>
        </p:txBody>
      </p:sp>
      <p:sp>
        <p:nvSpPr>
          <p:cNvPr id="3" name="Content Placeholder 2">
            <a:extLst>
              <a:ext uri="{FF2B5EF4-FFF2-40B4-BE49-F238E27FC236}">
                <a16:creationId xmlns:a16="http://schemas.microsoft.com/office/drawing/2014/main" id="{7F8E6B20-5BD1-376C-6DCD-91A5E27E784C}"/>
              </a:ext>
            </a:extLst>
          </p:cNvPr>
          <p:cNvSpPr>
            <a:spLocks noGrp="1"/>
          </p:cNvSpPr>
          <p:nvPr>
            <p:ph sz="quarter" idx="4294967295"/>
          </p:nvPr>
        </p:nvSpPr>
        <p:spPr>
          <a:xfrm>
            <a:off x="625075" y="1419639"/>
            <a:ext cx="11187793" cy="249299"/>
          </a:xfrm>
        </p:spPr>
        <p:txBody>
          <a:bodyPr lIns="0" tIns="0" rIns="0" bIns="0">
            <a:spAutoFit/>
          </a:bodyPr>
          <a:lstStyle/>
          <a:p>
            <a:pPr marL="0" indent="0">
              <a:buNone/>
            </a:pPr>
            <a:r>
              <a:rPr lang="en-US" sz="1800" dirty="0">
                <a:solidFill>
                  <a:srgbClr val="002060"/>
                </a:solidFill>
              </a:rPr>
              <a:t>Process-driven solutions that keep passengers moving.</a:t>
            </a:r>
          </a:p>
        </p:txBody>
      </p:sp>
      <p:sp>
        <p:nvSpPr>
          <p:cNvPr id="22" name="TextBox 21">
            <a:extLst>
              <a:ext uri="{FF2B5EF4-FFF2-40B4-BE49-F238E27FC236}">
                <a16:creationId xmlns:a16="http://schemas.microsoft.com/office/drawing/2014/main" id="{F87FA645-F62A-27EF-A00C-6624395F08FC}"/>
              </a:ext>
            </a:extLst>
          </p:cNvPr>
          <p:cNvSpPr txBox="1"/>
          <p:nvPr/>
        </p:nvSpPr>
        <p:spPr>
          <a:xfrm>
            <a:off x="508907" y="1941327"/>
            <a:ext cx="2720068" cy="325308"/>
          </a:xfrm>
          <a:prstGeom prst="rect">
            <a:avLst/>
          </a:prstGeom>
          <a:solidFill>
            <a:srgbClr val="0077AC"/>
          </a:solidFill>
          <a:ln>
            <a:noFill/>
          </a:ln>
        </p:spPr>
        <p:txBody>
          <a:bodyPr wrap="square" lIns="0" tIns="0" rIns="0" bIns="0" rtlCol="0" anchor="ctr" anchorCtr="0">
            <a:noAutofit/>
          </a:bodyPr>
          <a:lstStyle/>
          <a:p>
            <a:pPr algn="ctr"/>
            <a:r>
              <a:rPr lang="en-US" dirty="0">
                <a:solidFill>
                  <a:schemeClr val="bg1"/>
                </a:solidFill>
                <a:latin typeface="Bahnschrift SemiLight" panose="020B0502040204020203" pitchFamily="34" charset="0"/>
              </a:rPr>
              <a:t>AVIATION HIGHLIGHTS</a:t>
            </a:r>
          </a:p>
        </p:txBody>
      </p:sp>
      <p:sp>
        <p:nvSpPr>
          <p:cNvPr id="5" name="Title 1" descr="Mission Yogurt Marketplace C&#10;">
            <a:extLst>
              <a:ext uri="{FF2B5EF4-FFF2-40B4-BE49-F238E27FC236}">
                <a16:creationId xmlns:a16="http://schemas.microsoft.com/office/drawing/2014/main" id="{F09F47EB-E5D8-7BE4-C9E3-85C30B793969}"/>
              </a:ext>
            </a:extLst>
          </p:cNvPr>
          <p:cNvSpPr txBox="1">
            <a:spLocks/>
          </p:cNvSpPr>
          <p:nvPr/>
        </p:nvSpPr>
        <p:spPr>
          <a:xfrm>
            <a:off x="2545461" y="2971353"/>
            <a:ext cx="1646776" cy="83099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000" b="1" i="0" kern="1200">
                <a:solidFill>
                  <a:schemeClr val="tx1"/>
                </a:solidFill>
                <a:latin typeface="Bahnschrift" panose="020B0502040204020203" pitchFamily="34" charset="0"/>
                <a:ea typeface="+mj-ea"/>
                <a:cs typeface="Bahnschrift Light" panose="020F0302020204030204" pitchFamily="34" charset="0"/>
              </a:defRPr>
            </a:lvl1pPr>
          </a:lstStyle>
          <a:p>
            <a:r>
              <a:rPr lang="en-US" sz="2000" dirty="0">
                <a:solidFill>
                  <a:schemeClr val="tx2"/>
                </a:solidFill>
              </a:rPr>
              <a:t>Mission Yogurt Marketplace C</a:t>
            </a:r>
            <a:endParaRPr lang="en-US" sz="2000" dirty="0">
              <a:solidFill>
                <a:srgbClr val="FF0000"/>
              </a:solidFill>
            </a:endParaRPr>
          </a:p>
        </p:txBody>
      </p:sp>
      <p:pic>
        <p:nvPicPr>
          <p:cNvPr id="14" name="Picture 13">
            <a:extLst>
              <a:ext uri="{FF2B5EF4-FFF2-40B4-BE49-F238E27FC236}">
                <a16:creationId xmlns:a16="http://schemas.microsoft.com/office/drawing/2014/main" id="{18D6BBC3-C6E2-6BB7-1C7A-96A97ACC5011}"/>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25364" y="2370073"/>
            <a:ext cx="1905000" cy="2011982"/>
          </a:xfrm>
          <a:prstGeom prst="rect">
            <a:avLst/>
          </a:prstGeom>
        </p:spPr>
      </p:pic>
      <p:sp>
        <p:nvSpPr>
          <p:cNvPr id="8" name="Title 1" descr="DEN Southwest Technical Operations Center&#10;">
            <a:extLst>
              <a:ext uri="{FF2B5EF4-FFF2-40B4-BE49-F238E27FC236}">
                <a16:creationId xmlns:a16="http://schemas.microsoft.com/office/drawing/2014/main" id="{7309DFA1-FDFE-C676-70C9-70E2C6746FD6}"/>
              </a:ext>
            </a:extLst>
          </p:cNvPr>
          <p:cNvSpPr txBox="1">
            <a:spLocks/>
          </p:cNvSpPr>
          <p:nvPr/>
        </p:nvSpPr>
        <p:spPr>
          <a:xfrm>
            <a:off x="6412011" y="2736502"/>
            <a:ext cx="1706532" cy="1384995"/>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000" b="1" i="0" kern="1200">
                <a:solidFill>
                  <a:schemeClr val="tx1"/>
                </a:solidFill>
                <a:latin typeface="Bahnschrift" panose="020B0502040204020203" pitchFamily="34" charset="0"/>
                <a:ea typeface="+mj-ea"/>
                <a:cs typeface="Bahnschrift Light" panose="020F0302020204030204" pitchFamily="34" charset="0"/>
              </a:defRPr>
            </a:lvl1pPr>
          </a:lstStyle>
          <a:p>
            <a:r>
              <a:rPr lang="en-US" sz="2000" dirty="0">
                <a:solidFill>
                  <a:schemeClr val="tx2"/>
                </a:solidFill>
              </a:rPr>
              <a:t>DEN Southwest Technical Operations Center</a:t>
            </a:r>
          </a:p>
        </p:txBody>
      </p:sp>
      <p:graphicFrame>
        <p:nvGraphicFramePr>
          <p:cNvPr id="6" name="Table 5">
            <a:extLst>
              <a:ext uri="{FF2B5EF4-FFF2-40B4-BE49-F238E27FC236}">
                <a16:creationId xmlns:a16="http://schemas.microsoft.com/office/drawing/2014/main" id="{12CBDB0D-B9FE-B39E-40A1-AD5C750B9D49}"/>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922474787"/>
              </p:ext>
            </p:extLst>
          </p:nvPr>
        </p:nvGraphicFramePr>
        <p:xfrm>
          <a:off x="4304997" y="4696120"/>
          <a:ext cx="3419932" cy="1667891"/>
        </p:xfrm>
        <a:graphic>
          <a:graphicData uri="http://schemas.openxmlformats.org/drawingml/2006/table">
            <a:tbl>
              <a:tblPr firstRow="1">
                <a:tableStyleId>{5C22544A-7EE6-4342-B048-85BDC9FD1C3A}</a:tableStyleId>
              </a:tblPr>
              <a:tblGrid>
                <a:gridCol w="3419932">
                  <a:extLst>
                    <a:ext uri="{9D8B030D-6E8A-4147-A177-3AD203B41FA5}">
                      <a16:colId xmlns:a16="http://schemas.microsoft.com/office/drawing/2014/main" val="2686196899"/>
                    </a:ext>
                  </a:extLst>
                </a:gridCol>
              </a:tblGrid>
              <a:tr h="182880">
                <a:tc>
                  <a:txBody>
                    <a:bodyPr/>
                    <a:lstStyle/>
                    <a:p>
                      <a:endParaRPr lang="en-US" sz="1800" b="1" i="0" dirty="0">
                        <a:latin typeface="Bahnschrift" panose="020B0502040204020203" pitchFamily="34" charset="0"/>
                        <a:cs typeface="Bahnschrift Light" panose="020F03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72955022"/>
                  </a:ext>
                </a:extLst>
              </a:tr>
              <a:tr h="182880">
                <a:tc>
                  <a:txBody>
                    <a:bodyPr/>
                    <a:lstStyle/>
                    <a:p>
                      <a:r>
                        <a:rPr lang="en-US" sz="1800" b="1" i="0" dirty="0">
                          <a:latin typeface="Bahnschrift" panose="020B0502040204020203" pitchFamily="34" charset="0"/>
                          <a:cs typeface="Bahnschrift Light" panose="020F0302020204030204" pitchFamily="34" charset="0"/>
                        </a:rPr>
                        <a:t>Highlights</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48783604"/>
                  </a:ext>
                </a:extLst>
              </a:tr>
              <a:tr h="228600">
                <a:tc>
                  <a:txBody>
                    <a:bodyPr/>
                    <a:lstStyle/>
                    <a:p>
                      <a:pPr marL="296333" indent="-285750">
                        <a:spcBef>
                          <a:spcPts val="33"/>
                        </a:spcBef>
                        <a:buFont typeface="Arial" panose="020B0604020202020204" pitchFamily="34" charset="0"/>
                        <a:buChar char="•"/>
                      </a:pPr>
                      <a:r>
                        <a:rPr lang="en-US" sz="1800" spc="-21" dirty="0">
                          <a:solidFill>
                            <a:srgbClr val="231F20"/>
                          </a:solidFill>
                          <a:latin typeface="+mn-lt"/>
                          <a:cs typeface="Calibri"/>
                        </a:rPr>
                        <a:t>128,000</a:t>
                      </a:r>
                      <a:r>
                        <a:rPr lang="en-US" sz="1800" spc="8" dirty="0">
                          <a:solidFill>
                            <a:srgbClr val="231F20"/>
                          </a:solidFill>
                          <a:latin typeface="+mn-lt"/>
                          <a:cs typeface="Calibri"/>
                        </a:rPr>
                        <a:t> </a:t>
                      </a:r>
                      <a:r>
                        <a:rPr lang="en-US" sz="1800" spc="117" dirty="0">
                          <a:solidFill>
                            <a:srgbClr val="231F20"/>
                          </a:solidFill>
                          <a:latin typeface="+mn-lt"/>
                          <a:cs typeface="Calibri"/>
                        </a:rPr>
                        <a:t>SF</a:t>
                      </a:r>
                      <a:r>
                        <a:rPr lang="en-US" sz="1800" spc="8" dirty="0">
                          <a:solidFill>
                            <a:srgbClr val="231F20"/>
                          </a:solidFill>
                          <a:latin typeface="+mn-lt"/>
                          <a:cs typeface="Calibri"/>
                        </a:rPr>
                        <a:t> </a:t>
                      </a:r>
                      <a:r>
                        <a:rPr lang="en-US" sz="1800" dirty="0">
                          <a:solidFill>
                            <a:srgbClr val="231F20"/>
                          </a:solidFill>
                          <a:latin typeface="+mn-lt"/>
                          <a:cs typeface="Calibri"/>
                        </a:rPr>
                        <a:t>maintenance</a:t>
                      </a:r>
                      <a:r>
                        <a:rPr lang="en-US" sz="1800" spc="8" dirty="0">
                          <a:solidFill>
                            <a:srgbClr val="231F20"/>
                          </a:solidFill>
                          <a:latin typeface="+mn-lt"/>
                          <a:cs typeface="Calibri"/>
                        </a:rPr>
                        <a:t> </a:t>
                      </a:r>
                      <a:r>
                        <a:rPr lang="en-US" sz="1800" spc="-8" dirty="0">
                          <a:solidFill>
                            <a:srgbClr val="231F20"/>
                          </a:solidFill>
                          <a:latin typeface="+mn-lt"/>
                          <a:cs typeface="Calibri"/>
                        </a:rPr>
                        <a:t>hangar</a:t>
                      </a:r>
                      <a:endParaRPr lang="en-US" sz="1800" dirty="0">
                        <a:latin typeface="+mn-lt"/>
                        <a:cs typeface="Calibri"/>
                      </a:endParaRPr>
                    </a:p>
                    <a:p>
                      <a:pPr marL="296333" marR="4233" indent="-285750">
                        <a:lnSpc>
                          <a:spcPct val="104200"/>
                        </a:lnSpc>
                        <a:buFont typeface="Arial" panose="020B0604020202020204" pitchFamily="34" charset="0"/>
                        <a:buChar char="•"/>
                      </a:pPr>
                      <a:r>
                        <a:rPr lang="en-US" sz="1800" dirty="0">
                          <a:latin typeface="+mn-lt"/>
                          <a:cs typeface="Calibri"/>
                        </a:rPr>
                        <a:t>$91 million</a:t>
                      </a:r>
                    </a:p>
                    <a:p>
                      <a:pPr marL="296333" marR="4233" indent="-285750">
                        <a:lnSpc>
                          <a:spcPct val="104200"/>
                        </a:lnSpc>
                        <a:buFont typeface="Arial" panose="020B0604020202020204" pitchFamily="34" charset="0"/>
                        <a:buChar char="•"/>
                      </a:pPr>
                      <a:r>
                        <a:rPr lang="en-US" sz="1800" b="1" spc="-33" dirty="0">
                          <a:solidFill>
                            <a:srgbClr val="231F20"/>
                          </a:solidFill>
                          <a:latin typeface="+mn-lt"/>
                          <a:cs typeface="Calibri"/>
                        </a:rPr>
                        <a:t>Achieved</a:t>
                      </a:r>
                      <a:r>
                        <a:rPr lang="en-US" sz="1800" b="1" spc="33" dirty="0">
                          <a:solidFill>
                            <a:srgbClr val="231F20"/>
                          </a:solidFill>
                          <a:latin typeface="+mn-lt"/>
                          <a:cs typeface="Calibri"/>
                        </a:rPr>
                        <a:t> </a:t>
                      </a:r>
                      <a:r>
                        <a:rPr lang="en-US" sz="1800" b="1" dirty="0">
                          <a:solidFill>
                            <a:srgbClr val="231F20"/>
                          </a:solidFill>
                          <a:latin typeface="+mn-lt"/>
                          <a:cs typeface="Calibri"/>
                        </a:rPr>
                        <a:t>20%</a:t>
                      </a:r>
                      <a:r>
                        <a:rPr lang="en-US" sz="1800" b="1" spc="37" dirty="0">
                          <a:solidFill>
                            <a:srgbClr val="231F20"/>
                          </a:solidFill>
                          <a:latin typeface="+mn-lt"/>
                          <a:cs typeface="Calibri"/>
                        </a:rPr>
                        <a:t> </a:t>
                      </a:r>
                      <a:r>
                        <a:rPr lang="en-US" sz="1800" b="1" dirty="0">
                          <a:solidFill>
                            <a:srgbClr val="231F20"/>
                          </a:solidFill>
                          <a:latin typeface="+mn-lt"/>
                          <a:cs typeface="Calibri"/>
                        </a:rPr>
                        <a:t>MWBE</a:t>
                      </a:r>
                      <a:r>
                        <a:rPr lang="en-US" sz="1800" b="1" spc="37" dirty="0">
                          <a:solidFill>
                            <a:srgbClr val="231F20"/>
                          </a:solidFill>
                          <a:latin typeface="+mn-lt"/>
                          <a:cs typeface="Calibri"/>
                        </a:rPr>
                        <a:t> </a:t>
                      </a:r>
                      <a:r>
                        <a:rPr lang="en-US" sz="1800" b="1" spc="-8" dirty="0">
                          <a:solidFill>
                            <a:srgbClr val="231F20"/>
                          </a:solidFill>
                          <a:latin typeface="+mn-lt"/>
                          <a:cs typeface="Calibri"/>
                        </a:rPr>
                        <a:t>participation</a:t>
                      </a:r>
                      <a:endParaRPr lang="en-US" sz="1800" dirty="0">
                        <a:latin typeface="+mn-lt"/>
                        <a:cs typeface="Calibri"/>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00454436"/>
                  </a:ext>
                </a:extLst>
              </a:tr>
            </a:tbl>
          </a:graphicData>
        </a:graphic>
      </p:graphicFrame>
      <p:pic>
        <p:nvPicPr>
          <p:cNvPr id="15" name="Picture 14">
            <a:extLst>
              <a:ext uri="{FF2B5EF4-FFF2-40B4-BE49-F238E27FC236}">
                <a16:creationId xmlns:a16="http://schemas.microsoft.com/office/drawing/2014/main" id="{A01F5765-9940-C890-49C1-50B3E4C77352}"/>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128596" y="2370072"/>
            <a:ext cx="1905000" cy="2011981"/>
          </a:xfrm>
          <a:prstGeom prst="rect">
            <a:avLst/>
          </a:prstGeom>
        </p:spPr>
      </p:pic>
      <p:sp>
        <p:nvSpPr>
          <p:cNvPr id="9" name="Title 1" descr="DEN United Airlines Concourse B GOTF&#10;&#10;">
            <a:extLst>
              <a:ext uri="{FF2B5EF4-FFF2-40B4-BE49-F238E27FC236}">
                <a16:creationId xmlns:a16="http://schemas.microsoft.com/office/drawing/2014/main" id="{35E9F4FD-9252-AC07-9617-BD01AEDA40B4}"/>
              </a:ext>
            </a:extLst>
          </p:cNvPr>
          <p:cNvSpPr txBox="1">
            <a:spLocks/>
          </p:cNvSpPr>
          <p:nvPr/>
        </p:nvSpPr>
        <p:spPr>
          <a:xfrm>
            <a:off x="10166092" y="2736501"/>
            <a:ext cx="1646776" cy="1384995"/>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000" b="1" i="0" kern="1200">
                <a:solidFill>
                  <a:schemeClr val="tx1"/>
                </a:solidFill>
                <a:latin typeface="Bahnschrift" panose="020B0502040204020203" pitchFamily="34" charset="0"/>
                <a:ea typeface="+mj-ea"/>
                <a:cs typeface="Bahnschrift Light" panose="020F0302020204030204" pitchFamily="34" charset="0"/>
              </a:defRPr>
            </a:lvl1pPr>
          </a:lstStyle>
          <a:p>
            <a:r>
              <a:rPr lang="en-US" sz="2000" dirty="0">
                <a:solidFill>
                  <a:schemeClr val="tx2"/>
                </a:solidFill>
              </a:rPr>
              <a:t>DEN United Airlines Concourse B GOTF</a:t>
            </a:r>
          </a:p>
          <a:p>
            <a:endParaRPr lang="en-US" sz="2000" dirty="0">
              <a:solidFill>
                <a:schemeClr val="tx2"/>
              </a:solidFill>
            </a:endParaRPr>
          </a:p>
        </p:txBody>
      </p:sp>
      <p:graphicFrame>
        <p:nvGraphicFramePr>
          <p:cNvPr id="16" name="Table 15">
            <a:extLst>
              <a:ext uri="{FF2B5EF4-FFF2-40B4-BE49-F238E27FC236}">
                <a16:creationId xmlns:a16="http://schemas.microsoft.com/office/drawing/2014/main" id="{5F2036EE-323E-91A0-2BA2-D53F2ACA98E2}"/>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069952147"/>
              </p:ext>
            </p:extLst>
          </p:nvPr>
        </p:nvGraphicFramePr>
        <p:xfrm>
          <a:off x="8118543" y="4643184"/>
          <a:ext cx="3419932" cy="1971040"/>
        </p:xfrm>
        <a:graphic>
          <a:graphicData uri="http://schemas.openxmlformats.org/drawingml/2006/table">
            <a:tbl>
              <a:tblPr firstRow="1">
                <a:tableStyleId>{5C22544A-7EE6-4342-B048-85BDC9FD1C3A}</a:tableStyleId>
              </a:tblPr>
              <a:tblGrid>
                <a:gridCol w="3419932">
                  <a:extLst>
                    <a:ext uri="{9D8B030D-6E8A-4147-A177-3AD203B41FA5}">
                      <a16:colId xmlns:a16="http://schemas.microsoft.com/office/drawing/2014/main" val="2686196899"/>
                    </a:ext>
                  </a:extLst>
                </a:gridCol>
              </a:tblGrid>
              <a:tr h="182880">
                <a:tc>
                  <a:txBody>
                    <a:bodyPr/>
                    <a:lstStyle/>
                    <a:p>
                      <a:endParaRPr lang="en-US" sz="1800" b="1" i="0" dirty="0">
                        <a:latin typeface="Bahnschrift" panose="020B0502040204020203" pitchFamily="34" charset="0"/>
                        <a:cs typeface="Bahnschrift Light" panose="020F03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2244307"/>
                  </a:ext>
                </a:extLst>
              </a:tr>
              <a:tr h="182880">
                <a:tc>
                  <a:txBody>
                    <a:bodyPr/>
                    <a:lstStyle/>
                    <a:p>
                      <a:r>
                        <a:rPr lang="en-US" sz="1800" b="1" i="0" dirty="0">
                          <a:latin typeface="Bahnschrift" panose="020B0502040204020203" pitchFamily="34" charset="0"/>
                          <a:cs typeface="Bahnschrift Light" panose="020F0302020204030204" pitchFamily="34" charset="0"/>
                        </a:rPr>
                        <a:t>Highlights</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48783604"/>
                  </a:ext>
                </a:extLst>
              </a:tr>
              <a:tr h="228600">
                <a:tc>
                  <a:txBody>
                    <a:bodyPr/>
                    <a:lstStyle/>
                    <a:p>
                      <a:pPr marL="296333" indent="-285750">
                        <a:spcBef>
                          <a:spcPts val="33"/>
                        </a:spcBef>
                        <a:buFont typeface="Arial" panose="020B0604020202020204" pitchFamily="34" charset="0"/>
                        <a:buChar char="•"/>
                      </a:pPr>
                      <a:r>
                        <a:rPr lang="en-US" sz="1800" spc="-33" dirty="0">
                          <a:solidFill>
                            <a:srgbClr val="231F20"/>
                          </a:solidFill>
                          <a:latin typeface="+mn-lt"/>
                          <a:cs typeface="Calibri"/>
                        </a:rPr>
                        <a:t>Modernization</a:t>
                      </a:r>
                      <a:r>
                        <a:rPr lang="en-US" sz="1800" spc="-12" dirty="0">
                          <a:solidFill>
                            <a:srgbClr val="231F20"/>
                          </a:solidFill>
                          <a:latin typeface="+mn-lt"/>
                          <a:cs typeface="Calibri"/>
                        </a:rPr>
                        <a:t> </a:t>
                      </a:r>
                      <a:r>
                        <a:rPr lang="en-US" sz="1800" dirty="0">
                          <a:solidFill>
                            <a:srgbClr val="231F20"/>
                          </a:solidFill>
                          <a:latin typeface="+mn-lt"/>
                          <a:cs typeface="Calibri"/>
                        </a:rPr>
                        <a:t>of</a:t>
                      </a:r>
                      <a:r>
                        <a:rPr lang="en-US" sz="1800" spc="-12" dirty="0">
                          <a:solidFill>
                            <a:srgbClr val="231F20"/>
                          </a:solidFill>
                          <a:latin typeface="+mn-lt"/>
                          <a:cs typeface="Calibri"/>
                        </a:rPr>
                        <a:t> </a:t>
                      </a:r>
                      <a:r>
                        <a:rPr lang="en-US" sz="1800" dirty="0">
                          <a:solidFill>
                            <a:srgbClr val="231F20"/>
                          </a:solidFill>
                          <a:latin typeface="+mn-lt"/>
                          <a:cs typeface="Calibri"/>
                        </a:rPr>
                        <a:t>55</a:t>
                      </a:r>
                      <a:r>
                        <a:rPr lang="en-US" sz="1800" spc="-12" dirty="0">
                          <a:solidFill>
                            <a:srgbClr val="231F20"/>
                          </a:solidFill>
                          <a:latin typeface="+mn-lt"/>
                          <a:cs typeface="Calibri"/>
                        </a:rPr>
                        <a:t> </a:t>
                      </a:r>
                      <a:r>
                        <a:rPr lang="en-US" sz="1800" dirty="0">
                          <a:solidFill>
                            <a:srgbClr val="231F20"/>
                          </a:solidFill>
                          <a:latin typeface="+mn-lt"/>
                          <a:cs typeface="Calibri"/>
                        </a:rPr>
                        <a:t>flight</a:t>
                      </a:r>
                      <a:r>
                        <a:rPr lang="en-US" sz="1800" spc="-12" dirty="0">
                          <a:solidFill>
                            <a:srgbClr val="231F20"/>
                          </a:solidFill>
                          <a:latin typeface="+mn-lt"/>
                          <a:cs typeface="Calibri"/>
                        </a:rPr>
                        <a:t> </a:t>
                      </a:r>
                      <a:r>
                        <a:rPr lang="en-US" sz="1800" dirty="0">
                          <a:solidFill>
                            <a:srgbClr val="231F20"/>
                          </a:solidFill>
                          <a:latin typeface="+mn-lt"/>
                          <a:cs typeface="Calibri"/>
                        </a:rPr>
                        <a:t>hold</a:t>
                      </a:r>
                      <a:r>
                        <a:rPr lang="en-US" sz="1800" spc="-12" dirty="0">
                          <a:solidFill>
                            <a:srgbClr val="231F20"/>
                          </a:solidFill>
                          <a:latin typeface="+mn-lt"/>
                          <a:cs typeface="Calibri"/>
                        </a:rPr>
                        <a:t> </a:t>
                      </a:r>
                      <a:r>
                        <a:rPr lang="en-US" sz="1800" spc="-8" dirty="0">
                          <a:solidFill>
                            <a:srgbClr val="231F20"/>
                          </a:solidFill>
                          <a:latin typeface="+mn-lt"/>
                          <a:cs typeface="Calibri"/>
                        </a:rPr>
                        <a:t>rooms</a:t>
                      </a:r>
                      <a:endParaRPr lang="en-US" sz="1800" dirty="0">
                        <a:latin typeface="+mn-lt"/>
                        <a:cs typeface="Calibri"/>
                      </a:endParaRPr>
                    </a:p>
                    <a:p>
                      <a:pPr marL="296333" indent="-285750">
                        <a:spcBef>
                          <a:spcPts val="200"/>
                        </a:spcBef>
                        <a:buFont typeface="Arial" panose="020B0604020202020204" pitchFamily="34" charset="0"/>
                        <a:buChar char="•"/>
                      </a:pPr>
                      <a:r>
                        <a:rPr lang="en-US" sz="1800" dirty="0">
                          <a:latin typeface="+mn-lt"/>
                          <a:cs typeface="Calibri"/>
                        </a:rPr>
                        <a:t>$34 million</a:t>
                      </a:r>
                    </a:p>
                    <a:p>
                      <a:pPr marL="296333" indent="-285750">
                        <a:spcBef>
                          <a:spcPts val="200"/>
                        </a:spcBef>
                        <a:buFont typeface="Arial" panose="020B0604020202020204" pitchFamily="34" charset="0"/>
                        <a:buChar char="•"/>
                      </a:pPr>
                      <a:r>
                        <a:rPr lang="en-US" sz="1800" b="1" spc="-8" dirty="0">
                          <a:solidFill>
                            <a:srgbClr val="231F20"/>
                          </a:solidFill>
                          <a:latin typeface="+mn-lt"/>
                          <a:cs typeface="Calibri"/>
                        </a:rPr>
                        <a:t>Achieved over 40%</a:t>
                      </a:r>
                      <a:r>
                        <a:rPr lang="en-US" sz="1800" b="1" spc="54" dirty="0">
                          <a:solidFill>
                            <a:srgbClr val="231F20"/>
                          </a:solidFill>
                          <a:latin typeface="+mn-lt"/>
                          <a:cs typeface="Calibri"/>
                        </a:rPr>
                        <a:t> </a:t>
                      </a:r>
                      <a:r>
                        <a:rPr lang="en-US" sz="1800" b="1" dirty="0">
                          <a:solidFill>
                            <a:srgbClr val="231F20"/>
                          </a:solidFill>
                          <a:latin typeface="+mn-lt"/>
                          <a:cs typeface="Calibri"/>
                        </a:rPr>
                        <a:t>diversity</a:t>
                      </a:r>
                      <a:r>
                        <a:rPr lang="en-US" sz="1800" b="1" spc="54" dirty="0">
                          <a:solidFill>
                            <a:srgbClr val="231F20"/>
                          </a:solidFill>
                          <a:latin typeface="+mn-lt"/>
                          <a:cs typeface="Calibri"/>
                        </a:rPr>
                        <a:t> </a:t>
                      </a:r>
                      <a:r>
                        <a:rPr lang="en-US" sz="1800" b="1" spc="-8" dirty="0">
                          <a:solidFill>
                            <a:srgbClr val="231F20"/>
                          </a:solidFill>
                          <a:latin typeface="+mn-lt"/>
                          <a:cs typeface="Calibri"/>
                        </a:rPr>
                        <a:t>participation</a:t>
                      </a:r>
                      <a:endParaRPr lang="en-US" sz="1800" dirty="0">
                        <a:latin typeface="+mn-lt"/>
                        <a:cs typeface="Calibri"/>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00454436"/>
                  </a:ext>
                </a:extLst>
              </a:tr>
            </a:tbl>
          </a:graphicData>
        </a:graphic>
      </p:graphicFrame>
      <p:pic>
        <p:nvPicPr>
          <p:cNvPr id="30" name="Picture 29">
            <a:extLst>
              <a:ext uri="{FF2B5EF4-FFF2-40B4-BE49-F238E27FC236}">
                <a16:creationId xmlns:a16="http://schemas.microsoft.com/office/drawing/2014/main" id="{A843482E-DFB3-5D45-9AB8-7502B7F26BD6}"/>
              </a:ext>
              <a:ext uri="{C183D7F6-B498-43B3-948B-1728B52AA6E4}">
                <adec:decorative xmlns:adec="http://schemas.microsoft.com/office/drawing/2017/decorative" val="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15364" y="2370071"/>
            <a:ext cx="1848450" cy="2011982"/>
          </a:xfrm>
          <a:prstGeom prst="rect">
            <a:avLst/>
          </a:prstGeom>
        </p:spPr>
      </p:pic>
      <p:graphicFrame>
        <p:nvGraphicFramePr>
          <p:cNvPr id="32" name="Table 31">
            <a:extLst>
              <a:ext uri="{FF2B5EF4-FFF2-40B4-BE49-F238E27FC236}">
                <a16:creationId xmlns:a16="http://schemas.microsoft.com/office/drawing/2014/main" id="{8FFB9D46-19DB-FC89-E225-D5B4759DAF4D}"/>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981896104"/>
              </p:ext>
            </p:extLst>
          </p:nvPr>
        </p:nvGraphicFramePr>
        <p:xfrm>
          <a:off x="491452" y="4696120"/>
          <a:ext cx="3419932" cy="1942211"/>
        </p:xfrm>
        <a:graphic>
          <a:graphicData uri="http://schemas.openxmlformats.org/drawingml/2006/table">
            <a:tbl>
              <a:tblPr firstRow="1">
                <a:tableStyleId>{5C22544A-7EE6-4342-B048-85BDC9FD1C3A}</a:tableStyleId>
              </a:tblPr>
              <a:tblGrid>
                <a:gridCol w="3419932">
                  <a:extLst>
                    <a:ext uri="{9D8B030D-6E8A-4147-A177-3AD203B41FA5}">
                      <a16:colId xmlns:a16="http://schemas.microsoft.com/office/drawing/2014/main" val="2686196899"/>
                    </a:ext>
                  </a:extLst>
                </a:gridCol>
              </a:tblGrid>
              <a:tr h="182880">
                <a:tc>
                  <a:txBody>
                    <a:bodyPr/>
                    <a:lstStyle/>
                    <a:p>
                      <a:endParaRPr lang="en-US" sz="1800" b="1" i="0" dirty="0">
                        <a:latin typeface="Bahnschrift" panose="020B0502040204020203" pitchFamily="34" charset="0"/>
                        <a:cs typeface="Bahnschrift Light" panose="020F0302020204030204" pitchFamily="34" charset="0"/>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616659"/>
                  </a:ext>
                </a:extLst>
              </a:tr>
              <a:tr h="182880">
                <a:tc>
                  <a:txBody>
                    <a:bodyPr/>
                    <a:lstStyle/>
                    <a:p>
                      <a:r>
                        <a:rPr lang="en-US" sz="1800" b="1" i="0" dirty="0">
                          <a:latin typeface="Bahnschrift" panose="020B0502040204020203" pitchFamily="34" charset="0"/>
                          <a:cs typeface="Bahnschrift Light" panose="020F0302020204030204" pitchFamily="34" charset="0"/>
                        </a:rPr>
                        <a:t>Highlights</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48783604"/>
                  </a:ext>
                </a:extLst>
              </a:tr>
              <a:tr h="228600">
                <a:tc>
                  <a:txBody>
                    <a:bodyPr/>
                    <a:lstStyle/>
                    <a:p>
                      <a:pPr marL="296333" indent="-285750">
                        <a:spcBef>
                          <a:spcPts val="33"/>
                        </a:spcBef>
                        <a:buFont typeface="Arial" panose="020B0604020202020204" pitchFamily="34" charset="0"/>
                        <a:buChar char="•"/>
                      </a:pPr>
                      <a:r>
                        <a:rPr lang="en-US" sz="1800" spc="-21" dirty="0">
                          <a:solidFill>
                            <a:srgbClr val="231F20"/>
                          </a:solidFill>
                          <a:latin typeface="+mn-lt"/>
                          <a:cs typeface="Calibri"/>
                        </a:rPr>
                        <a:t>10,000</a:t>
                      </a:r>
                      <a:r>
                        <a:rPr lang="en-US" sz="1800" spc="8" dirty="0">
                          <a:solidFill>
                            <a:srgbClr val="231F20"/>
                          </a:solidFill>
                          <a:latin typeface="+mn-lt"/>
                          <a:cs typeface="Calibri"/>
                        </a:rPr>
                        <a:t> </a:t>
                      </a:r>
                      <a:r>
                        <a:rPr lang="en-US" sz="1800" spc="117" dirty="0">
                          <a:solidFill>
                            <a:srgbClr val="231F20"/>
                          </a:solidFill>
                          <a:latin typeface="+mn-lt"/>
                          <a:cs typeface="Calibri"/>
                        </a:rPr>
                        <a:t>SF</a:t>
                      </a:r>
                      <a:r>
                        <a:rPr lang="en-US" sz="1800" spc="8" dirty="0">
                          <a:solidFill>
                            <a:srgbClr val="231F20"/>
                          </a:solidFill>
                          <a:latin typeface="+mn-lt"/>
                          <a:cs typeface="Calibri"/>
                        </a:rPr>
                        <a:t> marketplace in Concourse C</a:t>
                      </a:r>
                      <a:endParaRPr lang="en-US" sz="1800" dirty="0">
                        <a:latin typeface="+mn-lt"/>
                        <a:cs typeface="Calibri"/>
                      </a:endParaRPr>
                    </a:p>
                    <a:p>
                      <a:pPr marL="296333" marR="4233" indent="-285750">
                        <a:lnSpc>
                          <a:spcPct val="104200"/>
                        </a:lnSpc>
                        <a:buFont typeface="Arial" panose="020B0604020202020204" pitchFamily="34" charset="0"/>
                        <a:buChar char="•"/>
                      </a:pPr>
                      <a:r>
                        <a:rPr lang="en-US" sz="1800" dirty="0">
                          <a:latin typeface="+mn-lt"/>
                          <a:cs typeface="Calibri"/>
                        </a:rPr>
                        <a:t>$10.5 million</a:t>
                      </a:r>
                    </a:p>
                    <a:p>
                      <a:pPr marL="296333" marR="4233" indent="-285750">
                        <a:lnSpc>
                          <a:spcPct val="104200"/>
                        </a:lnSpc>
                        <a:buFont typeface="Arial" panose="020B0604020202020204" pitchFamily="34" charset="0"/>
                        <a:buChar char="•"/>
                      </a:pPr>
                      <a:r>
                        <a:rPr lang="en-US" sz="1800" dirty="0">
                          <a:latin typeface="+mn-lt"/>
                          <a:cs typeface="Calibri"/>
                        </a:rPr>
                        <a:t>Restaurants: Marczyk, </a:t>
                      </a:r>
                      <a:r>
                        <a:rPr lang="en-US" sz="1800" dirty="0" err="1">
                          <a:latin typeface="+mn-lt"/>
                          <a:cs typeface="Calibri"/>
                        </a:rPr>
                        <a:t>Teatulia</a:t>
                      </a:r>
                      <a:r>
                        <a:rPr lang="en-US" sz="1800" dirty="0">
                          <a:latin typeface="+mn-lt"/>
                          <a:cs typeface="Calibri"/>
                        </a:rPr>
                        <a:t>, and </a:t>
                      </a:r>
                      <a:r>
                        <a:rPr lang="en-US" sz="1800" dirty="0" err="1">
                          <a:latin typeface="+mn-lt"/>
                          <a:cs typeface="Calibri"/>
                        </a:rPr>
                        <a:t>Cholon</a:t>
                      </a:r>
                      <a:endParaRPr lang="en-US" sz="1800" dirty="0">
                        <a:latin typeface="+mn-lt"/>
                        <a:cs typeface="Calibri"/>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00454436"/>
                  </a:ext>
                </a:extLst>
              </a:tr>
            </a:tbl>
          </a:graphicData>
        </a:graphic>
      </p:graphicFrame>
    </p:spTree>
    <p:extLst>
      <p:ext uri="{BB962C8B-B14F-4D97-AF65-F5344CB8AC3E}">
        <p14:creationId xmlns:p14="http://schemas.microsoft.com/office/powerpoint/2010/main" val="27056041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9181EB13-DB10-2BB1-8818-173CD22D09A8}"/>
              </a:ext>
              <a:ext uri="{C183D7F6-B498-43B3-948B-1728B52AA6E4}">
                <adec:decorative xmlns:adec="http://schemas.microsoft.com/office/drawing/2017/decorative" val="1"/>
              </a:ext>
            </a:extLst>
          </p:cNvPr>
          <p:cNvSpPr/>
          <p:nvPr/>
        </p:nvSpPr>
        <p:spPr>
          <a:xfrm>
            <a:off x="0" y="-49777"/>
            <a:ext cx="12209641" cy="4042632"/>
          </a:xfrm>
          <a:prstGeom prst="rect">
            <a:avLst/>
          </a:prstGeom>
          <a:solidFill>
            <a:srgbClr val="00356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ea typeface="Calibri"/>
              <a:cs typeface="Calibri"/>
            </a:endParaRPr>
          </a:p>
        </p:txBody>
      </p:sp>
      <p:sp>
        <p:nvSpPr>
          <p:cNvPr id="3" name="Title 2">
            <a:extLst>
              <a:ext uri="{FF2B5EF4-FFF2-40B4-BE49-F238E27FC236}">
                <a16:creationId xmlns:a16="http://schemas.microsoft.com/office/drawing/2014/main" id="{3572D3B0-6C31-A000-C3D9-8C8399F8C3E5}"/>
              </a:ext>
              <a:ext uri="{C183D7F6-B498-43B3-948B-1728B52AA6E4}">
                <adec:decorative xmlns:adec="http://schemas.microsoft.com/office/drawing/2017/decorative" val="1"/>
              </a:ext>
            </a:extLst>
          </p:cNvPr>
          <p:cNvSpPr>
            <a:spLocks noGrp="1"/>
          </p:cNvSpPr>
          <p:nvPr>
            <p:ph type="title"/>
          </p:nvPr>
        </p:nvSpPr>
        <p:spPr/>
        <p:txBody>
          <a:bodyPr/>
          <a:lstStyle/>
          <a:p>
            <a:r>
              <a:rPr lang="en-US" dirty="0">
                <a:solidFill>
                  <a:schemeClr val="bg1"/>
                </a:solidFill>
              </a:rPr>
              <a:t>Work with Swinerton</a:t>
            </a:r>
          </a:p>
        </p:txBody>
      </p:sp>
      <p:sp>
        <p:nvSpPr>
          <p:cNvPr id="13" name="Text Placeholder 12">
            <a:extLst>
              <a:ext uri="{FF2B5EF4-FFF2-40B4-BE49-F238E27FC236}">
                <a16:creationId xmlns:a16="http://schemas.microsoft.com/office/drawing/2014/main" id="{9CE21DAD-1480-EB55-37A4-B72FE03B13D5}"/>
              </a:ext>
              <a:ext uri="{C183D7F6-B498-43B3-948B-1728B52AA6E4}">
                <adec:decorative xmlns:adec="http://schemas.microsoft.com/office/drawing/2017/decorative" val="1"/>
              </a:ext>
            </a:extLst>
          </p:cNvPr>
          <p:cNvSpPr>
            <a:spLocks noGrp="1"/>
          </p:cNvSpPr>
          <p:nvPr>
            <p:ph type="body" sz="quarter" idx="11"/>
          </p:nvPr>
        </p:nvSpPr>
        <p:spPr>
          <a:xfrm>
            <a:off x="508905" y="1406851"/>
            <a:ext cx="6259967" cy="2265236"/>
          </a:xfrm>
        </p:spPr>
        <p:txBody>
          <a:bodyPr/>
          <a:lstStyle/>
          <a:p>
            <a:pPr marL="457200" indent="-457200">
              <a:buFont typeface="+mj-lt"/>
              <a:buAutoNum type="arabicPeriod"/>
            </a:pPr>
            <a:r>
              <a:rPr lang="en-US" dirty="0">
                <a:solidFill>
                  <a:schemeClr val="bg1"/>
                </a:solidFill>
                <a:latin typeface="Bahnschrift" panose="020B0502040204020203" pitchFamily="34" charset="0"/>
              </a:rPr>
              <a:t>Prequalification &amp; Master Services Agreements</a:t>
            </a:r>
          </a:p>
          <a:p>
            <a:pPr marL="457200" indent="-457200">
              <a:buFont typeface="+mj-lt"/>
              <a:buAutoNum type="arabicPeriod"/>
            </a:pPr>
            <a:r>
              <a:rPr lang="en-US" dirty="0">
                <a:solidFill>
                  <a:schemeClr val="bg1"/>
                </a:solidFill>
                <a:latin typeface="Bahnschrift" panose="020B0502040204020203" pitchFamily="34" charset="0"/>
              </a:rPr>
              <a:t>Bid Solicitation via Building Connected </a:t>
            </a:r>
          </a:p>
          <a:p>
            <a:pPr marL="914400" lvl="1" indent="-457200">
              <a:buFont typeface="Arial" panose="020B0604020202020204" pitchFamily="34" charset="0"/>
              <a:buChar char="•"/>
            </a:pPr>
            <a:r>
              <a:rPr lang="en-US" sz="1800" dirty="0">
                <a:solidFill>
                  <a:schemeClr val="bg1"/>
                </a:solidFill>
              </a:rPr>
              <a:t>Offer trade specific pre-bid meetings </a:t>
            </a:r>
          </a:p>
          <a:p>
            <a:pPr marL="914400" lvl="1" indent="-457200">
              <a:buFont typeface="Arial" panose="020B0604020202020204" pitchFamily="34" charset="0"/>
              <a:buChar char="•"/>
            </a:pPr>
            <a:r>
              <a:rPr lang="en-US" sz="1800" dirty="0">
                <a:solidFill>
                  <a:schemeClr val="bg1"/>
                </a:solidFill>
              </a:rPr>
              <a:t>Pre-award and pre-work meetings </a:t>
            </a:r>
          </a:p>
          <a:p>
            <a:pPr marL="914400" lvl="1" indent="-457200">
              <a:buFont typeface="Arial" panose="020B0604020202020204" pitchFamily="34" charset="0"/>
              <a:buChar char="•"/>
            </a:pPr>
            <a:r>
              <a:rPr lang="en-US" sz="1800" dirty="0">
                <a:solidFill>
                  <a:schemeClr val="bg1"/>
                </a:solidFill>
              </a:rPr>
              <a:t>Post-bid debriefing opportunities</a:t>
            </a:r>
          </a:p>
          <a:p>
            <a:pPr marL="457200" indent="-457200">
              <a:buFont typeface="+mj-lt"/>
              <a:buAutoNum type="arabicPeriod"/>
            </a:pPr>
            <a:r>
              <a:rPr lang="en-US" dirty="0">
                <a:solidFill>
                  <a:schemeClr val="bg1"/>
                </a:solidFill>
                <a:latin typeface="Bahnschrift" panose="020B0502040204020203" pitchFamily="34" charset="0"/>
              </a:rPr>
              <a:t>Quick Pay Options</a:t>
            </a:r>
          </a:p>
        </p:txBody>
      </p:sp>
      <p:sp>
        <p:nvSpPr>
          <p:cNvPr id="30" name="Text Placeholder 12">
            <a:extLst>
              <a:ext uri="{FF2B5EF4-FFF2-40B4-BE49-F238E27FC236}">
                <a16:creationId xmlns:a16="http://schemas.microsoft.com/office/drawing/2014/main" id="{818B44AC-654F-B803-DE77-093C5D734E70}"/>
              </a:ext>
              <a:ext uri="{C183D7F6-B498-43B3-948B-1728B52AA6E4}">
                <adec:decorative xmlns:adec="http://schemas.microsoft.com/office/drawing/2017/decorative" val="1"/>
              </a:ext>
            </a:extLst>
          </p:cNvPr>
          <p:cNvSpPr txBox="1">
            <a:spLocks/>
          </p:cNvSpPr>
          <p:nvPr/>
        </p:nvSpPr>
        <p:spPr>
          <a:xfrm>
            <a:off x="508905" y="4264245"/>
            <a:ext cx="4402090" cy="329834"/>
          </a:xfrm>
          <a:prstGeom prst="rect">
            <a:avLst/>
          </a:prstGeom>
        </p:spPr>
        <p:txBody>
          <a:bodyPr vert="horz" wrap="square" lIns="0" tIns="0" rIns="0" bIns="0" rtlCol="0">
            <a:sp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bg2">
                    <a:lumMod val="25000"/>
                  </a:schemeClr>
                </a:solidFill>
                <a:latin typeface="Bahnschrift Light" panose="020B0502040204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2">
                    <a:lumMod val="25000"/>
                  </a:schemeClr>
                </a:solidFill>
                <a:latin typeface="Bahnschrift Light" panose="020B0502040204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2">
                    <a:lumMod val="25000"/>
                  </a:schemeClr>
                </a:solidFill>
                <a:latin typeface="Bahnschrift Light" panose="020B0502040204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03561"/>
                </a:solidFill>
                <a:latin typeface="Bahnschrift" panose="020B0502040204020203" pitchFamily="34" charset="0"/>
              </a:rPr>
              <a:t>Prequalification Evaluations</a:t>
            </a:r>
          </a:p>
        </p:txBody>
      </p:sp>
      <p:pic>
        <p:nvPicPr>
          <p:cNvPr id="22" name="object 25">
            <a:extLst>
              <a:ext uri="{FF2B5EF4-FFF2-40B4-BE49-F238E27FC236}">
                <a16:creationId xmlns:a16="http://schemas.microsoft.com/office/drawing/2014/main" id="{8545DEBD-F68E-4B92-D793-68923DD2CAE4}"/>
              </a:ext>
              <a:ext uri="{C183D7F6-B498-43B3-948B-1728B52AA6E4}">
                <adec:decorative xmlns:adec="http://schemas.microsoft.com/office/drawing/2017/decorative" val="1"/>
              </a:ext>
            </a:extLst>
          </p:cNvPr>
          <p:cNvPicPr/>
          <p:nvPr/>
        </p:nvPicPr>
        <p:blipFill>
          <a:blip r:embed="rId3" cstate="email">
            <a:extLst>
              <a:ext uri="{28A0092B-C50C-407E-A947-70E740481C1C}">
                <a14:useLocalDpi xmlns:a14="http://schemas.microsoft.com/office/drawing/2010/main"/>
              </a:ext>
            </a:extLst>
          </a:blip>
          <a:stretch>
            <a:fillRect/>
          </a:stretch>
        </p:blipFill>
        <p:spPr>
          <a:xfrm>
            <a:off x="413659" y="4886461"/>
            <a:ext cx="892078" cy="727060"/>
          </a:xfrm>
          <a:prstGeom prst="rect">
            <a:avLst/>
          </a:prstGeom>
        </p:spPr>
      </p:pic>
      <p:sp>
        <p:nvSpPr>
          <p:cNvPr id="31" name="Text Placeholder 12">
            <a:extLst>
              <a:ext uri="{FF2B5EF4-FFF2-40B4-BE49-F238E27FC236}">
                <a16:creationId xmlns:a16="http://schemas.microsoft.com/office/drawing/2014/main" id="{DD1FC8E5-AF24-BAAF-D2ED-5E0471DDF902}"/>
              </a:ext>
              <a:ext uri="{C183D7F6-B498-43B3-948B-1728B52AA6E4}">
                <adec:decorative xmlns:adec="http://schemas.microsoft.com/office/drawing/2017/decorative" val="1"/>
              </a:ext>
            </a:extLst>
          </p:cNvPr>
          <p:cNvSpPr txBox="1">
            <a:spLocks/>
          </p:cNvSpPr>
          <p:nvPr/>
        </p:nvSpPr>
        <p:spPr>
          <a:xfrm>
            <a:off x="358058" y="5625949"/>
            <a:ext cx="1172307" cy="329834"/>
          </a:xfrm>
          <a:prstGeom prst="rect">
            <a:avLst/>
          </a:prstGeom>
        </p:spPr>
        <p:txBody>
          <a:bodyPr vert="horz" wrap="square" lIns="0" tIns="0" rIns="0" bIns="0" rtlCol="0">
            <a:sp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bg2">
                    <a:lumMod val="25000"/>
                  </a:schemeClr>
                </a:solidFill>
                <a:latin typeface="Bahnschrift Light" panose="020B0502040204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2">
                    <a:lumMod val="25000"/>
                  </a:schemeClr>
                </a:solidFill>
                <a:latin typeface="Bahnschrift Light" panose="020B0502040204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2">
                    <a:lumMod val="25000"/>
                  </a:schemeClr>
                </a:solidFill>
                <a:latin typeface="Bahnschrift Light" panose="020B0502040204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rgbClr val="003561"/>
                </a:solidFill>
                <a:latin typeface="Bahnschrift" panose="020B0502040204020203" pitchFamily="34" charset="0"/>
              </a:rPr>
              <a:t>Financial</a:t>
            </a:r>
          </a:p>
        </p:txBody>
      </p:sp>
      <p:pic>
        <p:nvPicPr>
          <p:cNvPr id="21" name="object 24">
            <a:extLst>
              <a:ext uri="{FF2B5EF4-FFF2-40B4-BE49-F238E27FC236}">
                <a16:creationId xmlns:a16="http://schemas.microsoft.com/office/drawing/2014/main" id="{FBFC4C84-CB17-102D-73A1-E47B602028F6}"/>
              </a:ext>
              <a:ext uri="{C183D7F6-B498-43B3-948B-1728B52AA6E4}">
                <adec:decorative xmlns:adec="http://schemas.microsoft.com/office/drawing/2017/decorative" val="1"/>
              </a:ext>
            </a:extLst>
          </p:cNvPr>
          <p:cNvPicPr/>
          <p:nvPr/>
        </p:nvPicPr>
        <p:blipFill>
          <a:blip r:embed="rId4" cstate="email">
            <a:extLst>
              <a:ext uri="{28A0092B-C50C-407E-A947-70E740481C1C}">
                <a14:useLocalDpi xmlns:a14="http://schemas.microsoft.com/office/drawing/2010/main"/>
              </a:ext>
            </a:extLst>
          </a:blip>
          <a:stretch>
            <a:fillRect/>
          </a:stretch>
        </p:blipFill>
        <p:spPr>
          <a:xfrm>
            <a:off x="1798697" y="4886461"/>
            <a:ext cx="892090" cy="727058"/>
          </a:xfrm>
          <a:prstGeom prst="rect">
            <a:avLst/>
          </a:prstGeom>
        </p:spPr>
      </p:pic>
      <p:sp>
        <p:nvSpPr>
          <p:cNvPr id="33" name="Text Placeholder 12">
            <a:extLst>
              <a:ext uri="{FF2B5EF4-FFF2-40B4-BE49-F238E27FC236}">
                <a16:creationId xmlns:a16="http://schemas.microsoft.com/office/drawing/2014/main" id="{FD1147F4-8993-4C3B-018F-914884D0112B}"/>
              </a:ext>
              <a:ext uri="{C183D7F6-B498-43B3-948B-1728B52AA6E4}">
                <adec:decorative xmlns:adec="http://schemas.microsoft.com/office/drawing/2017/decorative" val="1"/>
              </a:ext>
            </a:extLst>
          </p:cNvPr>
          <p:cNvSpPr txBox="1">
            <a:spLocks/>
          </p:cNvSpPr>
          <p:nvPr/>
        </p:nvSpPr>
        <p:spPr>
          <a:xfrm>
            <a:off x="1694919" y="5619261"/>
            <a:ext cx="1172307" cy="329834"/>
          </a:xfrm>
          <a:prstGeom prst="rect">
            <a:avLst/>
          </a:prstGeom>
        </p:spPr>
        <p:txBody>
          <a:bodyPr vert="horz" wrap="square" lIns="0" tIns="0" rIns="0" bIns="0" rtlCol="0">
            <a:sp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bg2">
                    <a:lumMod val="25000"/>
                  </a:schemeClr>
                </a:solidFill>
                <a:latin typeface="Bahnschrift Light" panose="020B0502040204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2">
                    <a:lumMod val="25000"/>
                  </a:schemeClr>
                </a:solidFill>
                <a:latin typeface="Bahnschrift Light" panose="020B0502040204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2">
                    <a:lumMod val="25000"/>
                  </a:schemeClr>
                </a:solidFill>
                <a:latin typeface="Bahnschrift Light" panose="020B0502040204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rgbClr val="003561"/>
                </a:solidFill>
                <a:latin typeface="Bahnschrift" panose="020B0502040204020203" pitchFamily="34" charset="0"/>
              </a:rPr>
              <a:t>Bonding</a:t>
            </a:r>
          </a:p>
        </p:txBody>
      </p:sp>
      <p:pic>
        <p:nvPicPr>
          <p:cNvPr id="20" name="object 23">
            <a:extLst>
              <a:ext uri="{FF2B5EF4-FFF2-40B4-BE49-F238E27FC236}">
                <a16:creationId xmlns:a16="http://schemas.microsoft.com/office/drawing/2014/main" id="{F4762989-413B-C93E-E13F-409BCDE3460A}"/>
              </a:ext>
              <a:ext uri="{C183D7F6-B498-43B3-948B-1728B52AA6E4}">
                <adec:decorative xmlns:adec="http://schemas.microsoft.com/office/drawing/2017/decorative" val="1"/>
              </a:ext>
            </a:extLst>
          </p:cNvPr>
          <p:cNvPicPr/>
          <p:nvPr/>
        </p:nvPicPr>
        <p:blipFill>
          <a:blip r:embed="rId5" cstate="email">
            <a:extLst>
              <a:ext uri="{28A0092B-C50C-407E-A947-70E740481C1C}">
                <a14:useLocalDpi xmlns:a14="http://schemas.microsoft.com/office/drawing/2010/main"/>
              </a:ext>
            </a:extLst>
          </a:blip>
          <a:stretch>
            <a:fillRect/>
          </a:stretch>
        </p:blipFill>
        <p:spPr>
          <a:xfrm>
            <a:off x="3231400" y="4889493"/>
            <a:ext cx="763624" cy="643076"/>
          </a:xfrm>
          <a:prstGeom prst="rect">
            <a:avLst/>
          </a:prstGeom>
        </p:spPr>
      </p:pic>
      <p:sp>
        <p:nvSpPr>
          <p:cNvPr id="34" name="Text Placeholder 12">
            <a:extLst>
              <a:ext uri="{FF2B5EF4-FFF2-40B4-BE49-F238E27FC236}">
                <a16:creationId xmlns:a16="http://schemas.microsoft.com/office/drawing/2014/main" id="{170007BD-82EC-957F-E8E9-5027693A42AF}"/>
              </a:ext>
              <a:ext uri="{C183D7F6-B498-43B3-948B-1728B52AA6E4}">
                <adec:decorative xmlns:adec="http://schemas.microsoft.com/office/drawing/2017/decorative" val="1"/>
              </a:ext>
            </a:extLst>
          </p:cNvPr>
          <p:cNvSpPr txBox="1">
            <a:spLocks/>
          </p:cNvSpPr>
          <p:nvPr/>
        </p:nvSpPr>
        <p:spPr>
          <a:xfrm>
            <a:off x="3027059" y="5599244"/>
            <a:ext cx="1172307" cy="329834"/>
          </a:xfrm>
          <a:prstGeom prst="rect">
            <a:avLst/>
          </a:prstGeom>
        </p:spPr>
        <p:txBody>
          <a:bodyPr vert="horz" wrap="square" lIns="0" tIns="0" rIns="0" bIns="0" rtlCol="0">
            <a:sp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bg2">
                    <a:lumMod val="25000"/>
                  </a:schemeClr>
                </a:solidFill>
                <a:latin typeface="Bahnschrift Light" panose="020B0502040204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2">
                    <a:lumMod val="25000"/>
                  </a:schemeClr>
                </a:solidFill>
                <a:latin typeface="Bahnschrift Light" panose="020B0502040204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2">
                    <a:lumMod val="25000"/>
                  </a:schemeClr>
                </a:solidFill>
                <a:latin typeface="Bahnschrift Light" panose="020B0502040204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rgbClr val="003561"/>
                </a:solidFill>
                <a:latin typeface="Bahnschrift" panose="020B0502040204020203" pitchFamily="34" charset="0"/>
              </a:rPr>
              <a:t>Insurance</a:t>
            </a:r>
          </a:p>
        </p:txBody>
      </p:sp>
      <p:pic>
        <p:nvPicPr>
          <p:cNvPr id="19" name="object 22">
            <a:extLst>
              <a:ext uri="{FF2B5EF4-FFF2-40B4-BE49-F238E27FC236}">
                <a16:creationId xmlns:a16="http://schemas.microsoft.com/office/drawing/2014/main" id="{B68E173F-C6CA-C49F-C4FE-0A1B452002A8}"/>
              </a:ext>
              <a:ext uri="{C183D7F6-B498-43B3-948B-1728B52AA6E4}">
                <adec:decorative xmlns:adec="http://schemas.microsoft.com/office/drawing/2017/decorative" val="1"/>
              </a:ext>
            </a:extLst>
          </p:cNvPr>
          <p:cNvPicPr/>
          <p:nvPr/>
        </p:nvPicPr>
        <p:blipFill>
          <a:blip r:embed="rId6" cstate="email">
            <a:extLst>
              <a:ext uri="{28A0092B-C50C-407E-A947-70E740481C1C}">
                <a14:useLocalDpi xmlns:a14="http://schemas.microsoft.com/office/drawing/2010/main"/>
              </a:ext>
            </a:extLst>
          </a:blip>
          <a:stretch>
            <a:fillRect/>
          </a:stretch>
        </p:blipFill>
        <p:spPr>
          <a:xfrm>
            <a:off x="4532708" y="4815692"/>
            <a:ext cx="892084" cy="727058"/>
          </a:xfrm>
          <a:prstGeom prst="rect">
            <a:avLst/>
          </a:prstGeom>
        </p:spPr>
      </p:pic>
      <p:sp>
        <p:nvSpPr>
          <p:cNvPr id="36" name="Text Placeholder 12">
            <a:extLst>
              <a:ext uri="{FF2B5EF4-FFF2-40B4-BE49-F238E27FC236}">
                <a16:creationId xmlns:a16="http://schemas.microsoft.com/office/drawing/2014/main" id="{DA959A82-3ABB-1474-D226-F7CC0DB2B79D}"/>
              </a:ext>
              <a:ext uri="{C183D7F6-B498-43B3-948B-1728B52AA6E4}">
                <adec:decorative xmlns:adec="http://schemas.microsoft.com/office/drawing/2017/decorative" val="1"/>
              </a:ext>
            </a:extLst>
          </p:cNvPr>
          <p:cNvSpPr txBox="1">
            <a:spLocks/>
          </p:cNvSpPr>
          <p:nvPr/>
        </p:nvSpPr>
        <p:spPr>
          <a:xfrm>
            <a:off x="4302049" y="5598610"/>
            <a:ext cx="1353403" cy="329834"/>
          </a:xfrm>
          <a:prstGeom prst="rect">
            <a:avLst/>
          </a:prstGeom>
        </p:spPr>
        <p:txBody>
          <a:bodyPr vert="horz" wrap="square" lIns="0" tIns="0" rIns="0" bIns="0" rtlCol="0">
            <a:sp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bg2">
                    <a:lumMod val="25000"/>
                  </a:schemeClr>
                </a:solidFill>
                <a:latin typeface="Bahnschrift Light" panose="020B0502040204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2">
                    <a:lumMod val="25000"/>
                  </a:schemeClr>
                </a:solidFill>
                <a:latin typeface="Bahnschrift Light" panose="020B0502040204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2">
                    <a:lumMod val="25000"/>
                  </a:schemeClr>
                </a:solidFill>
                <a:latin typeface="Bahnschrift Light" panose="020B0502040204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rgbClr val="003561"/>
                </a:solidFill>
                <a:latin typeface="Bahnschrift" panose="020B0502040204020203" pitchFamily="34" charset="0"/>
              </a:rPr>
              <a:t>Safety</a:t>
            </a:r>
          </a:p>
        </p:txBody>
      </p:sp>
      <p:pic>
        <p:nvPicPr>
          <p:cNvPr id="18" name="object 21">
            <a:extLst>
              <a:ext uri="{FF2B5EF4-FFF2-40B4-BE49-F238E27FC236}">
                <a16:creationId xmlns:a16="http://schemas.microsoft.com/office/drawing/2014/main" id="{5EF08547-0108-2D37-6188-E1FAF83A7652}"/>
              </a:ext>
              <a:ext uri="{C183D7F6-B498-43B3-948B-1728B52AA6E4}">
                <adec:decorative xmlns:adec="http://schemas.microsoft.com/office/drawing/2017/decorative" val="1"/>
              </a:ext>
            </a:extLst>
          </p:cNvPr>
          <p:cNvPicPr/>
          <p:nvPr/>
        </p:nvPicPr>
        <p:blipFill>
          <a:blip r:embed="rId7" cstate="email">
            <a:extLst>
              <a:ext uri="{28A0092B-C50C-407E-A947-70E740481C1C}">
                <a14:useLocalDpi xmlns:a14="http://schemas.microsoft.com/office/drawing/2010/main"/>
              </a:ext>
            </a:extLst>
          </a:blip>
          <a:stretch>
            <a:fillRect/>
          </a:stretch>
        </p:blipFill>
        <p:spPr>
          <a:xfrm>
            <a:off x="6090511" y="4795998"/>
            <a:ext cx="892078" cy="727042"/>
          </a:xfrm>
          <a:prstGeom prst="rect">
            <a:avLst/>
          </a:prstGeom>
        </p:spPr>
      </p:pic>
      <p:sp>
        <p:nvSpPr>
          <p:cNvPr id="35" name="Text Placeholder 12">
            <a:extLst>
              <a:ext uri="{FF2B5EF4-FFF2-40B4-BE49-F238E27FC236}">
                <a16:creationId xmlns:a16="http://schemas.microsoft.com/office/drawing/2014/main" id="{583722B0-91B4-3687-E30D-1AD334AAE4CA}"/>
              </a:ext>
              <a:ext uri="{C183D7F6-B498-43B3-948B-1728B52AA6E4}">
                <adec:decorative xmlns:adec="http://schemas.microsoft.com/office/drawing/2017/decorative" val="1"/>
              </a:ext>
            </a:extLst>
          </p:cNvPr>
          <p:cNvSpPr txBox="1">
            <a:spLocks/>
          </p:cNvSpPr>
          <p:nvPr/>
        </p:nvSpPr>
        <p:spPr>
          <a:xfrm>
            <a:off x="5687124" y="5598610"/>
            <a:ext cx="1698853" cy="329834"/>
          </a:xfrm>
          <a:prstGeom prst="rect">
            <a:avLst/>
          </a:prstGeom>
        </p:spPr>
        <p:txBody>
          <a:bodyPr vert="horz" wrap="square" lIns="0" tIns="0" rIns="0" bIns="0" rtlCol="0">
            <a:sp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bg2">
                    <a:lumMod val="25000"/>
                  </a:schemeClr>
                </a:solidFill>
                <a:latin typeface="Bahnschrift Light" panose="020B0502040204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2">
                    <a:lumMod val="25000"/>
                  </a:schemeClr>
                </a:solidFill>
                <a:latin typeface="Bahnschrift Light" panose="020B0502040204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2">
                    <a:lumMod val="25000"/>
                  </a:schemeClr>
                </a:solidFill>
                <a:latin typeface="Bahnschrift Light" panose="020B0502040204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rgbClr val="003561"/>
                </a:solidFill>
                <a:latin typeface="Bahnschrift" panose="020B0502040204020203" pitchFamily="34" charset="0"/>
              </a:rPr>
              <a:t>Certifications</a:t>
            </a:r>
          </a:p>
        </p:txBody>
      </p:sp>
      <p:pic>
        <p:nvPicPr>
          <p:cNvPr id="24" name="object 27">
            <a:extLst>
              <a:ext uri="{FF2B5EF4-FFF2-40B4-BE49-F238E27FC236}">
                <a16:creationId xmlns:a16="http://schemas.microsoft.com/office/drawing/2014/main" id="{73BBA307-039D-7C51-8237-FB4A854BF70E}"/>
              </a:ext>
              <a:ext uri="{C183D7F6-B498-43B3-948B-1728B52AA6E4}">
                <adec:decorative xmlns:adec="http://schemas.microsoft.com/office/drawing/2017/decorative" val="1"/>
              </a:ext>
            </a:extLst>
          </p:cNvPr>
          <p:cNvPicPr/>
          <p:nvPr/>
        </p:nvPicPr>
        <p:blipFill>
          <a:blip r:embed="rId8" cstate="email">
            <a:extLst>
              <a:ext uri="{28A0092B-C50C-407E-A947-70E740481C1C}">
                <a14:useLocalDpi xmlns:a14="http://schemas.microsoft.com/office/drawing/2010/main"/>
              </a:ext>
            </a:extLst>
          </a:blip>
          <a:stretch>
            <a:fillRect/>
          </a:stretch>
        </p:blipFill>
        <p:spPr>
          <a:xfrm>
            <a:off x="7546594" y="4790600"/>
            <a:ext cx="892084" cy="727058"/>
          </a:xfrm>
          <a:prstGeom prst="rect">
            <a:avLst/>
          </a:prstGeom>
        </p:spPr>
      </p:pic>
      <p:sp>
        <p:nvSpPr>
          <p:cNvPr id="38" name="Text Placeholder 12">
            <a:extLst>
              <a:ext uri="{FF2B5EF4-FFF2-40B4-BE49-F238E27FC236}">
                <a16:creationId xmlns:a16="http://schemas.microsoft.com/office/drawing/2014/main" id="{C01F5CEA-8157-8AE6-91DC-93850337A818}"/>
              </a:ext>
              <a:ext uri="{C183D7F6-B498-43B3-948B-1728B52AA6E4}">
                <adec:decorative xmlns:adec="http://schemas.microsoft.com/office/drawing/2017/decorative" val="1"/>
              </a:ext>
            </a:extLst>
          </p:cNvPr>
          <p:cNvSpPr txBox="1">
            <a:spLocks/>
          </p:cNvSpPr>
          <p:nvPr/>
        </p:nvSpPr>
        <p:spPr>
          <a:xfrm>
            <a:off x="7473049" y="5598610"/>
            <a:ext cx="1172307" cy="329834"/>
          </a:xfrm>
          <a:prstGeom prst="rect">
            <a:avLst/>
          </a:prstGeom>
        </p:spPr>
        <p:txBody>
          <a:bodyPr vert="horz" wrap="square" lIns="0" tIns="0" rIns="0" bIns="0" rtlCol="0">
            <a:sp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bg2">
                    <a:lumMod val="25000"/>
                  </a:schemeClr>
                </a:solidFill>
                <a:latin typeface="Bahnschrift Light" panose="020B0502040204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2">
                    <a:lumMod val="25000"/>
                  </a:schemeClr>
                </a:solidFill>
                <a:latin typeface="Bahnschrift Light" panose="020B0502040204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2">
                    <a:lumMod val="25000"/>
                  </a:schemeClr>
                </a:solidFill>
                <a:latin typeface="Bahnschrift Light" panose="020B0502040204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rgbClr val="003561"/>
                </a:solidFill>
                <a:latin typeface="Bahnschrift" panose="020B0502040204020203" pitchFamily="34" charset="0"/>
              </a:rPr>
              <a:t>Credit</a:t>
            </a:r>
          </a:p>
        </p:txBody>
      </p:sp>
      <p:pic>
        <p:nvPicPr>
          <p:cNvPr id="26" name="object 29">
            <a:extLst>
              <a:ext uri="{FF2B5EF4-FFF2-40B4-BE49-F238E27FC236}">
                <a16:creationId xmlns:a16="http://schemas.microsoft.com/office/drawing/2014/main" id="{BA0CC560-AD5C-98B1-D97F-1888374A9105}"/>
              </a:ext>
              <a:ext uri="{C183D7F6-B498-43B3-948B-1728B52AA6E4}">
                <adec:decorative xmlns:adec="http://schemas.microsoft.com/office/drawing/2017/decorative" val="1"/>
              </a:ext>
            </a:extLst>
          </p:cNvPr>
          <p:cNvPicPr/>
          <p:nvPr/>
        </p:nvPicPr>
        <p:blipFill>
          <a:blip r:embed="rId9" cstate="email">
            <a:extLst>
              <a:ext uri="{28A0092B-C50C-407E-A947-70E740481C1C}">
                <a14:useLocalDpi xmlns:a14="http://schemas.microsoft.com/office/drawing/2010/main"/>
              </a:ext>
            </a:extLst>
          </a:blip>
          <a:stretch>
            <a:fillRect/>
          </a:stretch>
        </p:blipFill>
        <p:spPr>
          <a:xfrm>
            <a:off x="8651763" y="4775689"/>
            <a:ext cx="892080" cy="727058"/>
          </a:xfrm>
          <a:prstGeom prst="rect">
            <a:avLst/>
          </a:prstGeom>
        </p:spPr>
      </p:pic>
      <p:sp>
        <p:nvSpPr>
          <p:cNvPr id="37" name="Text Placeholder 12">
            <a:extLst>
              <a:ext uri="{FF2B5EF4-FFF2-40B4-BE49-F238E27FC236}">
                <a16:creationId xmlns:a16="http://schemas.microsoft.com/office/drawing/2014/main" id="{AC86A0F9-D46A-AD10-D56E-614ADADEC0EF}"/>
              </a:ext>
              <a:ext uri="{C183D7F6-B498-43B3-948B-1728B52AA6E4}">
                <adec:decorative xmlns:adec="http://schemas.microsoft.com/office/drawing/2017/decorative" val="1"/>
              </a:ext>
            </a:extLst>
          </p:cNvPr>
          <p:cNvSpPr txBox="1">
            <a:spLocks/>
          </p:cNvSpPr>
          <p:nvPr/>
        </p:nvSpPr>
        <p:spPr>
          <a:xfrm>
            <a:off x="8529065" y="5598610"/>
            <a:ext cx="1172307" cy="329834"/>
          </a:xfrm>
          <a:prstGeom prst="rect">
            <a:avLst/>
          </a:prstGeom>
        </p:spPr>
        <p:txBody>
          <a:bodyPr vert="horz" wrap="square" lIns="0" tIns="0" rIns="0" bIns="0" rtlCol="0">
            <a:sp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bg2">
                    <a:lumMod val="25000"/>
                  </a:schemeClr>
                </a:solidFill>
                <a:latin typeface="Bahnschrift Light" panose="020B0502040204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2">
                    <a:lumMod val="25000"/>
                  </a:schemeClr>
                </a:solidFill>
                <a:latin typeface="Bahnschrift Light" panose="020B0502040204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2">
                    <a:lumMod val="25000"/>
                  </a:schemeClr>
                </a:solidFill>
                <a:latin typeface="Bahnschrift Light" panose="020B0502040204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rgbClr val="003561"/>
                </a:solidFill>
                <a:latin typeface="Bahnschrift" panose="020B0502040204020203" pitchFamily="34" charset="0"/>
              </a:rPr>
              <a:t>W-9</a:t>
            </a:r>
          </a:p>
        </p:txBody>
      </p:sp>
      <p:sp>
        <p:nvSpPr>
          <p:cNvPr id="4" name="Text Placeholder 12">
            <a:extLst>
              <a:ext uri="{FF2B5EF4-FFF2-40B4-BE49-F238E27FC236}">
                <a16:creationId xmlns:a16="http://schemas.microsoft.com/office/drawing/2014/main" id="{1DACAB6B-F1C3-608A-AB45-3FAFA3DF8CD6}"/>
              </a:ext>
              <a:ext uri="{C183D7F6-B498-43B3-948B-1728B52AA6E4}">
                <adec:decorative xmlns:adec="http://schemas.microsoft.com/office/drawing/2017/decorative" val="1"/>
              </a:ext>
            </a:extLst>
          </p:cNvPr>
          <p:cNvSpPr txBox="1">
            <a:spLocks/>
          </p:cNvSpPr>
          <p:nvPr/>
        </p:nvSpPr>
        <p:spPr>
          <a:xfrm>
            <a:off x="6884305" y="1402943"/>
            <a:ext cx="4657814" cy="329834"/>
          </a:xfrm>
          <a:prstGeom prst="rect">
            <a:avLst/>
          </a:prstGeom>
        </p:spPr>
        <p:txBody>
          <a:bodyPr vert="horz" wrap="square" lIns="0" tIns="0" rIns="0" bIns="0" rtlCol="0" anchor="t">
            <a:sp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bg2">
                    <a:lumMod val="25000"/>
                  </a:schemeClr>
                </a:solidFill>
                <a:latin typeface="Bahnschrift Light" panose="020B0502040204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2">
                    <a:lumMod val="25000"/>
                  </a:schemeClr>
                </a:solidFill>
                <a:latin typeface="Bahnschrift Light" panose="020B0502040204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2">
                    <a:lumMod val="25000"/>
                  </a:schemeClr>
                </a:solidFill>
                <a:latin typeface="Bahnschrift Light" panose="020B0502040204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endParaRPr lang="en-US" dirty="0">
              <a:solidFill>
                <a:schemeClr val="bg1"/>
              </a:solidFill>
              <a:latin typeface="Bahnschrift" panose="020B0502040204020203" pitchFamily="34" charset="0"/>
            </a:endParaRPr>
          </a:p>
        </p:txBody>
      </p:sp>
      <p:sp>
        <p:nvSpPr>
          <p:cNvPr id="6" name="Text Placeholder 12">
            <a:extLst>
              <a:ext uri="{FF2B5EF4-FFF2-40B4-BE49-F238E27FC236}">
                <a16:creationId xmlns:a16="http://schemas.microsoft.com/office/drawing/2014/main" id="{55D1F55F-64A9-59BC-6C30-24A28207FE00}"/>
              </a:ext>
              <a:ext uri="{C183D7F6-B498-43B3-948B-1728B52AA6E4}">
                <adec:decorative xmlns:adec="http://schemas.microsoft.com/office/drawing/2017/decorative" val="1"/>
              </a:ext>
            </a:extLst>
          </p:cNvPr>
          <p:cNvSpPr txBox="1">
            <a:spLocks/>
          </p:cNvSpPr>
          <p:nvPr/>
        </p:nvSpPr>
        <p:spPr>
          <a:xfrm>
            <a:off x="7473049" y="1355253"/>
            <a:ext cx="4022814" cy="827406"/>
          </a:xfrm>
          <a:prstGeom prst="rect">
            <a:avLst/>
          </a:prstGeom>
        </p:spPr>
        <p:txBody>
          <a:bodyPr vert="horz" wrap="square" lIns="0" tIns="0" rIns="0" bIns="0" rtlCol="0" anchor="t">
            <a:spAutoFit/>
          </a:bodyPr>
          <a:lstStyle>
            <a:lvl1pPr marL="0" indent="0" algn="l" defTabSz="914400" rtl="0" eaLnBrk="1" latinLnBrk="0" hangingPunct="1">
              <a:lnSpc>
                <a:spcPct val="120000"/>
              </a:lnSpc>
              <a:spcBef>
                <a:spcPts val="1000"/>
              </a:spcBef>
              <a:buFont typeface="Arial" panose="020B0604020202020204" pitchFamily="34" charset="0"/>
              <a:buNone/>
              <a:defRPr sz="2000" b="0" i="0" kern="1200">
                <a:solidFill>
                  <a:schemeClr val="bg2">
                    <a:lumMod val="25000"/>
                  </a:schemeClr>
                </a:solidFill>
                <a:latin typeface="Bahnschrift Light" panose="020B0502040204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2">
                    <a:lumMod val="25000"/>
                  </a:schemeClr>
                </a:solidFill>
                <a:latin typeface="Bahnschrift Light" panose="020B0502040204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2">
                    <a:lumMod val="25000"/>
                  </a:schemeClr>
                </a:solidFill>
                <a:latin typeface="Bahnschrift Light" panose="020B0502040204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eriod"/>
            </a:pPr>
            <a:r>
              <a:rPr lang="en-US" dirty="0">
                <a:solidFill>
                  <a:schemeClr val="bg1"/>
                </a:solidFill>
                <a:latin typeface="Bahnschrift"/>
              </a:rPr>
              <a:t>Brews with Builders </a:t>
            </a:r>
            <a:endParaRPr lang="en-US" dirty="0">
              <a:solidFill>
                <a:schemeClr val="bg1"/>
              </a:solidFill>
            </a:endParaRPr>
          </a:p>
          <a:p>
            <a:pPr marL="457200" indent="-457200">
              <a:buAutoNum type="arabicPeriod"/>
            </a:pPr>
            <a:r>
              <a:rPr lang="en-US" dirty="0">
                <a:solidFill>
                  <a:schemeClr val="bg1"/>
                </a:solidFill>
                <a:latin typeface="Bahnschrift"/>
              </a:rPr>
              <a:t>Prep for Success </a:t>
            </a:r>
          </a:p>
        </p:txBody>
      </p:sp>
    </p:spTree>
    <p:extLst>
      <p:ext uri="{BB962C8B-B14F-4D97-AF65-F5344CB8AC3E}">
        <p14:creationId xmlns:p14="http://schemas.microsoft.com/office/powerpoint/2010/main" val="20753435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descr="Swinerton Outreach &amp; Engagement">
            <a:extLst>
              <a:ext uri="{FF2B5EF4-FFF2-40B4-BE49-F238E27FC236}">
                <a16:creationId xmlns:a16="http://schemas.microsoft.com/office/drawing/2014/main" id="{5227723E-9B49-A38B-E58A-2F4E7A8F96D0}"/>
              </a:ext>
            </a:extLst>
          </p:cNvPr>
          <p:cNvSpPr txBox="1">
            <a:spLocks noGrp="1"/>
          </p:cNvSpPr>
          <p:nvPr>
            <p:ph type="title" idx="4294967295"/>
          </p:nvPr>
        </p:nvSpPr>
        <p:spPr>
          <a:xfrm>
            <a:off x="514686" y="684168"/>
            <a:ext cx="10686713" cy="609398"/>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b="1" i="0" kern="1200">
                <a:solidFill>
                  <a:srgbClr val="003561"/>
                </a:solidFill>
                <a:latin typeface="Bahnschrift SemiBold" panose="020B050204020402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4400" b="1" i="0" u="none" strike="noStrike" kern="1200" cap="none" spc="0" normalizeH="0" baseline="0" noProof="0" dirty="0">
                <a:ln>
                  <a:noFill/>
                </a:ln>
                <a:solidFill>
                  <a:srgbClr val="0077AC"/>
                </a:solidFill>
                <a:effectLst/>
                <a:uLnTx/>
                <a:uFillTx/>
                <a:latin typeface="Bahnschrift SemiBold" panose="020B0502040204020203" pitchFamily="34" charset="0"/>
                <a:ea typeface="+mj-ea"/>
                <a:cs typeface="+mj-cs"/>
              </a:rPr>
              <a:t>Swinerton Outreach &amp; Engagement</a:t>
            </a:r>
            <a:endParaRPr kumimoji="1" lang="ja-JP" altLang="en-US" sz="4400" b="1" i="0" u="none" strike="noStrike" kern="1200" cap="none" spc="0" normalizeH="0" baseline="0" noProof="0" dirty="0">
              <a:ln>
                <a:noFill/>
              </a:ln>
              <a:solidFill>
                <a:srgbClr val="0077AC"/>
              </a:solidFill>
              <a:effectLst/>
              <a:uLnTx/>
              <a:uFillTx/>
              <a:latin typeface="Bahnschrift SemiBold" panose="020B0502040204020203" pitchFamily="34" charset="0"/>
              <a:ea typeface="+mj-ea"/>
              <a:cs typeface="+mj-cs"/>
            </a:endParaRPr>
          </a:p>
        </p:txBody>
      </p:sp>
      <p:grpSp>
        <p:nvGrpSpPr>
          <p:cNvPr id="12" name="Group 11">
            <a:extLst>
              <a:ext uri="{FF2B5EF4-FFF2-40B4-BE49-F238E27FC236}">
                <a16:creationId xmlns:a16="http://schemas.microsoft.com/office/drawing/2014/main" id="{2F89C681-BED9-1F28-6C0D-9010D0A918E2}"/>
              </a:ext>
              <a:ext uri="{C183D7F6-B498-43B3-948B-1728B52AA6E4}">
                <adec:decorative xmlns:adec="http://schemas.microsoft.com/office/drawing/2017/decorative" val="1"/>
              </a:ext>
            </a:extLst>
          </p:cNvPr>
          <p:cNvGrpSpPr/>
          <p:nvPr/>
        </p:nvGrpSpPr>
        <p:grpSpPr>
          <a:xfrm>
            <a:off x="-197331" y="2725571"/>
            <a:ext cx="3983952" cy="2489388"/>
            <a:chOff x="446481" y="2911232"/>
            <a:chExt cx="3983952" cy="2489388"/>
          </a:xfrm>
        </p:grpSpPr>
        <p:sp>
          <p:nvSpPr>
            <p:cNvPr id="14" name="Freeform: Shape 71">
              <a:extLst>
                <a:ext uri="{FF2B5EF4-FFF2-40B4-BE49-F238E27FC236}">
                  <a16:creationId xmlns:a16="http://schemas.microsoft.com/office/drawing/2014/main" id="{D2D5DBDC-D5DA-CD9B-A688-35ACADFBC744}"/>
                </a:ext>
              </a:extLst>
            </p:cNvPr>
            <p:cNvSpPr/>
            <p:nvPr/>
          </p:nvSpPr>
          <p:spPr>
            <a:xfrm rot="2700000">
              <a:off x="1193763" y="2163950"/>
              <a:ext cx="2489388" cy="3983952"/>
            </a:xfrm>
            <a:custGeom>
              <a:avLst/>
              <a:gdLst>
                <a:gd name="connsiteX0" fmla="*/ 797273 w 3695942"/>
                <a:gd name="connsiteY0" fmla="*/ 797271 h 5915801"/>
                <a:gd name="connsiteX1" fmla="*/ 362059 w 3695942"/>
                <a:gd name="connsiteY1" fmla="*/ 1847971 h 5915801"/>
                <a:gd name="connsiteX2" fmla="*/ 1847972 w 3695942"/>
                <a:gd name="connsiteY2" fmla="*/ 3333884 h 5915801"/>
                <a:gd name="connsiteX3" fmla="*/ 3333885 w 3695942"/>
                <a:gd name="connsiteY3" fmla="*/ 1847971 h 5915801"/>
                <a:gd name="connsiteX4" fmla="*/ 1847972 w 3695942"/>
                <a:gd name="connsiteY4" fmla="*/ 362057 h 5915801"/>
                <a:gd name="connsiteX5" fmla="*/ 797273 w 3695942"/>
                <a:gd name="connsiteY5" fmla="*/ 797271 h 5915801"/>
                <a:gd name="connsiteX6" fmla="*/ 541259 w 3695942"/>
                <a:gd name="connsiteY6" fmla="*/ 541258 h 5915801"/>
                <a:gd name="connsiteX7" fmla="*/ 1847971 w 3695942"/>
                <a:gd name="connsiteY7" fmla="*/ 0 h 5915801"/>
                <a:gd name="connsiteX8" fmla="*/ 3695942 w 3695942"/>
                <a:gd name="connsiteY8" fmla="*/ 1847971 h 5915801"/>
                <a:gd name="connsiteX9" fmla="*/ 2220402 w 3695942"/>
                <a:gd name="connsiteY9" fmla="*/ 3658398 h 5915801"/>
                <a:gd name="connsiteX10" fmla="*/ 2044562 w 3695942"/>
                <a:gd name="connsiteY10" fmla="*/ 3685234 h 5915801"/>
                <a:gd name="connsiteX11" fmla="*/ 2044562 w 3695942"/>
                <a:gd name="connsiteY11" fmla="*/ 5719208 h 5915801"/>
                <a:gd name="connsiteX12" fmla="*/ 1847969 w 3695942"/>
                <a:gd name="connsiteY12" fmla="*/ 5915801 h 5915801"/>
                <a:gd name="connsiteX13" fmla="*/ 1847969 w 3695942"/>
                <a:gd name="connsiteY13" fmla="*/ 5915800 h 5915801"/>
                <a:gd name="connsiteX14" fmla="*/ 1651376 w 3695942"/>
                <a:gd name="connsiteY14" fmla="*/ 5719207 h 5915801"/>
                <a:gd name="connsiteX15" fmla="*/ 1651377 w 3695942"/>
                <a:gd name="connsiteY15" fmla="*/ 3685234 h 5915801"/>
                <a:gd name="connsiteX16" fmla="*/ 1475541 w 3695942"/>
                <a:gd name="connsiteY16" fmla="*/ 3658398 h 5915801"/>
                <a:gd name="connsiteX17" fmla="*/ 0 w 3695942"/>
                <a:gd name="connsiteY17" fmla="*/ 1847971 h 5915801"/>
                <a:gd name="connsiteX18" fmla="*/ 541259 w 3695942"/>
                <a:gd name="connsiteY18" fmla="*/ 541258 h 591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95942" h="5915801">
                  <a:moveTo>
                    <a:pt x="797273" y="797271"/>
                  </a:moveTo>
                  <a:cubicBezTo>
                    <a:pt x="528375" y="1066169"/>
                    <a:pt x="362059" y="1437647"/>
                    <a:pt x="362059" y="1847971"/>
                  </a:cubicBezTo>
                  <a:cubicBezTo>
                    <a:pt x="362059" y="2668617"/>
                    <a:pt x="1027325" y="3333884"/>
                    <a:pt x="1847972" y="3333884"/>
                  </a:cubicBezTo>
                  <a:cubicBezTo>
                    <a:pt x="2668619" y="3333884"/>
                    <a:pt x="3333885" y="2668617"/>
                    <a:pt x="3333885" y="1847971"/>
                  </a:cubicBezTo>
                  <a:cubicBezTo>
                    <a:pt x="3333885" y="1027324"/>
                    <a:pt x="2668619" y="362057"/>
                    <a:pt x="1847972" y="362057"/>
                  </a:cubicBezTo>
                  <a:cubicBezTo>
                    <a:pt x="1437648" y="362058"/>
                    <a:pt x="1066170" y="528374"/>
                    <a:pt x="797273" y="797271"/>
                  </a:cubicBezTo>
                  <a:close/>
                  <a:moveTo>
                    <a:pt x="541259" y="541258"/>
                  </a:moveTo>
                  <a:cubicBezTo>
                    <a:pt x="875676" y="206841"/>
                    <a:pt x="1337668" y="0"/>
                    <a:pt x="1847971" y="0"/>
                  </a:cubicBezTo>
                  <a:cubicBezTo>
                    <a:pt x="2868577" y="0"/>
                    <a:pt x="3695942" y="827365"/>
                    <a:pt x="3695942" y="1847971"/>
                  </a:cubicBezTo>
                  <a:cubicBezTo>
                    <a:pt x="3695942" y="2741001"/>
                    <a:pt x="3062491" y="3486081"/>
                    <a:pt x="2220402" y="3658398"/>
                  </a:cubicBezTo>
                  <a:lnTo>
                    <a:pt x="2044562" y="3685234"/>
                  </a:lnTo>
                  <a:lnTo>
                    <a:pt x="2044562" y="5719208"/>
                  </a:lnTo>
                  <a:cubicBezTo>
                    <a:pt x="2044562" y="5827783"/>
                    <a:pt x="1956544" y="5915801"/>
                    <a:pt x="1847969" y="5915801"/>
                  </a:cubicBezTo>
                  <a:lnTo>
                    <a:pt x="1847969" y="5915800"/>
                  </a:lnTo>
                  <a:cubicBezTo>
                    <a:pt x="1739394" y="5915800"/>
                    <a:pt x="1651376" y="5827782"/>
                    <a:pt x="1651376" y="5719207"/>
                  </a:cubicBezTo>
                  <a:lnTo>
                    <a:pt x="1651377" y="3685234"/>
                  </a:lnTo>
                  <a:lnTo>
                    <a:pt x="1475541" y="3658398"/>
                  </a:lnTo>
                  <a:cubicBezTo>
                    <a:pt x="633452" y="3486081"/>
                    <a:pt x="0" y="2741001"/>
                    <a:pt x="0" y="1847971"/>
                  </a:cubicBezTo>
                  <a:cubicBezTo>
                    <a:pt x="0" y="1337668"/>
                    <a:pt x="206841" y="875676"/>
                    <a:pt x="541259" y="541258"/>
                  </a:cubicBezTo>
                  <a:close/>
                </a:path>
              </a:pathLst>
            </a:custGeom>
            <a:solidFill>
              <a:srgbClr val="0035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ja-JP" altLang="en-US" sz="1200" b="0" i="0">
                <a:latin typeface="Bahnschrift" panose="020B0502040204020203" pitchFamily="34" charset="0"/>
              </a:endParaRPr>
            </a:p>
          </p:txBody>
        </p:sp>
        <p:sp>
          <p:nvSpPr>
            <p:cNvPr id="21" name="Text Placeholder 5">
              <a:extLst>
                <a:ext uri="{FF2B5EF4-FFF2-40B4-BE49-F238E27FC236}">
                  <a16:creationId xmlns:a16="http://schemas.microsoft.com/office/drawing/2014/main" id="{AC9E9553-BCD6-11A4-A1E2-1BE50CA6E5C7}"/>
                </a:ext>
              </a:extLst>
            </p:cNvPr>
            <p:cNvSpPr txBox="1">
              <a:spLocks/>
            </p:cNvSpPr>
            <p:nvPr/>
          </p:nvSpPr>
          <p:spPr>
            <a:xfrm>
              <a:off x="2000063" y="3332774"/>
              <a:ext cx="1954817" cy="430887"/>
            </a:xfrm>
            <a:prstGeom prst="rect">
              <a:avLst/>
            </a:prstGeom>
          </p:spPr>
          <p:txBody>
            <a:bodyPr wrap="square" lIns="0" tIns="0" rIns="0" bIns="0" anchor="ctr">
              <a:spAutoFit/>
            </a:bodyPr>
            <a:lstStyle>
              <a:lvl1pPr marL="0" indent="0" algn="ctr" defTabSz="914400" rtl="0" eaLnBrk="1" latinLnBrk="0" hangingPunct="1">
                <a:lnSpc>
                  <a:spcPct val="100000"/>
                </a:lnSpc>
                <a:spcBef>
                  <a:spcPts val="0"/>
                </a:spcBef>
                <a:buFontTx/>
                <a:buNone/>
                <a:defRPr sz="1867" b="0" i="0" kern="1200">
                  <a:solidFill>
                    <a:schemeClr val="tx2"/>
                  </a:solidFill>
                  <a:latin typeface="Bahnschrift Light" panose="020B0502040204020203" pitchFamily="34" charset="0"/>
                  <a:ea typeface="+mn-ea"/>
                  <a:cs typeface="+mn-cs"/>
                </a:defRPr>
              </a:lvl1pPr>
              <a:lvl2pPr marL="457162" indent="0" algn="l" defTabSz="914400" rtl="0" eaLnBrk="1" latinLnBrk="0" hangingPunct="1">
                <a:lnSpc>
                  <a:spcPct val="90000"/>
                </a:lnSpc>
                <a:spcBef>
                  <a:spcPts val="500"/>
                </a:spcBef>
                <a:buFont typeface="Arial" panose="020B0604020202020204" pitchFamily="34" charset="0"/>
                <a:buNone/>
                <a:defRPr sz="1200" b="0" i="0" kern="1200">
                  <a:solidFill>
                    <a:schemeClr val="bg2">
                      <a:lumMod val="25000"/>
                    </a:schemeClr>
                  </a:solidFill>
                  <a:latin typeface="Bahnschrift Light" panose="020B0502040204020203" pitchFamily="34" charset="0"/>
                  <a:ea typeface="+mn-ea"/>
                  <a:cs typeface="+mn-cs"/>
                </a:defRPr>
              </a:lvl2pPr>
              <a:lvl3pPr marL="914324" indent="0" algn="l" defTabSz="914400" rtl="0" eaLnBrk="1" latinLnBrk="0" hangingPunct="1">
                <a:lnSpc>
                  <a:spcPct val="90000"/>
                </a:lnSpc>
                <a:spcBef>
                  <a:spcPts val="500"/>
                </a:spcBef>
                <a:buFont typeface="Arial" panose="020B0604020202020204" pitchFamily="34" charset="0"/>
                <a:buNone/>
                <a:defRPr sz="1200" b="0" i="0" kern="1200">
                  <a:solidFill>
                    <a:schemeClr val="bg2">
                      <a:lumMod val="25000"/>
                    </a:schemeClr>
                  </a:solidFill>
                  <a:latin typeface="Bahnschrift Light" panose="020B0502040204020203" pitchFamily="34" charset="0"/>
                  <a:ea typeface="+mn-ea"/>
                  <a:cs typeface="+mn-cs"/>
                </a:defRPr>
              </a:lvl3pPr>
              <a:lvl4pPr marL="1371486" indent="0" algn="l" defTabSz="914400" rtl="0" eaLnBrk="1" latinLnBrk="0" hangingPunct="1">
                <a:lnSpc>
                  <a:spcPct val="90000"/>
                </a:lnSpc>
                <a:spcBef>
                  <a:spcPts val="500"/>
                </a:spcBef>
                <a:buFont typeface="Arial" panose="020B0604020202020204" pitchFamily="34" charset="0"/>
                <a:buNone/>
                <a:defRPr sz="1200" b="0" i="0" kern="1200">
                  <a:solidFill>
                    <a:schemeClr val="bg2">
                      <a:lumMod val="25000"/>
                    </a:schemeClr>
                  </a:solidFill>
                  <a:latin typeface="Bahnschrift Light" panose="020B0502040204020203" pitchFamily="34" charset="0"/>
                  <a:ea typeface="+mn-ea"/>
                  <a:cs typeface="+mn-cs"/>
                </a:defRPr>
              </a:lvl4pPr>
              <a:lvl5pPr marL="1828648" indent="0" algn="l" defTabSz="914400" rtl="0" eaLnBrk="1" latinLnBrk="0" hangingPunct="1">
                <a:lnSpc>
                  <a:spcPct val="90000"/>
                </a:lnSpc>
                <a:spcBef>
                  <a:spcPts val="500"/>
                </a:spcBef>
                <a:buFont typeface="Arial" panose="020B0604020202020204" pitchFamily="34" charset="0"/>
                <a:buNone/>
                <a:defRPr sz="1200" b="0" i="0" kern="1200">
                  <a:solidFill>
                    <a:schemeClr val="bg2">
                      <a:lumMod val="25000"/>
                    </a:schemeClr>
                  </a:solidFill>
                  <a:latin typeface="Bahnschrift Ligh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i="1" dirty="0">
                  <a:solidFill>
                    <a:srgbClr val="0077AC"/>
                  </a:solidFill>
                  <a:latin typeface="ITC Berkeley Oldstyle Std" panose="02090503050306090404" pitchFamily="18" charset="0"/>
                </a:rPr>
                <a:t>Find Us!</a:t>
              </a:r>
              <a:endParaRPr kumimoji="1" lang="ja-JP" altLang="en-US" sz="2800" dirty="0">
                <a:latin typeface="Bahnschrift" panose="020B0502040204020203" pitchFamily="34" charset="0"/>
              </a:endParaRPr>
            </a:p>
          </p:txBody>
        </p:sp>
      </p:grpSp>
      <p:sp>
        <p:nvSpPr>
          <p:cNvPr id="30" name="Text Placeholder 5">
            <a:extLst>
              <a:ext uri="{FF2B5EF4-FFF2-40B4-BE49-F238E27FC236}">
                <a16:creationId xmlns:a16="http://schemas.microsoft.com/office/drawing/2014/main" id="{73C5E43B-5A70-D534-6086-EE9463969FA5}"/>
              </a:ext>
            </a:extLst>
          </p:cNvPr>
          <p:cNvSpPr txBox="1">
            <a:spLocks/>
          </p:cNvSpPr>
          <p:nvPr/>
        </p:nvSpPr>
        <p:spPr>
          <a:xfrm>
            <a:off x="3980367" y="2104342"/>
            <a:ext cx="3244883" cy="390888"/>
          </a:xfrm>
          <a:prstGeom prst="rect">
            <a:avLst/>
          </a:prstGeom>
        </p:spPr>
        <p:txBody>
          <a:bodyPr lIns="0" tIns="0" rIns="0" bIns="0" anchor="b">
            <a:normAutofit/>
          </a:bodyPr>
          <a:lstStyle>
            <a:lvl1pPr marL="0" indent="0" algn="l" defTabSz="914400" rtl="0" eaLnBrk="1" latinLnBrk="0" hangingPunct="1">
              <a:lnSpc>
                <a:spcPct val="100000"/>
              </a:lnSpc>
              <a:spcBef>
                <a:spcPts val="0"/>
              </a:spcBef>
              <a:buFontTx/>
              <a:buNone/>
              <a:defRPr sz="1867" b="0" i="0" kern="1200">
                <a:solidFill>
                  <a:schemeClr val="tx2"/>
                </a:solidFill>
                <a:latin typeface="Bahnschrift Light" panose="020B0502040204020203" pitchFamily="34" charset="0"/>
                <a:ea typeface="+mn-ea"/>
                <a:cs typeface="+mn-cs"/>
              </a:defRPr>
            </a:lvl1pPr>
            <a:lvl2pPr marL="457162" indent="0" algn="l" defTabSz="914400" rtl="0" eaLnBrk="1" latinLnBrk="0" hangingPunct="1">
              <a:lnSpc>
                <a:spcPct val="90000"/>
              </a:lnSpc>
              <a:spcBef>
                <a:spcPts val="500"/>
              </a:spcBef>
              <a:buFont typeface="Arial" panose="020B0604020202020204" pitchFamily="34" charset="0"/>
              <a:buNone/>
              <a:defRPr sz="1200" b="0" i="0" kern="1200">
                <a:solidFill>
                  <a:schemeClr val="bg2">
                    <a:lumMod val="25000"/>
                  </a:schemeClr>
                </a:solidFill>
                <a:latin typeface="Bahnschrift Light" panose="020B0502040204020203" pitchFamily="34" charset="0"/>
                <a:ea typeface="+mn-ea"/>
                <a:cs typeface="+mn-cs"/>
              </a:defRPr>
            </a:lvl2pPr>
            <a:lvl3pPr marL="914324" indent="0" algn="l" defTabSz="914400" rtl="0" eaLnBrk="1" latinLnBrk="0" hangingPunct="1">
              <a:lnSpc>
                <a:spcPct val="90000"/>
              </a:lnSpc>
              <a:spcBef>
                <a:spcPts val="500"/>
              </a:spcBef>
              <a:buFont typeface="Arial" panose="020B0604020202020204" pitchFamily="34" charset="0"/>
              <a:buNone/>
              <a:defRPr sz="1200" b="0" i="0" kern="1200">
                <a:solidFill>
                  <a:schemeClr val="bg2">
                    <a:lumMod val="25000"/>
                  </a:schemeClr>
                </a:solidFill>
                <a:latin typeface="Bahnschrift Light" panose="020B0502040204020203" pitchFamily="34" charset="0"/>
                <a:ea typeface="+mn-ea"/>
                <a:cs typeface="+mn-cs"/>
              </a:defRPr>
            </a:lvl3pPr>
            <a:lvl4pPr marL="1371486" indent="0" algn="l" defTabSz="914400" rtl="0" eaLnBrk="1" latinLnBrk="0" hangingPunct="1">
              <a:lnSpc>
                <a:spcPct val="90000"/>
              </a:lnSpc>
              <a:spcBef>
                <a:spcPts val="500"/>
              </a:spcBef>
              <a:buFont typeface="Arial" panose="020B0604020202020204" pitchFamily="34" charset="0"/>
              <a:buNone/>
              <a:defRPr sz="1200" b="0" i="0" kern="1200">
                <a:solidFill>
                  <a:schemeClr val="bg2">
                    <a:lumMod val="25000"/>
                  </a:schemeClr>
                </a:solidFill>
                <a:latin typeface="Bahnschrift Light" panose="020B0502040204020203" pitchFamily="34" charset="0"/>
                <a:ea typeface="+mn-ea"/>
                <a:cs typeface="+mn-cs"/>
              </a:defRPr>
            </a:lvl4pPr>
            <a:lvl5pPr marL="1828648" indent="0" algn="l" defTabSz="914400" rtl="0" eaLnBrk="1" latinLnBrk="0" hangingPunct="1">
              <a:lnSpc>
                <a:spcPct val="90000"/>
              </a:lnSpc>
              <a:spcBef>
                <a:spcPts val="500"/>
              </a:spcBef>
              <a:buFont typeface="Arial" panose="020B0604020202020204" pitchFamily="34" charset="0"/>
              <a:buNone/>
              <a:defRPr sz="1200" b="0" i="0" kern="1200">
                <a:solidFill>
                  <a:schemeClr val="bg2">
                    <a:lumMod val="25000"/>
                  </a:schemeClr>
                </a:solidFill>
                <a:latin typeface="Bahnschrift Ligh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en-US" altLang="ja-JP" sz="2000" b="1" dirty="0">
                <a:solidFill>
                  <a:srgbClr val="003561"/>
                </a:solidFill>
                <a:latin typeface="Bahnschrift" panose="020B0502040204020203" pitchFamily="34" charset="0"/>
              </a:rPr>
              <a:t>External Events</a:t>
            </a:r>
            <a:endParaRPr kumimoji="1" lang="ja-JP" altLang="en-US" sz="2000" b="1" dirty="0">
              <a:solidFill>
                <a:srgbClr val="003561"/>
              </a:solidFill>
              <a:latin typeface="Bahnschrift" panose="020B0502040204020203" pitchFamily="34" charset="0"/>
            </a:endParaRPr>
          </a:p>
        </p:txBody>
      </p:sp>
      <p:sp>
        <p:nvSpPr>
          <p:cNvPr id="33" name="Text Placeholder 5" descr="External Events&#10;&#10;DEN BDTA Program&#10;HCC Contractor's Academy &#10;CCD Mentor / Protégé Program&#10;">
            <a:extLst>
              <a:ext uri="{FF2B5EF4-FFF2-40B4-BE49-F238E27FC236}">
                <a16:creationId xmlns:a16="http://schemas.microsoft.com/office/drawing/2014/main" id="{6FB44C99-755D-51FB-D83A-D369F3B19FC2}"/>
              </a:ext>
            </a:extLst>
          </p:cNvPr>
          <p:cNvSpPr txBox="1">
            <a:spLocks/>
          </p:cNvSpPr>
          <p:nvPr/>
        </p:nvSpPr>
        <p:spPr>
          <a:xfrm>
            <a:off x="3980367" y="2654020"/>
            <a:ext cx="3188133" cy="961674"/>
          </a:xfrm>
          <a:prstGeom prst="rect">
            <a:avLst/>
          </a:prstGeom>
        </p:spPr>
        <p:txBody>
          <a:bodyPr wrap="square" lIns="0" tIns="0" rIns="0" bIns="0" anchor="t">
            <a:spAutoFit/>
          </a:bodyPr>
          <a:lstStyle>
            <a:lvl1pPr marL="0" indent="0" algn="l" defTabSz="914400" rtl="0" eaLnBrk="1" latinLnBrk="0" hangingPunct="1">
              <a:lnSpc>
                <a:spcPct val="90000"/>
              </a:lnSpc>
              <a:spcBef>
                <a:spcPts val="0"/>
              </a:spcBef>
              <a:buFontTx/>
              <a:buNone/>
              <a:defRPr sz="2800" b="0" i="0" kern="1200">
                <a:solidFill>
                  <a:schemeClr val="tx2"/>
                </a:solidFill>
                <a:latin typeface="Bahnschrift Light" panose="020B0502040204020203" pitchFamily="34" charset="0"/>
                <a:ea typeface="+mn-ea"/>
                <a:cs typeface="+mn-cs"/>
              </a:defRPr>
            </a:lvl1pPr>
            <a:lvl2pPr marL="457162" indent="0" algn="l" defTabSz="914400" rtl="0" eaLnBrk="1" latinLnBrk="0" hangingPunct="1">
              <a:lnSpc>
                <a:spcPct val="90000"/>
              </a:lnSpc>
              <a:spcBef>
                <a:spcPts val="500"/>
              </a:spcBef>
              <a:buFont typeface="Arial" panose="020B0604020202020204" pitchFamily="34" charset="0"/>
              <a:buNone/>
              <a:defRPr sz="1200" b="0" i="0" kern="1200">
                <a:solidFill>
                  <a:schemeClr val="bg2">
                    <a:lumMod val="25000"/>
                  </a:schemeClr>
                </a:solidFill>
                <a:latin typeface="Bahnschrift Light" panose="020B0502040204020203" pitchFamily="34" charset="0"/>
                <a:ea typeface="+mn-ea"/>
                <a:cs typeface="+mn-cs"/>
              </a:defRPr>
            </a:lvl2pPr>
            <a:lvl3pPr marL="914324" indent="0" algn="l" defTabSz="914400" rtl="0" eaLnBrk="1" latinLnBrk="0" hangingPunct="1">
              <a:lnSpc>
                <a:spcPct val="90000"/>
              </a:lnSpc>
              <a:spcBef>
                <a:spcPts val="500"/>
              </a:spcBef>
              <a:buFont typeface="Arial" panose="020B0604020202020204" pitchFamily="34" charset="0"/>
              <a:buNone/>
              <a:defRPr sz="1200" b="0" i="0" kern="1200">
                <a:solidFill>
                  <a:schemeClr val="bg2">
                    <a:lumMod val="25000"/>
                  </a:schemeClr>
                </a:solidFill>
                <a:latin typeface="Bahnschrift Light" panose="020B0502040204020203" pitchFamily="34" charset="0"/>
                <a:ea typeface="+mn-ea"/>
                <a:cs typeface="+mn-cs"/>
              </a:defRPr>
            </a:lvl3pPr>
            <a:lvl4pPr marL="1371486" indent="0" algn="l" defTabSz="914400" rtl="0" eaLnBrk="1" latinLnBrk="0" hangingPunct="1">
              <a:lnSpc>
                <a:spcPct val="90000"/>
              </a:lnSpc>
              <a:spcBef>
                <a:spcPts val="500"/>
              </a:spcBef>
              <a:buFont typeface="Arial" panose="020B0604020202020204" pitchFamily="34" charset="0"/>
              <a:buNone/>
              <a:defRPr sz="1200" b="0" i="0" kern="1200">
                <a:solidFill>
                  <a:schemeClr val="bg2">
                    <a:lumMod val="25000"/>
                  </a:schemeClr>
                </a:solidFill>
                <a:latin typeface="Bahnschrift Light" panose="020B0502040204020203" pitchFamily="34" charset="0"/>
                <a:ea typeface="+mn-ea"/>
                <a:cs typeface="+mn-cs"/>
              </a:defRPr>
            </a:lvl4pPr>
            <a:lvl5pPr marL="1828648" indent="0" algn="l" defTabSz="914400" rtl="0" eaLnBrk="1" latinLnBrk="0" hangingPunct="1">
              <a:lnSpc>
                <a:spcPct val="90000"/>
              </a:lnSpc>
              <a:spcBef>
                <a:spcPts val="500"/>
              </a:spcBef>
              <a:buFont typeface="Arial" panose="020B0604020202020204" pitchFamily="34" charset="0"/>
              <a:buNone/>
              <a:defRPr sz="1200" b="0" i="0" kern="1200">
                <a:solidFill>
                  <a:schemeClr val="bg2">
                    <a:lumMod val="25000"/>
                  </a:schemeClr>
                </a:solidFill>
                <a:latin typeface="Bahnschrift Ligh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altLang="ja-JP" sz="1800" dirty="0"/>
              <a:t>DEN BDTA Program</a:t>
            </a:r>
          </a:p>
          <a:p>
            <a:pPr>
              <a:lnSpc>
                <a:spcPct val="120000"/>
              </a:lnSpc>
            </a:pPr>
            <a:r>
              <a:rPr kumimoji="1" lang="en-US" altLang="ja-JP" sz="1800" dirty="0"/>
              <a:t>HCC Contractor's Academy </a:t>
            </a:r>
          </a:p>
          <a:p>
            <a:pPr>
              <a:lnSpc>
                <a:spcPct val="120000"/>
              </a:lnSpc>
            </a:pPr>
            <a:r>
              <a:rPr lang="en-US" altLang="ja-JP" sz="1800" dirty="0">
                <a:latin typeface="Bahnschrift Light"/>
                <a:ea typeface="游ゴシック"/>
              </a:rPr>
              <a:t>CCD Mentor / Protégé Program</a:t>
            </a:r>
            <a:endParaRPr lang="en-US" altLang="ja-JP" sz="1800" dirty="0">
              <a:ea typeface="游ゴシック"/>
            </a:endParaRPr>
          </a:p>
        </p:txBody>
      </p:sp>
      <p:sp>
        <p:nvSpPr>
          <p:cNvPr id="32" name="Text Placeholder 5">
            <a:extLst>
              <a:ext uri="{FF2B5EF4-FFF2-40B4-BE49-F238E27FC236}">
                <a16:creationId xmlns:a16="http://schemas.microsoft.com/office/drawing/2014/main" id="{F4072123-72A0-DFA2-577F-86CF84217F0F}"/>
              </a:ext>
              <a:ext uri="{C183D7F6-B498-43B3-948B-1728B52AA6E4}">
                <adec:decorative xmlns:adec="http://schemas.microsoft.com/office/drawing/2017/decorative" val="1"/>
              </a:ext>
            </a:extLst>
          </p:cNvPr>
          <p:cNvSpPr txBox="1">
            <a:spLocks/>
          </p:cNvSpPr>
          <p:nvPr/>
        </p:nvSpPr>
        <p:spPr>
          <a:xfrm>
            <a:off x="7668398" y="2106746"/>
            <a:ext cx="2517232" cy="390888"/>
          </a:xfrm>
          <a:prstGeom prst="rect">
            <a:avLst/>
          </a:prstGeom>
        </p:spPr>
        <p:txBody>
          <a:bodyPr lIns="0" tIns="0" rIns="0" bIns="0" anchor="b">
            <a:normAutofit/>
          </a:bodyPr>
          <a:lstStyle>
            <a:lvl1pPr marL="0" indent="0" algn="l" defTabSz="914400" rtl="0" eaLnBrk="1" latinLnBrk="0" hangingPunct="1">
              <a:lnSpc>
                <a:spcPct val="100000"/>
              </a:lnSpc>
              <a:spcBef>
                <a:spcPts val="0"/>
              </a:spcBef>
              <a:buFontTx/>
              <a:buNone/>
              <a:defRPr sz="1867" b="0" i="0" kern="1200">
                <a:solidFill>
                  <a:schemeClr val="tx2"/>
                </a:solidFill>
                <a:latin typeface="Bahnschrift Light" panose="020B0502040204020203" pitchFamily="34" charset="0"/>
                <a:ea typeface="+mn-ea"/>
                <a:cs typeface="+mn-cs"/>
              </a:defRPr>
            </a:lvl1pPr>
            <a:lvl2pPr marL="457162" indent="0" algn="l" defTabSz="914400" rtl="0" eaLnBrk="1" latinLnBrk="0" hangingPunct="1">
              <a:lnSpc>
                <a:spcPct val="90000"/>
              </a:lnSpc>
              <a:spcBef>
                <a:spcPts val="500"/>
              </a:spcBef>
              <a:buFont typeface="Arial" panose="020B0604020202020204" pitchFamily="34" charset="0"/>
              <a:buNone/>
              <a:defRPr sz="1200" b="0" i="0" kern="1200">
                <a:solidFill>
                  <a:schemeClr val="bg2">
                    <a:lumMod val="25000"/>
                  </a:schemeClr>
                </a:solidFill>
                <a:latin typeface="Bahnschrift Light" panose="020B0502040204020203" pitchFamily="34" charset="0"/>
                <a:ea typeface="+mn-ea"/>
                <a:cs typeface="+mn-cs"/>
              </a:defRPr>
            </a:lvl2pPr>
            <a:lvl3pPr marL="914324" indent="0" algn="l" defTabSz="914400" rtl="0" eaLnBrk="1" latinLnBrk="0" hangingPunct="1">
              <a:lnSpc>
                <a:spcPct val="90000"/>
              </a:lnSpc>
              <a:spcBef>
                <a:spcPts val="500"/>
              </a:spcBef>
              <a:buFont typeface="Arial" panose="020B0604020202020204" pitchFamily="34" charset="0"/>
              <a:buNone/>
              <a:defRPr sz="1200" b="0" i="0" kern="1200">
                <a:solidFill>
                  <a:schemeClr val="bg2">
                    <a:lumMod val="25000"/>
                  </a:schemeClr>
                </a:solidFill>
                <a:latin typeface="Bahnschrift Light" panose="020B0502040204020203" pitchFamily="34" charset="0"/>
                <a:ea typeface="+mn-ea"/>
                <a:cs typeface="+mn-cs"/>
              </a:defRPr>
            </a:lvl3pPr>
            <a:lvl4pPr marL="1371486" indent="0" algn="l" defTabSz="914400" rtl="0" eaLnBrk="1" latinLnBrk="0" hangingPunct="1">
              <a:lnSpc>
                <a:spcPct val="90000"/>
              </a:lnSpc>
              <a:spcBef>
                <a:spcPts val="500"/>
              </a:spcBef>
              <a:buFont typeface="Arial" panose="020B0604020202020204" pitchFamily="34" charset="0"/>
              <a:buNone/>
              <a:defRPr sz="1200" b="0" i="0" kern="1200">
                <a:solidFill>
                  <a:schemeClr val="bg2">
                    <a:lumMod val="25000"/>
                  </a:schemeClr>
                </a:solidFill>
                <a:latin typeface="Bahnschrift Light" panose="020B0502040204020203" pitchFamily="34" charset="0"/>
                <a:ea typeface="+mn-ea"/>
                <a:cs typeface="+mn-cs"/>
              </a:defRPr>
            </a:lvl4pPr>
            <a:lvl5pPr marL="1828648" indent="0" algn="l" defTabSz="914400" rtl="0" eaLnBrk="1" latinLnBrk="0" hangingPunct="1">
              <a:lnSpc>
                <a:spcPct val="90000"/>
              </a:lnSpc>
              <a:spcBef>
                <a:spcPts val="500"/>
              </a:spcBef>
              <a:buFont typeface="Arial" panose="020B0604020202020204" pitchFamily="34" charset="0"/>
              <a:buNone/>
              <a:defRPr sz="1200" b="0" i="0" kern="1200">
                <a:solidFill>
                  <a:schemeClr val="bg2">
                    <a:lumMod val="25000"/>
                  </a:schemeClr>
                </a:solidFill>
                <a:latin typeface="Bahnschrift Ligh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en-US" altLang="ja-JP" sz="2000" b="1" dirty="0">
                <a:solidFill>
                  <a:srgbClr val="003561"/>
                </a:solidFill>
                <a:latin typeface="Bahnschrift" panose="020B0502040204020203" pitchFamily="34" charset="0"/>
              </a:rPr>
              <a:t>Association Events</a:t>
            </a:r>
            <a:endParaRPr kumimoji="1" lang="ja-JP" altLang="en-US" sz="2000" b="1" dirty="0">
              <a:solidFill>
                <a:srgbClr val="003561"/>
              </a:solidFill>
              <a:latin typeface="Bahnschrift" panose="020B0502040204020203" pitchFamily="34" charset="0"/>
            </a:endParaRPr>
          </a:p>
        </p:txBody>
      </p:sp>
      <p:pic>
        <p:nvPicPr>
          <p:cNvPr id="4" name="object 5">
            <a:extLst>
              <a:ext uri="{FF2B5EF4-FFF2-40B4-BE49-F238E27FC236}">
                <a16:creationId xmlns:a16="http://schemas.microsoft.com/office/drawing/2014/main" id="{E1581E53-11F8-6384-4782-59C8DE138FEF}"/>
              </a:ext>
              <a:ext uri="{C183D7F6-B498-43B3-948B-1728B52AA6E4}">
                <adec:decorative xmlns:adec="http://schemas.microsoft.com/office/drawing/2017/decorative" val="1"/>
              </a:ext>
            </a:extLst>
          </p:cNvPr>
          <p:cNvPicPr/>
          <p:nvPr/>
        </p:nvPicPr>
        <p:blipFill>
          <a:blip r:embed="rId3" cstate="email">
            <a:extLst>
              <a:ext uri="{28A0092B-C50C-407E-A947-70E740481C1C}">
                <a14:useLocalDpi xmlns:a14="http://schemas.microsoft.com/office/drawing/2010/main"/>
              </a:ext>
            </a:extLst>
          </a:blip>
          <a:stretch>
            <a:fillRect/>
          </a:stretch>
        </p:blipFill>
        <p:spPr>
          <a:xfrm>
            <a:off x="5752097" y="-2722795"/>
            <a:ext cx="2653283" cy="2000249"/>
          </a:xfrm>
          <a:prstGeom prst="rect">
            <a:avLst/>
          </a:prstGeom>
        </p:spPr>
      </p:pic>
      <p:pic>
        <p:nvPicPr>
          <p:cNvPr id="8" name="object 13">
            <a:extLst>
              <a:ext uri="{FF2B5EF4-FFF2-40B4-BE49-F238E27FC236}">
                <a16:creationId xmlns:a16="http://schemas.microsoft.com/office/drawing/2014/main" id="{BF5B38BA-FAE7-B6DC-C1B4-459F0C867671}"/>
              </a:ext>
              <a:ext uri="{C183D7F6-B498-43B3-948B-1728B52AA6E4}">
                <adec:decorative xmlns:adec="http://schemas.microsoft.com/office/drawing/2017/decorative" val="1"/>
              </a:ext>
            </a:extLst>
          </p:cNvPr>
          <p:cNvPicPr/>
          <p:nvPr/>
        </p:nvPicPr>
        <p:blipFill>
          <a:blip r:embed="rId4" cstate="email">
            <a:extLst>
              <a:ext uri="{28A0092B-C50C-407E-A947-70E740481C1C}">
                <a14:useLocalDpi xmlns:a14="http://schemas.microsoft.com/office/drawing/2010/main"/>
              </a:ext>
            </a:extLst>
          </a:blip>
          <a:stretch>
            <a:fillRect/>
          </a:stretch>
        </p:blipFill>
        <p:spPr>
          <a:xfrm>
            <a:off x="8882644" y="-2457101"/>
            <a:ext cx="2865119" cy="2000249"/>
          </a:xfrm>
          <a:prstGeom prst="rect">
            <a:avLst/>
          </a:prstGeom>
        </p:spPr>
      </p:pic>
      <p:pic>
        <p:nvPicPr>
          <p:cNvPr id="23" name="object 19">
            <a:extLst>
              <a:ext uri="{FF2B5EF4-FFF2-40B4-BE49-F238E27FC236}">
                <a16:creationId xmlns:a16="http://schemas.microsoft.com/office/drawing/2014/main" id="{305BD828-700B-B6DF-4ECD-512E09ED4FDF}"/>
              </a:ext>
              <a:ext uri="{C183D7F6-B498-43B3-948B-1728B52AA6E4}">
                <adec:decorative xmlns:adec="http://schemas.microsoft.com/office/drawing/2017/decorative" val="1"/>
              </a:ext>
            </a:extLst>
          </p:cNvPr>
          <p:cNvPicPr/>
          <p:nvPr/>
        </p:nvPicPr>
        <p:blipFill>
          <a:blip r:embed="rId5" cstate="email">
            <a:extLst>
              <a:ext uri="{28A0092B-C50C-407E-A947-70E740481C1C}">
                <a14:useLocalDpi xmlns:a14="http://schemas.microsoft.com/office/drawing/2010/main"/>
              </a:ext>
            </a:extLst>
          </a:blip>
          <a:stretch>
            <a:fillRect/>
          </a:stretch>
        </p:blipFill>
        <p:spPr>
          <a:xfrm>
            <a:off x="7665641" y="2712739"/>
            <a:ext cx="993584" cy="355376"/>
          </a:xfrm>
          <a:prstGeom prst="rect">
            <a:avLst/>
          </a:prstGeom>
        </p:spPr>
      </p:pic>
      <p:grpSp>
        <p:nvGrpSpPr>
          <p:cNvPr id="18" name="object 15">
            <a:extLst>
              <a:ext uri="{FF2B5EF4-FFF2-40B4-BE49-F238E27FC236}">
                <a16:creationId xmlns:a16="http://schemas.microsoft.com/office/drawing/2014/main" id="{4EB295CA-996C-8863-9F7C-AD10EF62D31F}"/>
              </a:ext>
              <a:ext uri="{C183D7F6-B498-43B3-948B-1728B52AA6E4}">
                <adec:decorative xmlns:adec="http://schemas.microsoft.com/office/drawing/2017/decorative" val="1"/>
              </a:ext>
            </a:extLst>
          </p:cNvPr>
          <p:cNvGrpSpPr/>
          <p:nvPr/>
        </p:nvGrpSpPr>
        <p:grpSpPr>
          <a:xfrm>
            <a:off x="9082999" y="2699236"/>
            <a:ext cx="974090" cy="302260"/>
            <a:chOff x="12978524" y="1831339"/>
            <a:chExt cx="974090" cy="302260"/>
          </a:xfrm>
        </p:grpSpPr>
        <p:pic>
          <p:nvPicPr>
            <p:cNvPr id="19" name="object 16">
              <a:extLst>
                <a:ext uri="{FF2B5EF4-FFF2-40B4-BE49-F238E27FC236}">
                  <a16:creationId xmlns:a16="http://schemas.microsoft.com/office/drawing/2014/main" id="{F5E047D4-0E96-477A-D7EC-F75D7F6AA90C}"/>
                </a:ext>
              </a:extLst>
            </p:cNvPr>
            <p:cNvPicPr/>
            <p:nvPr/>
          </p:nvPicPr>
          <p:blipFill>
            <a:blip r:embed="rId6" cstate="email">
              <a:extLst>
                <a:ext uri="{28A0092B-C50C-407E-A947-70E740481C1C}">
                  <a14:useLocalDpi xmlns:a14="http://schemas.microsoft.com/office/drawing/2010/main"/>
                </a:ext>
              </a:extLst>
            </a:blip>
            <a:stretch>
              <a:fillRect/>
            </a:stretch>
          </p:blipFill>
          <p:spPr>
            <a:xfrm>
              <a:off x="12978524" y="1831339"/>
              <a:ext cx="876790" cy="201434"/>
            </a:xfrm>
            <a:prstGeom prst="rect">
              <a:avLst/>
            </a:prstGeom>
          </p:spPr>
        </p:pic>
        <p:pic>
          <p:nvPicPr>
            <p:cNvPr id="20" name="object 17">
              <a:extLst>
                <a:ext uri="{FF2B5EF4-FFF2-40B4-BE49-F238E27FC236}">
                  <a16:creationId xmlns:a16="http://schemas.microsoft.com/office/drawing/2014/main" id="{9206538A-9B5D-D120-5CE3-3E7597725C31}"/>
                </a:ext>
              </a:extLst>
            </p:cNvPr>
            <p:cNvPicPr/>
            <p:nvPr/>
          </p:nvPicPr>
          <p:blipFill>
            <a:blip r:embed="rId7" cstate="email">
              <a:extLst>
                <a:ext uri="{28A0092B-C50C-407E-A947-70E740481C1C}">
                  <a14:useLocalDpi xmlns:a14="http://schemas.microsoft.com/office/drawing/2010/main"/>
                </a:ext>
              </a:extLst>
            </a:blip>
            <a:stretch>
              <a:fillRect/>
            </a:stretch>
          </p:blipFill>
          <p:spPr>
            <a:xfrm>
              <a:off x="13854712" y="1831352"/>
              <a:ext cx="97558" cy="301688"/>
            </a:xfrm>
            <a:prstGeom prst="rect">
              <a:avLst/>
            </a:prstGeom>
          </p:spPr>
        </p:pic>
        <p:pic>
          <p:nvPicPr>
            <p:cNvPr id="22" name="object 18">
              <a:extLst>
                <a:ext uri="{FF2B5EF4-FFF2-40B4-BE49-F238E27FC236}">
                  <a16:creationId xmlns:a16="http://schemas.microsoft.com/office/drawing/2014/main" id="{2B40F082-BE5D-26AF-2C21-A20E74E00812}"/>
                </a:ext>
              </a:extLst>
            </p:cNvPr>
            <p:cNvPicPr/>
            <p:nvPr/>
          </p:nvPicPr>
          <p:blipFill>
            <a:blip r:embed="rId8" cstate="email">
              <a:extLst>
                <a:ext uri="{28A0092B-C50C-407E-A947-70E740481C1C}">
                  <a14:useLocalDpi xmlns:a14="http://schemas.microsoft.com/office/drawing/2010/main"/>
                </a:ext>
              </a:extLst>
            </a:blip>
            <a:stretch>
              <a:fillRect/>
            </a:stretch>
          </p:blipFill>
          <p:spPr>
            <a:xfrm>
              <a:off x="12978524" y="2032174"/>
              <a:ext cx="876782" cy="100866"/>
            </a:xfrm>
            <a:prstGeom prst="rect">
              <a:avLst/>
            </a:prstGeom>
          </p:spPr>
        </p:pic>
      </p:grpSp>
      <p:pic>
        <p:nvPicPr>
          <p:cNvPr id="25" name="object 21">
            <a:extLst>
              <a:ext uri="{FF2B5EF4-FFF2-40B4-BE49-F238E27FC236}">
                <a16:creationId xmlns:a16="http://schemas.microsoft.com/office/drawing/2014/main" id="{081BEA03-A7C6-B064-9D19-82F05BBBD08D}"/>
              </a:ext>
              <a:ext uri="{C183D7F6-B498-43B3-948B-1728B52AA6E4}">
                <adec:decorative xmlns:adec="http://schemas.microsoft.com/office/drawing/2017/decorative" val="1"/>
              </a:ext>
            </a:extLst>
          </p:cNvPr>
          <p:cNvPicPr/>
          <p:nvPr/>
        </p:nvPicPr>
        <p:blipFill>
          <a:blip r:embed="rId9" cstate="email">
            <a:extLst>
              <a:ext uri="{28A0092B-C50C-407E-A947-70E740481C1C}">
                <a14:useLocalDpi xmlns:a14="http://schemas.microsoft.com/office/drawing/2010/main"/>
              </a:ext>
            </a:extLst>
          </a:blip>
          <a:stretch>
            <a:fillRect/>
          </a:stretch>
        </p:blipFill>
        <p:spPr>
          <a:xfrm>
            <a:off x="10554751" y="2436748"/>
            <a:ext cx="1076731" cy="525462"/>
          </a:xfrm>
          <a:prstGeom prst="rect">
            <a:avLst/>
          </a:prstGeom>
        </p:spPr>
      </p:pic>
      <p:pic>
        <p:nvPicPr>
          <p:cNvPr id="24" name="object 20">
            <a:extLst>
              <a:ext uri="{FF2B5EF4-FFF2-40B4-BE49-F238E27FC236}">
                <a16:creationId xmlns:a16="http://schemas.microsoft.com/office/drawing/2014/main" id="{EC71CE06-5BD8-E478-B387-CBAA954F93CC}"/>
              </a:ext>
              <a:ext uri="{C183D7F6-B498-43B3-948B-1728B52AA6E4}">
                <adec:decorative xmlns:adec="http://schemas.microsoft.com/office/drawing/2017/decorative" val="1"/>
              </a:ext>
            </a:extLst>
          </p:cNvPr>
          <p:cNvPicPr/>
          <p:nvPr/>
        </p:nvPicPr>
        <p:blipFill>
          <a:blip r:embed="rId10" cstate="email">
            <a:extLst>
              <a:ext uri="{28A0092B-C50C-407E-A947-70E740481C1C}">
                <a14:useLocalDpi xmlns:a14="http://schemas.microsoft.com/office/drawing/2010/main"/>
              </a:ext>
            </a:extLst>
          </a:blip>
          <a:stretch>
            <a:fillRect/>
          </a:stretch>
        </p:blipFill>
        <p:spPr>
          <a:xfrm>
            <a:off x="7693663" y="3239631"/>
            <a:ext cx="1000023" cy="594817"/>
          </a:xfrm>
          <a:prstGeom prst="rect">
            <a:avLst/>
          </a:prstGeom>
        </p:spPr>
      </p:pic>
      <p:pic>
        <p:nvPicPr>
          <p:cNvPr id="17" name="object 14">
            <a:extLst>
              <a:ext uri="{FF2B5EF4-FFF2-40B4-BE49-F238E27FC236}">
                <a16:creationId xmlns:a16="http://schemas.microsoft.com/office/drawing/2014/main" id="{EA6530D2-A44B-1D44-5AE6-7AC5823AB9F9}"/>
              </a:ext>
              <a:ext uri="{C183D7F6-B498-43B3-948B-1728B52AA6E4}">
                <adec:decorative xmlns:adec="http://schemas.microsoft.com/office/drawing/2017/decorative" val="1"/>
              </a:ext>
            </a:extLst>
          </p:cNvPr>
          <p:cNvPicPr/>
          <p:nvPr/>
        </p:nvPicPr>
        <p:blipFill>
          <a:blip r:embed="rId11" cstate="email">
            <a:extLst>
              <a:ext uri="{28A0092B-C50C-407E-A947-70E740481C1C}">
                <a14:useLocalDpi xmlns:a14="http://schemas.microsoft.com/office/drawing/2010/main"/>
              </a:ext>
            </a:extLst>
          </a:blip>
          <a:stretch>
            <a:fillRect/>
          </a:stretch>
        </p:blipFill>
        <p:spPr>
          <a:xfrm>
            <a:off x="9085499" y="3316588"/>
            <a:ext cx="1077499" cy="353352"/>
          </a:xfrm>
          <a:prstGeom prst="rect">
            <a:avLst/>
          </a:prstGeom>
        </p:spPr>
      </p:pic>
      <p:pic>
        <p:nvPicPr>
          <p:cNvPr id="35" name="object 26">
            <a:extLst>
              <a:ext uri="{FF2B5EF4-FFF2-40B4-BE49-F238E27FC236}">
                <a16:creationId xmlns:a16="http://schemas.microsoft.com/office/drawing/2014/main" id="{076BB590-9365-204A-1AA0-C06DFF846507}"/>
              </a:ext>
              <a:ext uri="{C183D7F6-B498-43B3-948B-1728B52AA6E4}">
                <adec:decorative xmlns:adec="http://schemas.microsoft.com/office/drawing/2017/decorative" val="1"/>
              </a:ext>
            </a:extLst>
          </p:cNvPr>
          <p:cNvPicPr/>
          <p:nvPr/>
        </p:nvPicPr>
        <p:blipFill>
          <a:blip r:embed="rId12" cstate="email">
            <a:extLst>
              <a:ext uri="{28A0092B-C50C-407E-A947-70E740481C1C}">
                <a14:useLocalDpi xmlns:a14="http://schemas.microsoft.com/office/drawing/2010/main"/>
              </a:ext>
            </a:extLst>
          </a:blip>
          <a:stretch>
            <a:fillRect/>
          </a:stretch>
        </p:blipFill>
        <p:spPr>
          <a:xfrm>
            <a:off x="10581814" y="3239631"/>
            <a:ext cx="873531" cy="414743"/>
          </a:xfrm>
          <a:prstGeom prst="rect">
            <a:avLst/>
          </a:prstGeom>
        </p:spPr>
      </p:pic>
      <p:grpSp>
        <p:nvGrpSpPr>
          <p:cNvPr id="26" name="object 22">
            <a:extLst>
              <a:ext uri="{FF2B5EF4-FFF2-40B4-BE49-F238E27FC236}">
                <a16:creationId xmlns:a16="http://schemas.microsoft.com/office/drawing/2014/main" id="{7904F35C-7395-7137-0280-5F72B05A58DD}"/>
              </a:ext>
              <a:ext uri="{C183D7F6-B498-43B3-948B-1728B52AA6E4}">
                <adec:decorative xmlns:adec="http://schemas.microsoft.com/office/drawing/2017/decorative" val="1"/>
              </a:ext>
            </a:extLst>
          </p:cNvPr>
          <p:cNvGrpSpPr/>
          <p:nvPr/>
        </p:nvGrpSpPr>
        <p:grpSpPr>
          <a:xfrm>
            <a:off x="7872119" y="4128888"/>
            <a:ext cx="889000" cy="525780"/>
            <a:chOff x="11759450" y="3136201"/>
            <a:chExt cx="889000" cy="525780"/>
          </a:xfrm>
        </p:grpSpPr>
        <p:pic>
          <p:nvPicPr>
            <p:cNvPr id="27" name="object 23">
              <a:extLst>
                <a:ext uri="{FF2B5EF4-FFF2-40B4-BE49-F238E27FC236}">
                  <a16:creationId xmlns:a16="http://schemas.microsoft.com/office/drawing/2014/main" id="{365B3586-DE99-44D6-34C7-23A864183894}"/>
                </a:ext>
              </a:extLst>
            </p:cNvPr>
            <p:cNvPicPr/>
            <p:nvPr/>
          </p:nvPicPr>
          <p:blipFill>
            <a:blip r:embed="rId13" cstate="email">
              <a:extLst>
                <a:ext uri="{28A0092B-C50C-407E-A947-70E740481C1C}">
                  <a14:useLocalDpi xmlns:a14="http://schemas.microsoft.com/office/drawing/2010/main"/>
                </a:ext>
              </a:extLst>
            </a:blip>
            <a:stretch>
              <a:fillRect/>
            </a:stretch>
          </p:blipFill>
          <p:spPr>
            <a:xfrm>
              <a:off x="11759450" y="3136201"/>
              <a:ext cx="691936" cy="440877"/>
            </a:xfrm>
            <a:prstGeom prst="rect">
              <a:avLst/>
            </a:prstGeom>
          </p:spPr>
        </p:pic>
        <p:pic>
          <p:nvPicPr>
            <p:cNvPr id="29" name="object 24">
              <a:extLst>
                <a:ext uri="{FF2B5EF4-FFF2-40B4-BE49-F238E27FC236}">
                  <a16:creationId xmlns:a16="http://schemas.microsoft.com/office/drawing/2014/main" id="{104C4556-464D-CF42-4EE4-413627AEFEE3}"/>
                </a:ext>
              </a:extLst>
            </p:cNvPr>
            <p:cNvPicPr/>
            <p:nvPr/>
          </p:nvPicPr>
          <p:blipFill>
            <a:blip r:embed="rId14" cstate="email">
              <a:extLst>
                <a:ext uri="{28A0092B-C50C-407E-A947-70E740481C1C}">
                  <a14:useLocalDpi xmlns:a14="http://schemas.microsoft.com/office/drawing/2010/main"/>
                </a:ext>
              </a:extLst>
            </a:blip>
            <a:stretch>
              <a:fillRect/>
            </a:stretch>
          </p:blipFill>
          <p:spPr>
            <a:xfrm>
              <a:off x="12450178" y="3136201"/>
              <a:ext cx="197688" cy="525462"/>
            </a:xfrm>
            <a:prstGeom prst="rect">
              <a:avLst/>
            </a:prstGeom>
          </p:spPr>
        </p:pic>
        <p:pic>
          <p:nvPicPr>
            <p:cNvPr id="31" name="object 25">
              <a:extLst>
                <a:ext uri="{FF2B5EF4-FFF2-40B4-BE49-F238E27FC236}">
                  <a16:creationId xmlns:a16="http://schemas.microsoft.com/office/drawing/2014/main" id="{68EA370B-618D-0A86-3B34-505A18EC541D}"/>
                </a:ext>
              </a:extLst>
            </p:cNvPr>
            <p:cNvPicPr/>
            <p:nvPr/>
          </p:nvPicPr>
          <p:blipFill>
            <a:blip r:embed="rId15" cstate="email">
              <a:extLst>
                <a:ext uri="{28A0092B-C50C-407E-A947-70E740481C1C}">
                  <a14:useLocalDpi xmlns:a14="http://schemas.microsoft.com/office/drawing/2010/main"/>
                </a:ext>
              </a:extLst>
            </a:blip>
            <a:stretch>
              <a:fillRect/>
            </a:stretch>
          </p:blipFill>
          <p:spPr>
            <a:xfrm>
              <a:off x="11880842" y="3575865"/>
              <a:ext cx="570542" cy="85785"/>
            </a:xfrm>
            <a:prstGeom prst="rect">
              <a:avLst/>
            </a:prstGeom>
          </p:spPr>
        </p:pic>
      </p:grpSp>
      <p:pic>
        <p:nvPicPr>
          <p:cNvPr id="15" name="object 10">
            <a:extLst>
              <a:ext uri="{FF2B5EF4-FFF2-40B4-BE49-F238E27FC236}">
                <a16:creationId xmlns:a16="http://schemas.microsoft.com/office/drawing/2014/main" id="{49A5788D-57E0-25CE-146D-BBF60E1F628F}"/>
              </a:ext>
              <a:ext uri="{C183D7F6-B498-43B3-948B-1728B52AA6E4}">
                <adec:decorative xmlns:adec="http://schemas.microsoft.com/office/drawing/2017/decorative" val="1"/>
              </a:ext>
            </a:extLst>
          </p:cNvPr>
          <p:cNvPicPr/>
          <p:nvPr/>
        </p:nvPicPr>
        <p:blipFill>
          <a:blip r:embed="rId16" cstate="email">
            <a:extLst>
              <a:ext uri="{28A0092B-C50C-407E-A947-70E740481C1C}">
                <a14:useLocalDpi xmlns:a14="http://schemas.microsoft.com/office/drawing/2010/main"/>
              </a:ext>
            </a:extLst>
          </a:blip>
          <a:stretch>
            <a:fillRect/>
          </a:stretch>
        </p:blipFill>
        <p:spPr>
          <a:xfrm>
            <a:off x="9134878" y="3993972"/>
            <a:ext cx="1050752" cy="585789"/>
          </a:xfrm>
          <a:prstGeom prst="rect">
            <a:avLst/>
          </a:prstGeom>
        </p:spPr>
      </p:pic>
      <p:pic>
        <p:nvPicPr>
          <p:cNvPr id="3" name="object 4">
            <a:extLst>
              <a:ext uri="{FF2B5EF4-FFF2-40B4-BE49-F238E27FC236}">
                <a16:creationId xmlns:a16="http://schemas.microsoft.com/office/drawing/2014/main" id="{2AEC9738-6295-DC68-89EE-0ED29A7D0BA4}"/>
              </a:ext>
              <a:ext uri="{C183D7F6-B498-43B3-948B-1728B52AA6E4}">
                <adec:decorative xmlns:adec="http://schemas.microsoft.com/office/drawing/2017/decorative" val="1"/>
              </a:ext>
            </a:extLst>
          </p:cNvPr>
          <p:cNvPicPr/>
          <p:nvPr/>
        </p:nvPicPr>
        <p:blipFill>
          <a:blip r:embed="rId17" cstate="email">
            <a:extLst>
              <a:ext uri="{28A0092B-C50C-407E-A947-70E740481C1C}">
                <a14:useLocalDpi xmlns:a14="http://schemas.microsoft.com/office/drawing/2010/main"/>
              </a:ext>
            </a:extLst>
          </a:blip>
          <a:stretch>
            <a:fillRect/>
          </a:stretch>
        </p:blipFill>
        <p:spPr>
          <a:xfrm>
            <a:off x="10449443" y="3972393"/>
            <a:ext cx="1138275" cy="432028"/>
          </a:xfrm>
          <a:prstGeom prst="rect">
            <a:avLst/>
          </a:prstGeom>
        </p:spPr>
      </p:pic>
      <p:pic>
        <p:nvPicPr>
          <p:cNvPr id="10" name="object 7">
            <a:extLst>
              <a:ext uri="{FF2B5EF4-FFF2-40B4-BE49-F238E27FC236}">
                <a16:creationId xmlns:a16="http://schemas.microsoft.com/office/drawing/2014/main" id="{811234AC-12B4-99E1-A7A9-90A91E282650}"/>
              </a:ext>
              <a:ext uri="{C183D7F6-B498-43B3-948B-1728B52AA6E4}">
                <adec:decorative xmlns:adec="http://schemas.microsoft.com/office/drawing/2017/decorative" val="1"/>
              </a:ext>
            </a:extLst>
          </p:cNvPr>
          <p:cNvPicPr/>
          <p:nvPr/>
        </p:nvPicPr>
        <p:blipFill>
          <a:blip r:embed="rId18" cstate="email">
            <a:extLst>
              <a:ext uri="{28A0092B-C50C-407E-A947-70E740481C1C}">
                <a14:useLocalDpi xmlns:a14="http://schemas.microsoft.com/office/drawing/2010/main"/>
              </a:ext>
            </a:extLst>
          </a:blip>
          <a:stretch>
            <a:fillRect/>
          </a:stretch>
        </p:blipFill>
        <p:spPr>
          <a:xfrm>
            <a:off x="7870165" y="5032843"/>
            <a:ext cx="890119" cy="402983"/>
          </a:xfrm>
          <a:prstGeom prst="rect">
            <a:avLst/>
          </a:prstGeom>
        </p:spPr>
      </p:pic>
      <p:pic>
        <p:nvPicPr>
          <p:cNvPr id="16" name="object 11">
            <a:extLst>
              <a:ext uri="{FF2B5EF4-FFF2-40B4-BE49-F238E27FC236}">
                <a16:creationId xmlns:a16="http://schemas.microsoft.com/office/drawing/2014/main" id="{72B53803-7742-CA09-9737-0823C813CDD5}"/>
              </a:ext>
              <a:ext uri="{C183D7F6-B498-43B3-948B-1728B52AA6E4}">
                <adec:decorative xmlns:adec="http://schemas.microsoft.com/office/drawing/2017/decorative" val="1"/>
              </a:ext>
            </a:extLst>
          </p:cNvPr>
          <p:cNvPicPr/>
          <p:nvPr/>
        </p:nvPicPr>
        <p:blipFill>
          <a:blip r:embed="rId19" cstate="email">
            <a:extLst>
              <a:ext uri="{28A0092B-C50C-407E-A947-70E740481C1C}">
                <a14:useLocalDpi xmlns:a14="http://schemas.microsoft.com/office/drawing/2010/main"/>
              </a:ext>
            </a:extLst>
          </a:blip>
          <a:stretch>
            <a:fillRect/>
          </a:stretch>
        </p:blipFill>
        <p:spPr>
          <a:xfrm>
            <a:off x="9178102" y="5004409"/>
            <a:ext cx="1101081" cy="355399"/>
          </a:xfrm>
          <a:prstGeom prst="rect">
            <a:avLst/>
          </a:prstGeom>
        </p:spPr>
      </p:pic>
      <p:pic>
        <p:nvPicPr>
          <p:cNvPr id="11" name="object 8">
            <a:extLst>
              <a:ext uri="{FF2B5EF4-FFF2-40B4-BE49-F238E27FC236}">
                <a16:creationId xmlns:a16="http://schemas.microsoft.com/office/drawing/2014/main" id="{665BC331-8588-8475-31DB-72FA205A2D9B}"/>
              </a:ext>
              <a:ext uri="{C183D7F6-B498-43B3-948B-1728B52AA6E4}">
                <adec:decorative xmlns:adec="http://schemas.microsoft.com/office/drawing/2017/decorative" val="1"/>
              </a:ext>
            </a:extLst>
          </p:cNvPr>
          <p:cNvPicPr/>
          <p:nvPr/>
        </p:nvPicPr>
        <p:blipFill>
          <a:blip r:embed="rId20" cstate="email">
            <a:extLst>
              <a:ext uri="{28A0092B-C50C-407E-A947-70E740481C1C}">
                <a14:useLocalDpi xmlns:a14="http://schemas.microsoft.com/office/drawing/2010/main"/>
              </a:ext>
            </a:extLst>
          </a:blip>
          <a:stretch>
            <a:fillRect/>
          </a:stretch>
        </p:blipFill>
        <p:spPr>
          <a:xfrm>
            <a:off x="10611279" y="4878525"/>
            <a:ext cx="963674" cy="373474"/>
          </a:xfrm>
          <a:prstGeom prst="rect">
            <a:avLst/>
          </a:prstGeom>
        </p:spPr>
      </p:pic>
      <p:pic>
        <p:nvPicPr>
          <p:cNvPr id="7" name="object 6">
            <a:extLst>
              <a:ext uri="{FF2B5EF4-FFF2-40B4-BE49-F238E27FC236}">
                <a16:creationId xmlns:a16="http://schemas.microsoft.com/office/drawing/2014/main" id="{A2FDB3A5-E78A-5A6B-6363-FB2BACDA939A}"/>
              </a:ext>
              <a:ext uri="{C183D7F6-B498-43B3-948B-1728B52AA6E4}">
                <adec:decorative xmlns:adec="http://schemas.microsoft.com/office/drawing/2017/decorative" val="1"/>
              </a:ext>
            </a:extLst>
          </p:cNvPr>
          <p:cNvPicPr/>
          <p:nvPr/>
        </p:nvPicPr>
        <p:blipFill>
          <a:blip r:embed="rId21" cstate="email">
            <a:extLst>
              <a:ext uri="{28A0092B-C50C-407E-A947-70E740481C1C}">
                <a14:useLocalDpi xmlns:a14="http://schemas.microsoft.com/office/drawing/2010/main"/>
              </a:ext>
            </a:extLst>
          </a:blip>
          <a:stretch>
            <a:fillRect/>
          </a:stretch>
        </p:blipFill>
        <p:spPr>
          <a:xfrm>
            <a:off x="7788845" y="5890935"/>
            <a:ext cx="1138169" cy="277512"/>
          </a:xfrm>
          <a:prstGeom prst="rect">
            <a:avLst/>
          </a:prstGeom>
        </p:spPr>
      </p:pic>
      <p:pic>
        <p:nvPicPr>
          <p:cNvPr id="6" name="object 5">
            <a:extLst>
              <a:ext uri="{FF2B5EF4-FFF2-40B4-BE49-F238E27FC236}">
                <a16:creationId xmlns:a16="http://schemas.microsoft.com/office/drawing/2014/main" id="{365C23DC-487E-7136-79C6-3580F34DE7B4}"/>
              </a:ext>
              <a:ext uri="{C183D7F6-B498-43B3-948B-1728B52AA6E4}">
                <adec:decorative xmlns:adec="http://schemas.microsoft.com/office/drawing/2017/decorative" val="1"/>
              </a:ext>
            </a:extLst>
          </p:cNvPr>
          <p:cNvPicPr/>
          <p:nvPr/>
        </p:nvPicPr>
        <p:blipFill>
          <a:blip r:embed="rId22" cstate="email">
            <a:extLst>
              <a:ext uri="{28A0092B-C50C-407E-A947-70E740481C1C}">
                <a14:useLocalDpi xmlns:a14="http://schemas.microsoft.com/office/drawing/2010/main"/>
              </a:ext>
            </a:extLst>
          </a:blip>
          <a:stretch>
            <a:fillRect/>
          </a:stretch>
        </p:blipFill>
        <p:spPr>
          <a:xfrm>
            <a:off x="9342420" y="5641606"/>
            <a:ext cx="843210" cy="532226"/>
          </a:xfrm>
          <a:prstGeom prst="rect">
            <a:avLst/>
          </a:prstGeom>
        </p:spPr>
      </p:pic>
      <p:pic>
        <p:nvPicPr>
          <p:cNvPr id="13" name="object 9">
            <a:extLst>
              <a:ext uri="{FF2B5EF4-FFF2-40B4-BE49-F238E27FC236}">
                <a16:creationId xmlns:a16="http://schemas.microsoft.com/office/drawing/2014/main" id="{47CDD5C9-4463-9C4F-3B99-99E79E10BC34}"/>
              </a:ext>
              <a:ext uri="{C183D7F6-B498-43B3-948B-1728B52AA6E4}">
                <adec:decorative xmlns:adec="http://schemas.microsoft.com/office/drawing/2017/decorative" val="1"/>
              </a:ext>
            </a:extLst>
          </p:cNvPr>
          <p:cNvPicPr/>
          <p:nvPr/>
        </p:nvPicPr>
        <p:blipFill>
          <a:blip r:embed="rId23" cstate="email">
            <a:extLst>
              <a:ext uri="{28A0092B-C50C-407E-A947-70E740481C1C}">
                <a14:useLocalDpi xmlns:a14="http://schemas.microsoft.com/office/drawing/2010/main"/>
              </a:ext>
            </a:extLst>
          </a:blip>
          <a:stretch>
            <a:fillRect/>
          </a:stretch>
        </p:blipFill>
        <p:spPr>
          <a:xfrm>
            <a:off x="10567742" y="5575073"/>
            <a:ext cx="1050747" cy="513524"/>
          </a:xfrm>
          <a:prstGeom prst="rect">
            <a:avLst/>
          </a:prstGeom>
        </p:spPr>
      </p:pic>
    </p:spTree>
    <p:extLst>
      <p:ext uri="{BB962C8B-B14F-4D97-AF65-F5344CB8AC3E}">
        <p14:creationId xmlns:p14="http://schemas.microsoft.com/office/powerpoint/2010/main" val="33650962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B1993F-3D69-8E29-44D0-6BBD1953288E}"/>
              </a:ext>
            </a:extLst>
          </p:cNvPr>
          <p:cNvSpPr>
            <a:spLocks noGrp="1"/>
          </p:cNvSpPr>
          <p:nvPr>
            <p:ph type="title"/>
          </p:nvPr>
        </p:nvSpPr>
        <p:spPr>
          <a:xfrm>
            <a:off x="495966" y="1026967"/>
            <a:ext cx="4323628" cy="609398"/>
          </a:xfrm>
        </p:spPr>
        <p:txBody>
          <a:bodyPr/>
          <a:lstStyle/>
          <a:p>
            <a:r>
              <a:rPr lang="en-US" dirty="0">
                <a:solidFill>
                  <a:srgbClr val="0077AC"/>
                </a:solidFill>
              </a:rPr>
              <a:t>Bid Opportunities</a:t>
            </a:r>
          </a:p>
        </p:txBody>
      </p:sp>
      <p:sp>
        <p:nvSpPr>
          <p:cNvPr id="3" name="Text Placeholder 2" descr="Contact us:&#10;https://swinerton.com/subcontractors/&#10;">
            <a:extLst>
              <a:ext uri="{FF2B5EF4-FFF2-40B4-BE49-F238E27FC236}">
                <a16:creationId xmlns:a16="http://schemas.microsoft.com/office/drawing/2014/main" id="{EA3F1E93-7F3B-EBED-36C2-8E438D27AADF}"/>
              </a:ext>
            </a:extLst>
          </p:cNvPr>
          <p:cNvSpPr>
            <a:spLocks noGrp="1"/>
          </p:cNvSpPr>
          <p:nvPr>
            <p:ph type="body" sz="quarter" idx="11"/>
          </p:nvPr>
        </p:nvSpPr>
        <p:spPr>
          <a:xfrm>
            <a:off x="495965" y="2664246"/>
            <a:ext cx="5435603" cy="1273682"/>
          </a:xfrm>
        </p:spPr>
        <p:txBody>
          <a:bodyPr/>
          <a:lstStyle/>
          <a:p>
            <a:pPr marL="10583">
              <a:spcBef>
                <a:spcPts val="633"/>
              </a:spcBef>
            </a:pPr>
            <a:r>
              <a:rPr lang="en-US" sz="2000" b="1" dirty="0">
                <a:solidFill>
                  <a:srgbClr val="003461"/>
                </a:solidFill>
                <a:latin typeface="Bahnschrift" panose="020B0502040204020203" pitchFamily="34" charset="0"/>
                <a:cs typeface="Calibri"/>
              </a:rPr>
              <a:t>Contact</a:t>
            </a:r>
            <a:r>
              <a:rPr lang="en-US" sz="2000" b="1" spc="33" dirty="0">
                <a:solidFill>
                  <a:srgbClr val="003461"/>
                </a:solidFill>
                <a:latin typeface="Bahnschrift" panose="020B0502040204020203" pitchFamily="34" charset="0"/>
                <a:cs typeface="Calibri"/>
              </a:rPr>
              <a:t> </a:t>
            </a:r>
            <a:r>
              <a:rPr lang="en-US" sz="2000" b="1" spc="58" dirty="0">
                <a:solidFill>
                  <a:srgbClr val="003461"/>
                </a:solidFill>
                <a:latin typeface="Bahnschrift" panose="020B0502040204020203" pitchFamily="34" charset="0"/>
                <a:cs typeface="Calibri"/>
              </a:rPr>
              <a:t>us</a:t>
            </a:r>
            <a:r>
              <a:rPr lang="en-US" b="1" spc="33" dirty="0">
                <a:solidFill>
                  <a:srgbClr val="003461"/>
                </a:solidFill>
                <a:latin typeface="Bahnschrift" panose="020B0502040204020203" pitchFamily="34" charset="0"/>
                <a:cs typeface="Calibri"/>
              </a:rPr>
              <a:t>:</a:t>
            </a:r>
          </a:p>
          <a:p>
            <a:pPr marL="10583">
              <a:spcBef>
                <a:spcPts val="633"/>
              </a:spcBef>
            </a:pPr>
            <a:r>
              <a:rPr lang="en-US" sz="2000" b="1" spc="-8" dirty="0">
                <a:solidFill>
                  <a:srgbClr val="003461"/>
                </a:solidFill>
                <a:latin typeface="Bahnschrift" panose="020B0502040204020203" pitchFamily="34" charset="0"/>
                <a:cs typeface="Calibri"/>
              </a:rPr>
              <a:t>https://swinerton.com/subcontractors/</a:t>
            </a:r>
            <a:endParaRPr lang="en-US" sz="2000" dirty="0">
              <a:latin typeface="Bahnschrift" panose="020B0502040204020203" pitchFamily="34" charset="0"/>
              <a:cs typeface="Calibri"/>
            </a:endParaRPr>
          </a:p>
          <a:p>
            <a:endParaRPr lang="en-US" dirty="0">
              <a:latin typeface="Bahnschrift" panose="020B0502040204020203" pitchFamily="34" charset="0"/>
            </a:endParaRPr>
          </a:p>
        </p:txBody>
      </p:sp>
      <p:pic>
        <p:nvPicPr>
          <p:cNvPr id="11" name="Picture Placeholder 10" descr="Active construction project with subcontractor partners on site.">
            <a:extLst>
              <a:ext uri="{FF2B5EF4-FFF2-40B4-BE49-F238E27FC236}">
                <a16:creationId xmlns:a16="http://schemas.microsoft.com/office/drawing/2014/main" id="{2471E654-BA15-A3FF-0AE1-171990D73017}"/>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p:pic>
      <p:grpSp>
        <p:nvGrpSpPr>
          <p:cNvPr id="5" name="Group 4">
            <a:extLst>
              <a:ext uri="{FF2B5EF4-FFF2-40B4-BE49-F238E27FC236}">
                <a16:creationId xmlns:a16="http://schemas.microsoft.com/office/drawing/2014/main" id="{C743FFFC-DC7E-DE9D-95CB-2EDAD5273578}"/>
              </a:ext>
              <a:ext uri="{C183D7F6-B498-43B3-948B-1728B52AA6E4}">
                <adec:decorative xmlns:adec="http://schemas.microsoft.com/office/drawing/2017/decorative" val="1"/>
              </a:ext>
            </a:extLst>
          </p:cNvPr>
          <p:cNvGrpSpPr/>
          <p:nvPr/>
        </p:nvGrpSpPr>
        <p:grpSpPr>
          <a:xfrm>
            <a:off x="5292436" y="0"/>
            <a:ext cx="3159889" cy="6858000"/>
            <a:chOff x="990600" y="0"/>
            <a:chExt cx="3760004" cy="6858000"/>
          </a:xfrm>
        </p:grpSpPr>
        <p:sp>
          <p:nvSpPr>
            <p:cNvPr id="6" name="Freeform: Shape 21">
              <a:extLst>
                <a:ext uri="{FF2B5EF4-FFF2-40B4-BE49-F238E27FC236}">
                  <a16:creationId xmlns:a16="http://schemas.microsoft.com/office/drawing/2014/main" id="{30B43A05-55B5-9681-4EE2-7F1763601A6C}"/>
                </a:ext>
              </a:extLst>
            </p:cNvPr>
            <p:cNvSpPr/>
            <p:nvPr/>
          </p:nvSpPr>
          <p:spPr>
            <a:xfrm>
              <a:off x="990600" y="0"/>
              <a:ext cx="3760004" cy="6858000"/>
            </a:xfrm>
            <a:custGeom>
              <a:avLst/>
              <a:gdLst>
                <a:gd name="connsiteX0" fmla="*/ 0 w 4750604"/>
                <a:gd name="connsiteY0" fmla="*/ 0 h 6858000"/>
                <a:gd name="connsiteX1" fmla="*/ 4750604 w 4750604"/>
                <a:gd name="connsiteY1" fmla="*/ 0 h 6858000"/>
                <a:gd name="connsiteX2" fmla="*/ 3101407 w 4750604"/>
                <a:gd name="connsiteY2" fmla="*/ 6858000 h 6858000"/>
                <a:gd name="connsiteX3" fmla="*/ 0 w 475060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750604" h="6858000">
                  <a:moveTo>
                    <a:pt x="0" y="0"/>
                  </a:moveTo>
                  <a:lnTo>
                    <a:pt x="4750604" y="0"/>
                  </a:lnTo>
                  <a:lnTo>
                    <a:pt x="3101407" y="6858000"/>
                  </a:lnTo>
                  <a:lnTo>
                    <a:pt x="0" y="685800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Bahnschrift" panose="020B0502040204020203" pitchFamily="34" charset="0"/>
              </a:endParaRPr>
            </a:p>
          </p:txBody>
        </p:sp>
        <p:sp>
          <p:nvSpPr>
            <p:cNvPr id="7" name="Freeform: Shape 17">
              <a:extLst>
                <a:ext uri="{FF2B5EF4-FFF2-40B4-BE49-F238E27FC236}">
                  <a16:creationId xmlns:a16="http://schemas.microsoft.com/office/drawing/2014/main" id="{E9F4E303-E286-6C66-FFFA-02FED9C9FFF0}"/>
                </a:ext>
              </a:extLst>
            </p:cNvPr>
            <p:cNvSpPr/>
            <p:nvPr/>
          </p:nvSpPr>
          <p:spPr>
            <a:xfrm>
              <a:off x="990600" y="0"/>
              <a:ext cx="3098904" cy="6858000"/>
            </a:xfrm>
            <a:custGeom>
              <a:avLst/>
              <a:gdLst>
                <a:gd name="connsiteX0" fmla="*/ 0 w 3946799"/>
                <a:gd name="connsiteY0" fmla="*/ 0 h 6858000"/>
                <a:gd name="connsiteX1" fmla="*/ 3946799 w 3946799"/>
                <a:gd name="connsiteY1" fmla="*/ 0 h 6858000"/>
                <a:gd name="connsiteX2" fmla="*/ 2297602 w 3946799"/>
                <a:gd name="connsiteY2" fmla="*/ 6858000 h 6858000"/>
                <a:gd name="connsiteX3" fmla="*/ 0 w 39467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946799" h="6858000">
                  <a:moveTo>
                    <a:pt x="0" y="0"/>
                  </a:moveTo>
                  <a:lnTo>
                    <a:pt x="3946799" y="0"/>
                  </a:lnTo>
                  <a:lnTo>
                    <a:pt x="2297602" y="6858000"/>
                  </a:lnTo>
                  <a:lnTo>
                    <a:pt x="0" y="6858000"/>
                  </a:lnTo>
                  <a:close/>
                </a:path>
              </a:pathLst>
            </a:custGeom>
            <a:solidFill>
              <a:schemeClr val="bg1">
                <a:alpha val="6475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0077AC"/>
                </a:solidFill>
                <a:latin typeface="Bahnschrift" panose="020B0502040204020203" pitchFamily="34" charset="0"/>
              </a:endParaRPr>
            </a:p>
          </p:txBody>
        </p:sp>
        <p:sp>
          <p:nvSpPr>
            <p:cNvPr id="8" name="Freeform: Shape 15">
              <a:extLst>
                <a:ext uri="{FF2B5EF4-FFF2-40B4-BE49-F238E27FC236}">
                  <a16:creationId xmlns:a16="http://schemas.microsoft.com/office/drawing/2014/main" id="{FE67A11C-8628-DF0B-3C78-F14A9AC60566}"/>
                </a:ext>
              </a:extLst>
            </p:cNvPr>
            <p:cNvSpPr/>
            <p:nvPr/>
          </p:nvSpPr>
          <p:spPr>
            <a:xfrm>
              <a:off x="990600" y="0"/>
              <a:ext cx="2733222" cy="6858000"/>
            </a:xfrm>
            <a:custGeom>
              <a:avLst/>
              <a:gdLst>
                <a:gd name="connsiteX0" fmla="*/ 0 w 3723822"/>
                <a:gd name="connsiteY0" fmla="*/ 0 h 6858000"/>
                <a:gd name="connsiteX1" fmla="*/ 3723822 w 3723822"/>
                <a:gd name="connsiteY1" fmla="*/ 0 h 6858000"/>
                <a:gd name="connsiteX2" fmla="*/ 2074625 w 3723822"/>
                <a:gd name="connsiteY2" fmla="*/ 6858000 h 6858000"/>
                <a:gd name="connsiteX3" fmla="*/ 0 w 37238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723822" h="6858000">
                  <a:moveTo>
                    <a:pt x="0" y="0"/>
                  </a:moveTo>
                  <a:lnTo>
                    <a:pt x="3723822" y="0"/>
                  </a:lnTo>
                  <a:lnTo>
                    <a:pt x="2074625"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0077AC"/>
                </a:solidFill>
                <a:latin typeface="Bahnschrift" panose="020B0502040204020203" pitchFamily="34" charset="0"/>
              </a:endParaRPr>
            </a:p>
          </p:txBody>
        </p:sp>
      </p:grpSp>
    </p:spTree>
    <p:extLst>
      <p:ext uri="{BB962C8B-B14F-4D97-AF65-F5344CB8AC3E}">
        <p14:creationId xmlns:p14="http://schemas.microsoft.com/office/powerpoint/2010/main" val="40094825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D2AE21E2-8FF7-35F2-6F35-753CA9AA424E}"/>
              </a:ext>
            </a:extLst>
          </p:cNvPr>
          <p:cNvSpPr>
            <a:spLocks noGrp="1"/>
          </p:cNvSpPr>
          <p:nvPr>
            <p:ph type="title"/>
          </p:nvPr>
        </p:nvSpPr>
        <p:spPr>
          <a:xfrm>
            <a:off x="1583726" y="505070"/>
            <a:ext cx="11187794" cy="609398"/>
          </a:xfrm>
        </p:spPr>
        <p:txBody>
          <a:bodyPr>
            <a:normAutofit fontScale="90000"/>
          </a:bodyPr>
          <a:lstStyle/>
          <a:p>
            <a:r>
              <a:rPr lang="en-US" dirty="0">
                <a:solidFill>
                  <a:srgbClr val="0077AC"/>
                </a:solidFill>
              </a:rPr>
              <a:t>Contact Us</a:t>
            </a:r>
          </a:p>
        </p:txBody>
      </p:sp>
      <p:pic>
        <p:nvPicPr>
          <p:cNvPr id="5" name="Picture 4">
            <a:extLst>
              <a:ext uri="{FF2B5EF4-FFF2-40B4-BE49-F238E27FC236}">
                <a16:creationId xmlns:a16="http://schemas.microsoft.com/office/drawing/2014/main" id="{CDDAC186-C03A-CC42-A19A-4FC3C022EF2D}"/>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583726" y="1532878"/>
            <a:ext cx="1193132" cy="1276200"/>
          </a:xfrm>
          <a:prstGeom prst="rect">
            <a:avLst/>
          </a:prstGeom>
        </p:spPr>
      </p:pic>
      <p:sp>
        <p:nvSpPr>
          <p:cNvPr id="3" name="Text Placeholder 2" descr="Bradley Monson&#10;Project Executive&#10;720.390.0225&#10;bradley.monson@swinerton.com&#10;">
            <a:extLst>
              <a:ext uri="{FF2B5EF4-FFF2-40B4-BE49-F238E27FC236}">
                <a16:creationId xmlns:a16="http://schemas.microsoft.com/office/drawing/2014/main" id="{0E1A9295-53A9-770F-AD8E-22A398426731}"/>
              </a:ext>
            </a:extLst>
          </p:cNvPr>
          <p:cNvSpPr>
            <a:spLocks noGrp="1"/>
          </p:cNvSpPr>
          <p:nvPr>
            <p:ph idx="1"/>
          </p:nvPr>
        </p:nvSpPr>
        <p:spPr>
          <a:xfrm>
            <a:off x="3007077" y="1532878"/>
            <a:ext cx="3778735" cy="1236253"/>
          </a:xfrm>
        </p:spPr>
        <p:txBody>
          <a:bodyPr anchor="ctr">
            <a:noAutofit/>
          </a:bodyPr>
          <a:lstStyle/>
          <a:p>
            <a:pPr algn="l">
              <a:lnSpc>
                <a:spcPct val="100000"/>
              </a:lnSpc>
              <a:spcBef>
                <a:spcPts val="0"/>
              </a:spcBef>
            </a:pPr>
            <a:r>
              <a:rPr lang="en-US" sz="1800" b="1" dirty="0">
                <a:solidFill>
                  <a:srgbClr val="003561"/>
                </a:solidFill>
                <a:latin typeface="Bahnschrift" panose="020B0502040204020203" pitchFamily="34" charset="0"/>
              </a:rPr>
              <a:t>Bradley Monson</a:t>
            </a:r>
          </a:p>
          <a:p>
            <a:pPr algn="l">
              <a:lnSpc>
                <a:spcPct val="100000"/>
              </a:lnSpc>
              <a:spcBef>
                <a:spcPts val="0"/>
              </a:spcBef>
            </a:pPr>
            <a:r>
              <a:rPr lang="en-US" sz="1800" dirty="0">
                <a:solidFill>
                  <a:srgbClr val="003561"/>
                </a:solidFill>
              </a:rPr>
              <a:t>Project Executive</a:t>
            </a:r>
          </a:p>
          <a:p>
            <a:pPr algn="l">
              <a:lnSpc>
                <a:spcPct val="100000"/>
              </a:lnSpc>
              <a:spcBef>
                <a:spcPts val="0"/>
              </a:spcBef>
            </a:pPr>
            <a:r>
              <a:rPr lang="en-US" sz="1800" dirty="0">
                <a:solidFill>
                  <a:srgbClr val="003561"/>
                </a:solidFill>
              </a:rPr>
              <a:t>720.390.0225</a:t>
            </a:r>
          </a:p>
          <a:p>
            <a:pPr algn="l">
              <a:lnSpc>
                <a:spcPct val="100000"/>
              </a:lnSpc>
              <a:spcBef>
                <a:spcPts val="0"/>
              </a:spcBef>
            </a:pPr>
            <a:r>
              <a:rPr lang="en-US" sz="1800" dirty="0">
                <a:solidFill>
                  <a:srgbClr val="003561"/>
                </a:solidFill>
              </a:rPr>
              <a:t>bradley.monson@swinerton.com</a:t>
            </a:r>
          </a:p>
        </p:txBody>
      </p:sp>
      <p:pic>
        <p:nvPicPr>
          <p:cNvPr id="28" name="Picture 27">
            <a:extLst>
              <a:ext uri="{FF2B5EF4-FFF2-40B4-BE49-F238E27FC236}">
                <a16:creationId xmlns:a16="http://schemas.microsoft.com/office/drawing/2014/main" id="{8FB899F4-DDF3-D0D6-93A3-10602460E28A}"/>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583726" y="3319828"/>
            <a:ext cx="1193132" cy="1276200"/>
          </a:xfrm>
          <a:prstGeom prst="rect">
            <a:avLst/>
          </a:prstGeom>
        </p:spPr>
      </p:pic>
      <p:sp>
        <p:nvSpPr>
          <p:cNvPr id="27" name="Text Placeholder 2" descr="Dawson Jones&#10;Chief Estimator&#10;303.418.0270&#10;dajones@swinerton.com&#10;">
            <a:extLst>
              <a:ext uri="{FF2B5EF4-FFF2-40B4-BE49-F238E27FC236}">
                <a16:creationId xmlns:a16="http://schemas.microsoft.com/office/drawing/2014/main" id="{3A9754DF-F0D7-284A-C73B-98B86D186BD4}"/>
              </a:ext>
            </a:extLst>
          </p:cNvPr>
          <p:cNvSpPr txBox="1">
            <a:spLocks/>
          </p:cNvSpPr>
          <p:nvPr/>
        </p:nvSpPr>
        <p:spPr>
          <a:xfrm>
            <a:off x="3007077" y="3319828"/>
            <a:ext cx="3778735" cy="123625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bg2">
                    <a:lumMod val="25000"/>
                  </a:schemeClr>
                </a:solidFill>
                <a:latin typeface="Bahnschrift Light" panose="020B0502040204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2">
                    <a:lumMod val="25000"/>
                  </a:schemeClr>
                </a:solidFill>
                <a:latin typeface="Bahnschrift Light" panose="020B0502040204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2">
                    <a:lumMod val="25000"/>
                  </a:schemeClr>
                </a:solidFill>
                <a:latin typeface="Bahnschrift Light" panose="020B0502040204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800" b="1" dirty="0">
                <a:solidFill>
                  <a:srgbClr val="003561"/>
                </a:solidFill>
                <a:latin typeface="Bahnschrift" panose="020B0502040204020203" pitchFamily="34" charset="0"/>
              </a:rPr>
              <a:t>Dawson Jones</a:t>
            </a:r>
          </a:p>
          <a:p>
            <a:pPr>
              <a:lnSpc>
                <a:spcPct val="100000"/>
              </a:lnSpc>
              <a:spcBef>
                <a:spcPts val="0"/>
              </a:spcBef>
            </a:pPr>
            <a:r>
              <a:rPr lang="en-US" sz="1800" dirty="0">
                <a:solidFill>
                  <a:srgbClr val="003561"/>
                </a:solidFill>
              </a:rPr>
              <a:t>Chief Estimator</a:t>
            </a:r>
          </a:p>
          <a:p>
            <a:pPr>
              <a:lnSpc>
                <a:spcPct val="100000"/>
              </a:lnSpc>
              <a:spcBef>
                <a:spcPts val="0"/>
              </a:spcBef>
            </a:pPr>
            <a:r>
              <a:rPr lang="en-US" sz="1800" dirty="0">
                <a:solidFill>
                  <a:srgbClr val="003561"/>
                </a:solidFill>
              </a:rPr>
              <a:t>303.418.0270</a:t>
            </a:r>
          </a:p>
          <a:p>
            <a:pPr>
              <a:lnSpc>
                <a:spcPct val="100000"/>
              </a:lnSpc>
              <a:spcBef>
                <a:spcPts val="0"/>
              </a:spcBef>
            </a:pPr>
            <a:r>
              <a:rPr lang="en-US" sz="1800" dirty="0">
                <a:solidFill>
                  <a:srgbClr val="003561"/>
                </a:solidFill>
              </a:rPr>
              <a:t>dajones@swinerton.com</a:t>
            </a:r>
          </a:p>
        </p:txBody>
      </p:sp>
      <p:pic>
        <p:nvPicPr>
          <p:cNvPr id="30" name="Picture 29">
            <a:extLst>
              <a:ext uri="{FF2B5EF4-FFF2-40B4-BE49-F238E27FC236}">
                <a16:creationId xmlns:a16="http://schemas.microsoft.com/office/drawing/2014/main" id="{6E0BC565-7E61-60F0-EF33-91F31A5756AF}"/>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583726" y="5071932"/>
            <a:ext cx="1193132" cy="1276200"/>
          </a:xfrm>
          <a:prstGeom prst="rect">
            <a:avLst/>
          </a:prstGeom>
        </p:spPr>
      </p:pic>
      <p:sp>
        <p:nvSpPr>
          <p:cNvPr id="29" name="Text Placeholder 2" descr="Matt Curtis&#10;Operations Manager&#10;720.951.0387&#10;matthew.curtis@swinerton.com&#10;">
            <a:extLst>
              <a:ext uri="{FF2B5EF4-FFF2-40B4-BE49-F238E27FC236}">
                <a16:creationId xmlns:a16="http://schemas.microsoft.com/office/drawing/2014/main" id="{A21CD68B-DBC3-5B00-D908-087267637538}"/>
              </a:ext>
            </a:extLst>
          </p:cNvPr>
          <p:cNvSpPr txBox="1">
            <a:spLocks/>
          </p:cNvSpPr>
          <p:nvPr/>
        </p:nvSpPr>
        <p:spPr>
          <a:xfrm>
            <a:off x="3007077" y="5071932"/>
            <a:ext cx="3778735" cy="123625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bg2">
                    <a:lumMod val="25000"/>
                  </a:schemeClr>
                </a:solidFill>
                <a:latin typeface="Bahnschrift Light" panose="020B0502040204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2">
                    <a:lumMod val="25000"/>
                  </a:schemeClr>
                </a:solidFill>
                <a:latin typeface="Bahnschrift Light" panose="020B0502040204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2">
                    <a:lumMod val="25000"/>
                  </a:schemeClr>
                </a:solidFill>
                <a:latin typeface="Bahnschrift Light" panose="020B0502040204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800" b="1" dirty="0">
                <a:solidFill>
                  <a:srgbClr val="003561"/>
                </a:solidFill>
                <a:latin typeface="Bahnschrift" panose="020B0502040204020203" pitchFamily="34" charset="0"/>
              </a:rPr>
              <a:t>Matt Curtis</a:t>
            </a:r>
          </a:p>
          <a:p>
            <a:pPr>
              <a:lnSpc>
                <a:spcPct val="100000"/>
              </a:lnSpc>
              <a:spcBef>
                <a:spcPts val="0"/>
              </a:spcBef>
            </a:pPr>
            <a:r>
              <a:rPr lang="en-US" sz="1800" dirty="0">
                <a:solidFill>
                  <a:srgbClr val="003561"/>
                </a:solidFill>
              </a:rPr>
              <a:t>Operations Manager</a:t>
            </a:r>
          </a:p>
          <a:p>
            <a:pPr>
              <a:lnSpc>
                <a:spcPct val="100000"/>
              </a:lnSpc>
              <a:spcBef>
                <a:spcPts val="0"/>
              </a:spcBef>
            </a:pPr>
            <a:r>
              <a:rPr lang="en-US" sz="1800" dirty="0">
                <a:solidFill>
                  <a:srgbClr val="003561"/>
                </a:solidFill>
              </a:rPr>
              <a:t>720.951.0387</a:t>
            </a:r>
          </a:p>
          <a:p>
            <a:pPr>
              <a:lnSpc>
                <a:spcPct val="100000"/>
              </a:lnSpc>
              <a:spcBef>
                <a:spcPts val="0"/>
              </a:spcBef>
            </a:pPr>
            <a:r>
              <a:rPr lang="en-US" sz="1800" dirty="0">
                <a:solidFill>
                  <a:srgbClr val="003561"/>
                </a:solidFill>
              </a:rPr>
              <a:t>matthew.curtis@swinerton.com</a:t>
            </a:r>
          </a:p>
        </p:txBody>
      </p:sp>
      <p:pic>
        <p:nvPicPr>
          <p:cNvPr id="26" name="Picture 25">
            <a:extLst>
              <a:ext uri="{FF2B5EF4-FFF2-40B4-BE49-F238E27FC236}">
                <a16:creationId xmlns:a16="http://schemas.microsoft.com/office/drawing/2014/main" id="{99AA9B13-FEB5-5A69-2F2B-FEF28CDAF77D}"/>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7016031" y="1532878"/>
            <a:ext cx="1193132" cy="1276200"/>
          </a:xfrm>
          <a:prstGeom prst="rect">
            <a:avLst/>
          </a:prstGeom>
        </p:spPr>
      </p:pic>
      <p:sp>
        <p:nvSpPr>
          <p:cNvPr id="25" name="Text Placeholder 2" descr="Lindsay Brown&#10;Community Relations Manager&#10;720.762.1103&#10;lindsay.brown@swinerton.com&#10;">
            <a:extLst>
              <a:ext uri="{FF2B5EF4-FFF2-40B4-BE49-F238E27FC236}">
                <a16:creationId xmlns:a16="http://schemas.microsoft.com/office/drawing/2014/main" id="{32C42E15-388D-977C-014D-42D3DCCE2EBE}"/>
              </a:ext>
            </a:extLst>
          </p:cNvPr>
          <p:cNvSpPr txBox="1">
            <a:spLocks/>
          </p:cNvSpPr>
          <p:nvPr/>
        </p:nvSpPr>
        <p:spPr>
          <a:xfrm>
            <a:off x="8439382" y="1532878"/>
            <a:ext cx="4318532" cy="123625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bg2">
                    <a:lumMod val="25000"/>
                  </a:schemeClr>
                </a:solidFill>
                <a:latin typeface="Bahnschrift Light" panose="020B0502040204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bg2">
                    <a:lumMod val="25000"/>
                  </a:schemeClr>
                </a:solidFill>
                <a:latin typeface="Bahnschrift Light" panose="020B0502040204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bg2">
                    <a:lumMod val="25000"/>
                  </a:schemeClr>
                </a:solidFill>
                <a:latin typeface="Bahnschrift Light" panose="020B0502040204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bg2">
                    <a:lumMod val="25000"/>
                  </a:schemeClr>
                </a:solidFill>
                <a:latin typeface="Bahnschrift Ligh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800" b="1" dirty="0">
                <a:solidFill>
                  <a:srgbClr val="003561"/>
                </a:solidFill>
                <a:latin typeface="Bahnschrift" panose="020B0502040204020203" pitchFamily="34" charset="0"/>
              </a:rPr>
              <a:t>Lindsay Brown</a:t>
            </a:r>
          </a:p>
          <a:p>
            <a:pPr>
              <a:lnSpc>
                <a:spcPct val="100000"/>
              </a:lnSpc>
              <a:spcBef>
                <a:spcPts val="0"/>
              </a:spcBef>
            </a:pPr>
            <a:r>
              <a:rPr lang="en-US" sz="1800" dirty="0">
                <a:solidFill>
                  <a:srgbClr val="003561"/>
                </a:solidFill>
              </a:rPr>
              <a:t>Community Relations Manager</a:t>
            </a:r>
          </a:p>
          <a:p>
            <a:pPr>
              <a:lnSpc>
                <a:spcPct val="100000"/>
              </a:lnSpc>
              <a:spcBef>
                <a:spcPts val="0"/>
              </a:spcBef>
            </a:pPr>
            <a:r>
              <a:rPr lang="en-US" sz="1800" dirty="0">
                <a:solidFill>
                  <a:srgbClr val="003561"/>
                </a:solidFill>
              </a:rPr>
              <a:t>720.762.1103</a:t>
            </a:r>
          </a:p>
          <a:p>
            <a:pPr>
              <a:lnSpc>
                <a:spcPct val="100000"/>
              </a:lnSpc>
              <a:spcBef>
                <a:spcPts val="0"/>
              </a:spcBef>
            </a:pPr>
            <a:r>
              <a:rPr lang="en-US" sz="1800" dirty="0">
                <a:solidFill>
                  <a:srgbClr val="003561"/>
                </a:solidFill>
              </a:rPr>
              <a:t>lindsay.brown@swinerton.com</a:t>
            </a:r>
          </a:p>
        </p:txBody>
      </p:sp>
      <p:sp>
        <p:nvSpPr>
          <p:cNvPr id="40" name="Rectangle 39">
            <a:extLst>
              <a:ext uri="{FF2B5EF4-FFF2-40B4-BE49-F238E27FC236}">
                <a16:creationId xmlns:a16="http://schemas.microsoft.com/office/drawing/2014/main" id="{E008C115-748C-A560-1962-BE659BF58817}"/>
              </a:ext>
              <a:ext uri="{C183D7F6-B498-43B3-948B-1728B52AA6E4}">
                <adec:decorative xmlns:adec="http://schemas.microsoft.com/office/drawing/2017/decorative" val="1"/>
              </a:ext>
            </a:extLst>
          </p:cNvPr>
          <p:cNvSpPr/>
          <p:nvPr/>
        </p:nvSpPr>
        <p:spPr>
          <a:xfrm>
            <a:off x="-1" y="0"/>
            <a:ext cx="818147" cy="6858000"/>
          </a:xfrm>
          <a:prstGeom prst="rect">
            <a:avLst/>
          </a:prstGeom>
          <a:solidFill>
            <a:srgbClr val="003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50657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27AEF-BFEC-0B23-1277-EA4A3B6AB3EF}"/>
              </a:ext>
              <a:ext uri="{C183D7F6-B498-43B3-948B-1728B52AA6E4}">
                <adec:decorative xmlns:adec="http://schemas.microsoft.com/office/drawing/2017/decorative" val="1"/>
              </a:ext>
            </a:extLst>
          </p:cNvPr>
          <p:cNvSpPr>
            <a:spLocks noGrp="1"/>
          </p:cNvSpPr>
          <p:nvPr>
            <p:ph type="title" idx="4294967295"/>
          </p:nvPr>
        </p:nvSpPr>
        <p:spPr>
          <a:xfrm>
            <a:off x="838200" y="-1304297"/>
            <a:ext cx="10515600" cy="1325563"/>
          </a:xfrm>
          <a:prstGeom prst="rect">
            <a:avLst/>
          </a:prstGeom>
        </p:spPr>
        <p:txBody>
          <a:bodyPr anchor="b"/>
          <a:lstStyle/>
          <a:p>
            <a:r>
              <a:rPr lang="en-US" dirty="0"/>
              <a:t>Slide show cover page</a:t>
            </a:r>
          </a:p>
        </p:txBody>
      </p:sp>
      <p:pic>
        <p:nvPicPr>
          <p:cNvPr id="17410" name="Picture Placeholder 10">
            <a:extLst>
              <a:ext uri="{FF2B5EF4-FFF2-40B4-BE49-F238E27FC236}">
                <a16:creationId xmlns:a16="http://schemas.microsoft.com/office/drawing/2014/main" id="{25A63238-6A4B-7B16-D47D-78EB9DC8B851}"/>
              </a:ext>
              <a:ext uri="{C183D7F6-B498-43B3-948B-1728B52AA6E4}">
                <adec:decorative xmlns:adec="http://schemas.microsoft.com/office/drawing/2017/decorative" val="1"/>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bwMode="auto">
          <a:blipFill dpi="0" rotWithShape="0">
            <a:blip r:embed="rId3" cstate="email">
              <a:extLst>
                <a:ext uri="{28A0092B-C50C-407E-A947-70E740481C1C}">
                  <a14:useLocalDpi xmlns:a14="http://schemas.microsoft.com/office/drawing/2010/main"/>
                </a:ext>
              </a:extLst>
            </a:blip>
            <a:srcRect t="7744" b="7744"/>
            <a:tile tx="0" ty="0" sx="100000" sy="100000" flip="none" algn="tl"/>
          </a:blipFill>
          <a:extLst>
            <a:ext uri="{91240B29-F687-4F45-9708-019B960494DF}">
              <a14:hiddenLine xmlns:a14="http://schemas.microsoft.com/office/drawing/2010/main" w="9525">
                <a:solidFill>
                  <a:srgbClr val="000000"/>
                </a:solidFill>
                <a:miter lim="800000"/>
                <a:headEnd/>
                <a:tailEnd/>
              </a14:hiddenLine>
            </a:ext>
          </a:extLst>
        </p:spPr>
      </p:pic>
      <p:sp>
        <p:nvSpPr>
          <p:cNvPr id="17411" name="TextBox 13">
            <a:extLst>
              <a:ext uri="{FF2B5EF4-FFF2-40B4-BE49-F238E27FC236}">
                <a16:creationId xmlns:a16="http://schemas.microsoft.com/office/drawing/2014/main" id="{89F7E3CE-BC7A-DE9E-EE30-79F69945DD1D}"/>
              </a:ext>
              <a:ext uri="{C183D7F6-B498-43B3-948B-1728B52AA6E4}">
                <adec:decorative xmlns:adec="http://schemas.microsoft.com/office/drawing/2017/decorative" val="1"/>
              </a:ext>
            </a:extLst>
          </p:cNvPr>
          <p:cNvSpPr txBox="1">
            <a:spLocks noChangeArrowheads="1"/>
          </p:cNvSpPr>
          <p:nvPr/>
        </p:nvSpPr>
        <p:spPr bwMode="auto">
          <a:xfrm>
            <a:off x="3581400" y="2320925"/>
            <a:ext cx="69786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algn="ctr" eaLnBrk="1" hangingPunct="1"/>
            <a:r>
              <a:rPr lang="en-US" altLang="en-US" sz="6600" b="1" dirty="0">
                <a:latin typeface="Raleway Bold" pitchFamily="34" charset="0"/>
              </a:rPr>
              <a:t>Meet the Primes</a:t>
            </a:r>
          </a:p>
        </p:txBody>
      </p:sp>
      <p:pic>
        <p:nvPicPr>
          <p:cNvPr id="17413" name="Picture 2">
            <a:extLst>
              <a:ext uri="{FF2B5EF4-FFF2-40B4-BE49-F238E27FC236}">
                <a16:creationId xmlns:a16="http://schemas.microsoft.com/office/drawing/2014/main" id="{EA3C3E12-4628-2EBE-5224-E1EA9807FCC9}"/>
              </a:ext>
              <a:ext uri="{C183D7F6-B498-43B3-948B-1728B52AA6E4}">
                <adec:decorative xmlns:adec="http://schemas.microsoft.com/office/drawing/2017/decorative" val="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95425" y="1871663"/>
            <a:ext cx="1835150"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2">
            <a:extLst>
              <a:ext uri="{FF2B5EF4-FFF2-40B4-BE49-F238E27FC236}">
                <a16:creationId xmlns:a16="http://schemas.microsoft.com/office/drawing/2014/main" id="{439C4D6F-3185-B7D4-B6EB-54C68903CE2E}"/>
              </a:ext>
              <a:ext uri="{C183D7F6-B498-43B3-948B-1728B52AA6E4}">
                <adec:decorative xmlns:adec="http://schemas.microsoft.com/office/drawing/2017/decorative" val="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67213" y="5114925"/>
            <a:ext cx="3457575"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Taking Flight at DEN  - Monthly event showcasing multiple procurement opportunities, set for the 2nd Thursday of each month at 1 p.m.&#10;&#10;Taking Flight at DEN is our monthly outreach event that features multiple procurement opportunities. This event:&#10;is a Proactive approach for DEN internal teams&#10;Features multiple projects&#10;Creates a space for sharing projects with long lead times and multiple status updates&#10;Encourages networking and partnership building&#10;&#10;Please go to https://www.eventbrite.com/o/doing-business-at-den-8527643555 for the event calendar. ">
            <a:extLst>
              <a:ext uri="{FF2B5EF4-FFF2-40B4-BE49-F238E27FC236}">
                <a16:creationId xmlns:a16="http://schemas.microsoft.com/office/drawing/2014/main" id="{B455FA32-8B70-D63B-1F0E-56E58B93AFC1}"/>
              </a:ext>
              <a:ext uri="{C183D7F6-B498-43B3-948B-1728B52AA6E4}">
                <adec:decorative xmlns:adec="http://schemas.microsoft.com/office/drawing/2017/decorative" val="0"/>
              </a:ext>
            </a:extLst>
          </p:cNvPr>
          <p:cNvSpPr>
            <a:spLocks noGrp="1"/>
          </p:cNvSpPr>
          <p:nvPr>
            <p:ph type="title" idx="4294967295"/>
          </p:nvPr>
        </p:nvSpPr>
        <p:spPr>
          <a:xfrm>
            <a:off x="769938" y="499829"/>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Taking Flight at DEN </a:t>
            </a:r>
          </a:p>
        </p:txBody>
      </p:sp>
      <p:sp>
        <p:nvSpPr>
          <p:cNvPr id="16" name="Text Placeholder 15">
            <a:extLst>
              <a:ext uri="{FF2B5EF4-FFF2-40B4-BE49-F238E27FC236}">
                <a16:creationId xmlns:a16="http://schemas.microsoft.com/office/drawing/2014/main" id="{CACCCF1E-087D-6539-AC02-491F1A38527B}"/>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15" name="Text Placeholder 14">
            <a:extLst>
              <a:ext uri="{FF2B5EF4-FFF2-40B4-BE49-F238E27FC236}">
                <a16:creationId xmlns:a16="http://schemas.microsoft.com/office/drawing/2014/main" id="{EADB3E80-1530-FEAD-BC51-A70A937D47F8}"/>
              </a:ext>
              <a:ext uri="{C183D7F6-B498-43B3-948B-1728B52AA6E4}">
                <adec:decorative xmlns:adec="http://schemas.microsoft.com/office/drawing/2017/decorative" val="1"/>
              </a:ext>
            </a:extLst>
          </p:cNvPr>
          <p:cNvSpPr>
            <a:spLocks noGrp="1"/>
          </p:cNvSpPr>
          <p:nvPr>
            <p:ph type="body" sz="quarter" idx="13"/>
          </p:nvPr>
        </p:nvSpPr>
        <p:spPr>
          <a:xfrm>
            <a:off x="769938" y="1555750"/>
            <a:ext cx="7877175" cy="578318"/>
          </a:xfrm>
        </p:spPr>
        <p:txBody>
          <a:bodyPr/>
          <a:lstStyle/>
          <a:p>
            <a:r>
              <a:rPr lang="en-US" b="1"/>
              <a:t>Monthly event showcasing multiple procurement opportunities, set for the 2nd Thursday of each month at 1 p.m.</a:t>
            </a:r>
          </a:p>
        </p:txBody>
      </p:sp>
      <p:sp>
        <p:nvSpPr>
          <p:cNvPr id="9" name="Text Placeholder 8">
            <a:extLst>
              <a:ext uri="{FF2B5EF4-FFF2-40B4-BE49-F238E27FC236}">
                <a16:creationId xmlns:a16="http://schemas.microsoft.com/office/drawing/2014/main" id="{33E76785-83AF-EDB4-F909-25B4EBEBB89B}"/>
              </a:ext>
              <a:ext uri="{C183D7F6-B498-43B3-948B-1728B52AA6E4}">
                <adec:decorative xmlns:adec="http://schemas.microsoft.com/office/drawing/2017/decorative" val="1"/>
              </a:ext>
            </a:extLst>
          </p:cNvPr>
          <p:cNvSpPr>
            <a:spLocks noGrp="1"/>
          </p:cNvSpPr>
          <p:nvPr>
            <p:ph type="body" sz="quarter" idx="14"/>
          </p:nvPr>
        </p:nvSpPr>
        <p:spPr>
          <a:xfrm>
            <a:off x="769938" y="2138363"/>
            <a:ext cx="8260940" cy="3930649"/>
          </a:xfrm>
        </p:spPr>
        <p:txBody>
          <a:bodyPr lIns="91440" tIns="45720" rIns="91440" bIns="45720" anchor="t"/>
          <a:lstStyle/>
          <a:p>
            <a:pPr>
              <a:spcBef>
                <a:spcPts val="0"/>
              </a:spcBef>
              <a:buClr>
                <a:srgbClr val="E35B2A"/>
              </a:buClr>
              <a:tabLst>
                <a:tab pos="457200" algn="l"/>
              </a:tabLst>
            </a:pPr>
            <a:r>
              <a:rPr lang="en-US" sz="2000" b="1" i="1">
                <a:solidFill>
                  <a:schemeClr val="bg1">
                    <a:lumMod val="85000"/>
                  </a:schemeClr>
                </a:solidFill>
                <a:cs typeface="Calibri"/>
              </a:rPr>
              <a:t>**January 23** - Due to holiday schedules</a:t>
            </a:r>
            <a:endParaRPr lang="en-US" sz="2000" b="1" i="1">
              <a:solidFill>
                <a:schemeClr val="bg1">
                  <a:lumMod val="85000"/>
                </a:schemeClr>
              </a:solidFill>
              <a:ea typeface="Calibri"/>
              <a:cs typeface="Calibri"/>
            </a:endParaRPr>
          </a:p>
          <a:p>
            <a:pPr marL="285750" lvl="1" indent="-285750">
              <a:lnSpc>
                <a:spcPct val="100000"/>
              </a:lnSpc>
              <a:spcBef>
                <a:spcPts val="0"/>
              </a:spcBef>
              <a:buClr>
                <a:srgbClr val="E35B2A"/>
              </a:buClr>
              <a:buSzPct val="110000"/>
              <a:tabLst>
                <a:tab pos="457200" algn="l"/>
              </a:tabLst>
            </a:pPr>
            <a:r>
              <a:rPr lang="en-US" sz="2000" b="1">
                <a:solidFill>
                  <a:schemeClr val="bg1">
                    <a:lumMod val="85000"/>
                  </a:schemeClr>
                </a:solidFill>
                <a:ea typeface="Calibri"/>
                <a:cs typeface="Calibri"/>
              </a:rPr>
              <a:t>February 13</a:t>
            </a:r>
          </a:p>
          <a:p>
            <a:pPr>
              <a:spcBef>
                <a:spcPts val="0"/>
              </a:spcBef>
              <a:buClr>
                <a:srgbClr val="E35B2A"/>
              </a:buClr>
              <a:tabLst>
                <a:tab pos="457200" algn="l"/>
              </a:tabLst>
            </a:pPr>
            <a:r>
              <a:rPr lang="en-US" sz="2000" b="1">
                <a:solidFill>
                  <a:schemeClr val="bg1">
                    <a:lumMod val="85000"/>
                  </a:schemeClr>
                </a:solidFill>
                <a:cs typeface="Calibri"/>
              </a:rPr>
              <a:t>March 13</a:t>
            </a:r>
            <a:endParaRPr lang="en-US" sz="2000" b="1">
              <a:solidFill>
                <a:schemeClr val="bg1">
                  <a:lumMod val="85000"/>
                </a:schemeClr>
              </a:solidFill>
              <a:ea typeface="Calibri"/>
              <a:cs typeface="Calibri"/>
            </a:endParaRPr>
          </a:p>
          <a:p>
            <a:pPr marL="285750" lvl="1" indent="-285750">
              <a:lnSpc>
                <a:spcPct val="100000"/>
              </a:lnSpc>
              <a:spcBef>
                <a:spcPts val="0"/>
              </a:spcBef>
              <a:buClr>
                <a:srgbClr val="E35B2A"/>
              </a:buClr>
              <a:buSzPct val="110000"/>
              <a:tabLst>
                <a:tab pos="457200" algn="l"/>
              </a:tabLst>
            </a:pPr>
            <a:r>
              <a:rPr lang="en-US" sz="2000" b="1">
                <a:solidFill>
                  <a:schemeClr val="bg1">
                    <a:lumMod val="85000"/>
                  </a:schemeClr>
                </a:solidFill>
                <a:ea typeface="Calibri"/>
                <a:cs typeface="Calibri"/>
              </a:rPr>
              <a:t>April 10</a:t>
            </a:r>
          </a:p>
          <a:p>
            <a:pPr>
              <a:spcBef>
                <a:spcPts val="0"/>
              </a:spcBef>
              <a:buClr>
                <a:srgbClr val="E35B2A"/>
              </a:buClr>
              <a:tabLst>
                <a:tab pos="457200" algn="l"/>
              </a:tabLst>
            </a:pPr>
            <a:r>
              <a:rPr lang="en-US" sz="2000" b="1">
                <a:solidFill>
                  <a:schemeClr val="bg1">
                    <a:lumMod val="85000"/>
                  </a:schemeClr>
                </a:solidFill>
                <a:cs typeface="Calibri"/>
              </a:rPr>
              <a:t>May 8</a:t>
            </a:r>
            <a:endParaRPr lang="en-US" sz="2000" b="1">
              <a:solidFill>
                <a:schemeClr val="bg1">
                  <a:lumMod val="85000"/>
                </a:schemeClr>
              </a:solidFill>
              <a:ea typeface="Calibri"/>
              <a:cs typeface="Calibri"/>
            </a:endParaRPr>
          </a:p>
          <a:p>
            <a:pPr>
              <a:spcBef>
                <a:spcPts val="0"/>
              </a:spcBef>
              <a:buClr>
                <a:srgbClr val="E35B2A"/>
              </a:buClr>
              <a:tabLst>
                <a:tab pos="457200" algn="l"/>
              </a:tabLst>
            </a:pPr>
            <a:r>
              <a:rPr lang="en-US" sz="2000" b="1">
                <a:solidFill>
                  <a:schemeClr val="bg1">
                    <a:lumMod val="85000"/>
                  </a:schemeClr>
                </a:solidFill>
                <a:cs typeface="Calibri"/>
              </a:rPr>
              <a:t>June 12</a:t>
            </a:r>
          </a:p>
          <a:p>
            <a:pPr>
              <a:spcBef>
                <a:spcPts val="0"/>
              </a:spcBef>
              <a:buClr>
                <a:srgbClr val="E35B2A"/>
              </a:buClr>
              <a:tabLst>
                <a:tab pos="457200" algn="l"/>
              </a:tabLst>
            </a:pPr>
            <a:r>
              <a:rPr lang="en-US" sz="2000" b="1">
                <a:solidFill>
                  <a:schemeClr val="tx1"/>
                </a:solidFill>
                <a:cs typeface="Calibri"/>
              </a:rPr>
              <a:t>July 17 </a:t>
            </a:r>
            <a:endParaRPr lang="en-US" sz="2000" b="1">
              <a:solidFill>
                <a:schemeClr val="tx1"/>
              </a:solidFill>
              <a:ea typeface="Calibri"/>
              <a:cs typeface="Calibri"/>
            </a:endParaRPr>
          </a:p>
          <a:p>
            <a:pPr>
              <a:spcBef>
                <a:spcPts val="0"/>
              </a:spcBef>
              <a:buClr>
                <a:srgbClr val="E35B2A"/>
              </a:buClr>
              <a:tabLst>
                <a:tab pos="457200" algn="l"/>
              </a:tabLst>
            </a:pPr>
            <a:r>
              <a:rPr lang="en-US" sz="2000" b="1">
                <a:solidFill>
                  <a:schemeClr val="tx1"/>
                </a:solidFill>
                <a:cs typeface="Calibri"/>
              </a:rPr>
              <a:t>August 14</a:t>
            </a:r>
            <a:endParaRPr lang="en-US" sz="2000" b="1">
              <a:solidFill>
                <a:schemeClr val="tx1"/>
              </a:solidFill>
              <a:ea typeface="Calibri"/>
              <a:cs typeface="Calibri"/>
            </a:endParaRPr>
          </a:p>
          <a:p>
            <a:pPr>
              <a:spcBef>
                <a:spcPts val="0"/>
              </a:spcBef>
              <a:buClr>
                <a:srgbClr val="E35B2A"/>
              </a:buClr>
              <a:tabLst>
                <a:tab pos="457200" algn="l"/>
              </a:tabLst>
            </a:pPr>
            <a:r>
              <a:rPr lang="en-US" sz="2000" b="1">
                <a:solidFill>
                  <a:schemeClr val="tx1"/>
                </a:solidFill>
                <a:cs typeface="Calibri"/>
              </a:rPr>
              <a:t>September 11</a:t>
            </a:r>
            <a:endParaRPr lang="en-US" sz="2000" b="1">
              <a:solidFill>
                <a:schemeClr val="tx1"/>
              </a:solidFill>
              <a:ea typeface="Calibri"/>
              <a:cs typeface="Calibri"/>
            </a:endParaRPr>
          </a:p>
          <a:p>
            <a:pPr>
              <a:spcBef>
                <a:spcPts val="0"/>
              </a:spcBef>
              <a:buClr>
                <a:srgbClr val="E35B2A"/>
              </a:buClr>
              <a:tabLst>
                <a:tab pos="457200" algn="l"/>
              </a:tabLst>
            </a:pPr>
            <a:r>
              <a:rPr lang="en-US" sz="2000" b="1">
                <a:solidFill>
                  <a:schemeClr val="tx1"/>
                </a:solidFill>
                <a:ea typeface="Calibri"/>
                <a:cs typeface="Calibri"/>
              </a:rPr>
              <a:t>October 9</a:t>
            </a:r>
          </a:p>
          <a:p>
            <a:pPr>
              <a:spcBef>
                <a:spcPts val="0"/>
              </a:spcBef>
              <a:buClr>
                <a:srgbClr val="E35B2A"/>
              </a:buClr>
              <a:tabLst>
                <a:tab pos="457200" algn="l"/>
              </a:tabLst>
            </a:pPr>
            <a:r>
              <a:rPr lang="en-US" sz="2000" b="1">
                <a:solidFill>
                  <a:schemeClr val="tx1"/>
                </a:solidFill>
                <a:cs typeface="Calibri"/>
              </a:rPr>
              <a:t>November 13</a:t>
            </a:r>
            <a:endParaRPr lang="en-US" sz="2000" b="1">
              <a:solidFill>
                <a:schemeClr val="tx1"/>
              </a:solidFill>
              <a:ea typeface="Calibri"/>
              <a:cs typeface="Calibri"/>
            </a:endParaRPr>
          </a:p>
          <a:p>
            <a:pPr>
              <a:spcBef>
                <a:spcPts val="0"/>
              </a:spcBef>
              <a:buClr>
                <a:srgbClr val="E35B2A"/>
              </a:buClr>
              <a:tabLst>
                <a:tab pos="457200" algn="l"/>
              </a:tabLst>
            </a:pPr>
            <a:r>
              <a:rPr lang="en-US" sz="2000" b="1">
                <a:solidFill>
                  <a:schemeClr val="tx1"/>
                </a:solidFill>
                <a:ea typeface="Calibri"/>
                <a:cs typeface="Calibri"/>
              </a:rPr>
              <a:t>December 11</a:t>
            </a:r>
          </a:p>
        </p:txBody>
      </p:sp>
      <p:pic>
        <p:nvPicPr>
          <p:cNvPr id="26" name="Picture Placeholder 25">
            <a:extLst>
              <a:ext uri="{FF2B5EF4-FFF2-40B4-BE49-F238E27FC236}">
                <a16:creationId xmlns:a16="http://schemas.microsoft.com/office/drawing/2014/main" id="{8BCCD56F-F259-B481-81CA-3DA97C28CA79}"/>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email">
            <a:extLst>
              <a:ext uri="{28A0092B-C50C-407E-A947-70E740481C1C}">
                <a14:useLocalDpi xmlns:a14="http://schemas.microsoft.com/office/drawing/2010/main"/>
              </a:ext>
            </a:extLst>
          </a:blip>
          <a:srcRect b="-603"/>
          <a:stretch/>
        </p:blipFill>
        <p:spPr>
          <a:xfrm>
            <a:off x="8741057" y="0"/>
            <a:ext cx="3450943" cy="6939778"/>
          </a:xfrm>
        </p:spPr>
      </p:pic>
      <p:pic>
        <p:nvPicPr>
          <p:cNvPr id="27" name="Picture 2">
            <a:extLst>
              <a:ext uri="{FF2B5EF4-FFF2-40B4-BE49-F238E27FC236}">
                <a16:creationId xmlns:a16="http://schemas.microsoft.com/office/drawing/2014/main" id="{2CA07076-17AB-00E5-6AC1-BEF1779097D5}"/>
              </a:ext>
              <a:ext uri="{C183D7F6-B498-43B3-948B-1728B52AA6E4}">
                <adec:decorative xmlns:adec="http://schemas.microsoft.com/office/drawing/2017/decorative" val="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086118" y="5980327"/>
            <a:ext cx="742882" cy="742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3779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0177EE5C-6706-9228-25D0-C1765EF9238C}"/>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bwMode="auto">
          <a:xfrm>
            <a:off x="7610476" y="0"/>
            <a:ext cx="4581523" cy="6858000"/>
          </a:xfrm>
          <a:custGeom>
            <a:avLst/>
            <a:gdLst>
              <a:gd name="T0" fmla="*/ 0 w 5486400"/>
              <a:gd name="T1" fmla="*/ 0 h 5581649"/>
              <a:gd name="T2" fmla="*/ 5486400 w 5486400"/>
              <a:gd name="T3" fmla="*/ 0 h 5581649"/>
              <a:gd name="T4" fmla="*/ 5486400 w 5486400"/>
              <a:gd name="T5" fmla="*/ 5581650 h 5581649"/>
              <a:gd name="T6" fmla="*/ 0 w 5486400"/>
              <a:gd name="T7" fmla="*/ 5581650 h 55816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86400" h="5581649">
                <a:moveTo>
                  <a:pt x="0" y="0"/>
                </a:moveTo>
                <a:lnTo>
                  <a:pt x="5486400" y="0"/>
                </a:lnTo>
                <a:lnTo>
                  <a:pt x="5486400" y="5581649"/>
                </a:lnTo>
                <a:lnTo>
                  <a:pt x="0" y="5581649"/>
                </a:lnTo>
                <a:lnTo>
                  <a:pt x="0" y="0"/>
                </a:lnTo>
                <a:close/>
              </a:path>
            </a:pathLst>
          </a:custGeom>
          <a:blipFill dpi="0" rotWithShape="0">
            <a:blip r:embed="rId3" cstate="email">
              <a:extLst>
                <a:ext uri="{28A0092B-C50C-407E-A947-70E740481C1C}">
                  <a14:useLocalDpi xmlns:a14="http://schemas.microsoft.com/office/drawing/2010/main"/>
                </a:ext>
              </a:extLst>
            </a:blip>
            <a:srcRect/>
            <a:tile tx="0" ty="0" sx="100000" sy="100000" flip="none" algn="tl"/>
          </a:blipFill>
        </p:spPr>
      </p:pic>
      <p:sp>
        <p:nvSpPr>
          <p:cNvPr id="2" name="Title 1">
            <a:extLst>
              <a:ext uri="{FF2B5EF4-FFF2-40B4-BE49-F238E27FC236}">
                <a16:creationId xmlns:a16="http://schemas.microsoft.com/office/drawing/2014/main" id="{612CA675-EEC0-8C7B-944B-3811A7F29AFC}"/>
              </a:ext>
              <a:ext uri="{C183D7F6-B498-43B3-948B-1728B52AA6E4}">
                <adec:decorative xmlns:adec="http://schemas.microsoft.com/office/drawing/2017/decorative" val="1"/>
              </a:ext>
            </a:extLst>
          </p:cNvPr>
          <p:cNvSpPr>
            <a:spLocks noGrp="1"/>
          </p:cNvSpPr>
          <p:nvPr>
            <p:ph type="title" idx="4294967295"/>
          </p:nvPr>
        </p:nvSpPr>
        <p:spPr>
          <a:xfrm>
            <a:off x="838200" y="-1325563"/>
            <a:ext cx="10515600" cy="1325563"/>
          </a:xfrm>
          <a:prstGeom prst="rect">
            <a:avLst/>
          </a:prstGeom>
        </p:spPr>
        <p:txBody>
          <a:bodyPr anchor="b"/>
          <a:lstStyle/>
          <a:p>
            <a:r>
              <a:rPr lang="en-US" dirty="0"/>
              <a:t>WCG – DEN Experience</a:t>
            </a:r>
          </a:p>
        </p:txBody>
      </p:sp>
      <p:sp>
        <p:nvSpPr>
          <p:cNvPr id="8" name="TextBox 7">
            <a:extLst>
              <a:ext uri="{FF2B5EF4-FFF2-40B4-BE49-F238E27FC236}">
                <a16:creationId xmlns:a16="http://schemas.microsoft.com/office/drawing/2014/main" id="{37E44EE9-4587-322F-5FB6-BA709DA4572F}"/>
              </a:ext>
              <a:ext uri="{C183D7F6-B498-43B3-948B-1728B52AA6E4}">
                <adec:decorative xmlns:adec="http://schemas.microsoft.com/office/drawing/2017/decorative" val="1"/>
              </a:ext>
            </a:extLst>
          </p:cNvPr>
          <p:cNvSpPr txBox="1"/>
          <p:nvPr/>
        </p:nvSpPr>
        <p:spPr>
          <a:xfrm>
            <a:off x="523875" y="1311275"/>
            <a:ext cx="4616450" cy="769938"/>
          </a:xfrm>
          <a:prstGeom prst="rect">
            <a:avLst/>
          </a:prstGeom>
          <a:noFill/>
        </p:spPr>
        <p:txBody>
          <a:bodyPr>
            <a:spAutoFit/>
          </a:bodyPr>
          <a:lstStyle/>
          <a:p>
            <a:pPr eaLnBrk="1" fontAlgn="auto" hangingPunct="1">
              <a:spcBef>
                <a:spcPts val="0"/>
              </a:spcBef>
              <a:spcAft>
                <a:spcPts val="0"/>
              </a:spcAft>
              <a:defRPr/>
            </a:pPr>
            <a:r>
              <a:rPr lang="en-US" sz="4400" dirty="0">
                <a:latin typeface="+mj-lt"/>
              </a:rPr>
              <a:t>DEN </a:t>
            </a:r>
            <a:r>
              <a:rPr lang="en-US" sz="4400" dirty="0">
                <a:solidFill>
                  <a:schemeClr val="accent1"/>
                </a:solidFill>
                <a:latin typeface="+mj-lt"/>
              </a:rPr>
              <a:t>Experience</a:t>
            </a:r>
            <a:endParaRPr lang="en-ID" sz="4400" dirty="0">
              <a:solidFill>
                <a:schemeClr val="accent1"/>
              </a:solidFill>
              <a:latin typeface="+mj-lt"/>
            </a:endParaRPr>
          </a:p>
        </p:txBody>
      </p:sp>
      <p:sp>
        <p:nvSpPr>
          <p:cNvPr id="11" name="TextBox 10">
            <a:extLst>
              <a:ext uri="{FF2B5EF4-FFF2-40B4-BE49-F238E27FC236}">
                <a16:creationId xmlns:a16="http://schemas.microsoft.com/office/drawing/2014/main" id="{6ACAC14A-0CFD-16ED-2434-53962FBEDE73}"/>
              </a:ext>
              <a:ext uri="{C183D7F6-B498-43B3-948B-1728B52AA6E4}">
                <adec:decorative xmlns:adec="http://schemas.microsoft.com/office/drawing/2017/decorative" val="1"/>
              </a:ext>
            </a:extLst>
          </p:cNvPr>
          <p:cNvSpPr txBox="1"/>
          <p:nvPr/>
        </p:nvSpPr>
        <p:spPr>
          <a:xfrm>
            <a:off x="774700" y="2184400"/>
            <a:ext cx="5686425" cy="3902075"/>
          </a:xfrm>
          <a:prstGeom prst="rect">
            <a:avLst/>
          </a:prstGeom>
          <a:noFill/>
        </p:spPr>
        <p:txBody>
          <a:bodyPr>
            <a:spAutoFit/>
          </a:bodyPr>
          <a:lstStyle/>
          <a:p>
            <a:pPr marL="457200" indent="-457200" eaLnBrk="1" fontAlgn="auto" hangingPunct="1">
              <a:lnSpc>
                <a:spcPct val="150000"/>
              </a:lnSpc>
              <a:spcBef>
                <a:spcPts val="0"/>
              </a:spcBef>
              <a:spcAft>
                <a:spcPts val="0"/>
              </a:spcAft>
              <a:buFont typeface="Wingdings" panose="05000000000000000000" pitchFamily="2" charset="2"/>
              <a:buChar char="§"/>
              <a:defRPr/>
            </a:pPr>
            <a:r>
              <a:rPr lang="en-US" sz="2800" b="1" dirty="0">
                <a:latin typeface="+mn-lt"/>
                <a:ea typeface="Times New Roman" panose="02020603050405020304" pitchFamily="18" charset="0"/>
              </a:rPr>
              <a:t>14+ Years at DEN</a:t>
            </a:r>
          </a:p>
          <a:p>
            <a:pPr marL="457200" indent="-457200" eaLnBrk="1" fontAlgn="auto" hangingPunct="1">
              <a:lnSpc>
                <a:spcPct val="150000"/>
              </a:lnSpc>
              <a:spcBef>
                <a:spcPts val="0"/>
              </a:spcBef>
              <a:spcAft>
                <a:spcPts val="0"/>
              </a:spcAft>
              <a:buFont typeface="Wingdings" panose="05000000000000000000" pitchFamily="2" charset="2"/>
              <a:buChar char="§"/>
              <a:defRPr/>
            </a:pPr>
            <a:r>
              <a:rPr lang="en-US" sz="2800" b="1" dirty="0">
                <a:latin typeface="+mn-lt"/>
                <a:ea typeface="Times New Roman" panose="02020603050405020304" pitchFamily="18" charset="0"/>
              </a:rPr>
              <a:t>$63.3M+ Work in Place</a:t>
            </a:r>
          </a:p>
          <a:p>
            <a:pPr marL="457200" indent="-457200" eaLnBrk="1" fontAlgn="auto" hangingPunct="1">
              <a:lnSpc>
                <a:spcPct val="150000"/>
              </a:lnSpc>
              <a:spcBef>
                <a:spcPts val="0"/>
              </a:spcBef>
              <a:spcAft>
                <a:spcPts val="0"/>
              </a:spcAft>
              <a:buFont typeface="Wingdings" panose="05000000000000000000" pitchFamily="2" charset="2"/>
              <a:buChar char="§"/>
              <a:defRPr/>
            </a:pPr>
            <a:r>
              <a:rPr lang="en-US" sz="2800" b="1" dirty="0">
                <a:latin typeface="+mn-lt"/>
                <a:ea typeface="Times New Roman" panose="02020603050405020304" pitchFamily="18" charset="0"/>
              </a:rPr>
              <a:t>45+ Projects</a:t>
            </a:r>
          </a:p>
          <a:p>
            <a:pPr marL="457200" indent="-457200" eaLnBrk="1" fontAlgn="auto" hangingPunct="1">
              <a:lnSpc>
                <a:spcPct val="150000"/>
              </a:lnSpc>
              <a:spcBef>
                <a:spcPts val="0"/>
              </a:spcBef>
              <a:spcAft>
                <a:spcPts val="0"/>
              </a:spcAft>
              <a:buFont typeface="Wingdings" panose="05000000000000000000" pitchFamily="2" charset="2"/>
              <a:buChar char="§"/>
              <a:defRPr/>
            </a:pPr>
            <a:r>
              <a:rPr lang="en-US" sz="2800" b="1" dirty="0">
                <a:latin typeface="+mn-lt"/>
                <a:ea typeface="Times New Roman" panose="02020603050405020304" pitchFamily="18" charset="0"/>
              </a:rPr>
              <a:t>$15M+ On-Call Projects</a:t>
            </a:r>
          </a:p>
          <a:p>
            <a:pPr marL="457200" indent="-457200" eaLnBrk="1" fontAlgn="auto" hangingPunct="1">
              <a:lnSpc>
                <a:spcPct val="150000"/>
              </a:lnSpc>
              <a:spcBef>
                <a:spcPts val="0"/>
              </a:spcBef>
              <a:spcAft>
                <a:spcPts val="0"/>
              </a:spcAft>
              <a:buFont typeface="Wingdings" panose="05000000000000000000" pitchFamily="2" charset="2"/>
              <a:buChar char="§"/>
              <a:defRPr/>
            </a:pPr>
            <a:r>
              <a:rPr lang="en-US" sz="2800" b="1" dirty="0">
                <a:latin typeface="+mn-lt"/>
                <a:ea typeface="Times New Roman" panose="02020603050405020304" pitchFamily="18" charset="0"/>
              </a:rPr>
              <a:t>25+ Unique Task Orders</a:t>
            </a:r>
          </a:p>
          <a:p>
            <a:pPr marL="457200" indent="-457200" eaLnBrk="1" fontAlgn="auto" hangingPunct="1">
              <a:lnSpc>
                <a:spcPct val="150000"/>
              </a:lnSpc>
              <a:spcBef>
                <a:spcPts val="0"/>
              </a:spcBef>
              <a:spcAft>
                <a:spcPts val="0"/>
              </a:spcAft>
              <a:buFont typeface="Wingdings" panose="05000000000000000000" pitchFamily="2" charset="2"/>
              <a:buChar char="§"/>
              <a:defRPr/>
            </a:pPr>
            <a:r>
              <a:rPr lang="en-US" sz="2800" b="1" dirty="0">
                <a:latin typeface="+mn-lt"/>
                <a:ea typeface="Times New Roman" panose="02020603050405020304" pitchFamily="18" charset="0"/>
              </a:rPr>
              <a:t>23 Badged Team Members</a:t>
            </a:r>
          </a:p>
        </p:txBody>
      </p:sp>
      <p:pic>
        <p:nvPicPr>
          <p:cNvPr id="18437" name="Picture 2">
            <a:extLst>
              <a:ext uri="{FF2B5EF4-FFF2-40B4-BE49-F238E27FC236}">
                <a16:creationId xmlns:a16="http://schemas.microsoft.com/office/drawing/2014/main" id="{874E2D09-C98F-D5F4-B682-965BFE39CB7A}"/>
              </a:ext>
              <a:ext uri="{C183D7F6-B498-43B3-948B-1728B52AA6E4}">
                <adec:decorative xmlns:adec="http://schemas.microsoft.com/office/drawing/2017/decorative" val="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5950" y="457200"/>
            <a:ext cx="782638"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D7C52-677F-34FE-A02C-AF7C5FF719D0}"/>
              </a:ext>
            </a:extLst>
          </p:cNvPr>
          <p:cNvSpPr>
            <a:spLocks noGrp="1"/>
          </p:cNvSpPr>
          <p:nvPr>
            <p:ph type="title" idx="4294967295"/>
          </p:nvPr>
        </p:nvSpPr>
        <p:spPr>
          <a:xfrm>
            <a:off x="838200" y="-1325563"/>
            <a:ext cx="10515600" cy="1325563"/>
          </a:xfrm>
          <a:prstGeom prst="rect">
            <a:avLst/>
          </a:prstGeom>
        </p:spPr>
        <p:txBody>
          <a:bodyPr anchor="b"/>
          <a:lstStyle/>
          <a:p>
            <a:r>
              <a:rPr lang="en-US" dirty="0"/>
              <a:t>WCG – Active projects</a:t>
            </a:r>
          </a:p>
        </p:txBody>
      </p:sp>
      <p:pic>
        <p:nvPicPr>
          <p:cNvPr id="20485" name="Picture 2" descr="WCG black and red logo">
            <a:extLst>
              <a:ext uri="{FF2B5EF4-FFF2-40B4-BE49-F238E27FC236}">
                <a16:creationId xmlns:a16="http://schemas.microsoft.com/office/drawing/2014/main" id="{2729A51D-2305-4A0D-46C7-C18CDF16BDD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5950" y="457200"/>
            <a:ext cx="782638"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descr="DEN Active Projects&#10;">
            <a:extLst>
              <a:ext uri="{FF2B5EF4-FFF2-40B4-BE49-F238E27FC236}">
                <a16:creationId xmlns:a16="http://schemas.microsoft.com/office/drawing/2014/main" id="{5691D5C6-14C0-EA6B-BD1A-B02DD49185F6}"/>
              </a:ext>
            </a:extLst>
          </p:cNvPr>
          <p:cNvSpPr txBox="1"/>
          <p:nvPr/>
        </p:nvSpPr>
        <p:spPr>
          <a:xfrm>
            <a:off x="441325" y="1882993"/>
            <a:ext cx="4606925" cy="647700"/>
          </a:xfrm>
          <a:prstGeom prst="rect">
            <a:avLst/>
          </a:prstGeom>
          <a:noFill/>
        </p:spPr>
        <p:txBody>
          <a:bodyPr>
            <a:spAutoFit/>
          </a:bodyPr>
          <a:lstStyle/>
          <a:p>
            <a:pPr eaLnBrk="1" fontAlgn="auto" hangingPunct="1">
              <a:spcBef>
                <a:spcPts val="0"/>
              </a:spcBef>
              <a:spcAft>
                <a:spcPts val="0"/>
              </a:spcAft>
              <a:defRPr/>
            </a:pPr>
            <a:r>
              <a:rPr lang="en-US" sz="3600" dirty="0">
                <a:latin typeface="+mj-lt"/>
              </a:rPr>
              <a:t>DEN Active </a:t>
            </a:r>
            <a:r>
              <a:rPr lang="en-US" sz="3600" dirty="0">
                <a:solidFill>
                  <a:schemeClr val="accent1"/>
                </a:solidFill>
                <a:latin typeface="+mj-lt"/>
              </a:rPr>
              <a:t>Projects</a:t>
            </a:r>
            <a:endParaRPr lang="en-ID" sz="3600" dirty="0">
              <a:solidFill>
                <a:schemeClr val="accent1"/>
              </a:solidFill>
              <a:latin typeface="+mj-lt"/>
            </a:endParaRPr>
          </a:p>
        </p:txBody>
      </p:sp>
      <p:sp>
        <p:nvSpPr>
          <p:cNvPr id="17" name="TextBox 16" descr="BJORN Honey – Concourse C&#10;WH Smith – Larimer Street&#10;WH Smith – Arts District &#10;Freshens – Concourse B&#10;">
            <a:extLst>
              <a:ext uri="{FF2B5EF4-FFF2-40B4-BE49-F238E27FC236}">
                <a16:creationId xmlns:a16="http://schemas.microsoft.com/office/drawing/2014/main" id="{F8637E55-6F85-EEC5-38F1-D18C5088EE9F}"/>
              </a:ext>
            </a:extLst>
          </p:cNvPr>
          <p:cNvSpPr txBox="1"/>
          <p:nvPr/>
        </p:nvSpPr>
        <p:spPr>
          <a:xfrm>
            <a:off x="473075" y="2556093"/>
            <a:ext cx="5289550" cy="1889813"/>
          </a:xfrm>
          <a:prstGeom prst="rect">
            <a:avLst/>
          </a:prstGeom>
          <a:noFill/>
        </p:spPr>
        <p:txBody>
          <a:bodyPr>
            <a:spAutoFit/>
          </a:bodyPr>
          <a:lstStyle/>
          <a:p>
            <a:pPr marL="285750" indent="-285750" eaLnBrk="1" fontAlgn="auto" hangingPunct="1">
              <a:lnSpc>
                <a:spcPct val="150000"/>
              </a:lnSpc>
              <a:spcBef>
                <a:spcPts val="0"/>
              </a:spcBef>
              <a:spcAft>
                <a:spcPts val="0"/>
              </a:spcAft>
              <a:buFont typeface="Wingdings" panose="05000000000000000000" pitchFamily="2" charset="2"/>
              <a:buChar char="§"/>
              <a:defRPr/>
            </a:pPr>
            <a:r>
              <a:rPr lang="en-US" sz="2000" b="1" dirty="0">
                <a:latin typeface="+mn-lt"/>
                <a:ea typeface="Times New Roman" panose="02020603050405020304" pitchFamily="18" charset="0"/>
              </a:rPr>
              <a:t>BJORN Honey – Concourse C</a:t>
            </a:r>
          </a:p>
          <a:p>
            <a:pPr marL="285750" indent="-285750" eaLnBrk="1" fontAlgn="auto" hangingPunct="1">
              <a:lnSpc>
                <a:spcPct val="150000"/>
              </a:lnSpc>
              <a:spcBef>
                <a:spcPts val="0"/>
              </a:spcBef>
              <a:spcAft>
                <a:spcPts val="0"/>
              </a:spcAft>
              <a:buFont typeface="Wingdings" panose="05000000000000000000" pitchFamily="2" charset="2"/>
              <a:buChar char="§"/>
              <a:defRPr/>
            </a:pPr>
            <a:r>
              <a:rPr lang="en-US" sz="2000" b="1" dirty="0">
                <a:latin typeface="+mn-lt"/>
                <a:ea typeface="Times New Roman" panose="02020603050405020304" pitchFamily="18" charset="0"/>
              </a:rPr>
              <a:t>WH Smith – Larimer Street</a:t>
            </a:r>
          </a:p>
          <a:p>
            <a:pPr marL="285750" indent="-285750" eaLnBrk="1" fontAlgn="auto" hangingPunct="1">
              <a:lnSpc>
                <a:spcPct val="150000"/>
              </a:lnSpc>
              <a:spcBef>
                <a:spcPts val="0"/>
              </a:spcBef>
              <a:spcAft>
                <a:spcPts val="0"/>
              </a:spcAft>
              <a:buFont typeface="Wingdings" panose="05000000000000000000" pitchFamily="2" charset="2"/>
              <a:buChar char="§"/>
              <a:defRPr/>
            </a:pPr>
            <a:r>
              <a:rPr lang="en-US" sz="2000" b="1" dirty="0">
                <a:latin typeface="+mn-lt"/>
                <a:ea typeface="Times New Roman" panose="02020603050405020304" pitchFamily="18" charset="0"/>
              </a:rPr>
              <a:t>WH Smith – Arts District </a:t>
            </a:r>
          </a:p>
          <a:p>
            <a:pPr marL="285750" indent="-285750" eaLnBrk="1" fontAlgn="auto" hangingPunct="1">
              <a:lnSpc>
                <a:spcPct val="150000"/>
              </a:lnSpc>
              <a:spcBef>
                <a:spcPts val="0"/>
              </a:spcBef>
              <a:spcAft>
                <a:spcPts val="0"/>
              </a:spcAft>
              <a:buFont typeface="Wingdings" panose="05000000000000000000" pitchFamily="2" charset="2"/>
              <a:buChar char="§"/>
              <a:defRPr/>
            </a:pPr>
            <a:r>
              <a:rPr lang="en-US" sz="2000" b="1" dirty="0">
                <a:latin typeface="+mn-lt"/>
                <a:ea typeface="Times New Roman" panose="02020603050405020304" pitchFamily="18" charset="0"/>
              </a:rPr>
              <a:t>Freshens – Concourse B</a:t>
            </a:r>
            <a:endParaRPr lang="en-US" sz="2000" dirty="0">
              <a:latin typeface="+mn-lt"/>
              <a:ea typeface="Times New Roman" panose="02020603050405020304" pitchFamily="18" charset="0"/>
            </a:endParaRPr>
          </a:p>
        </p:txBody>
      </p:sp>
      <p:sp>
        <p:nvSpPr>
          <p:cNvPr id="13" name="TextBox 12" descr="WCG Construction has been awarded upcoming projects at DEN which are scheduled to start later this year. In addition, our team is actively pricing new concession opportunities projected to start in 2025-2026.&#10;">
            <a:extLst>
              <a:ext uri="{FF2B5EF4-FFF2-40B4-BE49-F238E27FC236}">
                <a16:creationId xmlns:a16="http://schemas.microsoft.com/office/drawing/2014/main" id="{46BC2EA2-BF8D-87B5-FCE9-2D5DEC4808C2}"/>
              </a:ext>
            </a:extLst>
          </p:cNvPr>
          <p:cNvSpPr txBox="1"/>
          <p:nvPr/>
        </p:nvSpPr>
        <p:spPr>
          <a:xfrm>
            <a:off x="438150" y="4598314"/>
            <a:ext cx="5289550" cy="1530350"/>
          </a:xfrm>
          <a:prstGeom prst="rect">
            <a:avLst/>
          </a:prstGeom>
          <a:noFill/>
        </p:spPr>
        <p:txBody>
          <a:bodyPr>
            <a:spAutoFit/>
          </a:bodyPr>
          <a:lstStyle/>
          <a:p>
            <a:pPr eaLnBrk="1" fontAlgn="auto" hangingPunct="1">
              <a:lnSpc>
                <a:spcPct val="150000"/>
              </a:lnSpc>
              <a:spcBef>
                <a:spcPts val="0"/>
              </a:spcBef>
              <a:spcAft>
                <a:spcPts val="0"/>
              </a:spcAft>
              <a:defRPr/>
            </a:pPr>
            <a:r>
              <a:rPr lang="en-US" sz="1600" i="1" dirty="0">
                <a:latin typeface="+mn-lt"/>
                <a:ea typeface="Times New Roman" panose="02020603050405020304" pitchFamily="18" charset="0"/>
              </a:rPr>
              <a:t>WCG Construction has been awarded upcoming projects at DEN which are scheduled to start later this year. In addition, our team is actively pricing new concession opportunities projected to start in 2025-2026.</a:t>
            </a:r>
            <a:endParaRPr lang="id-ID" sz="1600" i="1" dirty="0">
              <a:latin typeface="+mn-lt"/>
              <a:ea typeface="Times New Roman" panose="02020603050405020304" pitchFamily="18" charset="0"/>
            </a:endParaRPr>
          </a:p>
        </p:txBody>
      </p:sp>
      <p:pic>
        <p:nvPicPr>
          <p:cNvPr id="8" name="Picture Placeholder 7" descr="Aviano Coffee - Concourse C. Image of cafe counter and architectural feature">
            <a:extLst>
              <a:ext uri="{FF2B5EF4-FFF2-40B4-BE49-F238E27FC236}">
                <a16:creationId xmlns:a16="http://schemas.microsoft.com/office/drawing/2014/main" id="{17A05A74-594D-B84A-C074-97BD807D35BB}"/>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r="-1310"/>
          <a:stretch>
            <a:fillRect/>
          </a:stretch>
        </p:blipFill>
        <p:spPr>
          <a:xfrm>
            <a:off x="6576517" y="2533650"/>
            <a:ext cx="5710076" cy="3676649"/>
          </a:xfr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0904E-581C-55E1-B935-E23B7F41A425}"/>
              </a:ext>
            </a:extLst>
          </p:cNvPr>
          <p:cNvSpPr>
            <a:spLocks noGrp="1"/>
          </p:cNvSpPr>
          <p:nvPr>
            <p:ph type="title" idx="4294967295"/>
          </p:nvPr>
        </p:nvSpPr>
        <p:spPr>
          <a:xfrm>
            <a:off x="838200" y="-1325563"/>
            <a:ext cx="10515600" cy="1325563"/>
          </a:xfrm>
          <a:prstGeom prst="rect">
            <a:avLst/>
          </a:prstGeom>
        </p:spPr>
        <p:txBody>
          <a:bodyPr anchor="b"/>
          <a:lstStyle/>
          <a:p>
            <a:r>
              <a:rPr lang="en-US" dirty="0"/>
              <a:t>WCG – Supplier Program</a:t>
            </a:r>
          </a:p>
        </p:txBody>
      </p:sp>
      <p:pic>
        <p:nvPicPr>
          <p:cNvPr id="19461" name="Picture 2" descr="WCG black and red logo">
            <a:extLst>
              <a:ext uri="{FF2B5EF4-FFF2-40B4-BE49-F238E27FC236}">
                <a16:creationId xmlns:a16="http://schemas.microsoft.com/office/drawing/2014/main" id="{B8EDD024-7A48-39A4-E0F2-8008CAA6072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5950" y="457200"/>
            <a:ext cx="782638"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descr="Diversity Supplier Program&#10;">
            <a:extLst>
              <a:ext uri="{FF2B5EF4-FFF2-40B4-BE49-F238E27FC236}">
                <a16:creationId xmlns:a16="http://schemas.microsoft.com/office/drawing/2014/main" id="{6497C63C-BAD9-D875-2FBC-3BE1FA886259}"/>
              </a:ext>
            </a:extLst>
          </p:cNvPr>
          <p:cNvSpPr txBox="1"/>
          <p:nvPr/>
        </p:nvSpPr>
        <p:spPr>
          <a:xfrm>
            <a:off x="350838" y="1566863"/>
            <a:ext cx="6138862" cy="646112"/>
          </a:xfrm>
          <a:prstGeom prst="rect">
            <a:avLst/>
          </a:prstGeom>
          <a:noFill/>
        </p:spPr>
        <p:txBody>
          <a:bodyPr>
            <a:spAutoFit/>
          </a:bodyPr>
          <a:lstStyle/>
          <a:p>
            <a:pPr eaLnBrk="1" fontAlgn="auto" hangingPunct="1">
              <a:spcBef>
                <a:spcPts val="0"/>
              </a:spcBef>
              <a:spcAft>
                <a:spcPts val="0"/>
              </a:spcAft>
              <a:defRPr/>
            </a:pPr>
            <a:r>
              <a:rPr lang="en-US" sz="3600" dirty="0">
                <a:latin typeface="+mj-lt"/>
              </a:rPr>
              <a:t>Diversity Supplier </a:t>
            </a:r>
            <a:r>
              <a:rPr lang="en-US" sz="3600" dirty="0">
                <a:solidFill>
                  <a:schemeClr val="accent1"/>
                </a:solidFill>
                <a:latin typeface="+mj-lt"/>
              </a:rPr>
              <a:t>Program</a:t>
            </a:r>
            <a:endParaRPr lang="en-ID" sz="2800" dirty="0">
              <a:solidFill>
                <a:schemeClr val="accent1"/>
              </a:solidFill>
              <a:latin typeface="+mj-lt"/>
            </a:endParaRPr>
          </a:p>
        </p:txBody>
      </p:sp>
      <p:sp>
        <p:nvSpPr>
          <p:cNvPr id="15" name="TextBox 14" descr="WCG Construction is a proud supporter of our MWBE design/trade partners and the role they play in facilitating the growth of our local Colorado based companies. In each of our DEN projects, WCG Construction has met or exceeded the MWBE participation goals. &#10;&#10;WCG Construction maintains an active database of MWBE trade partners. To join this list please reference the contact information slide and reach out to Ryan Meredith.&#10;">
            <a:extLst>
              <a:ext uri="{FF2B5EF4-FFF2-40B4-BE49-F238E27FC236}">
                <a16:creationId xmlns:a16="http://schemas.microsoft.com/office/drawing/2014/main" id="{51DD0C7F-356D-2188-0FE9-7A92F91A30F8}"/>
              </a:ext>
            </a:extLst>
          </p:cNvPr>
          <p:cNvSpPr txBox="1"/>
          <p:nvPr/>
        </p:nvSpPr>
        <p:spPr>
          <a:xfrm>
            <a:off x="415925" y="2420938"/>
            <a:ext cx="5397500" cy="3932237"/>
          </a:xfrm>
          <a:prstGeom prst="rect">
            <a:avLst/>
          </a:prstGeom>
          <a:noFill/>
        </p:spPr>
        <p:txBody>
          <a:bodyPr>
            <a:spAutoFit/>
          </a:bodyPr>
          <a:lstStyle/>
          <a:p>
            <a:pPr eaLnBrk="1" fontAlgn="auto" hangingPunct="1">
              <a:lnSpc>
                <a:spcPct val="150000"/>
              </a:lnSpc>
              <a:spcBef>
                <a:spcPts val="0"/>
              </a:spcBef>
              <a:spcAft>
                <a:spcPts val="0"/>
              </a:spcAft>
              <a:defRPr/>
            </a:pPr>
            <a:r>
              <a:rPr lang="en-US" dirty="0">
                <a:latin typeface="+mn-lt"/>
                <a:ea typeface="Times New Roman" panose="02020603050405020304" pitchFamily="18" charset="0"/>
              </a:rPr>
              <a:t>WCG Construction is a proud supporter of our MWBE design/trade partners and the role they play in facilitating the growth of our local Colorado based companies. In each of our DEN projects, WCG Construction has met or exceeded the MWBE participation goals. </a:t>
            </a:r>
          </a:p>
          <a:p>
            <a:pPr eaLnBrk="1" fontAlgn="auto" hangingPunct="1">
              <a:lnSpc>
                <a:spcPct val="150000"/>
              </a:lnSpc>
              <a:spcBef>
                <a:spcPts val="0"/>
              </a:spcBef>
              <a:spcAft>
                <a:spcPts val="0"/>
              </a:spcAft>
              <a:defRPr/>
            </a:pPr>
            <a:endParaRPr lang="en-US" sz="1200" dirty="0">
              <a:latin typeface="+mn-lt"/>
              <a:ea typeface="Times New Roman" panose="02020603050405020304" pitchFamily="18" charset="0"/>
            </a:endParaRPr>
          </a:p>
          <a:p>
            <a:pPr eaLnBrk="1" fontAlgn="auto" hangingPunct="1">
              <a:lnSpc>
                <a:spcPct val="150000"/>
              </a:lnSpc>
              <a:spcBef>
                <a:spcPts val="0"/>
              </a:spcBef>
              <a:spcAft>
                <a:spcPts val="0"/>
              </a:spcAft>
              <a:defRPr/>
            </a:pPr>
            <a:r>
              <a:rPr lang="en-US" sz="1600" i="1" dirty="0">
                <a:latin typeface="+mn-lt"/>
                <a:ea typeface="Times New Roman" panose="02020603050405020304" pitchFamily="18" charset="0"/>
              </a:rPr>
              <a:t>WCG Construction maintains an active database of MWBE trade partners. To join this list please reference the contact information slide and reach out to Ryan Meredith.</a:t>
            </a:r>
            <a:endParaRPr lang="id-ID" sz="1600" i="1" dirty="0">
              <a:latin typeface="+mn-lt"/>
              <a:ea typeface="Times New Roman" panose="02020603050405020304" pitchFamily="18" charset="0"/>
            </a:endParaRPr>
          </a:p>
        </p:txBody>
      </p:sp>
      <p:pic>
        <p:nvPicPr>
          <p:cNvPr id="3" name="Picture Placeholder 2" descr="Starbucks Coffee - Concourse B">
            <a:extLst>
              <a:ext uri="{FF2B5EF4-FFF2-40B4-BE49-F238E27FC236}">
                <a16:creationId xmlns:a16="http://schemas.microsoft.com/office/drawing/2014/main" id="{C57D7881-E482-3029-5A5E-E3C169C1E522}"/>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p:blipFill>
        <p:spPr bwMode="auto">
          <a:xfrm>
            <a:off x="6229350" y="2533650"/>
            <a:ext cx="5962650" cy="3676650"/>
          </a:xfrm>
          <a:custGeom>
            <a:avLst/>
            <a:gdLst>
              <a:gd name="T0" fmla="*/ 1195048 w 5961950"/>
              <a:gd name="T1" fmla="*/ 0 h 3676649"/>
              <a:gd name="T2" fmla="*/ 5962650 w 5961950"/>
              <a:gd name="T3" fmla="*/ 0 h 3676649"/>
              <a:gd name="T4" fmla="*/ 5962650 w 5961950"/>
              <a:gd name="T5" fmla="*/ 3676650 h 3676649"/>
              <a:gd name="T6" fmla="*/ 0 w 5961950"/>
              <a:gd name="T7" fmla="*/ 3676650 h 36766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61950" h="3676649">
                <a:moveTo>
                  <a:pt x="1194908" y="0"/>
                </a:moveTo>
                <a:lnTo>
                  <a:pt x="5961950" y="0"/>
                </a:lnTo>
                <a:lnTo>
                  <a:pt x="5961950" y="3676649"/>
                </a:lnTo>
                <a:lnTo>
                  <a:pt x="0" y="3676649"/>
                </a:lnTo>
                <a:lnTo>
                  <a:pt x="1194908" y="0"/>
                </a:lnTo>
                <a:close/>
              </a:path>
            </a:pathLst>
          </a:custGeom>
          <a:blipFill dpi="0" rotWithShape="0">
            <a:blip r:embed="rId4" cstate="email">
              <a:extLst>
                <a:ext uri="{28A0092B-C50C-407E-A947-70E740481C1C}">
                  <a14:useLocalDpi xmlns:a14="http://schemas.microsoft.com/office/drawing/2010/main"/>
                </a:ext>
              </a:extLst>
            </a:blip>
            <a:srcRect/>
            <a:tile tx="0" ty="0" sx="100000" sy="100000" flip="none" algn="tl"/>
          </a:blip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5E0327-A319-4E48-68AC-9774011C6540}"/>
              </a:ext>
            </a:extLst>
          </p:cNvPr>
          <p:cNvSpPr>
            <a:spLocks noGrp="1"/>
          </p:cNvSpPr>
          <p:nvPr>
            <p:ph type="title" idx="4294967295"/>
          </p:nvPr>
        </p:nvSpPr>
        <p:spPr>
          <a:xfrm>
            <a:off x="838200" y="-1325563"/>
            <a:ext cx="10515600" cy="1325563"/>
          </a:xfrm>
          <a:prstGeom prst="rect">
            <a:avLst/>
          </a:prstGeom>
        </p:spPr>
        <p:txBody>
          <a:bodyPr anchor="b"/>
          <a:lstStyle/>
          <a:p>
            <a:r>
              <a:rPr lang="en-US" dirty="0"/>
              <a:t>WCG – TradeTapp Qualification</a:t>
            </a:r>
          </a:p>
        </p:txBody>
      </p:sp>
      <p:pic>
        <p:nvPicPr>
          <p:cNvPr id="21507" name="Picture 2" descr="A black and white logo">
            <a:extLst>
              <a:ext uri="{FF2B5EF4-FFF2-40B4-BE49-F238E27FC236}">
                <a16:creationId xmlns:a16="http://schemas.microsoft.com/office/drawing/2014/main" id="{9DEE4C34-4CB9-DA64-A506-534365C8604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4363" y="457200"/>
            <a:ext cx="785812"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217180C3-A2DA-E56B-4044-A5C3BD3F72C7}"/>
              </a:ext>
            </a:extLst>
          </p:cNvPr>
          <p:cNvSpPr txBox="1"/>
          <p:nvPr/>
        </p:nvSpPr>
        <p:spPr>
          <a:xfrm>
            <a:off x="281798" y="964093"/>
            <a:ext cx="5961062" cy="646331"/>
          </a:xfrm>
          <a:prstGeom prst="rect">
            <a:avLst/>
          </a:prstGeom>
          <a:noFill/>
        </p:spPr>
        <p:txBody>
          <a:bodyPr>
            <a:spAutoFit/>
          </a:bodyPr>
          <a:lstStyle/>
          <a:p>
            <a:pPr eaLnBrk="1" fontAlgn="auto" hangingPunct="1">
              <a:spcBef>
                <a:spcPts val="0"/>
              </a:spcBef>
              <a:spcAft>
                <a:spcPts val="0"/>
              </a:spcAft>
              <a:defRPr/>
            </a:pPr>
            <a:r>
              <a:rPr lang="en-US" sz="3600" dirty="0">
                <a:latin typeface="+mj-lt"/>
              </a:rPr>
              <a:t>Trade</a:t>
            </a:r>
            <a:r>
              <a:rPr lang="en-US" sz="3600" dirty="0">
                <a:solidFill>
                  <a:schemeClr val="accent1"/>
                </a:solidFill>
                <a:latin typeface="+mj-lt"/>
              </a:rPr>
              <a:t>Tapp</a:t>
            </a:r>
            <a:endParaRPr lang="en-ID" sz="3600" dirty="0">
              <a:solidFill>
                <a:schemeClr val="accent1"/>
              </a:solidFill>
              <a:latin typeface="+mj-lt"/>
            </a:endParaRPr>
          </a:p>
        </p:txBody>
      </p:sp>
      <p:grpSp>
        <p:nvGrpSpPr>
          <p:cNvPr id="21506" name="Group 3" descr="text &quot;transparent pricing and scheduling for your piece of mind&quot; ">
            <a:extLst>
              <a:ext uri="{FF2B5EF4-FFF2-40B4-BE49-F238E27FC236}">
                <a16:creationId xmlns:a16="http://schemas.microsoft.com/office/drawing/2014/main" id="{AB3A339F-4E1B-A013-E40C-BBAE3DB6F3A4}"/>
              </a:ext>
            </a:extLst>
          </p:cNvPr>
          <p:cNvGrpSpPr>
            <a:grpSpLocks/>
          </p:cNvGrpSpPr>
          <p:nvPr/>
        </p:nvGrpSpPr>
        <p:grpSpPr bwMode="auto">
          <a:xfrm>
            <a:off x="423085" y="1719746"/>
            <a:ext cx="5819775" cy="4989169"/>
            <a:chOff x="1152525" y="2764833"/>
            <a:chExt cx="5821362" cy="3543632"/>
          </a:xfrm>
        </p:grpSpPr>
        <p:sp>
          <p:nvSpPr>
            <p:cNvPr id="2" name="TextBox 1" descr="WCG Construction typically requires subcontractors and vendors to go through a prequalification process to be considered for projects. While specific steps can vary, the general process usually includes:&#10;&#10;Submitting an Application: You provide basic company information, including experience, financials, safety records, and references.&#10;&#10;Providing Required Documents: These often include financial statements, proof of insurance, bonding capacity, safety records, certifications (such as minority- or woman-owned business status), and W-9 forms.&#10;&#10;Review Process: WCG reviews the submitted information to assess your company’s capacity, reliability, and fit for upcoming projects.&#10;&#10;Approval &amp; Invitation to Bid: Once prequalified, you may be invited to bid on projects.&#10;&#10;For exact details or to start the prequalification, it’s best to contact WCG Construction directly via their main office or their procurement department. ">
              <a:extLst>
                <a:ext uri="{FF2B5EF4-FFF2-40B4-BE49-F238E27FC236}">
                  <a16:creationId xmlns:a16="http://schemas.microsoft.com/office/drawing/2014/main" id="{7BC81757-2F7D-9309-2691-3B226CB43DB1}"/>
                </a:ext>
              </a:extLst>
            </p:cNvPr>
            <p:cNvSpPr txBox="1"/>
            <p:nvPr/>
          </p:nvSpPr>
          <p:spPr>
            <a:xfrm>
              <a:off x="1152525" y="3286871"/>
              <a:ext cx="5821362" cy="3021594"/>
            </a:xfrm>
            <a:prstGeom prst="rect">
              <a:avLst/>
            </a:prstGeom>
            <a:noFill/>
          </p:spPr>
          <p:txBody>
            <a:bodyPr>
              <a:spAutoFit/>
            </a:bodyPr>
            <a:lstStyle/>
            <a:p>
              <a:pPr marL="285750" indent="-285750" eaLnBrk="1" fontAlgn="auto" hangingPunct="1">
                <a:lnSpc>
                  <a:spcPct val="150000"/>
                </a:lnSpc>
                <a:spcBef>
                  <a:spcPts val="0"/>
                </a:spcBef>
                <a:spcAft>
                  <a:spcPts val="600"/>
                </a:spcAft>
                <a:buFont typeface="Wingdings" panose="05000000000000000000" pitchFamily="2" charset="2"/>
                <a:buChar char="§"/>
                <a:defRPr/>
              </a:pPr>
              <a:r>
                <a:rPr lang="en-US" sz="2000" dirty="0">
                  <a:latin typeface="+mn-lt"/>
                  <a:ea typeface="Times New Roman" panose="02020603050405020304" pitchFamily="18" charset="0"/>
                </a:rPr>
                <a:t>WCG uses TradeTapp to make Trade Partner engagement more efficient</a:t>
              </a:r>
            </a:p>
            <a:p>
              <a:pPr marL="285750" indent="-285750" eaLnBrk="1" fontAlgn="auto" hangingPunct="1">
                <a:lnSpc>
                  <a:spcPct val="150000"/>
                </a:lnSpc>
                <a:spcBef>
                  <a:spcPts val="0"/>
                </a:spcBef>
                <a:spcAft>
                  <a:spcPts val="600"/>
                </a:spcAft>
                <a:buFont typeface="Wingdings" panose="05000000000000000000" pitchFamily="2" charset="2"/>
                <a:buChar char="§"/>
                <a:defRPr/>
              </a:pPr>
              <a:r>
                <a:rPr lang="en-US" sz="2000" dirty="0">
                  <a:latin typeface="+mn-lt"/>
                  <a:ea typeface="Times New Roman" panose="02020603050405020304" pitchFamily="18" charset="0"/>
                </a:rPr>
                <a:t>Trade Partners can simply login to this easy-to-use system to submit an application</a:t>
              </a:r>
            </a:p>
            <a:p>
              <a:pPr marL="285750" indent="-285750" eaLnBrk="1" fontAlgn="auto" hangingPunct="1">
                <a:lnSpc>
                  <a:spcPct val="150000"/>
                </a:lnSpc>
                <a:spcBef>
                  <a:spcPts val="0"/>
                </a:spcBef>
                <a:spcAft>
                  <a:spcPts val="600"/>
                </a:spcAft>
                <a:buFont typeface="Wingdings" panose="05000000000000000000" pitchFamily="2" charset="2"/>
                <a:buChar char="§"/>
                <a:defRPr/>
              </a:pPr>
              <a:r>
                <a:rPr lang="en-US" sz="2000" dirty="0">
                  <a:latin typeface="+mn-lt"/>
                  <a:ea typeface="Times New Roman" panose="02020603050405020304" pitchFamily="18" charset="0"/>
                </a:rPr>
                <a:t>Once prequalified, Trade Partners receive  project updates and BID information via BuildingConnected</a:t>
              </a:r>
            </a:p>
            <a:p>
              <a:pPr eaLnBrk="1" fontAlgn="auto" hangingPunct="1">
                <a:lnSpc>
                  <a:spcPct val="150000"/>
                </a:lnSpc>
                <a:spcBef>
                  <a:spcPts val="0"/>
                </a:spcBef>
                <a:spcAft>
                  <a:spcPts val="600"/>
                </a:spcAft>
                <a:defRPr/>
              </a:pPr>
              <a:r>
                <a:rPr lang="en-US" sz="1600" i="1" dirty="0">
                  <a:ea typeface="Times New Roman" panose="02020603050405020304" pitchFamily="18" charset="0"/>
                </a:rPr>
                <a:t>To join TradeTapp please reference the contact information slide and reach out to Gena Hannaway</a:t>
              </a:r>
              <a:endParaRPr lang="en-US" sz="1600" dirty="0">
                <a:latin typeface="+mn-lt"/>
                <a:ea typeface="Times New Roman" panose="02020603050405020304" pitchFamily="18" charset="0"/>
              </a:endParaRPr>
            </a:p>
          </p:txBody>
        </p:sp>
        <p:sp>
          <p:nvSpPr>
            <p:cNvPr id="21512" name="TextBox 26">
              <a:extLst>
                <a:ext uri="{FF2B5EF4-FFF2-40B4-BE49-F238E27FC236}">
                  <a16:creationId xmlns:a16="http://schemas.microsoft.com/office/drawing/2014/main" id="{4B217F08-84B0-7AEC-3F8C-B76EF6CE47B5}"/>
                </a:ext>
              </a:extLst>
            </p:cNvPr>
            <p:cNvSpPr txBox="1">
              <a:spLocks noChangeArrowheads="1"/>
            </p:cNvSpPr>
            <p:nvPr/>
          </p:nvSpPr>
          <p:spPr bwMode="auto">
            <a:xfrm>
              <a:off x="1152525" y="2764833"/>
              <a:ext cx="5446712" cy="41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eaLnBrk="0" fontAlgn="base" hangingPunct="0">
                <a:spcBef>
                  <a:spcPct val="0"/>
                </a:spcBef>
                <a:spcAft>
                  <a:spcPct val="0"/>
                </a:spcAft>
                <a:defRPr>
                  <a:solidFill>
                    <a:schemeClr val="tx1"/>
                  </a:solidFill>
                  <a:latin typeface="Open Sans" panose="020B0606030504020204" pitchFamily="34" charset="0"/>
                </a:defRPr>
              </a:lvl6pPr>
              <a:lvl7pPr marL="2971800" indent="-228600" eaLnBrk="0" fontAlgn="base" hangingPunct="0">
                <a:spcBef>
                  <a:spcPct val="0"/>
                </a:spcBef>
                <a:spcAft>
                  <a:spcPct val="0"/>
                </a:spcAft>
                <a:defRPr>
                  <a:solidFill>
                    <a:schemeClr val="tx1"/>
                  </a:solidFill>
                  <a:latin typeface="Open Sans" panose="020B0606030504020204" pitchFamily="34" charset="0"/>
                </a:defRPr>
              </a:lvl7pPr>
              <a:lvl8pPr marL="3429000" indent="-228600" eaLnBrk="0" fontAlgn="base" hangingPunct="0">
                <a:spcBef>
                  <a:spcPct val="0"/>
                </a:spcBef>
                <a:spcAft>
                  <a:spcPct val="0"/>
                </a:spcAft>
                <a:defRPr>
                  <a:solidFill>
                    <a:schemeClr val="tx1"/>
                  </a:solidFill>
                  <a:latin typeface="Open Sans" panose="020B0606030504020204" pitchFamily="34" charset="0"/>
                </a:defRPr>
              </a:lvl8pPr>
              <a:lvl9pPr marL="3886200" indent="-228600" eaLnBrk="0" fontAlgn="base" hangingPunct="0">
                <a:spcBef>
                  <a:spcPct val="0"/>
                </a:spcBef>
                <a:spcAft>
                  <a:spcPct val="0"/>
                </a:spcAft>
                <a:defRPr>
                  <a:solidFill>
                    <a:schemeClr val="tx1"/>
                  </a:solidFill>
                  <a:latin typeface="Open Sans" panose="020B0606030504020204" pitchFamily="34" charset="0"/>
                </a:defRPr>
              </a:lvl9pPr>
            </a:lstStyle>
            <a:p>
              <a:pPr eaLnBrk="1" hangingPunct="1">
                <a:lnSpc>
                  <a:spcPct val="150000"/>
                </a:lnSpc>
              </a:pPr>
              <a:r>
                <a:rPr lang="en-US" altLang="en-US" sz="2400" b="1" dirty="0">
                  <a:cs typeface="Open Sans SemiBold" panose="020B0706030804020204" pitchFamily="34" charset="0"/>
                </a:rPr>
                <a:t>Prequalified Trade Partner Process</a:t>
              </a:r>
              <a:endParaRPr lang="id-ID" altLang="en-US" sz="2400" b="1" dirty="0">
                <a:cs typeface="Open Sans SemiBold" panose="020B0706030804020204" pitchFamily="34" charset="0"/>
              </a:endParaRPr>
            </a:p>
          </p:txBody>
        </p:sp>
      </p:grpSp>
      <p:pic>
        <p:nvPicPr>
          <p:cNvPr id="8" name="Picture Placeholder 7" descr="Image - New Belgium Brewing Restaurant">
            <a:extLst>
              <a:ext uri="{FF2B5EF4-FFF2-40B4-BE49-F238E27FC236}">
                <a16:creationId xmlns:a16="http://schemas.microsoft.com/office/drawing/2014/main" id="{E2CFDD8B-FD59-A8C3-F886-3D3474DFF2CE}"/>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p:blip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F32EA-248C-1008-C78C-4EEC6CA0C1A5}"/>
              </a:ext>
            </a:extLst>
          </p:cNvPr>
          <p:cNvSpPr>
            <a:spLocks noGrp="1"/>
          </p:cNvSpPr>
          <p:nvPr>
            <p:ph type="title" idx="4294967295"/>
          </p:nvPr>
        </p:nvSpPr>
        <p:spPr>
          <a:xfrm>
            <a:off x="838200" y="-1325563"/>
            <a:ext cx="10515600" cy="1325563"/>
          </a:xfrm>
          <a:prstGeom prst="rect">
            <a:avLst/>
          </a:prstGeom>
        </p:spPr>
        <p:txBody>
          <a:bodyPr anchor="b"/>
          <a:lstStyle/>
          <a:p>
            <a:r>
              <a:rPr lang="en-US" dirty="0"/>
              <a:t>WCG Arrow Program</a:t>
            </a:r>
          </a:p>
        </p:txBody>
      </p:sp>
      <p:pic>
        <p:nvPicPr>
          <p:cNvPr id="22530" name="Picture 2" descr="A black and white logo">
            <a:extLst>
              <a:ext uri="{FF2B5EF4-FFF2-40B4-BE49-F238E27FC236}">
                <a16:creationId xmlns:a16="http://schemas.microsoft.com/office/drawing/2014/main" id="{6633D7CF-51E1-2F11-8C22-FB9284C1685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4363" y="457200"/>
            <a:ext cx="785812"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descr="ARROW Program&#10;">
            <a:extLst>
              <a:ext uri="{FF2B5EF4-FFF2-40B4-BE49-F238E27FC236}">
                <a16:creationId xmlns:a16="http://schemas.microsoft.com/office/drawing/2014/main" id="{EDC36BEE-511F-A1E7-7C07-51C75DA933F2}"/>
              </a:ext>
            </a:extLst>
          </p:cNvPr>
          <p:cNvSpPr txBox="1"/>
          <p:nvPr/>
        </p:nvSpPr>
        <p:spPr>
          <a:xfrm>
            <a:off x="442913" y="1630363"/>
            <a:ext cx="5962650" cy="647700"/>
          </a:xfrm>
          <a:prstGeom prst="rect">
            <a:avLst/>
          </a:prstGeom>
          <a:noFill/>
        </p:spPr>
        <p:txBody>
          <a:bodyPr>
            <a:spAutoFit/>
          </a:bodyPr>
          <a:lstStyle/>
          <a:p>
            <a:pPr eaLnBrk="1" fontAlgn="auto" hangingPunct="1">
              <a:spcBef>
                <a:spcPts val="0"/>
              </a:spcBef>
              <a:spcAft>
                <a:spcPts val="0"/>
              </a:spcAft>
              <a:defRPr/>
            </a:pPr>
            <a:r>
              <a:rPr lang="en-US" sz="3600" dirty="0">
                <a:latin typeface="+mj-lt"/>
              </a:rPr>
              <a:t>ARROW</a:t>
            </a:r>
            <a:r>
              <a:rPr lang="en-US" sz="3600" dirty="0">
                <a:solidFill>
                  <a:schemeClr val="accent1"/>
                </a:solidFill>
                <a:latin typeface="+mj-lt"/>
              </a:rPr>
              <a:t> Program</a:t>
            </a:r>
            <a:endParaRPr lang="en-ID" sz="3600" dirty="0">
              <a:solidFill>
                <a:schemeClr val="accent1"/>
              </a:solidFill>
              <a:latin typeface="+mj-lt"/>
            </a:endParaRPr>
          </a:p>
        </p:txBody>
      </p:sp>
      <p:sp>
        <p:nvSpPr>
          <p:cNvPr id="12" name="TextBox 11">
            <a:extLst>
              <a:ext uri="{FF2B5EF4-FFF2-40B4-BE49-F238E27FC236}">
                <a16:creationId xmlns:a16="http://schemas.microsoft.com/office/drawing/2014/main" id="{A12F344F-4992-6DEE-ACD2-98EE64868FFC}"/>
              </a:ext>
            </a:extLst>
          </p:cNvPr>
          <p:cNvSpPr txBox="1"/>
          <p:nvPr/>
        </p:nvSpPr>
        <p:spPr>
          <a:xfrm>
            <a:off x="692150" y="2349500"/>
            <a:ext cx="5045075" cy="3275013"/>
          </a:xfrm>
          <a:prstGeom prst="rect">
            <a:avLst/>
          </a:prstGeom>
          <a:noFill/>
        </p:spPr>
        <p:txBody>
          <a:bodyPr>
            <a:spAutoFit/>
          </a:bodyPr>
          <a:lstStyle/>
          <a:p>
            <a:pPr marL="285750" indent="-285750" eaLnBrk="1" fontAlgn="auto" hangingPunct="1">
              <a:lnSpc>
                <a:spcPct val="150000"/>
              </a:lnSpc>
              <a:spcBef>
                <a:spcPts val="0"/>
              </a:spcBef>
              <a:spcAft>
                <a:spcPts val="0"/>
              </a:spcAft>
              <a:buFont typeface="Wingdings" panose="05000000000000000000" pitchFamily="2" charset="2"/>
              <a:buChar char="§"/>
              <a:defRPr/>
            </a:pPr>
            <a:r>
              <a:rPr lang="en-US" sz="2000" b="1" dirty="0">
                <a:latin typeface="+mn-lt"/>
                <a:ea typeface="Times New Roman" panose="02020603050405020304" pitchFamily="18" charset="0"/>
              </a:rPr>
              <a:t>Fixture Replacement</a:t>
            </a:r>
          </a:p>
          <a:p>
            <a:pPr marL="285750" indent="-285750" eaLnBrk="1" fontAlgn="auto" hangingPunct="1">
              <a:lnSpc>
                <a:spcPct val="150000"/>
              </a:lnSpc>
              <a:spcBef>
                <a:spcPts val="0"/>
              </a:spcBef>
              <a:spcAft>
                <a:spcPts val="0"/>
              </a:spcAft>
              <a:buFont typeface="Wingdings" panose="05000000000000000000" pitchFamily="2" charset="2"/>
              <a:buChar char="§"/>
              <a:defRPr/>
            </a:pPr>
            <a:r>
              <a:rPr lang="en-US" sz="2000" b="1" dirty="0">
                <a:latin typeface="+mn-lt"/>
                <a:ea typeface="Times New Roman" panose="02020603050405020304" pitchFamily="18" charset="0"/>
              </a:rPr>
              <a:t>Paint</a:t>
            </a:r>
          </a:p>
          <a:p>
            <a:pPr marL="285750" indent="-285750" eaLnBrk="1" fontAlgn="auto" hangingPunct="1">
              <a:lnSpc>
                <a:spcPct val="150000"/>
              </a:lnSpc>
              <a:spcBef>
                <a:spcPts val="0"/>
              </a:spcBef>
              <a:spcAft>
                <a:spcPts val="0"/>
              </a:spcAft>
              <a:buFont typeface="Wingdings" panose="05000000000000000000" pitchFamily="2" charset="2"/>
              <a:buChar char="§"/>
              <a:defRPr/>
            </a:pPr>
            <a:r>
              <a:rPr lang="en-US" sz="2000" b="1" dirty="0">
                <a:latin typeface="+mn-lt"/>
                <a:ea typeface="Times New Roman" panose="02020603050405020304" pitchFamily="18" charset="0"/>
              </a:rPr>
              <a:t>Drywall</a:t>
            </a:r>
          </a:p>
          <a:p>
            <a:pPr marL="285750" indent="-285750" eaLnBrk="1" fontAlgn="auto" hangingPunct="1">
              <a:lnSpc>
                <a:spcPct val="150000"/>
              </a:lnSpc>
              <a:spcBef>
                <a:spcPts val="0"/>
              </a:spcBef>
              <a:spcAft>
                <a:spcPts val="0"/>
              </a:spcAft>
              <a:buFont typeface="Wingdings" panose="05000000000000000000" pitchFamily="2" charset="2"/>
              <a:buChar char="§"/>
              <a:defRPr/>
            </a:pPr>
            <a:r>
              <a:rPr lang="en-US" sz="2000" b="1" dirty="0">
                <a:latin typeface="+mn-lt"/>
                <a:ea typeface="Times New Roman" panose="02020603050405020304" pitchFamily="18" charset="0"/>
              </a:rPr>
              <a:t>Flooring</a:t>
            </a:r>
          </a:p>
          <a:p>
            <a:pPr marL="285750" indent="-285750" eaLnBrk="1" fontAlgn="auto" hangingPunct="1">
              <a:lnSpc>
                <a:spcPct val="150000"/>
              </a:lnSpc>
              <a:spcBef>
                <a:spcPts val="0"/>
              </a:spcBef>
              <a:spcAft>
                <a:spcPts val="0"/>
              </a:spcAft>
              <a:buFont typeface="Wingdings" panose="05000000000000000000" pitchFamily="2" charset="2"/>
              <a:buChar char="§"/>
              <a:defRPr/>
            </a:pPr>
            <a:r>
              <a:rPr lang="en-US" sz="2000" b="1" dirty="0">
                <a:latin typeface="+mn-lt"/>
                <a:ea typeface="Times New Roman" panose="02020603050405020304" pitchFamily="18" charset="0"/>
              </a:rPr>
              <a:t>Equipment Handling</a:t>
            </a:r>
          </a:p>
          <a:p>
            <a:pPr marL="285750" indent="-285750" eaLnBrk="1" fontAlgn="auto" hangingPunct="1">
              <a:lnSpc>
                <a:spcPct val="150000"/>
              </a:lnSpc>
              <a:spcBef>
                <a:spcPts val="0"/>
              </a:spcBef>
              <a:spcAft>
                <a:spcPts val="0"/>
              </a:spcAft>
              <a:buFont typeface="Wingdings" panose="05000000000000000000" pitchFamily="2" charset="2"/>
              <a:buChar char="§"/>
              <a:defRPr/>
            </a:pPr>
            <a:r>
              <a:rPr lang="en-US" sz="2000" b="1" dirty="0">
                <a:latin typeface="+mn-lt"/>
                <a:ea typeface="Times New Roman" panose="02020603050405020304" pitchFamily="18" charset="0"/>
              </a:rPr>
              <a:t>Plumbing</a:t>
            </a:r>
          </a:p>
          <a:p>
            <a:pPr marL="285750" indent="-285750" eaLnBrk="1" fontAlgn="auto" hangingPunct="1">
              <a:lnSpc>
                <a:spcPct val="150000"/>
              </a:lnSpc>
              <a:spcBef>
                <a:spcPts val="0"/>
              </a:spcBef>
              <a:spcAft>
                <a:spcPts val="0"/>
              </a:spcAft>
              <a:buFont typeface="Wingdings" panose="05000000000000000000" pitchFamily="2" charset="2"/>
              <a:buChar char="§"/>
              <a:defRPr/>
            </a:pPr>
            <a:r>
              <a:rPr lang="en-US" sz="2000" b="1" dirty="0">
                <a:latin typeface="+mn-lt"/>
                <a:ea typeface="Times New Roman" panose="02020603050405020304" pitchFamily="18" charset="0"/>
              </a:rPr>
              <a:t>And </a:t>
            </a:r>
            <a:r>
              <a:rPr lang="en-US" sz="2000" b="1" i="1" dirty="0">
                <a:latin typeface="+mn-lt"/>
                <a:ea typeface="Times New Roman" panose="02020603050405020304" pitchFamily="18" charset="0"/>
              </a:rPr>
              <a:t>More …</a:t>
            </a:r>
            <a:endParaRPr lang="en-US" sz="2000" i="1" dirty="0">
              <a:latin typeface="+mn-lt"/>
              <a:ea typeface="Times New Roman" panose="02020603050405020304" pitchFamily="18" charset="0"/>
            </a:endParaRPr>
          </a:p>
        </p:txBody>
      </p:sp>
      <p:pic>
        <p:nvPicPr>
          <p:cNvPr id="22532" name="Picture 3" descr="Arrow Program Image: &quot;No matter how small, every project at DEN is mission critical. WCG's Arrow team specializes in quality repairs, focusing on the details so you can focus on those you serve. ">
            <a:extLst>
              <a:ext uri="{FF2B5EF4-FFF2-40B4-BE49-F238E27FC236}">
                <a16:creationId xmlns:a16="http://schemas.microsoft.com/office/drawing/2014/main" id="{75BFB6D9-C2A6-0CF0-B1BD-C77BE1E43EC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t="-70"/>
          <a:stretch>
            <a:fillRect/>
          </a:stretch>
        </p:blipFill>
        <p:spPr bwMode="auto">
          <a:xfrm>
            <a:off x="5345113" y="2349500"/>
            <a:ext cx="6570662" cy="327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86FF3-E2B7-D8AD-9DDD-4B6001B8A374}"/>
              </a:ext>
              <a:ext uri="{C183D7F6-B498-43B3-948B-1728B52AA6E4}">
                <adec:decorative xmlns:adec="http://schemas.microsoft.com/office/drawing/2017/decorative" val="1"/>
              </a:ext>
            </a:extLst>
          </p:cNvPr>
          <p:cNvSpPr>
            <a:spLocks noGrp="1"/>
          </p:cNvSpPr>
          <p:nvPr>
            <p:ph type="title" idx="4294967295"/>
          </p:nvPr>
        </p:nvSpPr>
        <p:spPr>
          <a:xfrm>
            <a:off x="838200" y="-1325563"/>
            <a:ext cx="10515600" cy="1325563"/>
          </a:xfrm>
          <a:prstGeom prst="rect">
            <a:avLst/>
          </a:prstGeom>
        </p:spPr>
        <p:txBody>
          <a:bodyPr anchor="b"/>
          <a:lstStyle/>
          <a:p>
            <a:r>
              <a:rPr lang="en-US" dirty="0"/>
              <a:t>WCG – Primary Contact Information </a:t>
            </a:r>
          </a:p>
        </p:txBody>
      </p:sp>
      <p:pic>
        <p:nvPicPr>
          <p:cNvPr id="23560" name="Picture 2">
            <a:extLst>
              <a:ext uri="{FF2B5EF4-FFF2-40B4-BE49-F238E27FC236}">
                <a16:creationId xmlns:a16="http://schemas.microsoft.com/office/drawing/2014/main" id="{802D0394-5A2E-2160-774B-BA30B2963DAE}"/>
              </a:ext>
              <a:ext uri="{C183D7F6-B498-43B3-948B-1728B52AA6E4}">
                <adec:decorative xmlns:adec="http://schemas.microsoft.com/office/drawing/2017/decorative" val="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4363" y="457200"/>
            <a:ext cx="785812"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132610DD-D61C-2145-3361-2BF4AC56F1E4}"/>
              </a:ext>
              <a:ext uri="{C183D7F6-B498-43B3-948B-1728B52AA6E4}">
                <adec:decorative xmlns:adec="http://schemas.microsoft.com/office/drawing/2017/decorative" val="1"/>
              </a:ext>
            </a:extLst>
          </p:cNvPr>
          <p:cNvSpPr txBox="1"/>
          <p:nvPr/>
        </p:nvSpPr>
        <p:spPr>
          <a:xfrm>
            <a:off x="614363" y="882352"/>
            <a:ext cx="5962650" cy="646113"/>
          </a:xfrm>
          <a:prstGeom prst="rect">
            <a:avLst/>
          </a:prstGeom>
          <a:noFill/>
        </p:spPr>
        <p:txBody>
          <a:bodyPr>
            <a:spAutoFit/>
          </a:bodyPr>
          <a:lstStyle/>
          <a:p>
            <a:pPr eaLnBrk="1" fontAlgn="auto" hangingPunct="1">
              <a:spcBef>
                <a:spcPts val="0"/>
              </a:spcBef>
              <a:spcAft>
                <a:spcPts val="0"/>
              </a:spcAft>
              <a:defRPr/>
            </a:pPr>
            <a:r>
              <a:rPr lang="en-US" sz="3600" dirty="0">
                <a:latin typeface="+mj-lt"/>
              </a:rPr>
              <a:t>Contact</a:t>
            </a:r>
            <a:r>
              <a:rPr lang="en-US" sz="3600" dirty="0">
                <a:solidFill>
                  <a:schemeClr val="accent1"/>
                </a:solidFill>
                <a:latin typeface="+mj-lt"/>
              </a:rPr>
              <a:t> Information</a:t>
            </a:r>
            <a:endParaRPr lang="en-ID" sz="3600" dirty="0">
              <a:solidFill>
                <a:schemeClr val="accent1"/>
              </a:solidFill>
              <a:latin typeface="+mj-lt"/>
            </a:endParaRPr>
          </a:p>
        </p:txBody>
      </p:sp>
      <p:pic>
        <p:nvPicPr>
          <p:cNvPr id="5" name="Picture Placeholder 4">
            <a:extLst>
              <a:ext uri="{FF2B5EF4-FFF2-40B4-BE49-F238E27FC236}">
                <a16:creationId xmlns:a16="http://schemas.microsoft.com/office/drawing/2014/main" id="{C2F90B1C-0566-01BF-E386-C89AFDD759EB}"/>
              </a:ext>
              <a:ext uri="{C183D7F6-B498-43B3-948B-1728B52AA6E4}">
                <adec:decorative xmlns:adec="http://schemas.microsoft.com/office/drawing/2017/decorative" val="1"/>
              </a:ext>
            </a:extLst>
          </p:cNvPr>
          <p:cNvPicPr>
            <a:picLocks noGrp="1" noChangeAspect="1"/>
          </p:cNvPicPr>
          <p:nvPr>
            <p:ph type="pic" sz="quarter" idx="4294967295"/>
          </p:nvPr>
        </p:nvPicPr>
        <p:blipFill>
          <a:blip r:embed="rId3" cstate="email">
            <a:extLst>
              <a:ext uri="{28A0092B-C50C-407E-A947-70E740481C1C}">
                <a14:useLocalDpi xmlns:a14="http://schemas.microsoft.com/office/drawing/2010/main"/>
              </a:ext>
            </a:extLst>
          </a:blip>
          <a:srcRect/>
          <a:stretch/>
        </p:blipFill>
        <p:spPr>
          <a:xfrm>
            <a:off x="1234782" y="1585673"/>
            <a:ext cx="1582846" cy="1585253"/>
          </a:xfrm>
          <a:custGeom>
            <a:avLst/>
            <a:gdLst>
              <a:gd name="connsiteX0" fmla="*/ 534975 w 1069950"/>
              <a:gd name="connsiteY0" fmla="*/ 0 h 1069950"/>
              <a:gd name="connsiteX1" fmla="*/ 1069950 w 1069950"/>
              <a:gd name="connsiteY1" fmla="*/ 534975 h 1069950"/>
              <a:gd name="connsiteX2" fmla="*/ 534975 w 1069950"/>
              <a:gd name="connsiteY2" fmla="*/ 1069950 h 1069950"/>
              <a:gd name="connsiteX3" fmla="*/ 0 w 1069950"/>
              <a:gd name="connsiteY3" fmla="*/ 534975 h 1069950"/>
              <a:gd name="connsiteX4" fmla="*/ 534975 w 1069950"/>
              <a:gd name="connsiteY4" fmla="*/ 0 h 1069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950" h="1069950">
                <a:moveTo>
                  <a:pt x="534975" y="0"/>
                </a:moveTo>
                <a:cubicBezTo>
                  <a:pt x="830434" y="0"/>
                  <a:pt x="1069950" y="239516"/>
                  <a:pt x="1069950" y="534975"/>
                </a:cubicBezTo>
                <a:cubicBezTo>
                  <a:pt x="1069950" y="830434"/>
                  <a:pt x="830434" y="1069950"/>
                  <a:pt x="534975" y="1069950"/>
                </a:cubicBezTo>
                <a:cubicBezTo>
                  <a:pt x="239516" y="1069950"/>
                  <a:pt x="0" y="830434"/>
                  <a:pt x="0" y="534975"/>
                </a:cubicBezTo>
                <a:cubicBezTo>
                  <a:pt x="0" y="239516"/>
                  <a:pt x="239516" y="0"/>
                  <a:pt x="534975" y="0"/>
                </a:cubicBezTo>
                <a:close/>
              </a:path>
            </a:pathLst>
          </a:custGeom>
        </p:spPr>
      </p:pic>
      <p:sp>
        <p:nvSpPr>
          <p:cNvPr id="9" name="TextBox 8">
            <a:extLst>
              <a:ext uri="{FF2B5EF4-FFF2-40B4-BE49-F238E27FC236}">
                <a16:creationId xmlns:a16="http://schemas.microsoft.com/office/drawing/2014/main" id="{093002E5-BD69-9B8D-D4DE-8F9519D5E710}"/>
              </a:ext>
              <a:ext uri="{C183D7F6-B498-43B3-948B-1728B52AA6E4}">
                <adec:decorative xmlns:adec="http://schemas.microsoft.com/office/drawing/2017/decorative" val="1"/>
              </a:ext>
            </a:extLst>
          </p:cNvPr>
          <p:cNvSpPr txBox="1"/>
          <p:nvPr/>
        </p:nvSpPr>
        <p:spPr>
          <a:xfrm>
            <a:off x="3236249" y="1737010"/>
            <a:ext cx="5337175" cy="1015663"/>
          </a:xfrm>
          <a:prstGeom prst="rect">
            <a:avLst/>
          </a:prstGeom>
          <a:noFill/>
        </p:spPr>
        <p:txBody>
          <a:bodyPr>
            <a:spAutoFit/>
          </a:bodyPr>
          <a:lstStyle/>
          <a:p>
            <a:pPr eaLnBrk="1" fontAlgn="auto" hangingPunct="1">
              <a:spcBef>
                <a:spcPts val="0"/>
              </a:spcBef>
              <a:spcAft>
                <a:spcPts val="0"/>
              </a:spcAft>
              <a:defRPr/>
            </a:pPr>
            <a:r>
              <a:rPr lang="en-US" sz="2000" dirty="0">
                <a:latin typeface="+mj-lt"/>
              </a:rPr>
              <a:t>Rachel Gawley</a:t>
            </a:r>
          </a:p>
          <a:p>
            <a:pPr eaLnBrk="1" fontAlgn="auto" hangingPunct="1">
              <a:spcBef>
                <a:spcPts val="0"/>
              </a:spcBef>
              <a:spcAft>
                <a:spcPts val="0"/>
              </a:spcAft>
              <a:defRPr/>
            </a:pPr>
            <a:r>
              <a:rPr lang="en-US" sz="2000" dirty="0">
                <a:latin typeface="+mj-lt"/>
              </a:rPr>
              <a:t>Project Manager</a:t>
            </a:r>
          </a:p>
          <a:p>
            <a:pPr eaLnBrk="1" fontAlgn="auto" hangingPunct="1">
              <a:spcBef>
                <a:spcPts val="0"/>
              </a:spcBef>
              <a:spcAft>
                <a:spcPts val="0"/>
              </a:spcAft>
              <a:defRPr/>
            </a:pPr>
            <a:r>
              <a:rPr lang="en-US" sz="2000" dirty="0">
                <a:latin typeface="+mj-lt"/>
              </a:rPr>
              <a:t>rgawley@wcgconstruct.com</a:t>
            </a:r>
            <a:endParaRPr lang="en-ID" sz="2000" dirty="0">
              <a:latin typeface="+mj-lt"/>
            </a:endParaRPr>
          </a:p>
        </p:txBody>
      </p:sp>
      <p:sp>
        <p:nvSpPr>
          <p:cNvPr id="11" name="TextBox 10">
            <a:extLst>
              <a:ext uri="{FF2B5EF4-FFF2-40B4-BE49-F238E27FC236}">
                <a16:creationId xmlns:a16="http://schemas.microsoft.com/office/drawing/2014/main" id="{B33782F8-FE43-3BC9-C32D-FB6BBAB85B4A}"/>
              </a:ext>
              <a:ext uri="{C183D7F6-B498-43B3-948B-1728B52AA6E4}">
                <adec:decorative xmlns:adec="http://schemas.microsoft.com/office/drawing/2017/decorative" val="1"/>
              </a:ext>
            </a:extLst>
          </p:cNvPr>
          <p:cNvSpPr txBox="1"/>
          <p:nvPr/>
        </p:nvSpPr>
        <p:spPr>
          <a:xfrm>
            <a:off x="3236249" y="5323018"/>
            <a:ext cx="5337175" cy="1015663"/>
          </a:xfrm>
          <a:prstGeom prst="rect">
            <a:avLst/>
          </a:prstGeom>
          <a:noFill/>
        </p:spPr>
        <p:txBody>
          <a:bodyPr>
            <a:spAutoFit/>
          </a:bodyPr>
          <a:lstStyle/>
          <a:p>
            <a:pPr eaLnBrk="1" fontAlgn="auto" hangingPunct="1">
              <a:spcBef>
                <a:spcPts val="0"/>
              </a:spcBef>
              <a:spcAft>
                <a:spcPts val="0"/>
              </a:spcAft>
              <a:defRPr/>
            </a:pPr>
            <a:r>
              <a:rPr lang="en-US" sz="2000" dirty="0">
                <a:latin typeface="+mj-lt"/>
              </a:rPr>
              <a:t>Ryan Meredith</a:t>
            </a:r>
          </a:p>
          <a:p>
            <a:pPr eaLnBrk="1" fontAlgn="auto" hangingPunct="1">
              <a:spcBef>
                <a:spcPts val="0"/>
              </a:spcBef>
              <a:spcAft>
                <a:spcPts val="0"/>
              </a:spcAft>
              <a:defRPr/>
            </a:pPr>
            <a:r>
              <a:rPr lang="en-US" sz="2000" dirty="0">
                <a:latin typeface="+mj-lt"/>
              </a:rPr>
              <a:t>Chief Estimator</a:t>
            </a:r>
          </a:p>
          <a:p>
            <a:pPr eaLnBrk="1" fontAlgn="auto" hangingPunct="1">
              <a:spcBef>
                <a:spcPts val="0"/>
              </a:spcBef>
              <a:spcAft>
                <a:spcPts val="0"/>
              </a:spcAft>
              <a:defRPr/>
            </a:pPr>
            <a:r>
              <a:rPr lang="en-US" sz="2000" dirty="0">
                <a:latin typeface="+mj-lt"/>
              </a:rPr>
              <a:t>rmeredith@wcgconstruct.com</a:t>
            </a:r>
            <a:endParaRPr lang="en-ID" sz="2000" dirty="0">
              <a:latin typeface="+mj-lt"/>
            </a:endParaRPr>
          </a:p>
        </p:txBody>
      </p:sp>
      <p:pic>
        <p:nvPicPr>
          <p:cNvPr id="10" name="Picture Placeholder 4">
            <a:extLst>
              <a:ext uri="{FF2B5EF4-FFF2-40B4-BE49-F238E27FC236}">
                <a16:creationId xmlns:a16="http://schemas.microsoft.com/office/drawing/2014/main" id="{B9AC9043-C52A-69A0-1F1E-AEB33C510510}"/>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234782" y="5083787"/>
            <a:ext cx="1677423" cy="1679974"/>
          </a:xfrm>
          <a:custGeom>
            <a:avLst/>
            <a:gdLst>
              <a:gd name="connsiteX0" fmla="*/ 534975 w 1069950"/>
              <a:gd name="connsiteY0" fmla="*/ 0 h 1069950"/>
              <a:gd name="connsiteX1" fmla="*/ 1069950 w 1069950"/>
              <a:gd name="connsiteY1" fmla="*/ 534975 h 1069950"/>
              <a:gd name="connsiteX2" fmla="*/ 534975 w 1069950"/>
              <a:gd name="connsiteY2" fmla="*/ 1069950 h 1069950"/>
              <a:gd name="connsiteX3" fmla="*/ 0 w 1069950"/>
              <a:gd name="connsiteY3" fmla="*/ 534975 h 1069950"/>
              <a:gd name="connsiteX4" fmla="*/ 534975 w 1069950"/>
              <a:gd name="connsiteY4" fmla="*/ 0 h 1069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950" h="1069950">
                <a:moveTo>
                  <a:pt x="534975" y="0"/>
                </a:moveTo>
                <a:cubicBezTo>
                  <a:pt x="830434" y="0"/>
                  <a:pt x="1069950" y="239516"/>
                  <a:pt x="1069950" y="534975"/>
                </a:cubicBezTo>
                <a:cubicBezTo>
                  <a:pt x="1069950" y="830434"/>
                  <a:pt x="830434" y="1069950"/>
                  <a:pt x="534975" y="1069950"/>
                </a:cubicBezTo>
                <a:cubicBezTo>
                  <a:pt x="239516" y="1069950"/>
                  <a:pt x="0" y="830434"/>
                  <a:pt x="0" y="534975"/>
                </a:cubicBezTo>
                <a:cubicBezTo>
                  <a:pt x="0" y="239516"/>
                  <a:pt x="239516" y="0"/>
                  <a:pt x="534975" y="0"/>
                </a:cubicBezTo>
                <a:close/>
              </a:path>
            </a:pathLst>
          </a:custGeom>
        </p:spPr>
      </p:pic>
      <p:pic>
        <p:nvPicPr>
          <p:cNvPr id="23556" name="Picture 2">
            <a:extLst>
              <a:ext uri="{FF2B5EF4-FFF2-40B4-BE49-F238E27FC236}">
                <a16:creationId xmlns:a16="http://schemas.microsoft.com/office/drawing/2014/main" id="{CF7E7C49-7230-9BBC-5A14-1AAAABBFA437}"/>
              </a:ext>
              <a:ext uri="{C183D7F6-B498-43B3-948B-1728B52AA6E4}">
                <adec:decorative xmlns:adec="http://schemas.microsoft.com/office/drawing/2017/decorative" val="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r="-746"/>
          <a:stretch>
            <a:fillRect/>
          </a:stretch>
        </p:blipFill>
        <p:spPr bwMode="auto">
          <a:xfrm>
            <a:off x="11149013" y="5519738"/>
            <a:ext cx="6985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Placeholder 4">
            <a:extLst>
              <a:ext uri="{FF2B5EF4-FFF2-40B4-BE49-F238E27FC236}">
                <a16:creationId xmlns:a16="http://schemas.microsoft.com/office/drawing/2014/main" id="{E3383962-136D-6BBB-D28A-EBF96F8267BC}"/>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234782" y="3334730"/>
            <a:ext cx="1582846" cy="1585253"/>
          </a:xfrm>
          <a:custGeom>
            <a:avLst/>
            <a:gdLst>
              <a:gd name="connsiteX0" fmla="*/ 534975 w 1069950"/>
              <a:gd name="connsiteY0" fmla="*/ 0 h 1069950"/>
              <a:gd name="connsiteX1" fmla="*/ 1069950 w 1069950"/>
              <a:gd name="connsiteY1" fmla="*/ 534975 h 1069950"/>
              <a:gd name="connsiteX2" fmla="*/ 534975 w 1069950"/>
              <a:gd name="connsiteY2" fmla="*/ 1069950 h 1069950"/>
              <a:gd name="connsiteX3" fmla="*/ 0 w 1069950"/>
              <a:gd name="connsiteY3" fmla="*/ 534975 h 1069950"/>
              <a:gd name="connsiteX4" fmla="*/ 534975 w 1069950"/>
              <a:gd name="connsiteY4" fmla="*/ 0 h 1069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950" h="1069950">
                <a:moveTo>
                  <a:pt x="534975" y="0"/>
                </a:moveTo>
                <a:cubicBezTo>
                  <a:pt x="830434" y="0"/>
                  <a:pt x="1069950" y="239516"/>
                  <a:pt x="1069950" y="534975"/>
                </a:cubicBezTo>
                <a:cubicBezTo>
                  <a:pt x="1069950" y="830434"/>
                  <a:pt x="830434" y="1069950"/>
                  <a:pt x="534975" y="1069950"/>
                </a:cubicBezTo>
                <a:cubicBezTo>
                  <a:pt x="239516" y="1069950"/>
                  <a:pt x="0" y="830434"/>
                  <a:pt x="0" y="534975"/>
                </a:cubicBezTo>
                <a:cubicBezTo>
                  <a:pt x="0" y="239516"/>
                  <a:pt x="239516" y="0"/>
                  <a:pt x="534975" y="0"/>
                </a:cubicBezTo>
                <a:close/>
              </a:path>
            </a:pathLst>
          </a:custGeom>
        </p:spPr>
      </p:pic>
      <p:sp>
        <p:nvSpPr>
          <p:cNvPr id="4" name="TextBox 3">
            <a:extLst>
              <a:ext uri="{FF2B5EF4-FFF2-40B4-BE49-F238E27FC236}">
                <a16:creationId xmlns:a16="http://schemas.microsoft.com/office/drawing/2014/main" id="{42BCDE2D-2CB9-1A8E-881F-F1F0A6666FB8}"/>
              </a:ext>
              <a:ext uri="{C183D7F6-B498-43B3-948B-1728B52AA6E4}">
                <adec:decorative xmlns:adec="http://schemas.microsoft.com/office/drawing/2017/decorative" val="1"/>
              </a:ext>
            </a:extLst>
          </p:cNvPr>
          <p:cNvSpPr txBox="1"/>
          <p:nvPr/>
        </p:nvSpPr>
        <p:spPr>
          <a:xfrm>
            <a:off x="3236249" y="3530014"/>
            <a:ext cx="5337175" cy="1015663"/>
          </a:xfrm>
          <a:prstGeom prst="rect">
            <a:avLst/>
          </a:prstGeom>
          <a:noFill/>
        </p:spPr>
        <p:txBody>
          <a:bodyPr>
            <a:spAutoFit/>
          </a:bodyPr>
          <a:lstStyle/>
          <a:p>
            <a:pPr eaLnBrk="1" fontAlgn="auto" hangingPunct="1">
              <a:spcBef>
                <a:spcPts val="0"/>
              </a:spcBef>
              <a:spcAft>
                <a:spcPts val="0"/>
              </a:spcAft>
              <a:defRPr/>
            </a:pPr>
            <a:r>
              <a:rPr lang="en-US" sz="2000" dirty="0">
                <a:latin typeface="+mj-lt"/>
              </a:rPr>
              <a:t>Gena Hannaway</a:t>
            </a:r>
          </a:p>
          <a:p>
            <a:pPr eaLnBrk="1" fontAlgn="auto" hangingPunct="1">
              <a:spcBef>
                <a:spcPts val="0"/>
              </a:spcBef>
              <a:spcAft>
                <a:spcPts val="0"/>
              </a:spcAft>
              <a:defRPr/>
            </a:pPr>
            <a:r>
              <a:rPr lang="en-US" sz="2000" dirty="0">
                <a:latin typeface="+mj-lt"/>
              </a:rPr>
              <a:t>Trade Partner Engagement</a:t>
            </a:r>
          </a:p>
          <a:p>
            <a:pPr eaLnBrk="1" fontAlgn="auto" hangingPunct="1">
              <a:spcBef>
                <a:spcPts val="0"/>
              </a:spcBef>
              <a:spcAft>
                <a:spcPts val="0"/>
              </a:spcAft>
              <a:defRPr/>
            </a:pPr>
            <a:r>
              <a:rPr lang="en-US" sz="2000" dirty="0">
                <a:latin typeface="+mj-lt"/>
              </a:rPr>
              <a:t>ghannaway@wcgconstruct.com</a:t>
            </a:r>
            <a:endParaRPr lang="en-ID" sz="2000" dirty="0">
              <a:latin typeface="+mj-lt"/>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F932734F-A43A-1ADB-F3B4-C62F526756C4}"/>
              </a:ext>
            </a:extLst>
          </p:cNvPr>
          <p:cNvSpPr>
            <a:spLocks noGrp="1"/>
          </p:cNvSpPr>
          <p:nvPr>
            <p:ph type="title" idx="4294967295"/>
          </p:nvPr>
        </p:nvSpPr>
        <p:spPr>
          <a:xfrm>
            <a:off x="2412041" y="1217455"/>
            <a:ext cx="8694737" cy="11890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schemeClr val="bg1"/>
                </a:solidFill>
                <a:effectLst/>
                <a:uLnTx/>
                <a:uFillTx/>
                <a:latin typeface="+mn-lt"/>
                <a:ea typeface="+mn-ea"/>
                <a:cs typeface="+mn-cs"/>
              </a:rPr>
              <a:t>Outreach Wrap Up and Breakout Rooms</a:t>
            </a:r>
          </a:p>
        </p:txBody>
      </p:sp>
    </p:spTree>
    <p:extLst>
      <p:ext uri="{BB962C8B-B14F-4D97-AF65-F5344CB8AC3E}">
        <p14:creationId xmlns:p14="http://schemas.microsoft.com/office/powerpoint/2010/main" val="466281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Event Follow Up&#10;&#10;This information will be shared with all attendees in a follow-up email from Eventbrite.com, which will also include the registration list and presentations.&#10;Additionally, it will be posted on our website at www.flydenver.com/business-and-community/commerce-hub/outreach-and-engagement/#pastevents within the next 3 business days. &#10;&#10;">
            <a:extLst>
              <a:ext uri="{FF2B5EF4-FFF2-40B4-BE49-F238E27FC236}">
                <a16:creationId xmlns:a16="http://schemas.microsoft.com/office/drawing/2014/main" id="{945DF1C9-A0C7-0C8C-F344-10A0D20C6157}"/>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Event Follow Up</a:t>
            </a:r>
          </a:p>
        </p:txBody>
      </p:sp>
      <p:sp>
        <p:nvSpPr>
          <p:cNvPr id="7" name="Text Placeholder 6">
            <a:extLst>
              <a:ext uri="{FF2B5EF4-FFF2-40B4-BE49-F238E27FC236}">
                <a16:creationId xmlns:a16="http://schemas.microsoft.com/office/drawing/2014/main" id="{461BFA58-C8F0-4505-02F8-6539579307D8}"/>
              </a:ext>
              <a:ext uri="{C183D7F6-B498-43B3-948B-1728B52AA6E4}">
                <adec:decorative xmlns:adec="http://schemas.microsoft.com/office/drawing/2017/decorative" val="1"/>
              </a:ext>
            </a:extLst>
          </p:cNvPr>
          <p:cNvSpPr>
            <a:spLocks noGrp="1"/>
          </p:cNvSpPr>
          <p:nvPr>
            <p:ph type="body" sz="quarter" idx="13"/>
          </p:nvPr>
        </p:nvSpPr>
        <p:spPr>
          <a:xfrm>
            <a:off x="769938" y="1555750"/>
            <a:ext cx="9720948" cy="578318"/>
          </a:xfrm>
        </p:spPr>
        <p:txBody>
          <a:bodyPr/>
          <a:lstStyle/>
          <a:p>
            <a:r>
              <a:rPr lang="en-US" sz="2400" dirty="0"/>
              <a:t>This information will be shared with all attendees in a follow-up email from </a:t>
            </a:r>
            <a:r>
              <a:rPr lang="en-US" sz="2400" b="1" dirty="0"/>
              <a:t>Eventbrite.com</a:t>
            </a:r>
            <a:r>
              <a:rPr lang="en-US" sz="2400" dirty="0"/>
              <a:t>, which will also include the registration list and presentations.</a:t>
            </a:r>
            <a:br>
              <a:rPr lang="en-US" sz="2400" dirty="0"/>
            </a:br>
            <a:endParaRPr lang="en-US" sz="2400" dirty="0"/>
          </a:p>
          <a:p>
            <a:r>
              <a:rPr lang="en-US" sz="2400" dirty="0"/>
              <a:t>Additionally, it will be posted on our website at </a:t>
            </a:r>
            <a:r>
              <a:rPr lang="en-US" sz="2400" dirty="0">
                <a:hlinkClick r:id="rId2"/>
              </a:rPr>
              <a:t>www.flydenver.com/business-and-community/outreach-and-engagement/#pastevents</a:t>
            </a:r>
            <a:r>
              <a:rPr lang="en-US" sz="2400" dirty="0"/>
              <a:t> within the next 3 business days. </a:t>
            </a:r>
          </a:p>
          <a:p>
            <a:endParaRPr lang="en-US" dirty="0"/>
          </a:p>
          <a:p>
            <a:pPr algn="ctr"/>
            <a:r>
              <a:rPr lang="en-US" sz="2400" dirty="0">
                <a:solidFill>
                  <a:srgbClr val="E35B2A"/>
                </a:solidFill>
              </a:rPr>
              <a:t>Post-Event Survey</a:t>
            </a:r>
          </a:p>
        </p:txBody>
      </p:sp>
      <p:pic>
        <p:nvPicPr>
          <p:cNvPr id="1026" name="Picture 2" descr="A qr code with a few black squares">
            <a:extLst>
              <a:ext uri="{FF2B5EF4-FFF2-40B4-BE49-F238E27FC236}">
                <a16:creationId xmlns:a16="http://schemas.microsoft.com/office/drawing/2014/main" id="{201CE5B0-7231-2AE3-BD08-29E2509FF95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36120" y="4972913"/>
            <a:ext cx="1388584" cy="1388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183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F02A2B-449F-272D-69B8-9EFF1D8D0C22}"/>
              </a:ext>
              <a:ext uri="{C183D7F6-B498-43B3-948B-1728B52AA6E4}">
                <adec:decorative xmlns:adec="http://schemas.microsoft.com/office/drawing/2017/decorative" val="1"/>
              </a:ext>
            </a:extLst>
          </p:cNvPr>
          <p:cNvSpPr>
            <a:spLocks noGrp="1"/>
          </p:cNvSpPr>
          <p:nvPr>
            <p:ph type="title" idx="4294967295"/>
          </p:nvPr>
        </p:nvSpPr>
        <p:spPr>
          <a:xfrm>
            <a:off x="324007" y="169743"/>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Breakout Room Assignments </a:t>
            </a:r>
          </a:p>
        </p:txBody>
      </p:sp>
      <p:graphicFrame>
        <p:nvGraphicFramePr>
          <p:cNvPr id="11" name="Table 10">
            <a:extLst>
              <a:ext uri="{FF2B5EF4-FFF2-40B4-BE49-F238E27FC236}">
                <a16:creationId xmlns:a16="http://schemas.microsoft.com/office/drawing/2014/main" id="{FE98C0E2-4015-4368-50E8-1644E71903AC}"/>
              </a:ext>
            </a:extLst>
          </p:cNvPr>
          <p:cNvGraphicFramePr>
            <a:graphicFrameLocks noGrp="1"/>
          </p:cNvGraphicFramePr>
          <p:nvPr>
            <p:extLst>
              <p:ext uri="{D42A27DB-BD31-4B8C-83A1-F6EECF244321}">
                <p14:modId xmlns:p14="http://schemas.microsoft.com/office/powerpoint/2010/main" val="2781767477"/>
              </p:ext>
            </p:extLst>
          </p:nvPr>
        </p:nvGraphicFramePr>
        <p:xfrm>
          <a:off x="417189" y="847163"/>
          <a:ext cx="8443128" cy="4764221"/>
        </p:xfrm>
        <a:graphic>
          <a:graphicData uri="http://schemas.openxmlformats.org/drawingml/2006/table">
            <a:tbl>
              <a:tblPr firstRow="1" bandRow="1">
                <a:tableStyleId>{5C22544A-7EE6-4342-B048-85BDC9FD1C3A}</a:tableStyleId>
              </a:tblPr>
              <a:tblGrid>
                <a:gridCol w="4221564">
                  <a:extLst>
                    <a:ext uri="{9D8B030D-6E8A-4147-A177-3AD203B41FA5}">
                      <a16:colId xmlns:a16="http://schemas.microsoft.com/office/drawing/2014/main" val="1070362883"/>
                    </a:ext>
                  </a:extLst>
                </a:gridCol>
                <a:gridCol w="4221564">
                  <a:extLst>
                    <a:ext uri="{9D8B030D-6E8A-4147-A177-3AD203B41FA5}">
                      <a16:colId xmlns:a16="http://schemas.microsoft.com/office/drawing/2014/main" val="38755163"/>
                    </a:ext>
                  </a:extLst>
                </a:gridCol>
              </a:tblGrid>
              <a:tr h="433111">
                <a:tc>
                  <a:txBody>
                    <a:bodyPr/>
                    <a:lstStyle/>
                    <a:p>
                      <a:endParaRPr lang="en-US" sz="1400" b="1">
                        <a:solidFill>
                          <a:schemeClr val="bg1"/>
                        </a:solidFill>
                        <a:latin typeface="+mn-lt"/>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i="0" u="none" strike="noStrike" kern="1200" cap="none" spc="0" normalizeH="0" baseline="0" noProof="0">
                        <a:ln>
                          <a:noFill/>
                        </a:ln>
                        <a:solidFill>
                          <a:schemeClr val="bg1"/>
                        </a:solidFill>
                        <a:effectLst/>
                        <a:uLnTx/>
                        <a:uFillTx/>
                        <a:latin typeface="+mn-lt"/>
                        <a:ea typeface="Calibri"/>
                        <a:cs typeface="Calibri"/>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8363434"/>
                  </a:ext>
                </a:extLst>
              </a:tr>
              <a:tr h="433111">
                <a:tc>
                  <a:txBody>
                    <a:bodyPr/>
                    <a:lstStyle/>
                    <a:p>
                      <a:endParaRPr lang="en-US" sz="1400" b="1">
                        <a:solidFill>
                          <a:schemeClr val="bg1"/>
                        </a:solidFill>
                        <a:latin typeface="+mn-lt"/>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endParaRPr lang="en-US" sz="1400" b="1" kern="120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3640874"/>
                  </a:ext>
                </a:extLst>
              </a:tr>
              <a:tr h="4331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a:solidFill>
                          <a:srgbClr val="440099"/>
                        </a:solidFill>
                        <a:latin typeface="+mn-lt"/>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endParaRPr lang="en-US" sz="1400" b="1" kern="1200">
                        <a:solidFill>
                          <a:srgbClr val="440099"/>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16420349"/>
                  </a:ext>
                </a:extLst>
              </a:tr>
              <a:tr h="433111">
                <a:tc>
                  <a:txBody>
                    <a:bodyPr/>
                    <a:lstStyle/>
                    <a:p>
                      <a:endParaRPr lang="en-US" sz="1400" b="1">
                        <a:solidFill>
                          <a:srgbClr val="440099"/>
                        </a:solidFill>
                        <a:latin typeface="+mn-lt"/>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endParaRPr lang="en-US" sz="1400" b="1" i="0" u="none" strike="noStrike" kern="1200">
                        <a:solidFill>
                          <a:srgbClr val="440099"/>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9311188"/>
                  </a:ext>
                </a:extLst>
              </a:tr>
              <a:tr h="433111">
                <a:tc>
                  <a:txBody>
                    <a:bodyPr/>
                    <a:lstStyle/>
                    <a:p>
                      <a:endParaRPr lang="en-US" sz="1400" b="1">
                        <a:solidFill>
                          <a:srgbClr val="440099"/>
                        </a:solidFill>
                        <a:latin typeface="+mn-lt"/>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a:solidFill>
                          <a:schemeClr val="bg1"/>
                        </a:solidFill>
                        <a:latin typeface="+mn-lt"/>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44777719"/>
                  </a:ext>
                </a:extLst>
              </a:tr>
              <a:tr h="4331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a:solidFill>
                          <a:srgbClr val="440099"/>
                        </a:solidFill>
                        <a:latin typeface="+mn-lt"/>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a:solidFill>
                          <a:schemeClr val="bg1"/>
                        </a:solidFill>
                        <a:latin typeface="+mn-lt"/>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38504212"/>
                  </a:ext>
                </a:extLst>
              </a:tr>
              <a:tr h="4331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kern="1200">
                        <a:solidFill>
                          <a:srgbClr val="440099"/>
                        </a:solidFill>
                        <a:latin typeface="+mn-lt"/>
                        <a:ea typeface="+mn-ea"/>
                        <a:cs typeface="+mn-cs"/>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a:solidFill>
                          <a:schemeClr val="bg1"/>
                        </a:solidFill>
                        <a:latin typeface="+mn-lt"/>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9233972"/>
                  </a:ext>
                </a:extLst>
              </a:tr>
              <a:tr h="433111">
                <a:tc>
                  <a:txBody>
                    <a:bodyPr/>
                    <a:lstStyle/>
                    <a:p>
                      <a:endParaRPr lang="en-US" sz="1400" b="1" kern="1200">
                        <a:solidFill>
                          <a:srgbClr val="440099"/>
                        </a:solidFill>
                        <a:latin typeface="+mn-lt"/>
                        <a:ea typeface="+mn-ea"/>
                        <a:cs typeface="+mn-cs"/>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a:solidFill>
                          <a:srgbClr val="440099"/>
                        </a:solidFill>
                        <a:latin typeface="+mn-lt"/>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78542556"/>
                  </a:ext>
                </a:extLst>
              </a:tr>
              <a:tr h="4331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kern="1200">
                        <a:solidFill>
                          <a:srgbClr val="440099"/>
                        </a:solidFill>
                        <a:latin typeface="+mn-lt"/>
                        <a:ea typeface="+mn-ea"/>
                        <a:cs typeface="+mn-cs"/>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endParaRPr lang="en-US" sz="1400" b="0" kern="120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50593539"/>
                  </a:ext>
                </a:extLst>
              </a:tr>
              <a:tr h="4331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kern="1200">
                        <a:solidFill>
                          <a:schemeClr val="bg1"/>
                        </a:solidFill>
                        <a:latin typeface="+mn-lt"/>
                        <a:ea typeface="+mn-ea"/>
                        <a:cs typeface="+mn-cs"/>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endParaRPr lang="en-US" sz="1400" b="0"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48073617"/>
                  </a:ext>
                </a:extLst>
              </a:tr>
              <a:tr h="433111">
                <a:tc>
                  <a:txBody>
                    <a:bodyPr/>
                    <a:lstStyle/>
                    <a:p>
                      <a:endParaRPr lang="en-US" sz="1400" b="1" kern="1200">
                        <a:solidFill>
                          <a:schemeClr val="bg1"/>
                        </a:solidFill>
                        <a:latin typeface="+mn-lt"/>
                        <a:ea typeface="+mn-ea"/>
                        <a:cs typeface="+mn-cs"/>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56921185"/>
                  </a:ext>
                </a:extLst>
              </a:tr>
            </a:tbl>
          </a:graphicData>
        </a:graphic>
      </p:graphicFrame>
      <p:pic>
        <p:nvPicPr>
          <p:cNvPr id="15" name="Picture 14">
            <a:extLst>
              <a:ext uri="{FF2B5EF4-FFF2-40B4-BE49-F238E27FC236}">
                <a16:creationId xmlns:a16="http://schemas.microsoft.com/office/drawing/2014/main" id="{CD1FD3C4-5508-8FA5-2ACB-3EC6796A92F6}"/>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8953499" y="0"/>
            <a:ext cx="3438525" cy="7048499"/>
          </a:xfrm>
          <a:prstGeom prst="rect">
            <a:avLst/>
          </a:prstGeom>
        </p:spPr>
      </p:pic>
    </p:spTree>
    <p:extLst>
      <p:ext uri="{BB962C8B-B14F-4D97-AF65-F5344CB8AC3E}">
        <p14:creationId xmlns:p14="http://schemas.microsoft.com/office/powerpoint/2010/main" val="2923033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Meet the Primes, is a virtual outreach series intended to bring together firms who are working as a Prime at DEN and help connect them with local, small, and historically underutilized firms. &#10;&#10;These are held every other month on the 3rd Thursday&#10;Please go to https://www.eventbrite.com/o/doing-business-at-den-8527643555 for the event calendar. &#10;">
            <a:extLst>
              <a:ext uri="{FF2B5EF4-FFF2-40B4-BE49-F238E27FC236}">
                <a16:creationId xmlns:a16="http://schemas.microsoft.com/office/drawing/2014/main" id="{B455FA32-8B70-D63B-1F0E-56E58B93AFC1}"/>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Meet the Primes</a:t>
            </a:r>
          </a:p>
        </p:txBody>
      </p:sp>
      <p:sp>
        <p:nvSpPr>
          <p:cNvPr id="16" name="Text Placeholder 15">
            <a:extLst>
              <a:ext uri="{FF2B5EF4-FFF2-40B4-BE49-F238E27FC236}">
                <a16:creationId xmlns:a16="http://schemas.microsoft.com/office/drawing/2014/main" id="{CACCCF1E-087D-6539-AC02-491F1A38527B}"/>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15" name="Text Placeholder 14">
            <a:extLst>
              <a:ext uri="{FF2B5EF4-FFF2-40B4-BE49-F238E27FC236}">
                <a16:creationId xmlns:a16="http://schemas.microsoft.com/office/drawing/2014/main" id="{EADB3E80-1530-FEAD-BC51-A70A937D47F8}"/>
              </a:ext>
              <a:ext uri="{C183D7F6-B498-43B3-948B-1728B52AA6E4}">
                <adec:decorative xmlns:adec="http://schemas.microsoft.com/office/drawing/2017/decorative" val="1"/>
              </a:ext>
            </a:extLst>
          </p:cNvPr>
          <p:cNvSpPr>
            <a:spLocks noGrp="1"/>
          </p:cNvSpPr>
          <p:nvPr>
            <p:ph type="body" sz="quarter" idx="13"/>
          </p:nvPr>
        </p:nvSpPr>
        <p:spPr>
          <a:xfrm>
            <a:off x="769938" y="1350483"/>
            <a:ext cx="7877175" cy="578318"/>
          </a:xfrm>
        </p:spPr>
        <p:txBody>
          <a:bodyPr/>
          <a:lstStyle/>
          <a:p>
            <a:pPr algn="l"/>
            <a:r>
              <a:rPr lang="en-US" b="1"/>
              <a:t>Virtual outreach event held twice a month to connect Prime firms at DEN with local, small, and historically underutilized firms, scheduled for the 3rd Thursday at 1 p.m.</a:t>
            </a:r>
          </a:p>
          <a:p>
            <a:endParaRPr lang="en-US" b="1"/>
          </a:p>
        </p:txBody>
      </p:sp>
      <p:sp>
        <p:nvSpPr>
          <p:cNvPr id="9" name="Text Placeholder 8">
            <a:extLst>
              <a:ext uri="{FF2B5EF4-FFF2-40B4-BE49-F238E27FC236}">
                <a16:creationId xmlns:a16="http://schemas.microsoft.com/office/drawing/2014/main" id="{33E76785-83AF-EDB4-F909-25B4EBEBB89B}"/>
              </a:ext>
              <a:ext uri="{C183D7F6-B498-43B3-948B-1728B52AA6E4}">
                <adec:decorative xmlns:adec="http://schemas.microsoft.com/office/drawing/2017/decorative" val="1"/>
              </a:ext>
            </a:extLst>
          </p:cNvPr>
          <p:cNvSpPr>
            <a:spLocks noGrp="1"/>
          </p:cNvSpPr>
          <p:nvPr>
            <p:ph type="body" sz="quarter" idx="14"/>
          </p:nvPr>
        </p:nvSpPr>
        <p:spPr>
          <a:xfrm>
            <a:off x="810964" y="2065582"/>
            <a:ext cx="8449287" cy="4295915"/>
          </a:xfrm>
        </p:spPr>
        <p:txBody>
          <a:bodyPr lIns="91440" tIns="45720" rIns="91440" bIns="45720" anchor="t"/>
          <a:lstStyle/>
          <a:p>
            <a:pPr>
              <a:lnSpc>
                <a:spcPct val="150000"/>
              </a:lnSpc>
              <a:spcBef>
                <a:spcPts val="0"/>
              </a:spcBef>
              <a:buClr>
                <a:srgbClr val="E35B2A"/>
              </a:buClr>
              <a:tabLst>
                <a:tab pos="457200" algn="l"/>
              </a:tabLst>
            </a:pPr>
            <a:r>
              <a:rPr lang="en-US" sz="2000">
                <a:solidFill>
                  <a:schemeClr val="bg1">
                    <a:lumMod val="85000"/>
                  </a:schemeClr>
                </a:solidFill>
                <a:ea typeface="Times New Roman" panose="02020603050405020304" pitchFamily="18" charset="0"/>
                <a:cs typeface="Calibri"/>
              </a:rPr>
              <a:t>February 20 - Concessions Prime Operators </a:t>
            </a:r>
            <a:endParaRPr lang="en-US" sz="2000">
              <a:solidFill>
                <a:schemeClr val="bg1">
                  <a:lumMod val="85000"/>
                </a:schemeClr>
              </a:solidFill>
              <a:ea typeface="Calibri" panose="020F0502020204030204"/>
              <a:cs typeface="Calibri" panose="020F0502020204030204"/>
            </a:endParaRPr>
          </a:p>
          <a:p>
            <a:pPr>
              <a:lnSpc>
                <a:spcPct val="150000"/>
              </a:lnSpc>
              <a:spcBef>
                <a:spcPts val="0"/>
              </a:spcBef>
              <a:buClr>
                <a:srgbClr val="E35B2A"/>
              </a:buClr>
              <a:tabLst>
                <a:tab pos="457200" algn="l"/>
              </a:tabLst>
            </a:pPr>
            <a:r>
              <a:rPr lang="en-US" sz="2000">
                <a:solidFill>
                  <a:schemeClr val="bg1">
                    <a:lumMod val="85000"/>
                  </a:schemeClr>
                </a:solidFill>
                <a:effectLst/>
                <a:ea typeface="Times New Roman" panose="02020603050405020304" pitchFamily="18" charset="0"/>
                <a:cs typeface="Calibri"/>
              </a:rPr>
              <a:t>April </a:t>
            </a:r>
            <a:r>
              <a:rPr lang="en-US" sz="2000">
                <a:solidFill>
                  <a:schemeClr val="bg1">
                    <a:lumMod val="85000"/>
                  </a:schemeClr>
                </a:solidFill>
                <a:ea typeface="Times New Roman" panose="02020603050405020304" pitchFamily="18" charset="0"/>
                <a:cs typeface="Calibri"/>
              </a:rPr>
              <a:t>17</a:t>
            </a:r>
            <a:r>
              <a:rPr lang="en-US" sz="2000" baseline="30000">
                <a:solidFill>
                  <a:schemeClr val="bg1">
                    <a:lumMod val="85000"/>
                  </a:schemeClr>
                </a:solidFill>
                <a:ea typeface="Times New Roman" panose="02020603050405020304" pitchFamily="18" charset="0"/>
                <a:cs typeface="Calibri"/>
              </a:rPr>
              <a:t> </a:t>
            </a:r>
            <a:r>
              <a:rPr lang="en-US" sz="2000">
                <a:solidFill>
                  <a:schemeClr val="bg1">
                    <a:lumMod val="85000"/>
                  </a:schemeClr>
                </a:solidFill>
                <a:effectLst/>
                <a:ea typeface="Times New Roman" panose="02020603050405020304" pitchFamily="18" charset="0"/>
                <a:cs typeface="Calibri"/>
              </a:rPr>
              <a:t>- Rental Car Company </a:t>
            </a:r>
            <a:endParaRPr lang="en-US" sz="2000">
              <a:solidFill>
                <a:schemeClr val="bg1">
                  <a:lumMod val="85000"/>
                </a:schemeClr>
              </a:solidFill>
              <a:ea typeface="Times New Roman" panose="02020603050405020304" pitchFamily="18" charset="0"/>
              <a:cs typeface="Calibri"/>
            </a:endParaRPr>
          </a:p>
          <a:p>
            <a:pPr>
              <a:lnSpc>
                <a:spcPct val="150000"/>
              </a:lnSpc>
              <a:spcBef>
                <a:spcPts val="0"/>
              </a:spcBef>
              <a:buClr>
                <a:srgbClr val="E35B2A"/>
              </a:buClr>
              <a:tabLst>
                <a:tab pos="457200" algn="l"/>
              </a:tabLst>
            </a:pPr>
            <a:r>
              <a:rPr lang="en-US" sz="2000">
                <a:solidFill>
                  <a:schemeClr val="bg1">
                    <a:lumMod val="85000"/>
                  </a:schemeClr>
                </a:solidFill>
                <a:cs typeface="Calibri"/>
              </a:rPr>
              <a:t>June 26- General Contractors</a:t>
            </a:r>
          </a:p>
          <a:p>
            <a:pPr>
              <a:lnSpc>
                <a:spcPct val="150000"/>
              </a:lnSpc>
              <a:spcBef>
                <a:spcPts val="0"/>
              </a:spcBef>
              <a:buClr>
                <a:srgbClr val="E35B2A"/>
              </a:buClr>
              <a:tabLst>
                <a:tab pos="457200" algn="l"/>
              </a:tabLst>
            </a:pPr>
            <a:r>
              <a:rPr lang="en-US" sz="2000" b="1">
                <a:solidFill>
                  <a:schemeClr val="tx1"/>
                </a:solidFill>
                <a:effectLst/>
                <a:ea typeface="Times New Roman" panose="02020603050405020304" pitchFamily="18" charset="0"/>
                <a:cs typeface="Calibri"/>
              </a:rPr>
              <a:t>August </a:t>
            </a:r>
            <a:r>
              <a:rPr lang="en-US" sz="2000" b="1">
                <a:solidFill>
                  <a:schemeClr val="tx1"/>
                </a:solidFill>
                <a:ea typeface="Times New Roman" panose="02020603050405020304" pitchFamily="18" charset="0"/>
                <a:cs typeface="Calibri"/>
              </a:rPr>
              <a:t>21  </a:t>
            </a:r>
            <a:r>
              <a:rPr lang="en-US" sz="2000">
                <a:solidFill>
                  <a:schemeClr val="tx1"/>
                </a:solidFill>
                <a:effectLst/>
                <a:ea typeface="Times New Roman" panose="02020603050405020304" pitchFamily="18" charset="0"/>
                <a:cs typeface="Calibri"/>
              </a:rPr>
              <a:t>- Construction Specialty Trade Contractor (MEP, Painting, Millwork, Drywall, Acoustical, Flooring, Concrete, Metals, Glass Glazing, Trucking, More) </a:t>
            </a:r>
            <a:endParaRPr lang="en-US" sz="2000" i="1">
              <a:solidFill>
                <a:schemeClr val="tx1"/>
              </a:solidFill>
              <a:ea typeface="Calibri"/>
              <a:cs typeface="Calibri"/>
            </a:endParaRPr>
          </a:p>
          <a:p>
            <a:pPr>
              <a:lnSpc>
                <a:spcPct val="150000"/>
              </a:lnSpc>
              <a:spcBef>
                <a:spcPts val="0"/>
              </a:spcBef>
              <a:buClr>
                <a:srgbClr val="E35B2A"/>
              </a:buClr>
              <a:tabLst>
                <a:tab pos="457200" algn="l"/>
              </a:tabLst>
            </a:pPr>
            <a:r>
              <a:rPr lang="en-US" sz="2000" b="1">
                <a:solidFill>
                  <a:schemeClr val="tx1"/>
                </a:solidFill>
                <a:effectLst/>
                <a:ea typeface="Times New Roman" panose="02020603050405020304" pitchFamily="18" charset="0"/>
                <a:cs typeface="Calibri"/>
              </a:rPr>
              <a:t>October </a:t>
            </a:r>
            <a:r>
              <a:rPr lang="en-US" sz="2000" b="1">
                <a:solidFill>
                  <a:schemeClr val="tx1"/>
                </a:solidFill>
                <a:ea typeface="Times New Roman" panose="02020603050405020304" pitchFamily="18" charset="0"/>
                <a:cs typeface="Calibri"/>
              </a:rPr>
              <a:t>16</a:t>
            </a:r>
            <a:r>
              <a:rPr lang="en-US" sz="2000" b="1">
                <a:solidFill>
                  <a:schemeClr val="tx1"/>
                </a:solidFill>
                <a:effectLst/>
                <a:ea typeface="Times New Roman" panose="02020603050405020304" pitchFamily="18" charset="0"/>
                <a:cs typeface="Calibri"/>
              </a:rPr>
              <a:t> </a:t>
            </a:r>
            <a:r>
              <a:rPr lang="en-US" sz="2000">
                <a:solidFill>
                  <a:schemeClr val="tx1"/>
                </a:solidFill>
                <a:effectLst/>
                <a:ea typeface="Times New Roman" panose="02020603050405020304" pitchFamily="18" charset="0"/>
                <a:cs typeface="Calibri"/>
              </a:rPr>
              <a:t>- Airlines, Real Estate, Commercial Development and Hotelier</a:t>
            </a:r>
            <a:endParaRPr lang="en-US" sz="2000" i="1">
              <a:solidFill>
                <a:schemeClr val="tx1"/>
              </a:solidFill>
              <a:ea typeface="Calibri"/>
              <a:cs typeface="Calibri"/>
            </a:endParaRPr>
          </a:p>
          <a:p>
            <a:pPr>
              <a:lnSpc>
                <a:spcPct val="150000"/>
              </a:lnSpc>
              <a:spcBef>
                <a:spcPts val="0"/>
              </a:spcBef>
              <a:buClr>
                <a:srgbClr val="E35B2A"/>
              </a:buClr>
              <a:tabLst>
                <a:tab pos="457200" algn="l"/>
              </a:tabLst>
            </a:pPr>
            <a:r>
              <a:rPr lang="en-US" sz="2000" b="1">
                <a:solidFill>
                  <a:schemeClr val="tx1"/>
                </a:solidFill>
                <a:effectLst/>
                <a:ea typeface="Times New Roman" panose="02020603050405020304" pitchFamily="18" charset="0"/>
                <a:cs typeface="Calibri"/>
              </a:rPr>
              <a:t>December </a:t>
            </a:r>
            <a:r>
              <a:rPr lang="en-US" sz="2000" b="1">
                <a:solidFill>
                  <a:schemeClr val="tx1"/>
                </a:solidFill>
                <a:ea typeface="Times New Roman" panose="02020603050405020304" pitchFamily="18" charset="0"/>
                <a:cs typeface="Calibri"/>
              </a:rPr>
              <a:t>18</a:t>
            </a:r>
            <a:r>
              <a:rPr lang="en-US" sz="2000" b="1">
                <a:solidFill>
                  <a:schemeClr val="tx1"/>
                </a:solidFill>
                <a:effectLst/>
                <a:ea typeface="Times New Roman" panose="02020603050405020304" pitchFamily="18" charset="0"/>
                <a:cs typeface="Calibri"/>
              </a:rPr>
              <a:t> </a:t>
            </a:r>
            <a:r>
              <a:rPr lang="en-US" sz="2000">
                <a:solidFill>
                  <a:schemeClr val="tx1"/>
                </a:solidFill>
                <a:effectLst/>
                <a:ea typeface="Times New Roman" panose="02020603050405020304" pitchFamily="18" charset="0"/>
                <a:cs typeface="Calibri"/>
              </a:rPr>
              <a:t>-  Architecture, Engineering, and Professional Services</a:t>
            </a:r>
          </a:p>
        </p:txBody>
      </p:sp>
      <p:pic>
        <p:nvPicPr>
          <p:cNvPr id="13" name="Picture Placeholder 12">
            <a:extLst>
              <a:ext uri="{FF2B5EF4-FFF2-40B4-BE49-F238E27FC236}">
                <a16:creationId xmlns:a16="http://schemas.microsoft.com/office/drawing/2014/main" id="{83266C6E-FE06-4CF2-F1C5-993DC9411268}"/>
              </a:ext>
              <a:ext uri="{C183D7F6-B498-43B3-948B-1728B52AA6E4}">
                <adec:decorative xmlns:adec="http://schemas.microsoft.com/office/drawing/2017/decorative" val="1"/>
              </a:ext>
            </a:extLst>
          </p:cNvPr>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a:stretch>
            <a:fillRect/>
          </a:stretch>
        </p:blipFill>
        <p:spPr>
          <a:xfrm>
            <a:off x="8656540" y="0"/>
            <a:ext cx="3763223" cy="6922168"/>
          </a:xfrm>
        </p:spPr>
      </p:pic>
      <p:pic>
        <p:nvPicPr>
          <p:cNvPr id="14" name="Picture 2">
            <a:extLst>
              <a:ext uri="{FF2B5EF4-FFF2-40B4-BE49-F238E27FC236}">
                <a16:creationId xmlns:a16="http://schemas.microsoft.com/office/drawing/2014/main" id="{0E10736A-7BEA-496E-5800-7C0753A8DBB9}"/>
              </a:ext>
              <a:ext uri="{C183D7F6-B498-43B3-948B-1728B52AA6E4}">
                <adec:decorative xmlns:adec="http://schemas.microsoft.com/office/drawing/2017/decorative" val="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098318" y="5720627"/>
            <a:ext cx="870857" cy="870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167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Bi-monthly virtual outreach events on the third Thursday at 1 p.m. will guide ACDBEs on doing business at DEN. - These events will be in January, March, May, July, September, November. &#10;&#10;This Navigating the ACDBE program series was created to help retail, food, and beverage businesses learn how to prepare responses to those RFPs and take their business from Storefront to Concessions&#10;&#10;&#10;&#10;Please go to https://www.eventbrite.com/o/doing-business-at-den-8527643555 for the event calendar. ">
            <a:extLst>
              <a:ext uri="{FF2B5EF4-FFF2-40B4-BE49-F238E27FC236}">
                <a16:creationId xmlns:a16="http://schemas.microsoft.com/office/drawing/2014/main" id="{B455FA32-8B70-D63B-1F0E-56E58B93AFC1}"/>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kumimoji="0" lang="en-US" sz="2800" b="0" i="0" u="none" strike="noStrike" kern="1200" cap="none" spc="0" normalizeH="0" baseline="0" noProof="0">
                <a:ln>
                  <a:noFill/>
                </a:ln>
                <a:solidFill>
                  <a:srgbClr val="440099"/>
                </a:solidFill>
                <a:effectLst/>
                <a:uLnTx/>
                <a:uFillTx/>
                <a:latin typeface="+mn-lt"/>
                <a:ea typeface="+mn-ea"/>
                <a:cs typeface="+mn-cs"/>
              </a:rPr>
              <a:t>Navigating the ACDBE</a:t>
            </a:r>
            <a:r>
              <a:rPr lang="en-US" sz="2800">
                <a:solidFill>
                  <a:srgbClr val="440099"/>
                </a:solidFill>
                <a:latin typeface="+mn-lt"/>
                <a:ea typeface="+mn-ea"/>
                <a:cs typeface="+mn-cs"/>
              </a:rPr>
              <a:t> Series: Pathways to Concessions</a:t>
            </a:r>
            <a:endParaRPr kumimoji="0" lang="en-US" sz="2800" b="0" i="0" u="none" strike="noStrike" kern="1200" cap="none" spc="0" normalizeH="0" baseline="0" noProof="0">
              <a:ln>
                <a:noFill/>
              </a:ln>
              <a:solidFill>
                <a:srgbClr val="440099"/>
              </a:solidFill>
              <a:effectLst/>
              <a:uLnTx/>
              <a:uFillTx/>
              <a:latin typeface="+mn-lt"/>
              <a:ea typeface="+mn-ea"/>
              <a:cs typeface="+mn-cs"/>
            </a:endParaRPr>
          </a:p>
        </p:txBody>
      </p:sp>
      <p:sp>
        <p:nvSpPr>
          <p:cNvPr id="16" name="Text Placeholder 15">
            <a:extLst>
              <a:ext uri="{FF2B5EF4-FFF2-40B4-BE49-F238E27FC236}">
                <a16:creationId xmlns:a16="http://schemas.microsoft.com/office/drawing/2014/main" id="{CACCCF1E-087D-6539-AC02-491F1A38527B}"/>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15" name="Text Placeholder 14">
            <a:extLst>
              <a:ext uri="{FF2B5EF4-FFF2-40B4-BE49-F238E27FC236}">
                <a16:creationId xmlns:a16="http://schemas.microsoft.com/office/drawing/2014/main" id="{EADB3E80-1530-FEAD-BC51-A70A937D47F8}"/>
              </a:ext>
              <a:ext uri="{C183D7F6-B498-43B3-948B-1728B52AA6E4}">
                <adec:decorative xmlns:adec="http://schemas.microsoft.com/office/drawing/2017/decorative" val="1"/>
              </a:ext>
            </a:extLst>
          </p:cNvPr>
          <p:cNvSpPr>
            <a:spLocks noGrp="1"/>
          </p:cNvSpPr>
          <p:nvPr>
            <p:ph type="body" sz="quarter" idx="13"/>
          </p:nvPr>
        </p:nvSpPr>
        <p:spPr>
          <a:xfrm>
            <a:off x="769938" y="1555750"/>
            <a:ext cx="7877175" cy="578318"/>
          </a:xfrm>
        </p:spPr>
        <p:txBody>
          <a:bodyPr lIns="91440" tIns="45720" rIns="91440" bIns="45720" anchor="t"/>
          <a:lstStyle/>
          <a:p>
            <a:r>
              <a:rPr lang="en-US" b="1"/>
              <a:t>Bi-monthly virtual outreach event held on the third Thursday at 1 p.m. will guide ACDBEs on doing business at DEN.</a:t>
            </a:r>
          </a:p>
        </p:txBody>
      </p:sp>
      <p:sp>
        <p:nvSpPr>
          <p:cNvPr id="9" name="Text Placeholder 8">
            <a:extLst>
              <a:ext uri="{FF2B5EF4-FFF2-40B4-BE49-F238E27FC236}">
                <a16:creationId xmlns:a16="http://schemas.microsoft.com/office/drawing/2014/main" id="{33E76785-83AF-EDB4-F909-25B4EBEBB89B}"/>
              </a:ext>
              <a:ext uri="{C183D7F6-B498-43B3-948B-1728B52AA6E4}">
                <adec:decorative xmlns:adec="http://schemas.microsoft.com/office/drawing/2017/decorative" val="1"/>
              </a:ext>
            </a:extLst>
          </p:cNvPr>
          <p:cNvSpPr>
            <a:spLocks noGrp="1"/>
          </p:cNvSpPr>
          <p:nvPr>
            <p:ph type="body" sz="quarter" idx="14"/>
          </p:nvPr>
        </p:nvSpPr>
        <p:spPr>
          <a:xfrm>
            <a:off x="769938" y="2389938"/>
            <a:ext cx="8260940" cy="3930649"/>
          </a:xfrm>
        </p:spPr>
        <p:txBody>
          <a:bodyPr lIns="91440" tIns="45720" rIns="91440" bIns="45720" anchor="t"/>
          <a:lstStyle/>
          <a:p>
            <a:pPr marL="0" indent="0">
              <a:spcBef>
                <a:spcPts val="0"/>
              </a:spcBef>
              <a:buClr>
                <a:srgbClr val="DC582A"/>
              </a:buClr>
              <a:buNone/>
              <a:tabLst>
                <a:tab pos="457200" algn="l"/>
              </a:tabLst>
            </a:pPr>
            <a:r>
              <a:rPr lang="en-US" sz="2000" b="1">
                <a:solidFill>
                  <a:schemeClr val="tx1"/>
                </a:solidFill>
                <a:ea typeface="Times New Roman" panose="02020603050405020304" pitchFamily="18" charset="0"/>
                <a:cs typeface="Calibri"/>
              </a:rPr>
              <a:t>Pathways to Concessions 2025:</a:t>
            </a:r>
          </a:p>
          <a:p>
            <a:pPr marL="0" indent="0">
              <a:spcBef>
                <a:spcPts val="0"/>
              </a:spcBef>
              <a:buClr>
                <a:srgbClr val="DC582A"/>
              </a:buClr>
              <a:buNone/>
              <a:tabLst>
                <a:tab pos="457200" algn="l"/>
              </a:tabLst>
            </a:pPr>
            <a:endParaRPr lang="en-US" sz="2000" b="1">
              <a:solidFill>
                <a:schemeClr val="tx1"/>
              </a:solidFill>
              <a:ea typeface="Calibri" panose="020F0502020204030204"/>
              <a:cs typeface="Calibri"/>
            </a:endParaRPr>
          </a:p>
          <a:p>
            <a:pPr>
              <a:spcBef>
                <a:spcPts val="0"/>
              </a:spcBef>
              <a:spcAft>
                <a:spcPts val="1200"/>
              </a:spcAft>
              <a:buClr>
                <a:srgbClr val="DC582A"/>
              </a:buClr>
              <a:tabLst>
                <a:tab pos="457200" algn="l"/>
              </a:tabLst>
            </a:pPr>
            <a:r>
              <a:rPr lang="en-US" sz="2000">
                <a:solidFill>
                  <a:schemeClr val="bg2">
                    <a:lumMod val="75000"/>
                  </a:schemeClr>
                </a:solidFill>
                <a:cs typeface="Calibri"/>
              </a:rPr>
              <a:t>January 16 – ACDBE 101</a:t>
            </a:r>
          </a:p>
          <a:p>
            <a:pPr>
              <a:spcBef>
                <a:spcPts val="0"/>
              </a:spcBef>
              <a:spcAft>
                <a:spcPts val="1200"/>
              </a:spcAft>
              <a:buClr>
                <a:srgbClr val="DC582A"/>
              </a:buClr>
              <a:tabLst>
                <a:tab pos="457200" algn="l"/>
              </a:tabLst>
            </a:pPr>
            <a:r>
              <a:rPr lang="en-US" sz="2000">
                <a:solidFill>
                  <a:schemeClr val="bg2">
                    <a:lumMod val="75000"/>
                  </a:schemeClr>
                </a:solidFill>
                <a:cs typeface="Calibri"/>
              </a:rPr>
              <a:t>March 20 – ACDBE 201 </a:t>
            </a:r>
          </a:p>
          <a:p>
            <a:pPr>
              <a:spcBef>
                <a:spcPts val="0"/>
              </a:spcBef>
              <a:spcAft>
                <a:spcPts val="1200"/>
              </a:spcAft>
              <a:buClr>
                <a:srgbClr val="DC582A"/>
              </a:buClr>
              <a:tabLst>
                <a:tab pos="457200" algn="l"/>
              </a:tabLst>
            </a:pPr>
            <a:r>
              <a:rPr lang="en-US" sz="2000">
                <a:solidFill>
                  <a:schemeClr val="bg2">
                    <a:lumMod val="75000"/>
                  </a:schemeClr>
                </a:solidFill>
                <a:cs typeface="Calibri"/>
              </a:rPr>
              <a:t>May 15 – Joint Ventures 101</a:t>
            </a:r>
          </a:p>
          <a:p>
            <a:pPr>
              <a:spcBef>
                <a:spcPts val="0"/>
              </a:spcBef>
              <a:spcAft>
                <a:spcPts val="1200"/>
              </a:spcAft>
              <a:buClr>
                <a:srgbClr val="DC582A"/>
              </a:buClr>
              <a:tabLst>
                <a:tab pos="457200" algn="l"/>
              </a:tabLst>
            </a:pPr>
            <a:r>
              <a:rPr lang="en-US" sz="2000" b="1">
                <a:solidFill>
                  <a:schemeClr val="tx1"/>
                </a:solidFill>
                <a:cs typeface="Calibri"/>
              </a:rPr>
              <a:t>July 17 </a:t>
            </a:r>
            <a:r>
              <a:rPr lang="en-US" sz="2000">
                <a:solidFill>
                  <a:schemeClr val="tx1"/>
                </a:solidFill>
                <a:cs typeface="Calibri"/>
              </a:rPr>
              <a:t>– Joint Ventures 201</a:t>
            </a:r>
            <a:endParaRPr lang="en-US" sz="2000">
              <a:solidFill>
                <a:schemeClr val="tx1"/>
              </a:solidFill>
              <a:ea typeface="Calibri"/>
              <a:cs typeface="Calibri"/>
            </a:endParaRPr>
          </a:p>
          <a:p>
            <a:pPr>
              <a:spcBef>
                <a:spcPts val="0"/>
              </a:spcBef>
              <a:spcAft>
                <a:spcPts val="1200"/>
              </a:spcAft>
              <a:buClr>
                <a:srgbClr val="DC582A"/>
              </a:buClr>
              <a:tabLst>
                <a:tab pos="457200" algn="l"/>
              </a:tabLst>
            </a:pPr>
            <a:r>
              <a:rPr lang="en-US" sz="2000" b="1">
                <a:solidFill>
                  <a:schemeClr val="tx1"/>
                </a:solidFill>
                <a:cs typeface="Calibri"/>
              </a:rPr>
              <a:t>September 18 </a:t>
            </a:r>
            <a:r>
              <a:rPr lang="en-US" sz="2000">
                <a:solidFill>
                  <a:schemeClr val="tx1"/>
                </a:solidFill>
                <a:cs typeface="Calibri"/>
              </a:rPr>
              <a:t>– Concessions Connections</a:t>
            </a:r>
            <a:endParaRPr lang="en-US" sz="2000">
              <a:solidFill>
                <a:schemeClr val="tx1"/>
              </a:solidFill>
              <a:ea typeface="Calibri"/>
              <a:cs typeface="Calibri"/>
            </a:endParaRPr>
          </a:p>
          <a:p>
            <a:pPr>
              <a:spcBef>
                <a:spcPts val="0"/>
              </a:spcBef>
              <a:spcAft>
                <a:spcPts val="1200"/>
              </a:spcAft>
              <a:buClr>
                <a:srgbClr val="DC582A"/>
              </a:buClr>
              <a:tabLst>
                <a:tab pos="457200" algn="l"/>
              </a:tabLst>
            </a:pPr>
            <a:r>
              <a:rPr lang="en-US" sz="2000" b="1">
                <a:solidFill>
                  <a:schemeClr val="tx1"/>
                </a:solidFill>
                <a:ea typeface="Calibri"/>
                <a:cs typeface="Calibri"/>
              </a:rPr>
              <a:t>November 20 </a:t>
            </a:r>
            <a:r>
              <a:rPr lang="en-US" sz="2000">
                <a:solidFill>
                  <a:schemeClr val="tx1"/>
                </a:solidFill>
                <a:ea typeface="Calibri"/>
                <a:cs typeface="Calibri"/>
              </a:rPr>
              <a:t>– B2G Compliance</a:t>
            </a:r>
          </a:p>
        </p:txBody>
      </p:sp>
      <p:pic>
        <p:nvPicPr>
          <p:cNvPr id="7" name="Picture Placeholder 6">
            <a:extLst>
              <a:ext uri="{FF2B5EF4-FFF2-40B4-BE49-F238E27FC236}">
                <a16:creationId xmlns:a16="http://schemas.microsoft.com/office/drawing/2014/main" id="{4EF29B50-42F0-D925-EBC9-A302F95B9C4C}"/>
              </a:ext>
              <a:ext uri="{C183D7F6-B498-43B3-948B-1728B52AA6E4}">
                <adec:decorative xmlns:adec="http://schemas.microsoft.com/office/drawing/2017/decorative" val="1"/>
              </a:ext>
            </a:extLst>
          </p:cNvPr>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a:stretch>
            <a:fillRect/>
          </a:stretch>
        </p:blipFill>
        <p:spPr>
          <a:xfrm>
            <a:off x="8647113" y="0"/>
            <a:ext cx="3712360" cy="6922168"/>
          </a:xfrm>
        </p:spPr>
      </p:pic>
      <p:pic>
        <p:nvPicPr>
          <p:cNvPr id="3" name="Picture 2">
            <a:extLst>
              <a:ext uri="{FF2B5EF4-FFF2-40B4-BE49-F238E27FC236}">
                <a16:creationId xmlns:a16="http://schemas.microsoft.com/office/drawing/2014/main" id="{8C7E02AB-3F18-D4AB-DF11-4F74EE726395}"/>
              </a:ext>
              <a:ext uri="{C183D7F6-B498-43B3-948B-1728B52AA6E4}">
                <adec:decorative xmlns:adec="http://schemas.microsoft.com/office/drawing/2017/decorative" val="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305100" y="5927409"/>
            <a:ext cx="664075" cy="66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623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descr="Procurement Tradeshow">
            <a:extLst>
              <a:ext uri="{FF2B5EF4-FFF2-40B4-BE49-F238E27FC236}">
                <a16:creationId xmlns:a16="http://schemas.microsoft.com/office/drawing/2014/main" id="{F92AE997-D06C-30EF-0BC6-0F3793CEA7C6}"/>
              </a:ext>
            </a:extLst>
          </p:cNvPr>
          <p:cNvSpPr>
            <a:spLocks noGrp="1"/>
          </p:cNvSpPr>
          <p:nvPr>
            <p:ph type="title" idx="4294967295"/>
          </p:nvPr>
        </p:nvSpPr>
        <p:spPr>
          <a:xfrm>
            <a:off x="770439" y="496503"/>
            <a:ext cx="6354261"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Save the Date - Procurement Tradeshow</a:t>
            </a:r>
          </a:p>
        </p:txBody>
      </p:sp>
      <p:pic>
        <p:nvPicPr>
          <p:cNvPr id="10" name="Picture 9">
            <a:extLst>
              <a:ext uri="{FF2B5EF4-FFF2-40B4-BE49-F238E27FC236}">
                <a16:creationId xmlns:a16="http://schemas.microsoft.com/office/drawing/2014/main" id="{71AB00A9-5923-1080-4559-48F3A4C90CBB}"/>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45646" y="287026"/>
            <a:ext cx="4055737" cy="2703824"/>
          </a:xfrm>
          <a:prstGeom prst="rect">
            <a:avLst/>
          </a:prstGeom>
        </p:spPr>
      </p:pic>
      <p:pic>
        <p:nvPicPr>
          <p:cNvPr id="14" name="Picture 13">
            <a:extLst>
              <a:ext uri="{FF2B5EF4-FFF2-40B4-BE49-F238E27FC236}">
                <a16:creationId xmlns:a16="http://schemas.microsoft.com/office/drawing/2014/main" id="{B09DCA5F-F02F-B906-2811-609A5863B0B2}"/>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045646" y="3662044"/>
            <a:ext cx="4146354" cy="2821115"/>
          </a:xfrm>
          <a:prstGeom prst="rect">
            <a:avLst/>
          </a:prstGeom>
        </p:spPr>
      </p:pic>
      <p:sp>
        <p:nvSpPr>
          <p:cNvPr id="16" name="TextBox 15" descr="August 28, 2025&#10;Westin Denver International Airport&#10;&#10;An exciting event designed to foster business partnerships between:&#10;&#10;Denver International Airport (DEN)&#10;The City and County of Denver&#10;Prime Contractors&#10;Small Businesses&#10;Resource Partners&#10;&#10;Exhibitor Opportunities Coming Soon!&#10;&#10;">
            <a:extLst>
              <a:ext uri="{FF2B5EF4-FFF2-40B4-BE49-F238E27FC236}">
                <a16:creationId xmlns:a16="http://schemas.microsoft.com/office/drawing/2014/main" id="{86130450-77D2-7F5A-B266-EF9FFF57563C}"/>
              </a:ext>
            </a:extLst>
          </p:cNvPr>
          <p:cNvSpPr txBox="1"/>
          <p:nvPr/>
        </p:nvSpPr>
        <p:spPr>
          <a:xfrm>
            <a:off x="770439" y="1363335"/>
            <a:ext cx="6438900" cy="4401205"/>
          </a:xfrm>
          <a:prstGeom prst="rect">
            <a:avLst/>
          </a:prstGeom>
          <a:noFill/>
        </p:spPr>
        <p:txBody>
          <a:bodyPr wrap="square">
            <a:spAutoFit/>
          </a:bodyPr>
          <a:lstStyle/>
          <a:p>
            <a:r>
              <a:rPr lang="en-US" sz="2000"/>
              <a:t>August 28, 2025</a:t>
            </a:r>
          </a:p>
          <a:p>
            <a:r>
              <a:rPr lang="en-US" sz="2000"/>
              <a:t>Westin Denver International Airport</a:t>
            </a:r>
          </a:p>
          <a:p>
            <a:endParaRPr lang="en-US" sz="2000"/>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cs typeface="Calibri" panose="020F0502020204030204" pitchFamily="34" charset="0"/>
              </a:rPr>
              <a:t>An exciting event designed to foster business partnerships between:</a:t>
            </a:r>
            <a:br>
              <a:rPr kumimoji="0" lang="en-US" altLang="en-US" sz="2000" b="1" i="0" u="none" strike="noStrike" cap="none" normalizeH="0" baseline="0">
                <a:ln>
                  <a:noFill/>
                </a:ln>
                <a:solidFill>
                  <a:schemeClr val="tx1"/>
                </a:solidFill>
                <a:effectLst/>
                <a:cs typeface="Calibri" panose="020F0502020204030204" pitchFamily="34" charset="0"/>
              </a:rPr>
            </a:br>
            <a:endParaRPr kumimoji="0" lang="en-US" altLang="en-US" sz="2000" b="0" i="0" u="none" strike="noStrike" cap="none" normalizeH="0" baseline="0">
              <a:ln>
                <a:noFill/>
              </a:ln>
              <a:solidFill>
                <a:schemeClr val="tx1"/>
              </a:solidFill>
              <a:effectLst/>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a:ln>
                  <a:noFill/>
                </a:ln>
                <a:solidFill>
                  <a:schemeClr val="tx1"/>
                </a:solidFill>
                <a:effectLst/>
                <a:cs typeface="Calibri" panose="020F0502020204030204" pitchFamily="34" charset="0"/>
              </a:rPr>
              <a:t>Denver International Airport (DEN)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a:ln>
                  <a:noFill/>
                </a:ln>
                <a:solidFill>
                  <a:schemeClr val="tx1"/>
                </a:solidFill>
                <a:effectLst/>
                <a:cs typeface="Calibri" panose="020F0502020204030204" pitchFamily="34" charset="0"/>
              </a:rPr>
              <a:t>The City and County of Denver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a:ln>
                  <a:noFill/>
                </a:ln>
                <a:solidFill>
                  <a:schemeClr val="tx1"/>
                </a:solidFill>
                <a:effectLst/>
                <a:cs typeface="Calibri" panose="020F0502020204030204" pitchFamily="34" charset="0"/>
              </a:rPr>
              <a:t>Prime Contractors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a:ln>
                  <a:noFill/>
                </a:ln>
                <a:solidFill>
                  <a:schemeClr val="tx1"/>
                </a:solidFill>
                <a:effectLst/>
                <a:cs typeface="Calibri" panose="020F0502020204030204" pitchFamily="34" charset="0"/>
              </a:rPr>
              <a:t>Small Businesses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a:ln>
                  <a:noFill/>
                </a:ln>
                <a:solidFill>
                  <a:schemeClr val="tx1"/>
                </a:solidFill>
                <a:effectLst/>
                <a:cs typeface="Calibri" panose="020F0502020204030204" pitchFamily="34" charset="0"/>
              </a:rPr>
              <a:t>Resource Partners</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200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000" b="1" i="0" u="none" strike="noStrike" cap="none" normalizeH="0" baseline="0">
                <a:ln>
                  <a:noFill/>
                </a:ln>
                <a:solidFill>
                  <a:schemeClr val="tx1"/>
                </a:solidFill>
                <a:effectLst/>
              </a:rPr>
              <a:t>Exhibitor Opportunities Coming Soon!</a:t>
            </a:r>
            <a:endParaRPr kumimoji="0" lang="en-US" altLang="en-US" sz="2000" b="0" i="0" u="none" strike="noStrike" cap="none" normalizeH="0" baseline="0">
              <a:ln>
                <a:noFill/>
              </a:ln>
              <a:solidFill>
                <a:schemeClr val="tx1"/>
              </a:solidFill>
              <a:effectLst/>
              <a:cs typeface="Calibri" panose="020F0502020204030204" pitchFamily="34" charset="0"/>
            </a:endParaRPr>
          </a:p>
          <a:p>
            <a:endParaRPr lang="en-US" sz="2000"/>
          </a:p>
        </p:txBody>
      </p:sp>
    </p:spTree>
    <p:extLst>
      <p:ext uri="{BB962C8B-B14F-4D97-AF65-F5344CB8AC3E}">
        <p14:creationId xmlns:p14="http://schemas.microsoft.com/office/powerpoint/2010/main" val="2944146199"/>
      </p:ext>
    </p:extLst>
  </p:cSld>
  <p:clrMapOvr>
    <a:masterClrMapping/>
  </p:clrMapOvr>
</p:sld>
</file>

<file path=ppt/theme/theme1.xml><?xml version="1.0" encoding="utf-8"?>
<a:theme xmlns:a="http://schemas.openxmlformats.org/drawingml/2006/main" name="Titl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 1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 2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ntent 4 - ORANGE - Image WHITE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Content 1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Hensel Phelps">
      <a:dk1>
        <a:srgbClr val="000000"/>
      </a:dk1>
      <a:lt1>
        <a:srgbClr val="FFFFFF"/>
      </a:lt1>
      <a:dk2>
        <a:srgbClr val="F2A900"/>
      </a:dk2>
      <a:lt2>
        <a:srgbClr val="7F7F7F"/>
      </a:lt2>
      <a:accent1>
        <a:srgbClr val="A6192E"/>
      </a:accent1>
      <a:accent2>
        <a:srgbClr val="000000"/>
      </a:accent2>
      <a:accent3>
        <a:srgbClr val="F2A900"/>
      </a:accent3>
      <a:accent4>
        <a:srgbClr val="7F7F7F"/>
      </a:accent4>
      <a:accent5>
        <a:srgbClr val="D0D3D4"/>
      </a:accent5>
      <a:accent6>
        <a:srgbClr val="7F7F7F"/>
      </a:accent6>
      <a:hlink>
        <a:srgbClr val="0070C0"/>
      </a:hlink>
      <a:folHlink>
        <a:srgbClr val="F2A9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FlatironDragados_Presentation">
  <a:themeElements>
    <a:clrScheme name="FDCorp_Color Palette">
      <a:dk1>
        <a:srgbClr val="262626"/>
      </a:dk1>
      <a:lt1>
        <a:srgbClr val="FFFFFF"/>
      </a:lt1>
      <a:dk2>
        <a:srgbClr val="343741"/>
      </a:dk2>
      <a:lt2>
        <a:srgbClr val="FFFFFF"/>
      </a:lt2>
      <a:accent1>
        <a:srgbClr val="00376A"/>
      </a:accent1>
      <a:accent2>
        <a:srgbClr val="A1A6A9"/>
      </a:accent2>
      <a:accent3>
        <a:srgbClr val="FDBD00"/>
      </a:accent3>
      <a:accent4>
        <a:srgbClr val="7BA4DB"/>
      </a:accent4>
      <a:accent5>
        <a:srgbClr val="FF6900"/>
      </a:accent5>
      <a:accent6>
        <a:srgbClr val="43B02A"/>
      </a:accent6>
      <a:hlink>
        <a:srgbClr val="BA0C2F"/>
      </a:hlink>
      <a:folHlink>
        <a:srgbClr val="0C8AFF"/>
      </a:folHlink>
    </a:clrScheme>
    <a:fontScheme name="Custom 1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bodyPr vert="horz" wrap="square" lIns="91440" tIns="45720" rIns="91440" bIns="45720" rtlCol="0">
        <a:noAutofit/>
      </a:bodyPr>
      <a:lstStyle>
        <a:defPPr algn="l">
          <a:lnSpc>
            <a:spcPct val="100000"/>
          </a:lnSpc>
          <a:spcBef>
            <a:spcPts val="0"/>
          </a:spcBef>
          <a:defRPr sz="1400" dirty="0" smtClean="0">
            <a:solidFill>
              <a:schemeClr val="tx1"/>
            </a:solidFill>
            <a:latin typeface="+mn-lt"/>
            <a:ea typeface="Lato Light" panose="020F0502020204030203" pitchFamily="34" charset="0"/>
            <a:cs typeface="Mukta ExtraLight" panose="020B0000000000000000" pitchFamily="34" charset="77"/>
          </a:defRPr>
        </a:defPPr>
      </a:lstStyle>
    </a:txDef>
  </a:objectDefaults>
  <a:extraClrSchemeLst/>
  <a:extLst>
    <a:ext uri="{05A4C25C-085E-4340-85A3-A5531E510DB2}">
      <thm15:themeFamily xmlns:thm15="http://schemas.microsoft.com/office/thememl/2012/main" name="Instructional Presentation_Saving the Template.pptx" id="{57ADB2C4-3E3E-4D87-9DD9-7A74DDBB2FE5}" vid="{32471618-6D38-4A05-96A9-48246114924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0B4CBFD58AEB54B9523C229AC8968F6" ma:contentTypeVersion="20" ma:contentTypeDescription="Create a new document." ma:contentTypeScope="" ma:versionID="dac6d87b05e357c2301d36978e572fdb">
  <xsd:schema xmlns:xsd="http://www.w3.org/2001/XMLSchema" xmlns:xs="http://www.w3.org/2001/XMLSchema" xmlns:p="http://schemas.microsoft.com/office/2006/metadata/properties" xmlns:ns2="bbc1b1f8-0e71-4cbd-b262-3052aba238a9" xmlns:ns3="fd3bd635-9bff-483f-aa30-f8bfae0bbf17" xmlns:ns4="87e7f7ab-f283-48b6-a11d-5b6afdf240ea" targetNamespace="http://schemas.microsoft.com/office/2006/metadata/properties" ma:root="true" ma:fieldsID="a41b194955d1266a12419443279fb843" ns2:_="" ns3:_="" ns4:_="">
    <xsd:import namespace="bbc1b1f8-0e71-4cbd-b262-3052aba238a9"/>
    <xsd:import namespace="fd3bd635-9bff-483f-aa30-f8bfae0bbf17"/>
    <xsd:import namespace="87e7f7ab-f283-48b6-a11d-5b6afdf240e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CR" minOccurs="0"/>
                <xsd:element ref="ns2:MediaLengthInSeconds" minOccurs="0"/>
                <xsd:element ref="ns2:BusinessDirectoryType" minOccurs="0"/>
                <xsd:element ref="ns2:DateSent" minOccurs="0"/>
                <xsd:element ref="ns2:lcf76f155ced4ddcb4097134ff3c332f" minOccurs="0"/>
                <xsd:element ref="ns4: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c1b1f8-0e71-4cbd-b262-3052aba238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BusinessDirectoryType" ma:index="20" nillable="true" ma:displayName="Business Directory Type" ma:format="Dropdown" ma:internalName="BusinessDirectoryType">
      <xsd:simpleType>
        <xsd:restriction base="dms:Choice">
          <xsd:enumeration value="General Contracts"/>
          <xsd:enumeration value="ACDBE"/>
          <xsd:enumeration value="Both"/>
        </xsd:restriction>
      </xsd:simpleType>
    </xsd:element>
    <xsd:element name="DateSent" ma:index="21" nillable="true" ma:displayName="Date Sent" ma:format="DateOnly" ma:internalName="DateSent">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8707e54-6713-4257-8868-1e4840a70eb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Location" ma:index="27"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d3bd635-9bff-483f-aa30-f8bfae0bbf1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7e7f7ab-f283-48b6-a11d-5b6afdf240ea"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f78edeec-2c53-48c2-9d7f-9f98b72b39d4}" ma:internalName="TaxCatchAll" ma:showField="CatchAllData" ma:web="fd3bd635-9bff-483f-aa30-f8bfae0bbf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Sent xmlns="bbc1b1f8-0e71-4cbd-b262-3052aba238a9" xsi:nil="true"/>
    <lcf76f155ced4ddcb4097134ff3c332f xmlns="bbc1b1f8-0e71-4cbd-b262-3052aba238a9">
      <Terms xmlns="http://schemas.microsoft.com/office/infopath/2007/PartnerControls"/>
    </lcf76f155ced4ddcb4097134ff3c332f>
    <TaxCatchAll xmlns="87e7f7ab-f283-48b6-a11d-5b6afdf240ea" xsi:nil="true"/>
    <BusinessDirectoryType xmlns="bbc1b1f8-0e71-4cbd-b262-3052aba238a9" xsi:nil="true"/>
  </documentManagement>
</p:properties>
</file>

<file path=customXml/itemProps1.xml><?xml version="1.0" encoding="utf-8"?>
<ds:datastoreItem xmlns:ds="http://schemas.openxmlformats.org/officeDocument/2006/customXml" ds:itemID="{2674DDDF-AB4D-446A-A19F-F62E53DF806A}">
  <ds:schemaRefs>
    <ds:schemaRef ds:uri="http://schemas.microsoft.com/sharepoint/v3/contenttype/forms"/>
  </ds:schemaRefs>
</ds:datastoreItem>
</file>

<file path=customXml/itemProps2.xml><?xml version="1.0" encoding="utf-8"?>
<ds:datastoreItem xmlns:ds="http://schemas.openxmlformats.org/officeDocument/2006/customXml" ds:itemID="{F90CFAB6-A920-4974-8DA7-A5138072C02D}">
  <ds:schemaRefs>
    <ds:schemaRef ds:uri="87e7f7ab-f283-48b6-a11d-5b6afdf240ea"/>
    <ds:schemaRef ds:uri="bbc1b1f8-0e71-4cbd-b262-3052aba238a9"/>
    <ds:schemaRef ds:uri="fd3bd635-9bff-483f-aa30-f8bfae0bbf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2F2FE49-1C05-4EF5-9360-51D70AD37214}">
  <ds:schemaRef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bbc1b1f8-0e71-4cbd-b262-3052aba238a9"/>
    <ds:schemaRef ds:uri="87e7f7ab-f283-48b6-a11d-5b6afdf240ea"/>
    <ds:schemaRef ds:uri="http://schemas.microsoft.com/office/2006/metadata/properties"/>
    <ds:schemaRef ds:uri="fd3bd635-9bff-483f-aa30-f8bfae0bbf17"/>
    <ds:schemaRef ds:uri="http://purl.org/dc/term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135</TotalTime>
  <Words>4110</Words>
  <Application>Microsoft Office PowerPoint</Application>
  <PresentationFormat>Widescreen</PresentationFormat>
  <Paragraphs>841</Paragraphs>
  <Slides>68</Slides>
  <Notes>37</Notes>
  <HiddenSlides>2</HiddenSlides>
  <MMClips>0</MMClips>
  <ScaleCrop>false</ScaleCrop>
  <HeadingPairs>
    <vt:vector size="6" baseType="variant">
      <vt:variant>
        <vt:lpstr>Fonts Used</vt:lpstr>
      </vt:variant>
      <vt:variant>
        <vt:i4>35</vt:i4>
      </vt:variant>
      <vt:variant>
        <vt:lpstr>Theme</vt:lpstr>
      </vt:variant>
      <vt:variant>
        <vt:i4>9</vt:i4>
      </vt:variant>
      <vt:variant>
        <vt:lpstr>Slide Titles</vt:lpstr>
      </vt:variant>
      <vt:variant>
        <vt:i4>68</vt:i4>
      </vt:variant>
    </vt:vector>
  </HeadingPairs>
  <TitlesOfParts>
    <vt:vector size="112" baseType="lpstr">
      <vt:lpstr>游ゴシック</vt:lpstr>
      <vt:lpstr>Aptos Narrow</vt:lpstr>
      <vt:lpstr>Arial</vt:lpstr>
      <vt:lpstr>Bahnschrift</vt:lpstr>
      <vt:lpstr>Bahnschrift Light</vt:lpstr>
      <vt:lpstr>Bahnschrift SemiBold</vt:lpstr>
      <vt:lpstr>Bahnschrift SemiLight</vt:lpstr>
      <vt:lpstr>Barlow</vt:lpstr>
      <vt:lpstr>Barlow Condensed</vt:lpstr>
      <vt:lpstr>Barlow Condensed Light</vt:lpstr>
      <vt:lpstr>Barlow ExtraBold</vt:lpstr>
      <vt:lpstr>Barlow Semi Condensed</vt:lpstr>
      <vt:lpstr>Barlow Semi Condensed Medium</vt:lpstr>
      <vt:lpstr>Barlow Semi Condensed SemiBold</vt:lpstr>
      <vt:lpstr>Calibri</vt:lpstr>
      <vt:lpstr>Calibri Light</vt:lpstr>
      <vt:lpstr>Canva Sans Bold</vt:lpstr>
      <vt:lpstr>Courier New</vt:lpstr>
      <vt:lpstr>Inter</vt:lpstr>
      <vt:lpstr>ITC Berkeley Oldstyle Std</vt:lpstr>
      <vt:lpstr>Kite One</vt:lpstr>
      <vt:lpstr>Lucida Sans</vt:lpstr>
      <vt:lpstr>Lucida Sans Italics</vt:lpstr>
      <vt:lpstr>Lucida Sans Semi-Bold</vt:lpstr>
      <vt:lpstr>Lucida Sans Semi-Bold Italics</vt:lpstr>
      <vt:lpstr>Open Sans SemiBold</vt:lpstr>
      <vt:lpstr>Raleway Bold</vt:lpstr>
      <vt:lpstr>Roboto</vt:lpstr>
      <vt:lpstr>Roboto Bold</vt:lpstr>
      <vt:lpstr>Symbol</vt:lpstr>
      <vt:lpstr>System Font Regular</vt:lpstr>
      <vt:lpstr>Times New Roman</vt:lpstr>
      <vt:lpstr>Wingdings</vt:lpstr>
      <vt:lpstr>Wingdings 2</vt:lpstr>
      <vt:lpstr>Wingdings 3</vt:lpstr>
      <vt:lpstr>Title 1</vt:lpstr>
      <vt:lpstr>Title 3</vt:lpstr>
      <vt:lpstr>Content 1 - ORANGE</vt:lpstr>
      <vt:lpstr>Content 2 - ORANGE</vt:lpstr>
      <vt:lpstr>Content 4 - ORANGE - Image WHITE logo</vt:lpstr>
      <vt:lpstr>Office Theme</vt:lpstr>
      <vt:lpstr>1_Content 1 - ORANGE</vt:lpstr>
      <vt:lpstr>5_Office Theme</vt:lpstr>
      <vt:lpstr>FlatironDragados_Presentation</vt:lpstr>
      <vt:lpstr>Meet the Primes  General Contractors</vt:lpstr>
      <vt:lpstr>Agenda</vt:lpstr>
      <vt:lpstr>Housekeeping</vt:lpstr>
      <vt:lpstr>Interest Form</vt:lpstr>
      <vt:lpstr>Vision 100 and Operation 2045</vt:lpstr>
      <vt:lpstr>Taking Flight at DEN </vt:lpstr>
      <vt:lpstr>Meet the Primes</vt:lpstr>
      <vt:lpstr>Navigating the ACDBE Series: Pathways to Concessions</vt:lpstr>
      <vt:lpstr>Save the Date - Procurement Tradeshow</vt:lpstr>
      <vt:lpstr>Community Panelist Program </vt:lpstr>
      <vt:lpstr>Upcoming Opportunities – Updated Webpage</vt:lpstr>
      <vt:lpstr>DEN Meet the Primes 2025</vt:lpstr>
      <vt:lpstr>FlatironDragados</vt:lpstr>
      <vt:lpstr>Our Projects</vt:lpstr>
      <vt:lpstr>Our DEN Projects</vt:lpstr>
      <vt:lpstr>Pena Blvd Phase 1B</vt:lpstr>
      <vt:lpstr>UAL Remote Aircraft Parking Pad  </vt:lpstr>
      <vt:lpstr>Typical Opportunities on Our Projects</vt:lpstr>
      <vt:lpstr>Small and Diverse Business Support</vt:lpstr>
      <vt:lpstr>Partnering with Flatiron</vt:lpstr>
      <vt:lpstr>FlatironDragados Colorado </vt:lpstr>
      <vt:lpstr>Meet The Primes  </vt:lpstr>
      <vt:lpstr>Who is Gilmore?</vt:lpstr>
      <vt:lpstr>Where We Work, What We Do?</vt:lpstr>
      <vt:lpstr>GILMORE’S WORK AT DEN</vt:lpstr>
      <vt:lpstr>Why Partner with Gilmore?</vt:lpstr>
      <vt:lpstr>Prequalify Today!</vt:lpstr>
      <vt:lpstr>TEAM CONTACT  INFORMATION</vt:lpstr>
      <vt:lpstr> GREAT HALL PROJECT  Meet the Primes</vt:lpstr>
      <vt:lpstr> GREAT HALL PROJECT  Meet the Primes    </vt:lpstr>
      <vt:lpstr>MWBE Participation &amp; Outreach</vt:lpstr>
      <vt:lpstr>Phase 3A – L4 PTC Buildout – Status Update</vt:lpstr>
      <vt:lpstr>Phase 3B – MOD 1E – Status Update</vt:lpstr>
      <vt:lpstr>Phase 3C – Interim Ticketing – Status Update</vt:lpstr>
      <vt:lpstr>Phase 3D – Baggage Refresh – Status Update</vt:lpstr>
      <vt:lpstr>Phase 3E – MOD 3 – Status Update</vt:lpstr>
      <vt:lpstr>Thank you for joining us!</vt:lpstr>
      <vt:lpstr>Meet The Primes - 2025</vt:lpstr>
      <vt:lpstr>Core Purpose/Values</vt:lpstr>
      <vt:lpstr>Working with MW</vt:lpstr>
      <vt:lpstr>Recent / Current Projects</vt:lpstr>
      <vt:lpstr>Upcoming Opportunities</vt:lpstr>
      <vt:lpstr>Commonly Required Scopes</vt:lpstr>
      <vt:lpstr>Thank You</vt:lpstr>
      <vt:lpstr>PCL CONSTRUCTION TOGETHER WE BUILD SUCCESS.</vt:lpstr>
      <vt:lpstr>ABOUT PCL</vt:lpstr>
      <vt:lpstr>OUR RECENT DEN EXPERIENCE</vt:lpstr>
      <vt:lpstr>CURRENT OPPORTUNITIES</vt:lpstr>
      <vt:lpstr>OUTREACH OPPORTUNITIES</vt:lpstr>
      <vt:lpstr>MWBE ENGAGEMENT</vt:lpstr>
      <vt:lpstr>PCL CONTACTS</vt:lpstr>
      <vt:lpstr>Swinerton</vt:lpstr>
      <vt:lpstr>Aviation Expertise</vt:lpstr>
      <vt:lpstr>Aviation Expertise @ DEN</vt:lpstr>
      <vt:lpstr>Work with Swinerton</vt:lpstr>
      <vt:lpstr>Swinerton Outreach &amp; Engagement</vt:lpstr>
      <vt:lpstr>Bid Opportunities</vt:lpstr>
      <vt:lpstr>Contact Us</vt:lpstr>
      <vt:lpstr>Slide show cover page</vt:lpstr>
      <vt:lpstr>WCG – DEN Experience</vt:lpstr>
      <vt:lpstr>WCG – Active projects</vt:lpstr>
      <vt:lpstr>WCG – Supplier Program</vt:lpstr>
      <vt:lpstr>WCG – TradeTapp Qualification</vt:lpstr>
      <vt:lpstr>WCG Arrow Program</vt:lpstr>
      <vt:lpstr>WCG – Primary Contact Information </vt:lpstr>
      <vt:lpstr>Outreach Wrap Up and Breakout Rooms</vt:lpstr>
      <vt:lpstr>Event Follow Up</vt:lpstr>
      <vt:lpstr>Breakout Room Assignments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Bricker, Lauren - DEN</dc:creator>
  <cp:lastModifiedBy>Mondragon, Desiree - DEN</cp:lastModifiedBy>
  <cp:revision>1</cp:revision>
  <dcterms:created xsi:type="dcterms:W3CDTF">2024-03-24T01:57:37Z</dcterms:created>
  <dcterms:modified xsi:type="dcterms:W3CDTF">2025-06-26T15:42:09Z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0x01010020B4CBFD58AEB54B9523C229AC8968F6</vt:lpwstr>
  </property>
  <property fmtid="{D5CDD505-2E9C-101B-9397-08002B2CF9AE}" pid="3" name="MediaServiceImageTags">
    <vt:lpwstr/>
  </property>
</Properties>
</file>