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59" d="100"/>
          <a:sy n="59" d="100"/>
        </p:scale>
        <p:origin x="86" y="5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8EC86-8608-4C3B-9827-8D2AF0C9EE6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307AD-EEBD-4A7F-82BD-D310950F6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75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Title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Top 3 Categories</a:t>
            </a:r>
            <a:endParaRPr dirty="0"/>
          </a:p>
          <a:p>
            <a:r>
              <a:rPr b="0" dirty="0"/>
              <a:t>Top 3 complaint categories are Wheelchair Service with 29 complaints, Security and TSA with 10, and Website with 2.</a:t>
            </a:r>
            <a:endParaRPr dirty="0"/>
          </a:p>
          <a:p>
            <a:endParaRPr dirty="0"/>
          </a:p>
          <a:p>
            <a:r>
              <a:rPr b="1" dirty="0"/>
              <a:t>Contact Info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By Monthly Distribution</a:t>
            </a:r>
            <a:endParaRPr dirty="0"/>
          </a:p>
          <a:p>
            <a:r>
              <a:rPr b="0" dirty="0"/>
              <a:t>Bar chart showing monthly totals from January to November, with higher volumes in June and July and the lowest volume in August.</a:t>
            </a:r>
            <a:endParaRPr dirty="0"/>
          </a:p>
          <a:p>
            <a:endParaRPr dirty="0"/>
          </a:p>
          <a:p>
            <a:r>
              <a:rPr b="1" dirty="0"/>
              <a:t>Top 3 WC Type Complaints</a:t>
            </a:r>
            <a:endParaRPr dirty="0"/>
          </a:p>
          <a:p>
            <a:r>
              <a:rPr b="0" dirty="0"/>
              <a:t>Bar chart showing Top 3 wheelchair service complaints by type: Service related with 18 complaints, Wheelchair  was not Provided with 9, and Communication with 1.</a:t>
            </a:r>
            <a:endParaRPr dirty="0"/>
          </a:p>
          <a:p>
            <a:endParaRPr dirty="0"/>
          </a:p>
          <a:p>
            <a:r>
              <a:rPr b="1" dirty="0"/>
              <a:t>Collection of Airline Data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DEN 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Top 3 Categories</a:t>
            </a:r>
            <a:endParaRPr dirty="0"/>
          </a:p>
          <a:p>
            <a:r>
              <a:rPr b="0" dirty="0"/>
              <a:t>Top 3 assistance categories are Wheelchair Service with 6 requests, Airport Facility with 1, and Website with 1.</a:t>
            </a:r>
            <a:endParaRPr dirty="0"/>
          </a:p>
          <a:p>
            <a:endParaRPr dirty="0"/>
          </a:p>
          <a:p>
            <a:r>
              <a:rPr b="1" dirty="0"/>
              <a:t>Wheelchair Complaints (WC)</a:t>
            </a:r>
            <a:endParaRPr dirty="0"/>
          </a:p>
          <a:p>
            <a:r>
              <a:rPr b="0" dirty="0"/>
              <a:t>Wheelchair complaints: 29 total, up from 18 last year, an increase of 61 percent.</a:t>
            </a:r>
            <a:endParaRPr dirty="0"/>
          </a:p>
          <a:p>
            <a:endParaRPr dirty="0"/>
          </a:p>
          <a:p>
            <a:r>
              <a:rPr b="1" dirty="0"/>
              <a:t>areaChart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Complaints</a:t>
            </a:r>
            <a:endParaRPr dirty="0"/>
          </a:p>
          <a:p>
            <a:r>
              <a:rPr b="0" dirty="0"/>
              <a:t>Complaints: 82 total, up from 67 last year, an increase of 22 percent.</a:t>
            </a:r>
            <a:endParaRPr dirty="0"/>
          </a:p>
          <a:p>
            <a:endParaRPr dirty="0"/>
          </a:p>
          <a:p>
            <a:r>
              <a:rPr b="1" dirty="0"/>
              <a:t>areaChart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Request For Assistance</a:t>
            </a:r>
            <a:endParaRPr dirty="0"/>
          </a:p>
          <a:p>
            <a:r>
              <a:rPr b="0" dirty="0"/>
              <a:t>Requests for Assistance: 9 total, up from 6 last year, an increase of 50 percent.</a:t>
            </a:r>
            <a:endParaRPr dirty="0"/>
          </a:p>
          <a:p>
            <a:endParaRPr dirty="0"/>
          </a:p>
          <a:p>
            <a:r>
              <a:rPr b="1" dirty="0"/>
              <a:t>lineChart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WC Complaint Share</a:t>
            </a:r>
            <a:endParaRPr dirty="0"/>
          </a:p>
          <a:p>
            <a:r>
              <a:rPr b="0" dirty="0"/>
              <a:t>Wheelchair-related complaints account for 35 percent of all complaints, up from 27 percent last year.</a:t>
            </a:r>
            <a:endParaRPr dirty="0"/>
          </a:p>
          <a:p>
            <a:endParaRPr dirty="0"/>
          </a:p>
          <a:p>
            <a:r>
              <a:rPr b="1" dirty="0"/>
              <a:t>Summary: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lineChart</a:t>
            </a:r>
            <a:endParaRPr dirty="0"/>
          </a:p>
          <a:p>
            <a:r>
              <a:rPr b="0" dirty="0"/>
              <a:t>Line chart showing monthly prospect activity from January to December, with fluctuations throughout the year and a peak in October.</a:t>
            </a:r>
            <a:endParaRPr dirty="0"/>
          </a:p>
          <a:p>
            <a:endParaRPr dirty="0"/>
          </a:p>
          <a:p>
            <a:r>
              <a:rPr b="1" dirty="0"/>
              <a:t>lineChart</a:t>
            </a:r>
            <a:endParaRPr dirty="0"/>
          </a:p>
          <a:p>
            <a:r>
              <a:rPr b="0" dirty="0"/>
              <a:t>Line chart showing a flat trend between July and September.</a:t>
            </a:r>
            <a:endParaRPr dirty="0"/>
          </a:p>
          <a:p>
            <a:endParaRPr dirty="0"/>
          </a:p>
          <a:p>
            <a:r>
              <a:rPr b="1" dirty="0"/>
              <a:t>lineChart</a:t>
            </a:r>
            <a:endParaRPr dirty="0"/>
          </a:p>
          <a:p>
            <a:r>
              <a:rPr b="0" dirty="0"/>
              <a:t>Line chart showing values by month from January to December, with a decline in early months, a rise mid-year, and a slight decrease toward year end.</a:t>
            </a:r>
            <a:endParaRPr dirty="0"/>
          </a:p>
          <a:p>
            <a:endParaRPr dirty="0"/>
          </a:p>
          <a:p>
            <a:r>
              <a:rPr b="1" dirty="0"/>
              <a:t>pivotTable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donutChart</a:t>
            </a:r>
            <a:endParaRPr dirty="0"/>
          </a:p>
          <a:p>
            <a:r>
              <a:rPr b="0" dirty="0"/>
              <a:t>Donut chart showing complaints make up 90 percent of contacts and requests for assistance make up 10 percent.</a:t>
            </a:r>
            <a:endParaRPr dirty="0"/>
          </a:p>
          <a:p>
            <a:endParaRPr dirty="0"/>
          </a:p>
          <a:p>
            <a:r>
              <a:rPr b="1" dirty="0"/>
              <a:t>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donutChart</a:t>
            </a:r>
            <a:endParaRPr dirty="0"/>
          </a:p>
          <a:p>
            <a:r>
              <a:rPr b="0" dirty="0"/>
              <a:t>Donut chart showing wheelchair service as the largest share of complaints, compared with airport facility, security and TSA, and other categories.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58cd7aae-1578-4962-b01a-a3b7ff4e18d8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itle ,Top 3 Categories ,Contact Info ,By Monthly Distribution ,Top 3 WC Type Complaints ,Collection of Airline Data ,DEN Logo ,Top 3 Categories ,Wheelchair Complaints (WC) ,areaChart ,Complaints ,areaChart ,Request For Assistance ,lineChart ,shape ,shape ,WC Complaint Share ,Summary: ,lineChart ,lineChart ,lineChart ,pivotTable ,donutChart ,shape ,donutChart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6475" y="0"/>
            <a:ext cx="7629525" cy="68484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372</Words>
  <Application>Microsoft Office PowerPoint</Application>
  <PresentationFormat>Widescreen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Custom Design</vt:lpstr>
      <vt:lpstr>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Contogiannis, Renata - DEN</cp:lastModifiedBy>
  <cp:revision>5</cp:revision>
  <dcterms:created xsi:type="dcterms:W3CDTF">2016-09-04T11:54:55Z</dcterms:created>
  <dcterms:modified xsi:type="dcterms:W3CDTF">2026-02-12T20:00:18Z</dcterms:modified>
</cp:coreProperties>
</file>