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1.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4"/>
    <p:sldMasterId id="2147483652" r:id="rId5"/>
    <p:sldMasterId id="2147483689" r:id="rId6"/>
    <p:sldMasterId id="2147483686" r:id="rId7"/>
    <p:sldMasterId id="2147483682" r:id="rId8"/>
    <p:sldMasterId id="2147483739" r:id="rId9"/>
    <p:sldMasterId id="2147483775" r:id="rId10"/>
    <p:sldMasterId id="2147483802" r:id="rId11"/>
    <p:sldMasterId id="2147483812" r:id="rId12"/>
    <p:sldMasterId id="2147483824" r:id="rId13"/>
    <p:sldMasterId id="2147483836" r:id="rId14"/>
    <p:sldMasterId id="2147483842" r:id="rId15"/>
    <p:sldMasterId id="2147483850" r:id="rId16"/>
  </p:sldMasterIdLst>
  <p:notesMasterIdLst>
    <p:notesMasterId r:id="rId58"/>
  </p:notesMasterIdLst>
  <p:sldIdLst>
    <p:sldId id="11200" r:id="rId17"/>
    <p:sldId id="11112" r:id="rId18"/>
    <p:sldId id="11113" r:id="rId19"/>
    <p:sldId id="11237" r:id="rId20"/>
    <p:sldId id="105012" r:id="rId21"/>
    <p:sldId id="105299" r:id="rId22"/>
    <p:sldId id="105300" r:id="rId23"/>
    <p:sldId id="11137" r:id="rId24"/>
    <p:sldId id="105301" r:id="rId25"/>
    <p:sldId id="105302" r:id="rId26"/>
    <p:sldId id="105303" r:id="rId27"/>
    <p:sldId id="105304" r:id="rId28"/>
    <p:sldId id="105305" r:id="rId29"/>
    <p:sldId id="105317" r:id="rId30"/>
    <p:sldId id="105318" r:id="rId31"/>
    <p:sldId id="105319" r:id="rId32"/>
    <p:sldId id="277" r:id="rId33"/>
    <p:sldId id="105320" r:id="rId34"/>
    <p:sldId id="105306" r:id="rId35"/>
    <p:sldId id="105307" r:id="rId36"/>
    <p:sldId id="105308" r:id="rId37"/>
    <p:sldId id="105309" r:id="rId38"/>
    <p:sldId id="105310" r:id="rId39"/>
    <p:sldId id="256" r:id="rId40"/>
    <p:sldId id="105321" r:id="rId41"/>
    <p:sldId id="105322" r:id="rId42"/>
    <p:sldId id="259" r:id="rId43"/>
    <p:sldId id="260" r:id="rId44"/>
    <p:sldId id="105311" r:id="rId45"/>
    <p:sldId id="257" r:id="rId46"/>
    <p:sldId id="258" r:id="rId47"/>
    <p:sldId id="105312" r:id="rId48"/>
    <p:sldId id="261" r:id="rId49"/>
    <p:sldId id="262" r:id="rId50"/>
    <p:sldId id="264" r:id="rId51"/>
    <p:sldId id="105313" r:id="rId52"/>
    <p:sldId id="267" r:id="rId53"/>
    <p:sldId id="105314" r:id="rId54"/>
    <p:sldId id="105315" r:id="rId55"/>
    <p:sldId id="105316" r:id="rId56"/>
    <p:sldId id="104948" r:id="rId5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5B2A"/>
    <a:srgbClr val="440099"/>
    <a:srgbClr val="F6EFFF"/>
    <a:srgbClr val="C3D831"/>
    <a:srgbClr val="8C9EBC"/>
    <a:srgbClr val="4900C1"/>
    <a:srgbClr val="1D0092"/>
    <a:srgbClr val="282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32E77A-4E09-4C74-A10E-2D66D5C77484}" v="6" dt="2026-02-25T13:41:59.1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108"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driguez, Nicole - DEN" userId="S::nicole.rodriguez@flydenver.com::edce7eb7-41d3-4b21-8d93-85b303938bcd" providerId="AD" clId="Web-{54DBF283-3776-5407-BCDA-E09B7BEB600F}"/>
    <pc:docChg chg="delSld">
      <pc:chgData name="Rodriguez, Nicole - DEN" userId="S::nicole.rodriguez@flydenver.com::edce7eb7-41d3-4b21-8d93-85b303938bcd" providerId="AD" clId="Web-{54DBF283-3776-5407-BCDA-E09B7BEB600F}" dt="2026-02-09T19:34:37.926" v="49"/>
      <pc:docMkLst>
        <pc:docMk/>
      </pc:docMkLst>
    </pc:docChg>
  </pc:docChgLst>
  <pc:docChgLst>
    <pc:chgData name="Wilson, Jacqueline - DEN" userId="S::jacqueline.wilson@flydenver.com::5f28639e-e6e2-4f52-bca5-5752d2892216" providerId="AD" clId="Web-{C1F02DEE-6096-5663-A071-3C1EE690E1BC}"/>
    <pc:docChg chg="delSld">
      <pc:chgData name="Wilson, Jacqueline - DEN" userId="S::jacqueline.wilson@flydenver.com::5f28639e-e6e2-4f52-bca5-5752d2892216" providerId="AD" clId="Web-{C1F02DEE-6096-5663-A071-3C1EE690E1BC}" dt="2026-02-05T18:20:42.835" v="2"/>
      <pc:docMkLst>
        <pc:docMk/>
      </pc:docMkLst>
    </pc:docChg>
  </pc:docChgLst>
  <pc:docChgLst>
    <pc:chgData name="Wilson, Jacqueline - DEN" userId="S::jacqueline.wilson@flydenver.com::5f28639e-e6e2-4f52-bca5-5752d2892216" providerId="AD" clId="Web-{01F3891C-C9D4-8F5B-7D66-073A5E06D302}"/>
    <pc:docChg chg="delSld">
      <pc:chgData name="Wilson, Jacqueline - DEN" userId="S::jacqueline.wilson@flydenver.com::5f28639e-e6e2-4f52-bca5-5752d2892216" providerId="AD" clId="Web-{01F3891C-C9D4-8F5B-7D66-073A5E06D302}" dt="2026-02-05T19:35:47.088" v="0"/>
      <pc:docMkLst>
        <pc:docMk/>
      </pc:docMkLst>
    </pc:docChg>
  </pc:docChgLst>
  <pc:docChgLst>
    <pc:chgData name="Rodriguez, Nicole - DEN" userId="edce7eb7-41d3-4b21-8d93-85b303938bcd" providerId="ADAL" clId="{B53800F5-5A40-456F-B28E-49B2E7614C20}"/>
    <pc:docChg chg="undo custSel addSld delSld modSld sldOrd">
      <pc:chgData name="Rodriguez, Nicole - DEN" userId="edce7eb7-41d3-4b21-8d93-85b303938bcd" providerId="ADAL" clId="{B53800F5-5A40-456F-B28E-49B2E7614C20}" dt="2026-02-25T13:46:24.515" v="1288" actId="20577"/>
      <pc:docMkLst>
        <pc:docMk/>
      </pc:docMkLst>
      <pc:sldChg chg="addSp delSp modSp add del mod setBg delDesignElem">
        <pc:chgData name="Rodriguez, Nicole - DEN" userId="edce7eb7-41d3-4b21-8d93-85b303938bcd" providerId="ADAL" clId="{B53800F5-5A40-456F-B28E-49B2E7614C20}" dt="2026-02-25T13:21:01.690" v="1139" actId="962"/>
        <pc:sldMkLst>
          <pc:docMk/>
          <pc:sldMk cId="0" sldId="256"/>
        </pc:sldMkLst>
        <pc:spChg chg="mod">
          <ac:chgData name="Rodriguez, Nicole - DEN" userId="edce7eb7-41d3-4b21-8d93-85b303938bcd" providerId="ADAL" clId="{B53800F5-5A40-456F-B28E-49B2E7614C20}" dt="2026-02-25T13:20:52.276" v="1138" actId="962"/>
          <ac:spMkLst>
            <pc:docMk/>
            <pc:sldMk cId="0" sldId="256"/>
            <ac:spMk id="3" creationId="{00000000-0000-0000-0000-000000000000}"/>
          </ac:spMkLst>
        </pc:spChg>
        <pc:spChg chg="add del">
          <ac:chgData name="Rodriguez, Nicole - DEN" userId="edce7eb7-41d3-4b21-8d93-85b303938bcd" providerId="ADAL" clId="{B53800F5-5A40-456F-B28E-49B2E7614C20}" dt="2026-02-19T15:55:42.817" v="1058"/>
          <ac:spMkLst>
            <pc:docMk/>
            <pc:sldMk cId="0" sldId="256"/>
            <ac:spMk id="10" creationId="{19D32F93-50AC-4C46-A5DB-291C60DDB7BD}"/>
          </ac:spMkLst>
        </pc:spChg>
        <pc:spChg chg="add del">
          <ac:chgData name="Rodriguez, Nicole - DEN" userId="edce7eb7-41d3-4b21-8d93-85b303938bcd" providerId="ADAL" clId="{B53800F5-5A40-456F-B28E-49B2E7614C20}" dt="2026-02-19T15:55:42.817" v="1058"/>
          <ac:spMkLst>
            <pc:docMk/>
            <pc:sldMk cId="0" sldId="256"/>
            <ac:spMk id="12" creationId="{827DC2C4-B485-428A-BF4A-472D2967F47F}"/>
          </ac:spMkLst>
        </pc:spChg>
        <pc:spChg chg="add del">
          <ac:chgData name="Rodriguez, Nicole - DEN" userId="edce7eb7-41d3-4b21-8d93-85b303938bcd" providerId="ADAL" clId="{B53800F5-5A40-456F-B28E-49B2E7614C20}" dt="2026-02-19T15:55:42.817" v="1058"/>
          <ac:spMkLst>
            <pc:docMk/>
            <pc:sldMk cId="0" sldId="256"/>
            <ac:spMk id="14" creationId="{EE04B5EB-F158-4507-90DD-BD23620C7CC9}"/>
          </ac:spMkLst>
        </pc:spChg>
        <pc:picChg chg="mod">
          <ac:chgData name="Rodriguez, Nicole - DEN" userId="edce7eb7-41d3-4b21-8d93-85b303938bcd" providerId="ADAL" clId="{B53800F5-5A40-456F-B28E-49B2E7614C20}" dt="2026-02-25T13:21:01.690" v="1139" actId="962"/>
          <ac:picMkLst>
            <pc:docMk/>
            <pc:sldMk cId="0" sldId="256"/>
            <ac:picMk id="5" creationId="{5DDBDB8F-D792-05E4-337F-0C486BAD135F}"/>
          </ac:picMkLst>
        </pc:picChg>
      </pc:sldChg>
      <pc:sldChg chg="addSp modSp add mod">
        <pc:chgData name="Rodriguez, Nicole - DEN" userId="edce7eb7-41d3-4b21-8d93-85b303938bcd" providerId="ADAL" clId="{B53800F5-5A40-456F-B28E-49B2E7614C20}" dt="2026-02-25T13:38:16.556" v="1173" actId="962"/>
        <pc:sldMkLst>
          <pc:docMk/>
          <pc:sldMk cId="0" sldId="257"/>
        </pc:sldMkLst>
        <pc:spChg chg="mod">
          <ac:chgData name="Rodriguez, Nicole - DEN" userId="edce7eb7-41d3-4b21-8d93-85b303938bcd" providerId="ADAL" clId="{B53800F5-5A40-456F-B28E-49B2E7614C20}" dt="2026-02-25T13:22:17.317" v="1160" actId="962"/>
          <ac:spMkLst>
            <pc:docMk/>
            <pc:sldMk cId="0" sldId="257"/>
            <ac:spMk id="74" creationId="{00000000-0000-0000-0000-000000000000}"/>
          </ac:spMkLst>
        </pc:spChg>
        <pc:spChg chg="mod ord">
          <ac:chgData name="Rodriguez, Nicole - DEN" userId="edce7eb7-41d3-4b21-8d93-85b303938bcd" providerId="ADAL" clId="{B53800F5-5A40-456F-B28E-49B2E7614C20}" dt="2026-02-19T04:20:12.498" v="1035" actId="13244"/>
          <ac:spMkLst>
            <pc:docMk/>
            <pc:sldMk cId="0" sldId="257"/>
            <ac:spMk id="76" creationId="{00000000-0000-0000-0000-000000000000}"/>
          </ac:spMkLst>
        </pc:spChg>
        <pc:picChg chg="mod">
          <ac:chgData name="Rodriguez, Nicole - DEN" userId="edce7eb7-41d3-4b21-8d93-85b303938bcd" providerId="ADAL" clId="{B53800F5-5A40-456F-B28E-49B2E7614C20}" dt="2026-02-25T13:38:16.556" v="1173" actId="962"/>
          <ac:picMkLst>
            <pc:docMk/>
            <pc:sldMk cId="0" sldId="257"/>
            <ac:picMk id="75" creationId="{00000000-0000-0000-0000-000000000000}"/>
          </ac:picMkLst>
        </pc:picChg>
        <pc:picChg chg="mod">
          <ac:chgData name="Rodriguez, Nicole - DEN" userId="edce7eb7-41d3-4b21-8d93-85b303938bcd" providerId="ADAL" clId="{B53800F5-5A40-456F-B28E-49B2E7614C20}" dt="2026-02-19T04:06:31.737" v="682" actId="962"/>
          <ac:picMkLst>
            <pc:docMk/>
            <pc:sldMk cId="0" sldId="257"/>
            <ac:picMk id="77" creationId="{00000000-0000-0000-0000-000000000000}"/>
          </ac:picMkLst>
        </pc:picChg>
      </pc:sldChg>
      <pc:sldChg chg="addSp delSp modSp add mod">
        <pc:chgData name="Rodriguez, Nicole - DEN" userId="edce7eb7-41d3-4b21-8d93-85b303938bcd" providerId="ADAL" clId="{B53800F5-5A40-456F-B28E-49B2E7614C20}" dt="2026-02-19T04:20:35.285" v="1036" actId="13244"/>
        <pc:sldMkLst>
          <pc:docMk/>
          <pc:sldMk cId="0" sldId="258"/>
        </pc:sldMkLst>
        <pc:spChg chg="mod ord">
          <ac:chgData name="Rodriguez, Nicole - DEN" userId="edce7eb7-41d3-4b21-8d93-85b303938bcd" providerId="ADAL" clId="{B53800F5-5A40-456F-B28E-49B2E7614C20}" dt="2026-02-19T04:20:35.285" v="1036" actId="13244"/>
          <ac:spMkLst>
            <pc:docMk/>
            <pc:sldMk cId="0" sldId="258"/>
            <ac:spMk id="85" creationId="{00000000-0000-0000-0000-000000000000}"/>
          </ac:spMkLst>
        </pc:spChg>
        <pc:spChg chg="mod">
          <ac:chgData name="Rodriguez, Nicole - DEN" userId="edce7eb7-41d3-4b21-8d93-85b303938bcd" providerId="ADAL" clId="{B53800F5-5A40-456F-B28E-49B2E7614C20}" dt="2026-02-19T04:06:40.583" v="685" actId="962"/>
          <ac:spMkLst>
            <pc:docMk/>
            <pc:sldMk cId="0" sldId="258"/>
            <ac:spMk id="86" creationId="{00000000-0000-0000-0000-000000000000}"/>
          </ac:spMkLst>
        </pc:spChg>
        <pc:spChg chg="add del mod">
          <ac:chgData name="Rodriguez, Nicole - DEN" userId="edce7eb7-41d3-4b21-8d93-85b303938bcd" providerId="ADAL" clId="{B53800F5-5A40-456F-B28E-49B2E7614C20}" dt="2026-02-19T03:53:48.753" v="559" actId="14100"/>
          <ac:spMkLst>
            <pc:docMk/>
            <pc:sldMk cId="0" sldId="258"/>
            <ac:spMk id="87" creationId="{00000000-0000-0000-0000-000000000000}"/>
          </ac:spMkLst>
        </pc:spChg>
        <pc:picChg chg="mod">
          <ac:chgData name="Rodriguez, Nicole - DEN" userId="edce7eb7-41d3-4b21-8d93-85b303938bcd" providerId="ADAL" clId="{B53800F5-5A40-456F-B28E-49B2E7614C20}" dt="2026-02-19T04:06:37.522" v="683" actId="962"/>
          <ac:picMkLst>
            <pc:docMk/>
            <pc:sldMk cId="0" sldId="258"/>
            <ac:picMk id="83" creationId="{00000000-0000-0000-0000-000000000000}"/>
          </ac:picMkLst>
        </pc:picChg>
        <pc:picChg chg="mod">
          <ac:chgData name="Rodriguez, Nicole - DEN" userId="edce7eb7-41d3-4b21-8d93-85b303938bcd" providerId="ADAL" clId="{B53800F5-5A40-456F-B28E-49B2E7614C20}" dt="2026-02-19T04:06:39.369" v="684" actId="962"/>
          <ac:picMkLst>
            <pc:docMk/>
            <pc:sldMk cId="0" sldId="258"/>
            <ac:picMk id="84" creationId="{00000000-0000-0000-0000-000000000000}"/>
          </ac:picMkLst>
        </pc:picChg>
      </pc:sldChg>
      <pc:sldChg chg="addSp delSp add del setBg delDesignElem">
        <pc:chgData name="Rodriguez, Nicole - DEN" userId="edce7eb7-41d3-4b21-8d93-85b303938bcd" providerId="ADAL" clId="{B53800F5-5A40-456F-B28E-49B2E7614C20}" dt="2026-02-19T15:55:45.441" v="1059"/>
        <pc:sldMkLst>
          <pc:docMk/>
          <pc:sldMk cId="0" sldId="259"/>
        </pc:sldMkLst>
        <pc:spChg chg="add del">
          <ac:chgData name="Rodriguez, Nicole - DEN" userId="edce7eb7-41d3-4b21-8d93-85b303938bcd" providerId="ADAL" clId="{B53800F5-5A40-456F-B28E-49B2E7614C20}" dt="2026-02-19T15:55:42.817" v="1058"/>
          <ac:spMkLst>
            <pc:docMk/>
            <pc:sldMk cId="0" sldId="259"/>
            <ac:spMk id="8" creationId="{081EA652-8C6A-4E69-BEB9-170809474553}"/>
          </ac:spMkLst>
        </pc:spChg>
        <pc:spChg chg="add del">
          <ac:chgData name="Rodriguez, Nicole - DEN" userId="edce7eb7-41d3-4b21-8d93-85b303938bcd" providerId="ADAL" clId="{B53800F5-5A40-456F-B28E-49B2E7614C20}" dt="2026-02-19T15:55:42.817" v="1058"/>
          <ac:spMkLst>
            <pc:docMk/>
            <pc:sldMk cId="0" sldId="259"/>
            <ac:spMk id="10" creationId="{5298780A-33B9-4EA2-8F67-DE68AD62841B}"/>
          </ac:spMkLst>
        </pc:spChg>
        <pc:spChg chg="add del">
          <ac:chgData name="Rodriguez, Nicole - DEN" userId="edce7eb7-41d3-4b21-8d93-85b303938bcd" providerId="ADAL" clId="{B53800F5-5A40-456F-B28E-49B2E7614C20}" dt="2026-02-19T15:55:42.817" v="1058"/>
          <ac:spMkLst>
            <pc:docMk/>
            <pc:sldMk cId="0" sldId="259"/>
            <ac:spMk id="12" creationId="{7F488E8B-4E1E-4402-8935-D4E6C02615C7}"/>
          </ac:spMkLst>
        </pc:spChg>
      </pc:sldChg>
      <pc:sldChg chg="addSp delSp add del setBg delDesignElem">
        <pc:chgData name="Rodriguez, Nicole - DEN" userId="edce7eb7-41d3-4b21-8d93-85b303938bcd" providerId="ADAL" clId="{B53800F5-5A40-456F-B28E-49B2E7614C20}" dt="2026-02-19T15:55:45.441" v="1059"/>
        <pc:sldMkLst>
          <pc:docMk/>
          <pc:sldMk cId="0" sldId="260"/>
        </pc:sldMkLst>
        <pc:spChg chg="add del">
          <ac:chgData name="Rodriguez, Nicole - DEN" userId="edce7eb7-41d3-4b21-8d93-85b303938bcd" providerId="ADAL" clId="{B53800F5-5A40-456F-B28E-49B2E7614C20}" dt="2026-02-19T15:55:42.817" v="1058"/>
          <ac:spMkLst>
            <pc:docMk/>
            <pc:sldMk cId="0" sldId="260"/>
            <ac:spMk id="9" creationId="{081EA652-8C6A-4E69-BEB9-170809474553}"/>
          </ac:spMkLst>
        </pc:spChg>
        <pc:spChg chg="add del">
          <ac:chgData name="Rodriguez, Nicole - DEN" userId="edce7eb7-41d3-4b21-8d93-85b303938bcd" providerId="ADAL" clId="{B53800F5-5A40-456F-B28E-49B2E7614C20}" dt="2026-02-19T15:55:42.817" v="1058"/>
          <ac:spMkLst>
            <pc:docMk/>
            <pc:sldMk cId="0" sldId="260"/>
            <ac:spMk id="11" creationId="{5298780A-33B9-4EA2-8F67-DE68AD62841B}"/>
          </ac:spMkLst>
        </pc:spChg>
        <pc:spChg chg="add del">
          <ac:chgData name="Rodriguez, Nicole - DEN" userId="edce7eb7-41d3-4b21-8d93-85b303938bcd" providerId="ADAL" clId="{B53800F5-5A40-456F-B28E-49B2E7614C20}" dt="2026-02-19T15:55:42.817" v="1058"/>
          <ac:spMkLst>
            <pc:docMk/>
            <pc:sldMk cId="0" sldId="260"/>
            <ac:spMk id="13" creationId="{7F488E8B-4E1E-4402-8935-D4E6C02615C7}"/>
          </ac:spMkLst>
        </pc:spChg>
      </pc:sldChg>
      <pc:sldChg chg="modSp add mod">
        <pc:chgData name="Rodriguez, Nicole - DEN" userId="edce7eb7-41d3-4b21-8d93-85b303938bcd" providerId="ADAL" clId="{B53800F5-5A40-456F-B28E-49B2E7614C20}" dt="2026-02-19T04:06:59.492" v="699" actId="962"/>
        <pc:sldMkLst>
          <pc:docMk/>
          <pc:sldMk cId="0" sldId="261"/>
        </pc:sldMkLst>
        <pc:spChg chg="mod">
          <ac:chgData name="Rodriguez, Nicole - DEN" userId="edce7eb7-41d3-4b21-8d93-85b303938bcd" providerId="ADAL" clId="{B53800F5-5A40-456F-B28E-49B2E7614C20}" dt="2026-02-19T04:06:49.418" v="688" actId="962"/>
          <ac:spMkLst>
            <pc:docMk/>
            <pc:sldMk cId="0" sldId="261"/>
            <ac:spMk id="105" creationId="{00000000-0000-0000-0000-000000000000}"/>
          </ac:spMkLst>
        </pc:spChg>
        <pc:picChg chg="mod">
          <ac:chgData name="Rodriguez, Nicole - DEN" userId="edce7eb7-41d3-4b21-8d93-85b303938bcd" providerId="ADAL" clId="{B53800F5-5A40-456F-B28E-49B2E7614C20}" dt="2026-02-19T04:06:50.560" v="689" actId="962"/>
          <ac:picMkLst>
            <pc:docMk/>
            <pc:sldMk cId="0" sldId="261"/>
            <ac:picMk id="106" creationId="{00000000-0000-0000-0000-000000000000}"/>
          </ac:picMkLst>
        </pc:picChg>
        <pc:picChg chg="mod">
          <ac:chgData name="Rodriguez, Nicole - DEN" userId="edce7eb7-41d3-4b21-8d93-85b303938bcd" providerId="ADAL" clId="{B53800F5-5A40-456F-B28E-49B2E7614C20}" dt="2026-02-19T04:06:51.220" v="690" actId="962"/>
          <ac:picMkLst>
            <pc:docMk/>
            <pc:sldMk cId="0" sldId="261"/>
            <ac:picMk id="107" creationId="{00000000-0000-0000-0000-000000000000}"/>
          </ac:picMkLst>
        </pc:picChg>
        <pc:picChg chg="mod">
          <ac:chgData name="Rodriguez, Nicole - DEN" userId="edce7eb7-41d3-4b21-8d93-85b303938bcd" providerId="ADAL" clId="{B53800F5-5A40-456F-B28E-49B2E7614C20}" dt="2026-02-19T04:06:51.855" v="691" actId="962"/>
          <ac:picMkLst>
            <pc:docMk/>
            <pc:sldMk cId="0" sldId="261"/>
            <ac:picMk id="108" creationId="{00000000-0000-0000-0000-000000000000}"/>
          </ac:picMkLst>
        </pc:picChg>
        <pc:picChg chg="mod">
          <ac:chgData name="Rodriguez, Nicole - DEN" userId="edce7eb7-41d3-4b21-8d93-85b303938bcd" providerId="ADAL" clId="{B53800F5-5A40-456F-B28E-49B2E7614C20}" dt="2026-02-19T04:06:52.445" v="692" actId="962"/>
          <ac:picMkLst>
            <pc:docMk/>
            <pc:sldMk cId="0" sldId="261"/>
            <ac:picMk id="109" creationId="{00000000-0000-0000-0000-000000000000}"/>
          </ac:picMkLst>
        </pc:picChg>
        <pc:picChg chg="mod">
          <ac:chgData name="Rodriguez, Nicole - DEN" userId="edce7eb7-41d3-4b21-8d93-85b303938bcd" providerId="ADAL" clId="{B53800F5-5A40-456F-B28E-49B2E7614C20}" dt="2026-02-19T04:06:53.019" v="693" actId="962"/>
          <ac:picMkLst>
            <pc:docMk/>
            <pc:sldMk cId="0" sldId="261"/>
            <ac:picMk id="110" creationId="{00000000-0000-0000-0000-000000000000}"/>
          </ac:picMkLst>
        </pc:picChg>
        <pc:picChg chg="mod">
          <ac:chgData name="Rodriguez, Nicole - DEN" userId="edce7eb7-41d3-4b21-8d93-85b303938bcd" providerId="ADAL" clId="{B53800F5-5A40-456F-B28E-49B2E7614C20}" dt="2026-02-19T04:06:53.545" v="694" actId="962"/>
          <ac:picMkLst>
            <pc:docMk/>
            <pc:sldMk cId="0" sldId="261"/>
            <ac:picMk id="111" creationId="{00000000-0000-0000-0000-000000000000}"/>
          </ac:picMkLst>
        </pc:picChg>
        <pc:picChg chg="mod">
          <ac:chgData name="Rodriguez, Nicole - DEN" userId="edce7eb7-41d3-4b21-8d93-85b303938bcd" providerId="ADAL" clId="{B53800F5-5A40-456F-B28E-49B2E7614C20}" dt="2026-02-19T04:06:54.087" v="695" actId="962"/>
          <ac:picMkLst>
            <pc:docMk/>
            <pc:sldMk cId="0" sldId="261"/>
            <ac:picMk id="112" creationId="{00000000-0000-0000-0000-000000000000}"/>
          </ac:picMkLst>
        </pc:picChg>
        <pc:picChg chg="mod">
          <ac:chgData name="Rodriguez, Nicole - DEN" userId="edce7eb7-41d3-4b21-8d93-85b303938bcd" providerId="ADAL" clId="{B53800F5-5A40-456F-B28E-49B2E7614C20}" dt="2026-02-19T04:06:54.756" v="696" actId="962"/>
          <ac:picMkLst>
            <pc:docMk/>
            <pc:sldMk cId="0" sldId="261"/>
            <ac:picMk id="113" creationId="{00000000-0000-0000-0000-000000000000}"/>
          </ac:picMkLst>
        </pc:picChg>
        <pc:picChg chg="mod">
          <ac:chgData name="Rodriguez, Nicole - DEN" userId="edce7eb7-41d3-4b21-8d93-85b303938bcd" providerId="ADAL" clId="{B53800F5-5A40-456F-B28E-49B2E7614C20}" dt="2026-02-19T04:06:55.728" v="697" actId="962"/>
          <ac:picMkLst>
            <pc:docMk/>
            <pc:sldMk cId="0" sldId="261"/>
            <ac:picMk id="115" creationId="{00000000-0000-0000-0000-000000000000}"/>
          </ac:picMkLst>
        </pc:picChg>
        <pc:picChg chg="mod">
          <ac:chgData name="Rodriguez, Nicole - DEN" userId="edce7eb7-41d3-4b21-8d93-85b303938bcd" providerId="ADAL" clId="{B53800F5-5A40-456F-B28E-49B2E7614C20}" dt="2026-02-19T04:06:56.335" v="698" actId="962"/>
          <ac:picMkLst>
            <pc:docMk/>
            <pc:sldMk cId="0" sldId="261"/>
            <ac:picMk id="116" creationId="{00000000-0000-0000-0000-000000000000}"/>
          </ac:picMkLst>
        </pc:picChg>
        <pc:cxnChg chg="mod">
          <ac:chgData name="Rodriguez, Nicole - DEN" userId="edce7eb7-41d3-4b21-8d93-85b303938bcd" providerId="ADAL" clId="{B53800F5-5A40-456F-B28E-49B2E7614C20}" dt="2026-02-19T04:06:59.492" v="699" actId="962"/>
          <ac:cxnSpMkLst>
            <pc:docMk/>
            <pc:sldMk cId="0" sldId="261"/>
            <ac:cxnSpMk id="117" creationId="{00000000-0000-0000-0000-000000000000}"/>
          </ac:cxnSpMkLst>
        </pc:cxnChg>
      </pc:sldChg>
      <pc:sldChg chg="modSp add mod">
        <pc:chgData name="Rodriguez, Nicole - DEN" userId="edce7eb7-41d3-4b21-8d93-85b303938bcd" providerId="ADAL" clId="{B53800F5-5A40-456F-B28E-49B2E7614C20}" dt="2026-02-25T13:38:31.012" v="1175" actId="962"/>
        <pc:sldMkLst>
          <pc:docMk/>
          <pc:sldMk cId="0" sldId="262"/>
        </pc:sldMkLst>
        <pc:spChg chg="mod ord">
          <ac:chgData name="Rodriguez, Nicole - DEN" userId="edce7eb7-41d3-4b21-8d93-85b303938bcd" providerId="ADAL" clId="{B53800F5-5A40-456F-B28E-49B2E7614C20}" dt="2026-02-19T04:20:49.464" v="1038" actId="13244"/>
          <ac:spMkLst>
            <pc:docMk/>
            <pc:sldMk cId="0" sldId="262"/>
            <ac:spMk id="124" creationId="{00000000-0000-0000-0000-000000000000}"/>
          </ac:spMkLst>
        </pc:spChg>
        <pc:picChg chg="mod">
          <ac:chgData name="Rodriguez, Nicole - DEN" userId="edce7eb7-41d3-4b21-8d93-85b303938bcd" providerId="ADAL" clId="{B53800F5-5A40-456F-B28E-49B2E7614C20}" dt="2026-02-25T13:38:30.239" v="1174" actId="962"/>
          <ac:picMkLst>
            <pc:docMk/>
            <pc:sldMk cId="0" sldId="262"/>
            <ac:picMk id="2" creationId="{7B8038B8-253E-3B34-0E1B-D99DF8F94C42}"/>
          </ac:picMkLst>
        </pc:picChg>
        <pc:picChg chg="mod">
          <ac:chgData name="Rodriguez, Nicole - DEN" userId="edce7eb7-41d3-4b21-8d93-85b303938bcd" providerId="ADAL" clId="{B53800F5-5A40-456F-B28E-49B2E7614C20}" dt="2026-02-25T13:38:31.012" v="1175" actId="962"/>
          <ac:picMkLst>
            <pc:docMk/>
            <pc:sldMk cId="0" sldId="262"/>
            <ac:picMk id="3" creationId="{4B643F53-DE05-E70F-50B2-B5046AD367E5}"/>
          </ac:picMkLst>
        </pc:picChg>
        <pc:picChg chg="mod">
          <ac:chgData name="Rodriguez, Nicole - DEN" userId="edce7eb7-41d3-4b21-8d93-85b303938bcd" providerId="ADAL" clId="{B53800F5-5A40-456F-B28E-49B2E7614C20}" dt="2026-02-19T04:07:01.218" v="700" actId="962"/>
          <ac:picMkLst>
            <pc:docMk/>
            <pc:sldMk cId="0" sldId="262"/>
            <ac:picMk id="123" creationId="{00000000-0000-0000-0000-000000000000}"/>
          </ac:picMkLst>
        </pc:picChg>
        <pc:picChg chg="mod">
          <ac:chgData name="Rodriguez, Nicole - DEN" userId="edce7eb7-41d3-4b21-8d93-85b303938bcd" providerId="ADAL" clId="{B53800F5-5A40-456F-B28E-49B2E7614C20}" dt="2026-02-19T04:07:02.176" v="701" actId="962"/>
          <ac:picMkLst>
            <pc:docMk/>
            <pc:sldMk cId="0" sldId="262"/>
            <ac:picMk id="125" creationId="{00000000-0000-0000-0000-000000000000}"/>
          </ac:picMkLst>
        </pc:picChg>
        <pc:cxnChg chg="mod">
          <ac:chgData name="Rodriguez, Nicole - DEN" userId="edce7eb7-41d3-4b21-8d93-85b303938bcd" providerId="ADAL" clId="{B53800F5-5A40-456F-B28E-49B2E7614C20}" dt="2026-02-19T04:07:02.988" v="702" actId="962"/>
          <ac:cxnSpMkLst>
            <pc:docMk/>
            <pc:sldMk cId="0" sldId="262"/>
            <ac:cxnSpMk id="126" creationId="{00000000-0000-0000-0000-000000000000}"/>
          </ac:cxnSpMkLst>
        </pc:cxnChg>
      </pc:sldChg>
      <pc:sldChg chg="modSp add mod">
        <pc:chgData name="Rodriguez, Nicole - DEN" userId="edce7eb7-41d3-4b21-8d93-85b303938bcd" providerId="ADAL" clId="{B53800F5-5A40-456F-B28E-49B2E7614C20}" dt="2026-02-25T13:38:41.776" v="1177" actId="962"/>
        <pc:sldMkLst>
          <pc:docMk/>
          <pc:sldMk cId="0" sldId="264"/>
        </pc:sldMkLst>
        <pc:spChg chg="mod ord">
          <ac:chgData name="Rodriguez, Nicole - DEN" userId="edce7eb7-41d3-4b21-8d93-85b303938bcd" providerId="ADAL" clId="{B53800F5-5A40-456F-B28E-49B2E7614C20}" dt="2026-02-19T04:21:06.834" v="1039" actId="13244"/>
          <ac:spMkLst>
            <pc:docMk/>
            <pc:sldMk cId="0" sldId="264"/>
            <ac:spMk id="142" creationId="{00000000-0000-0000-0000-000000000000}"/>
          </ac:spMkLst>
        </pc:spChg>
        <pc:picChg chg="mod ord">
          <ac:chgData name="Rodriguez, Nicole - DEN" userId="edce7eb7-41d3-4b21-8d93-85b303938bcd" providerId="ADAL" clId="{B53800F5-5A40-456F-B28E-49B2E7614C20}" dt="2026-02-25T13:38:39.208" v="1176" actId="962"/>
          <ac:picMkLst>
            <pc:docMk/>
            <pc:sldMk cId="0" sldId="264"/>
            <ac:picMk id="6" creationId="{5A99661F-AC1C-523D-A97F-6DEBA3DEDACE}"/>
          </ac:picMkLst>
        </pc:picChg>
        <pc:picChg chg="mod">
          <ac:chgData name="Rodriguez, Nicole - DEN" userId="edce7eb7-41d3-4b21-8d93-85b303938bcd" providerId="ADAL" clId="{B53800F5-5A40-456F-B28E-49B2E7614C20}" dt="2026-02-19T04:08:02.308" v="717" actId="962"/>
          <ac:picMkLst>
            <pc:docMk/>
            <pc:sldMk cId="0" sldId="264"/>
            <ac:picMk id="143" creationId="{00000000-0000-0000-0000-000000000000}"/>
          </ac:picMkLst>
        </pc:picChg>
        <pc:picChg chg="mod">
          <ac:chgData name="Rodriguez, Nicole - DEN" userId="edce7eb7-41d3-4b21-8d93-85b303938bcd" providerId="ADAL" clId="{B53800F5-5A40-456F-B28E-49B2E7614C20}" dt="2026-02-25T13:38:41.776" v="1177" actId="962"/>
          <ac:picMkLst>
            <pc:docMk/>
            <pc:sldMk cId="0" sldId="264"/>
            <ac:picMk id="144" creationId="{00000000-0000-0000-0000-000000000000}"/>
          </ac:picMkLst>
        </pc:picChg>
      </pc:sldChg>
      <pc:sldChg chg="addSp modSp add mod">
        <pc:chgData name="Rodriguez, Nicole - DEN" userId="edce7eb7-41d3-4b21-8d93-85b303938bcd" providerId="ADAL" clId="{B53800F5-5A40-456F-B28E-49B2E7614C20}" dt="2026-02-25T13:39:39.540" v="1181" actId="13244"/>
        <pc:sldMkLst>
          <pc:docMk/>
          <pc:sldMk cId="2104058636" sldId="267"/>
        </pc:sldMkLst>
        <pc:spChg chg="add mod ord">
          <ac:chgData name="Rodriguez, Nicole - DEN" userId="edce7eb7-41d3-4b21-8d93-85b303938bcd" providerId="ADAL" clId="{B53800F5-5A40-456F-B28E-49B2E7614C20}" dt="2026-02-25T13:39:39.540" v="1181" actId="13244"/>
          <ac:spMkLst>
            <pc:docMk/>
            <pc:sldMk cId="2104058636" sldId="267"/>
            <ac:spMk id="2" creationId="{26EA45A7-2799-BF39-EDF1-47F49230128E}"/>
          </ac:spMkLst>
        </pc:spChg>
        <pc:spChg chg="mod">
          <ac:chgData name="Rodriguez, Nicole - DEN" userId="edce7eb7-41d3-4b21-8d93-85b303938bcd" providerId="ADAL" clId="{B53800F5-5A40-456F-B28E-49B2E7614C20}" dt="2026-02-19T04:08:44.586" v="724" actId="962"/>
          <ac:spMkLst>
            <pc:docMk/>
            <pc:sldMk cId="2104058636" sldId="267"/>
            <ac:spMk id="3" creationId="{FAC5D985-3B73-265F-536A-56A805A88D3B}"/>
          </ac:spMkLst>
        </pc:spChg>
        <pc:spChg chg="mod">
          <ac:chgData name="Rodriguez, Nicole - DEN" userId="edce7eb7-41d3-4b21-8d93-85b303938bcd" providerId="ADAL" clId="{B53800F5-5A40-456F-B28E-49B2E7614C20}" dt="2026-02-19T04:18:49.990" v="1014" actId="962"/>
          <ac:spMkLst>
            <pc:docMk/>
            <pc:sldMk cId="2104058636" sldId="267"/>
            <ac:spMk id="8" creationId="{6567CCDF-FFC1-C026-DD92-2D56303F524A}"/>
          </ac:spMkLst>
        </pc:spChg>
        <pc:picChg chg="mod">
          <ac:chgData name="Rodriguez, Nicole - DEN" userId="edce7eb7-41d3-4b21-8d93-85b303938bcd" providerId="ADAL" clId="{B53800F5-5A40-456F-B28E-49B2E7614C20}" dt="2026-02-19T04:08:51.951" v="725" actId="962"/>
          <ac:picMkLst>
            <pc:docMk/>
            <pc:sldMk cId="2104058636" sldId="267"/>
            <ac:picMk id="4" creationId="{36D02F33-31FB-B35D-8112-A475C81FF880}"/>
          </ac:picMkLst>
        </pc:picChg>
      </pc:sldChg>
      <pc:sldChg chg="modSp add mod">
        <pc:chgData name="Rodriguez, Nicole - DEN" userId="edce7eb7-41d3-4b21-8d93-85b303938bcd" providerId="ADAL" clId="{B53800F5-5A40-456F-B28E-49B2E7614C20}" dt="2026-02-25T13:19:50.404" v="1128" actId="13244"/>
        <pc:sldMkLst>
          <pc:docMk/>
          <pc:sldMk cId="2568519875" sldId="277"/>
        </pc:sldMkLst>
        <pc:spChg chg="ord">
          <ac:chgData name="Rodriguez, Nicole - DEN" userId="edce7eb7-41d3-4b21-8d93-85b303938bcd" providerId="ADAL" clId="{B53800F5-5A40-456F-B28E-49B2E7614C20}" dt="2026-02-19T04:17:08.315" v="996" actId="13244"/>
          <ac:spMkLst>
            <pc:docMk/>
            <pc:sldMk cId="2568519875" sldId="277"/>
            <ac:spMk id="2" creationId="{C52FD4CD-0AE8-224D-003A-2D095DC2F0FF}"/>
          </ac:spMkLst>
        </pc:spChg>
        <pc:spChg chg="ord">
          <ac:chgData name="Rodriguez, Nicole - DEN" userId="edce7eb7-41d3-4b21-8d93-85b303938bcd" providerId="ADAL" clId="{B53800F5-5A40-456F-B28E-49B2E7614C20}" dt="2026-02-19T04:17:14.579" v="997" actId="13244"/>
          <ac:spMkLst>
            <pc:docMk/>
            <pc:sldMk cId="2568519875" sldId="277"/>
            <ac:spMk id="11" creationId="{E34B6E57-1505-37B7-CBF0-01239B844334}"/>
          </ac:spMkLst>
        </pc:spChg>
        <pc:spChg chg="ord">
          <ac:chgData name="Rodriguez, Nicole - DEN" userId="edce7eb7-41d3-4b21-8d93-85b303938bcd" providerId="ADAL" clId="{B53800F5-5A40-456F-B28E-49B2E7614C20}" dt="2026-02-25T13:19:50.404" v="1128" actId="13244"/>
          <ac:spMkLst>
            <pc:docMk/>
            <pc:sldMk cId="2568519875" sldId="277"/>
            <ac:spMk id="12" creationId="{322107F2-7881-9F67-6571-ACA749F57435}"/>
          </ac:spMkLst>
        </pc:spChg>
        <pc:spChg chg="ord">
          <ac:chgData name="Rodriguez, Nicole - DEN" userId="edce7eb7-41d3-4b21-8d93-85b303938bcd" providerId="ADAL" clId="{B53800F5-5A40-456F-B28E-49B2E7614C20}" dt="2026-02-19T04:17:26.241" v="1000" actId="13244"/>
          <ac:spMkLst>
            <pc:docMk/>
            <pc:sldMk cId="2568519875" sldId="277"/>
            <ac:spMk id="13" creationId="{815EDFDF-96B3-F719-705E-A72E9BDA8681}"/>
          </ac:spMkLst>
        </pc:spChg>
        <pc:spChg chg="ord">
          <ac:chgData name="Rodriguez, Nicole - DEN" userId="edce7eb7-41d3-4b21-8d93-85b303938bcd" providerId="ADAL" clId="{B53800F5-5A40-456F-B28E-49B2E7614C20}" dt="2026-02-25T13:19:42.908" v="1127" actId="13244"/>
          <ac:spMkLst>
            <pc:docMk/>
            <pc:sldMk cId="2568519875" sldId="277"/>
            <ac:spMk id="14" creationId="{B5B95A09-A74C-A8A7-59A1-F002F271EFB9}"/>
          </ac:spMkLst>
        </pc:spChg>
        <pc:spChg chg="ord">
          <ac:chgData name="Rodriguez, Nicole - DEN" userId="edce7eb7-41d3-4b21-8d93-85b303938bcd" providerId="ADAL" clId="{B53800F5-5A40-456F-B28E-49B2E7614C20}" dt="2026-02-19T04:16:56.084" v="995" actId="13244"/>
          <ac:spMkLst>
            <pc:docMk/>
            <pc:sldMk cId="2568519875" sldId="277"/>
            <ac:spMk id="30" creationId="{2BBFF55D-33A9-9714-6D43-84000E5E5BFE}"/>
          </ac:spMkLst>
        </pc:spChg>
        <pc:picChg chg="mod">
          <ac:chgData name="Rodriguez, Nicole - DEN" userId="edce7eb7-41d3-4b21-8d93-85b303938bcd" providerId="ADAL" clId="{B53800F5-5A40-456F-B28E-49B2E7614C20}" dt="2026-02-19T04:02:43.816" v="646" actId="962"/>
          <ac:picMkLst>
            <pc:docMk/>
            <pc:sldMk cId="2568519875" sldId="277"/>
            <ac:picMk id="3" creationId="{4B266FAF-7736-EA37-D6C7-CAD970E634E8}"/>
          </ac:picMkLst>
        </pc:picChg>
        <pc:picChg chg="mod">
          <ac:chgData name="Rodriguez, Nicole - DEN" userId="edce7eb7-41d3-4b21-8d93-85b303938bcd" providerId="ADAL" clId="{B53800F5-5A40-456F-B28E-49B2E7614C20}" dt="2026-02-19T04:03:13.566" v="650" actId="962"/>
          <ac:picMkLst>
            <pc:docMk/>
            <pc:sldMk cId="2568519875" sldId="277"/>
            <ac:picMk id="4" creationId="{7FADE7E9-BDE9-4949-2C5F-E4DDFCA7C167}"/>
          </ac:picMkLst>
        </pc:picChg>
        <pc:picChg chg="mod ord">
          <ac:chgData name="Rodriguez, Nicole - DEN" userId="edce7eb7-41d3-4b21-8d93-85b303938bcd" providerId="ADAL" clId="{B53800F5-5A40-456F-B28E-49B2E7614C20}" dt="2026-02-19T04:17:18.298" v="998" actId="13244"/>
          <ac:picMkLst>
            <pc:docMk/>
            <pc:sldMk cId="2568519875" sldId="277"/>
            <ac:picMk id="8" creationId="{7724EF9C-B858-8FA3-D1BC-70B06788F7F6}"/>
          </ac:picMkLst>
        </pc:picChg>
        <pc:picChg chg="mod">
          <ac:chgData name="Rodriguez, Nicole - DEN" userId="edce7eb7-41d3-4b21-8d93-85b303938bcd" providerId="ADAL" clId="{B53800F5-5A40-456F-B28E-49B2E7614C20}" dt="2026-02-19T04:04:06.206" v="658" actId="962"/>
          <ac:picMkLst>
            <pc:docMk/>
            <pc:sldMk cId="2568519875" sldId="277"/>
            <ac:picMk id="10" creationId="{FF1E2483-8B81-5A4E-8C5E-C2B78798A6BF}"/>
          </ac:picMkLst>
        </pc:picChg>
      </pc:sldChg>
      <pc:sldChg chg="addSp modSp add mod">
        <pc:chgData name="Rodriguez, Nicole - DEN" userId="edce7eb7-41d3-4b21-8d93-85b303938bcd" providerId="ADAL" clId="{B53800F5-5A40-456F-B28E-49B2E7614C20}" dt="2026-02-19T17:33:01.053" v="1126" actId="20577"/>
        <pc:sldMkLst>
          <pc:docMk/>
          <pc:sldMk cId="2923033860" sldId="104948"/>
        </pc:sldMkLst>
        <pc:spChg chg="mod">
          <ac:chgData name="Rodriguez, Nicole - DEN" userId="edce7eb7-41d3-4b21-8d93-85b303938bcd" providerId="ADAL" clId="{B53800F5-5A40-456F-B28E-49B2E7614C20}" dt="2026-02-19T03:59:10.032" v="627" actId="1076"/>
          <ac:spMkLst>
            <pc:docMk/>
            <pc:sldMk cId="2923033860" sldId="104948"/>
            <ac:spMk id="2" creationId="{0EF02A2B-449F-272D-69B8-9EFF1D8D0C22}"/>
          </ac:spMkLst>
        </pc:spChg>
        <pc:spChg chg="mod">
          <ac:chgData name="Rodriguez, Nicole - DEN" userId="edce7eb7-41d3-4b21-8d93-85b303938bcd" providerId="ADAL" clId="{B53800F5-5A40-456F-B28E-49B2E7614C20}" dt="2026-02-19T03:59:06.383" v="626" actId="1076"/>
          <ac:spMkLst>
            <pc:docMk/>
            <pc:sldMk cId="2923033860" sldId="104948"/>
            <ac:spMk id="4" creationId="{7DEAB7F6-193F-6EED-982F-6AB505847C1E}"/>
          </ac:spMkLst>
        </pc:spChg>
        <pc:graphicFrameChg chg="mod modGraphic">
          <ac:chgData name="Rodriguez, Nicole - DEN" userId="edce7eb7-41d3-4b21-8d93-85b303938bcd" providerId="ADAL" clId="{B53800F5-5A40-456F-B28E-49B2E7614C20}" dt="2026-02-19T17:33:01.053" v="1126" actId="20577"/>
          <ac:graphicFrameMkLst>
            <pc:docMk/>
            <pc:sldMk cId="2923033860" sldId="104948"/>
            <ac:graphicFrameMk id="3" creationId="{638EE637-FD85-7FF1-7550-33F4B2EAE905}"/>
          </ac:graphicFrameMkLst>
        </pc:graphicFrameChg>
      </pc:sldChg>
      <pc:sldChg chg="modSp mod">
        <pc:chgData name="Rodriguez, Nicole - DEN" userId="edce7eb7-41d3-4b21-8d93-85b303938bcd" providerId="ADAL" clId="{B53800F5-5A40-456F-B28E-49B2E7614C20}" dt="2026-02-19T16:40:57.875" v="1099" actId="207"/>
        <pc:sldMkLst>
          <pc:docMk/>
          <pc:sldMk cId="1774222918" sldId="105299"/>
        </pc:sldMkLst>
        <pc:spChg chg="mod">
          <ac:chgData name="Rodriguez, Nicole - DEN" userId="edce7eb7-41d3-4b21-8d93-85b303938bcd" providerId="ADAL" clId="{B53800F5-5A40-456F-B28E-49B2E7614C20}" dt="2026-02-19T16:40:57.875" v="1099" actId="207"/>
          <ac:spMkLst>
            <pc:docMk/>
            <pc:sldMk cId="1774222918" sldId="105299"/>
            <ac:spMk id="9" creationId="{33E76785-83AF-EDB4-F909-25B4EBEBB89B}"/>
          </ac:spMkLst>
        </pc:spChg>
      </pc:sldChg>
      <pc:sldChg chg="modSp mod">
        <pc:chgData name="Rodriguez, Nicole - DEN" userId="edce7eb7-41d3-4b21-8d93-85b303938bcd" providerId="ADAL" clId="{B53800F5-5A40-456F-B28E-49B2E7614C20}" dt="2026-02-25T13:23:34.590" v="1172" actId="20577"/>
        <pc:sldMkLst>
          <pc:docMk/>
          <pc:sldMk cId="3368436173" sldId="105300"/>
        </pc:sldMkLst>
        <pc:spChg chg="mod">
          <ac:chgData name="Rodriguez, Nicole - DEN" userId="edce7eb7-41d3-4b21-8d93-85b303938bcd" providerId="ADAL" clId="{B53800F5-5A40-456F-B28E-49B2E7614C20}" dt="2026-02-25T13:23:34.590" v="1172" actId="20577"/>
          <ac:spMkLst>
            <pc:docMk/>
            <pc:sldMk cId="3368436173" sldId="105300"/>
            <ac:spMk id="5" creationId="{5D1B64AE-6CAA-5786-D008-76ADEDF00B76}"/>
          </ac:spMkLst>
        </pc:spChg>
      </pc:sldChg>
      <pc:sldChg chg="addSp">
        <pc:chgData name="Rodriguez, Nicole - DEN" userId="edce7eb7-41d3-4b21-8d93-85b303938bcd" providerId="ADAL" clId="{B53800F5-5A40-456F-B28E-49B2E7614C20}" dt="2026-02-19T03:49:51.338" v="530"/>
        <pc:sldMkLst>
          <pc:docMk/>
          <pc:sldMk cId="0" sldId="105305"/>
        </pc:sldMkLst>
      </pc:sldChg>
      <pc:sldChg chg="addSp delSp modSp new mod">
        <pc:chgData name="Rodriguez, Nicole - DEN" userId="edce7eb7-41d3-4b21-8d93-85b303938bcd" providerId="ADAL" clId="{B53800F5-5A40-456F-B28E-49B2E7614C20}" dt="2026-02-19T04:18:15.382" v="1007" actId="13244"/>
        <pc:sldMkLst>
          <pc:docMk/>
          <pc:sldMk cId="3262306048" sldId="105306"/>
        </pc:sldMkLst>
        <pc:spChg chg="mod">
          <ac:chgData name="Rodriguez, Nicole - DEN" userId="edce7eb7-41d3-4b21-8d93-85b303938bcd" providerId="ADAL" clId="{B53800F5-5A40-456F-B28E-49B2E7614C20}" dt="2026-02-19T04:18:02.443" v="1003" actId="962"/>
          <ac:spMkLst>
            <pc:docMk/>
            <pc:sldMk cId="3262306048" sldId="105306"/>
            <ac:spMk id="2" creationId="{149BADE5-8611-2558-C6BB-22ED6FE16B71}"/>
          </ac:spMkLst>
        </pc:spChg>
        <pc:spChg chg="mod">
          <ac:chgData name="Rodriguez, Nicole - DEN" userId="edce7eb7-41d3-4b21-8d93-85b303938bcd" providerId="ADAL" clId="{B53800F5-5A40-456F-B28E-49B2E7614C20}" dt="2026-02-19T04:18:04.990" v="1004" actId="962"/>
          <ac:spMkLst>
            <pc:docMk/>
            <pc:sldMk cId="3262306048" sldId="105306"/>
            <ac:spMk id="3" creationId="{4E71826B-4706-2F6A-3567-AD6D8DFD1C25}"/>
          </ac:spMkLst>
        </pc:spChg>
        <pc:spChg chg="mod">
          <ac:chgData name="Rodriguez, Nicole - DEN" userId="edce7eb7-41d3-4b21-8d93-85b303938bcd" providerId="ADAL" clId="{B53800F5-5A40-456F-B28E-49B2E7614C20}" dt="2026-02-19T04:18:06.750" v="1005" actId="962"/>
          <ac:spMkLst>
            <pc:docMk/>
            <pc:sldMk cId="3262306048" sldId="105306"/>
            <ac:spMk id="4" creationId="{E5940C97-D5D4-2333-05B3-ECE87103105F}"/>
          </ac:spMkLst>
        </pc:spChg>
        <pc:spChg chg="mod">
          <ac:chgData name="Rodriguez, Nicole - DEN" userId="edce7eb7-41d3-4b21-8d93-85b303938bcd" providerId="ADAL" clId="{B53800F5-5A40-456F-B28E-49B2E7614C20}" dt="2026-02-19T04:18:09.321" v="1006" actId="962"/>
          <ac:spMkLst>
            <pc:docMk/>
            <pc:sldMk cId="3262306048" sldId="105306"/>
            <ac:spMk id="6" creationId="{6269CB86-868F-F1C2-8192-F9EB93BD11AA}"/>
          </ac:spMkLst>
        </pc:spChg>
        <pc:spChg chg="add mod ord">
          <ac:chgData name="Rodriguez, Nicole - DEN" userId="edce7eb7-41d3-4b21-8d93-85b303938bcd" providerId="ADAL" clId="{B53800F5-5A40-456F-B28E-49B2E7614C20}" dt="2026-02-19T04:18:15.382" v="1007" actId="13244"/>
          <ac:spMkLst>
            <pc:docMk/>
            <pc:sldMk cId="3262306048" sldId="105306"/>
            <ac:spMk id="7" creationId="{10D9CDAE-B997-1261-C154-EFA77B1990B6}"/>
          </ac:spMkLst>
        </pc:spChg>
        <pc:spChg chg="add mod">
          <ac:chgData name="Rodriguez, Nicole - DEN" userId="edce7eb7-41d3-4b21-8d93-85b303938bcd" providerId="ADAL" clId="{B53800F5-5A40-456F-B28E-49B2E7614C20}" dt="2026-02-19T04:05:22.509" v="667" actId="962"/>
          <ac:spMkLst>
            <pc:docMk/>
            <pc:sldMk cId="3262306048" sldId="105306"/>
            <ac:spMk id="8" creationId="{58554E5E-9942-758F-1E6B-A7D5F858BF75}"/>
          </ac:spMkLst>
        </pc:spChg>
        <pc:picChg chg="add mod">
          <ac:chgData name="Rodriguez, Nicole - DEN" userId="edce7eb7-41d3-4b21-8d93-85b303938bcd" providerId="ADAL" clId="{B53800F5-5A40-456F-B28E-49B2E7614C20}" dt="2026-02-19T04:05:14.461" v="666" actId="1076"/>
          <ac:picMkLst>
            <pc:docMk/>
            <pc:sldMk cId="3262306048" sldId="105306"/>
            <ac:picMk id="1026" creationId="{BAC66097-B657-2381-2400-A04538E4728D}"/>
          </ac:picMkLst>
        </pc:picChg>
      </pc:sldChg>
      <pc:sldChg chg="addSp delSp modSp new mod">
        <pc:chgData name="Rodriguez, Nicole - DEN" userId="edce7eb7-41d3-4b21-8d93-85b303938bcd" providerId="ADAL" clId="{B53800F5-5A40-456F-B28E-49B2E7614C20}" dt="2026-02-19T04:18:34.188" v="1013" actId="13244"/>
        <pc:sldMkLst>
          <pc:docMk/>
          <pc:sldMk cId="1001024755" sldId="105307"/>
        </pc:sldMkLst>
        <pc:spChg chg="mod">
          <ac:chgData name="Rodriguez, Nicole - DEN" userId="edce7eb7-41d3-4b21-8d93-85b303938bcd" providerId="ADAL" clId="{B53800F5-5A40-456F-B28E-49B2E7614C20}" dt="2026-02-19T04:18:25.069" v="1008" actId="962"/>
          <ac:spMkLst>
            <pc:docMk/>
            <pc:sldMk cId="1001024755" sldId="105307"/>
            <ac:spMk id="2" creationId="{BF5B1FCD-23C2-6966-27AD-ED6BB8129528}"/>
          </ac:spMkLst>
        </pc:spChg>
        <pc:spChg chg="mod">
          <ac:chgData name="Rodriguez, Nicole - DEN" userId="edce7eb7-41d3-4b21-8d93-85b303938bcd" providerId="ADAL" clId="{B53800F5-5A40-456F-B28E-49B2E7614C20}" dt="2026-02-19T04:18:25.614" v="1009" actId="962"/>
          <ac:spMkLst>
            <pc:docMk/>
            <pc:sldMk cId="1001024755" sldId="105307"/>
            <ac:spMk id="3" creationId="{19030CD2-5B34-C372-5AD3-08E92EEB4495}"/>
          </ac:spMkLst>
        </pc:spChg>
        <pc:spChg chg="mod">
          <ac:chgData name="Rodriguez, Nicole - DEN" userId="edce7eb7-41d3-4b21-8d93-85b303938bcd" providerId="ADAL" clId="{B53800F5-5A40-456F-B28E-49B2E7614C20}" dt="2026-02-19T04:18:26.066" v="1010" actId="962"/>
          <ac:spMkLst>
            <pc:docMk/>
            <pc:sldMk cId="1001024755" sldId="105307"/>
            <ac:spMk id="4" creationId="{0A3326D4-FF94-3F56-FB63-193F27154E06}"/>
          </ac:spMkLst>
        </pc:spChg>
        <pc:spChg chg="mod">
          <ac:chgData name="Rodriguez, Nicole - DEN" userId="edce7eb7-41d3-4b21-8d93-85b303938bcd" providerId="ADAL" clId="{B53800F5-5A40-456F-B28E-49B2E7614C20}" dt="2026-02-19T04:18:28.651" v="1011" actId="962"/>
          <ac:spMkLst>
            <pc:docMk/>
            <pc:sldMk cId="1001024755" sldId="105307"/>
            <ac:spMk id="5" creationId="{E487FA7C-FEDF-0054-04A2-23034B429617}"/>
          </ac:spMkLst>
        </pc:spChg>
        <pc:spChg chg="mod">
          <ac:chgData name="Rodriguez, Nicole - DEN" userId="edce7eb7-41d3-4b21-8d93-85b303938bcd" providerId="ADAL" clId="{B53800F5-5A40-456F-B28E-49B2E7614C20}" dt="2026-02-19T04:18:30.973" v="1012" actId="962"/>
          <ac:spMkLst>
            <pc:docMk/>
            <pc:sldMk cId="1001024755" sldId="105307"/>
            <ac:spMk id="6" creationId="{72C940AE-E348-93C9-61B5-CE5470E65F73}"/>
          </ac:spMkLst>
        </pc:spChg>
        <pc:spChg chg="add mod ord">
          <ac:chgData name="Rodriguez, Nicole - DEN" userId="edce7eb7-41d3-4b21-8d93-85b303938bcd" providerId="ADAL" clId="{B53800F5-5A40-456F-B28E-49B2E7614C20}" dt="2026-02-19T04:18:34.188" v="1013" actId="13244"/>
          <ac:spMkLst>
            <pc:docMk/>
            <pc:sldMk cId="1001024755" sldId="105307"/>
            <ac:spMk id="8" creationId="{3E2A81C8-4F71-52AD-DD07-F8944C3067EC}"/>
          </ac:spMkLst>
        </pc:spChg>
        <pc:picChg chg="add">
          <ac:chgData name="Rodriguez, Nicole - DEN" userId="edce7eb7-41d3-4b21-8d93-85b303938bcd" providerId="ADAL" clId="{B53800F5-5A40-456F-B28E-49B2E7614C20}" dt="2026-02-18T16:45:12.303" v="502"/>
          <ac:picMkLst>
            <pc:docMk/>
            <pc:sldMk cId="1001024755" sldId="105307"/>
            <ac:picMk id="2050" creationId="{AA586493-31A2-891B-E551-9F536AA39704}"/>
          </ac:picMkLst>
        </pc:picChg>
      </pc:sldChg>
      <pc:sldChg chg="addSp modSp new mod">
        <pc:chgData name="Rodriguez, Nicole - DEN" userId="edce7eb7-41d3-4b21-8d93-85b303938bcd" providerId="ADAL" clId="{B53800F5-5A40-456F-B28E-49B2E7614C20}" dt="2026-02-19T04:19:14.151" v="1021" actId="962"/>
        <pc:sldMkLst>
          <pc:docMk/>
          <pc:sldMk cId="92686860" sldId="105308"/>
        </pc:sldMkLst>
        <pc:spChg chg="mod">
          <ac:chgData name="Rodriguez, Nicole - DEN" userId="edce7eb7-41d3-4b21-8d93-85b303938bcd" providerId="ADAL" clId="{B53800F5-5A40-456F-B28E-49B2E7614C20}" dt="2026-02-19T04:19:02.605" v="1016" actId="962"/>
          <ac:spMkLst>
            <pc:docMk/>
            <pc:sldMk cId="92686860" sldId="105308"/>
            <ac:spMk id="2" creationId="{06C5F50B-2943-4234-48B3-56A2D60AE2FE}"/>
          </ac:spMkLst>
        </pc:spChg>
        <pc:spChg chg="mod">
          <ac:chgData name="Rodriguez, Nicole - DEN" userId="edce7eb7-41d3-4b21-8d93-85b303938bcd" providerId="ADAL" clId="{B53800F5-5A40-456F-B28E-49B2E7614C20}" dt="2026-02-19T04:19:03.048" v="1017" actId="962"/>
          <ac:spMkLst>
            <pc:docMk/>
            <pc:sldMk cId="92686860" sldId="105308"/>
            <ac:spMk id="3" creationId="{771BDAED-0B04-811F-02A9-3A6D4C1365EC}"/>
          </ac:spMkLst>
        </pc:spChg>
        <pc:spChg chg="mod">
          <ac:chgData name="Rodriguez, Nicole - DEN" userId="edce7eb7-41d3-4b21-8d93-85b303938bcd" providerId="ADAL" clId="{B53800F5-5A40-456F-B28E-49B2E7614C20}" dt="2026-02-19T04:19:03.539" v="1018" actId="962"/>
          <ac:spMkLst>
            <pc:docMk/>
            <pc:sldMk cId="92686860" sldId="105308"/>
            <ac:spMk id="4" creationId="{F5DF2622-9AC3-47F6-7923-0F5ADD7A6FB4}"/>
          </ac:spMkLst>
        </pc:spChg>
        <pc:spChg chg="mod">
          <ac:chgData name="Rodriguez, Nicole - DEN" userId="edce7eb7-41d3-4b21-8d93-85b303938bcd" providerId="ADAL" clId="{B53800F5-5A40-456F-B28E-49B2E7614C20}" dt="2026-02-19T04:19:14.151" v="1021" actId="962"/>
          <ac:spMkLst>
            <pc:docMk/>
            <pc:sldMk cId="92686860" sldId="105308"/>
            <ac:spMk id="5" creationId="{F17DD206-B60C-77A7-95DD-84CD6D372765}"/>
          </ac:spMkLst>
        </pc:spChg>
        <pc:spChg chg="mod">
          <ac:chgData name="Rodriguez, Nicole - DEN" userId="edce7eb7-41d3-4b21-8d93-85b303938bcd" providerId="ADAL" clId="{B53800F5-5A40-456F-B28E-49B2E7614C20}" dt="2026-02-19T04:19:09.538" v="1020" actId="962"/>
          <ac:spMkLst>
            <pc:docMk/>
            <pc:sldMk cId="92686860" sldId="105308"/>
            <ac:spMk id="6" creationId="{9AB63DCA-9431-B626-C635-9F93AE789972}"/>
          </ac:spMkLst>
        </pc:spChg>
        <pc:spChg chg="add mod ord">
          <ac:chgData name="Rodriguez, Nicole - DEN" userId="edce7eb7-41d3-4b21-8d93-85b303938bcd" providerId="ADAL" clId="{B53800F5-5A40-456F-B28E-49B2E7614C20}" dt="2026-02-19T04:19:05.122" v="1019" actId="13244"/>
          <ac:spMkLst>
            <pc:docMk/>
            <pc:sldMk cId="92686860" sldId="105308"/>
            <ac:spMk id="7" creationId="{639112FD-E828-5BEE-03A5-862E944D6E64}"/>
          </ac:spMkLst>
        </pc:spChg>
        <pc:picChg chg="add">
          <ac:chgData name="Rodriguez, Nicole - DEN" userId="edce7eb7-41d3-4b21-8d93-85b303938bcd" providerId="ADAL" clId="{B53800F5-5A40-456F-B28E-49B2E7614C20}" dt="2026-02-18T16:45:26.638" v="506"/>
          <ac:picMkLst>
            <pc:docMk/>
            <pc:sldMk cId="92686860" sldId="105308"/>
            <ac:picMk id="3074" creationId="{5707F4FA-27B7-9E3A-EA6D-8372CB51E553}"/>
          </ac:picMkLst>
        </pc:picChg>
      </pc:sldChg>
      <pc:sldChg chg="addSp modSp new mod">
        <pc:chgData name="Rodriguez, Nicole - DEN" userId="edce7eb7-41d3-4b21-8d93-85b303938bcd" providerId="ADAL" clId="{B53800F5-5A40-456F-B28E-49B2E7614C20}" dt="2026-02-25T13:20:30.164" v="1135" actId="962"/>
        <pc:sldMkLst>
          <pc:docMk/>
          <pc:sldMk cId="3818280359" sldId="105309"/>
        </pc:sldMkLst>
        <pc:spChg chg="mod">
          <ac:chgData name="Rodriguez, Nicole - DEN" userId="edce7eb7-41d3-4b21-8d93-85b303938bcd" providerId="ADAL" clId="{B53800F5-5A40-456F-B28E-49B2E7614C20}" dt="2026-02-19T04:19:21.590" v="1022" actId="962"/>
          <ac:spMkLst>
            <pc:docMk/>
            <pc:sldMk cId="3818280359" sldId="105309"/>
            <ac:spMk id="2" creationId="{3AC0F626-DFE0-AEBD-3900-78D7D0FCEB0F}"/>
          </ac:spMkLst>
        </pc:spChg>
        <pc:spChg chg="mod">
          <ac:chgData name="Rodriguez, Nicole - DEN" userId="edce7eb7-41d3-4b21-8d93-85b303938bcd" providerId="ADAL" clId="{B53800F5-5A40-456F-B28E-49B2E7614C20}" dt="2026-02-19T04:19:21.953" v="1023" actId="962"/>
          <ac:spMkLst>
            <pc:docMk/>
            <pc:sldMk cId="3818280359" sldId="105309"/>
            <ac:spMk id="3" creationId="{0E9723CB-4825-D9B1-973E-F82B291BCA43}"/>
          </ac:spMkLst>
        </pc:spChg>
        <pc:spChg chg="mod">
          <ac:chgData name="Rodriguez, Nicole - DEN" userId="edce7eb7-41d3-4b21-8d93-85b303938bcd" providerId="ADAL" clId="{B53800F5-5A40-456F-B28E-49B2E7614C20}" dt="2026-02-19T04:19:23.363" v="1024" actId="962"/>
          <ac:spMkLst>
            <pc:docMk/>
            <pc:sldMk cId="3818280359" sldId="105309"/>
            <ac:spMk id="4" creationId="{3229C91D-5EB8-0B68-BC4A-09C02155E3EA}"/>
          </ac:spMkLst>
        </pc:spChg>
        <pc:spChg chg="mod">
          <ac:chgData name="Rodriguez, Nicole - DEN" userId="edce7eb7-41d3-4b21-8d93-85b303938bcd" providerId="ADAL" clId="{B53800F5-5A40-456F-B28E-49B2E7614C20}" dt="2026-02-19T04:19:24.047" v="1025" actId="962"/>
          <ac:spMkLst>
            <pc:docMk/>
            <pc:sldMk cId="3818280359" sldId="105309"/>
            <ac:spMk id="5" creationId="{B7C4A47F-E8F9-3E76-70E0-3772EF596457}"/>
          </ac:spMkLst>
        </pc:spChg>
        <pc:spChg chg="mod">
          <ac:chgData name="Rodriguez, Nicole - DEN" userId="edce7eb7-41d3-4b21-8d93-85b303938bcd" providerId="ADAL" clId="{B53800F5-5A40-456F-B28E-49B2E7614C20}" dt="2026-02-19T04:19:24.827" v="1026" actId="962"/>
          <ac:spMkLst>
            <pc:docMk/>
            <pc:sldMk cId="3818280359" sldId="105309"/>
            <ac:spMk id="6" creationId="{FDEEC4C5-9E0E-3A04-13BA-DEFD49ED11BB}"/>
          </ac:spMkLst>
        </pc:spChg>
        <pc:spChg chg="add mod ord">
          <ac:chgData name="Rodriguez, Nicole - DEN" userId="edce7eb7-41d3-4b21-8d93-85b303938bcd" providerId="ADAL" clId="{B53800F5-5A40-456F-B28E-49B2E7614C20}" dt="2026-02-25T13:20:26.600" v="1133" actId="962"/>
          <ac:spMkLst>
            <pc:docMk/>
            <pc:sldMk cId="3818280359" sldId="105309"/>
            <ac:spMk id="7" creationId="{94A08883-8CBF-037A-E534-47B84BBBD7A3}"/>
          </ac:spMkLst>
        </pc:spChg>
        <pc:spChg chg="add mod">
          <ac:chgData name="Rodriguez, Nicole - DEN" userId="edce7eb7-41d3-4b21-8d93-85b303938bcd" providerId="ADAL" clId="{B53800F5-5A40-456F-B28E-49B2E7614C20}" dt="2026-02-19T04:05:24.450" v="668" actId="962"/>
          <ac:spMkLst>
            <pc:docMk/>
            <pc:sldMk cId="3818280359" sldId="105309"/>
            <ac:spMk id="8" creationId="{CE8DC6D7-3E0F-CC09-5F19-452246C9CC2D}"/>
          </ac:spMkLst>
        </pc:spChg>
        <pc:spChg chg="add mod">
          <ac:chgData name="Rodriguez, Nicole - DEN" userId="edce7eb7-41d3-4b21-8d93-85b303938bcd" providerId="ADAL" clId="{B53800F5-5A40-456F-B28E-49B2E7614C20}" dt="2026-02-19T04:05:25.963" v="669" actId="962"/>
          <ac:spMkLst>
            <pc:docMk/>
            <pc:sldMk cId="3818280359" sldId="105309"/>
            <ac:spMk id="10" creationId="{D6D4A6B8-EA44-7B7E-FFBB-C2420CE0647C}"/>
          </ac:spMkLst>
        </pc:spChg>
        <pc:spChg chg="add mod">
          <ac:chgData name="Rodriguez, Nicole - DEN" userId="edce7eb7-41d3-4b21-8d93-85b303938bcd" providerId="ADAL" clId="{B53800F5-5A40-456F-B28E-49B2E7614C20}" dt="2026-02-19T04:05:26.884" v="670" actId="962"/>
          <ac:spMkLst>
            <pc:docMk/>
            <pc:sldMk cId="3818280359" sldId="105309"/>
            <ac:spMk id="12" creationId="{B921AA80-00EE-240A-2028-813BC25C2B1B}"/>
          </ac:spMkLst>
        </pc:spChg>
        <pc:spChg chg="add mod">
          <ac:chgData name="Rodriguez, Nicole - DEN" userId="edce7eb7-41d3-4b21-8d93-85b303938bcd" providerId="ADAL" clId="{B53800F5-5A40-456F-B28E-49B2E7614C20}" dt="2026-02-19T04:05:27.900" v="671" actId="962"/>
          <ac:spMkLst>
            <pc:docMk/>
            <pc:sldMk cId="3818280359" sldId="105309"/>
            <ac:spMk id="14" creationId="{23EC91CA-AD89-731C-7E6E-95E355B4D59A}"/>
          </ac:spMkLst>
        </pc:spChg>
        <pc:picChg chg="add mod">
          <ac:chgData name="Rodriguez, Nicole - DEN" userId="edce7eb7-41d3-4b21-8d93-85b303938bcd" providerId="ADAL" clId="{B53800F5-5A40-456F-B28E-49B2E7614C20}" dt="2026-02-25T13:20:30.164" v="1135" actId="962"/>
          <ac:picMkLst>
            <pc:docMk/>
            <pc:sldMk cId="3818280359" sldId="105309"/>
            <ac:picMk id="4098" creationId="{9F61C478-27AD-760A-0C76-B223F259D82C}"/>
          </ac:picMkLst>
        </pc:picChg>
      </pc:sldChg>
      <pc:sldChg chg="addSp modSp new mod">
        <pc:chgData name="Rodriguez, Nicole - DEN" userId="edce7eb7-41d3-4b21-8d93-85b303938bcd" providerId="ADAL" clId="{B53800F5-5A40-456F-B28E-49B2E7614C20}" dt="2026-02-19T04:19:50.741" v="1034" actId="13244"/>
        <pc:sldMkLst>
          <pc:docMk/>
          <pc:sldMk cId="2536101849" sldId="105310"/>
        </pc:sldMkLst>
        <pc:spChg chg="mod">
          <ac:chgData name="Rodriguez, Nicole - DEN" userId="edce7eb7-41d3-4b21-8d93-85b303938bcd" providerId="ADAL" clId="{B53800F5-5A40-456F-B28E-49B2E7614C20}" dt="2026-02-19T04:19:44.611" v="1029" actId="962"/>
          <ac:spMkLst>
            <pc:docMk/>
            <pc:sldMk cId="2536101849" sldId="105310"/>
            <ac:spMk id="2" creationId="{84E425D3-0B83-4BA0-67E5-392C1654F6E9}"/>
          </ac:spMkLst>
        </pc:spChg>
        <pc:spChg chg="mod">
          <ac:chgData name="Rodriguez, Nicole - DEN" userId="edce7eb7-41d3-4b21-8d93-85b303938bcd" providerId="ADAL" clId="{B53800F5-5A40-456F-B28E-49B2E7614C20}" dt="2026-02-19T04:19:44.953" v="1030" actId="962"/>
          <ac:spMkLst>
            <pc:docMk/>
            <pc:sldMk cId="2536101849" sldId="105310"/>
            <ac:spMk id="3" creationId="{ECB8483D-CCCB-4E0E-C3DE-03510B087FDB}"/>
          </ac:spMkLst>
        </pc:spChg>
        <pc:spChg chg="mod">
          <ac:chgData name="Rodriguez, Nicole - DEN" userId="edce7eb7-41d3-4b21-8d93-85b303938bcd" providerId="ADAL" clId="{B53800F5-5A40-456F-B28E-49B2E7614C20}" dt="2026-02-19T04:19:45.551" v="1031" actId="962"/>
          <ac:spMkLst>
            <pc:docMk/>
            <pc:sldMk cId="2536101849" sldId="105310"/>
            <ac:spMk id="4" creationId="{F7CC48FB-9C69-2EFC-F00E-67400E6EE93E}"/>
          </ac:spMkLst>
        </pc:spChg>
        <pc:spChg chg="mod">
          <ac:chgData name="Rodriguez, Nicole - DEN" userId="edce7eb7-41d3-4b21-8d93-85b303938bcd" providerId="ADAL" clId="{B53800F5-5A40-456F-B28E-49B2E7614C20}" dt="2026-02-19T04:19:48.069" v="1033" actId="962"/>
          <ac:spMkLst>
            <pc:docMk/>
            <pc:sldMk cId="2536101849" sldId="105310"/>
            <ac:spMk id="5" creationId="{04508D6C-428D-4803-06D8-8CD9D7E86FDF}"/>
          </ac:spMkLst>
        </pc:spChg>
        <pc:spChg chg="mod">
          <ac:chgData name="Rodriguez, Nicole - DEN" userId="edce7eb7-41d3-4b21-8d93-85b303938bcd" providerId="ADAL" clId="{B53800F5-5A40-456F-B28E-49B2E7614C20}" dt="2026-02-19T04:19:47.018" v="1032" actId="962"/>
          <ac:spMkLst>
            <pc:docMk/>
            <pc:sldMk cId="2536101849" sldId="105310"/>
            <ac:spMk id="6" creationId="{AF6BAF70-7D33-9EC3-84D1-75B7320D86D1}"/>
          </ac:spMkLst>
        </pc:spChg>
        <pc:spChg chg="add mod ord">
          <ac:chgData name="Rodriguez, Nicole - DEN" userId="edce7eb7-41d3-4b21-8d93-85b303938bcd" providerId="ADAL" clId="{B53800F5-5A40-456F-B28E-49B2E7614C20}" dt="2026-02-19T04:19:50.741" v="1034" actId="13244"/>
          <ac:spMkLst>
            <pc:docMk/>
            <pc:sldMk cId="2536101849" sldId="105310"/>
            <ac:spMk id="7" creationId="{3F70FBC5-6EC1-126E-5C6E-055C2F94003B}"/>
          </ac:spMkLst>
        </pc:spChg>
        <pc:picChg chg="add mod">
          <ac:chgData name="Rodriguez, Nicole - DEN" userId="edce7eb7-41d3-4b21-8d93-85b303938bcd" providerId="ADAL" clId="{B53800F5-5A40-456F-B28E-49B2E7614C20}" dt="2026-02-19T03:51:14.003" v="537" actId="1076"/>
          <ac:picMkLst>
            <pc:docMk/>
            <pc:sldMk cId="2536101849" sldId="105310"/>
            <ac:picMk id="5122" creationId="{0F96EB8E-F974-1FFE-4FAC-D1894937D5A2}"/>
          </ac:picMkLst>
        </pc:picChg>
      </pc:sldChg>
      <pc:sldChg chg="modSp add del mod">
        <pc:chgData name="Rodriguez, Nicole - DEN" userId="edce7eb7-41d3-4b21-8d93-85b303938bcd" providerId="ADAL" clId="{B53800F5-5A40-456F-B28E-49B2E7614C20}" dt="2026-02-25T13:45:42.348" v="1284" actId="255"/>
        <pc:sldMkLst>
          <pc:docMk/>
          <pc:sldMk cId="0" sldId="105311"/>
        </pc:sldMkLst>
        <pc:spChg chg="mod">
          <ac:chgData name="Rodriguez, Nicole - DEN" userId="edce7eb7-41d3-4b21-8d93-85b303938bcd" providerId="ADAL" clId="{B53800F5-5A40-456F-B28E-49B2E7614C20}" dt="2026-02-25T13:45:42.348" v="1284" actId="255"/>
          <ac:spMkLst>
            <pc:docMk/>
            <pc:sldMk cId="0" sldId="105311"/>
            <ac:spMk id="64" creationId="{00000000-0000-0000-0000-000000000000}"/>
          </ac:spMkLst>
        </pc:spChg>
        <pc:spChg chg="mod">
          <ac:chgData name="Rodriguez, Nicole - DEN" userId="edce7eb7-41d3-4b21-8d93-85b303938bcd" providerId="ADAL" clId="{B53800F5-5A40-456F-B28E-49B2E7614C20}" dt="2026-02-25T13:45:25.488" v="1283" actId="20577"/>
          <ac:spMkLst>
            <pc:docMk/>
            <pc:sldMk cId="0" sldId="105311"/>
            <ac:spMk id="67" creationId="{00000000-0000-0000-0000-000000000000}"/>
          </ac:spMkLst>
        </pc:spChg>
        <pc:picChg chg="mod">
          <ac:chgData name="Rodriguez, Nicole - DEN" userId="edce7eb7-41d3-4b21-8d93-85b303938bcd" providerId="ADAL" clId="{B53800F5-5A40-456F-B28E-49B2E7614C20}" dt="2026-02-19T04:05:31.398" v="672" actId="962"/>
          <ac:picMkLst>
            <pc:docMk/>
            <pc:sldMk cId="0" sldId="105311"/>
            <ac:picMk id="66" creationId="{00000000-0000-0000-0000-000000000000}"/>
          </ac:picMkLst>
        </pc:picChg>
        <pc:picChg chg="mod">
          <ac:chgData name="Rodriguez, Nicole - DEN" userId="edce7eb7-41d3-4b21-8d93-85b303938bcd" providerId="ADAL" clId="{B53800F5-5A40-456F-B28E-49B2E7614C20}" dt="2026-02-19T04:05:55.123" v="676" actId="962"/>
          <ac:picMkLst>
            <pc:docMk/>
            <pc:sldMk cId="0" sldId="105311"/>
            <ac:picMk id="68" creationId="{00000000-0000-0000-0000-000000000000}"/>
          </ac:picMkLst>
        </pc:picChg>
        <pc:cxnChg chg="mod">
          <ac:chgData name="Rodriguez, Nicole - DEN" userId="edce7eb7-41d3-4b21-8d93-85b303938bcd" providerId="ADAL" clId="{B53800F5-5A40-456F-B28E-49B2E7614C20}" dt="2026-02-19T04:05:57.777" v="677" actId="962"/>
          <ac:cxnSpMkLst>
            <pc:docMk/>
            <pc:sldMk cId="0" sldId="105311"/>
            <ac:cxnSpMk id="69" creationId="{00000000-0000-0000-0000-000000000000}"/>
          </ac:cxnSpMkLst>
        </pc:cxnChg>
      </pc:sldChg>
      <pc:sldChg chg="addSp modSp add mod">
        <pc:chgData name="Rodriguez, Nicole - DEN" userId="edce7eb7-41d3-4b21-8d93-85b303938bcd" providerId="ADAL" clId="{B53800F5-5A40-456F-B28E-49B2E7614C20}" dt="2026-02-19T04:12:26.610" v="885" actId="20577"/>
        <pc:sldMkLst>
          <pc:docMk/>
          <pc:sldMk cId="0" sldId="105312"/>
        </pc:sldMkLst>
        <pc:spChg chg="add mod">
          <ac:chgData name="Rodriguez, Nicole - DEN" userId="edce7eb7-41d3-4b21-8d93-85b303938bcd" providerId="ADAL" clId="{B53800F5-5A40-456F-B28E-49B2E7614C20}" dt="2026-02-19T04:12:26.610" v="885" actId="20577"/>
          <ac:spMkLst>
            <pc:docMk/>
            <pc:sldMk cId="0" sldId="105312"/>
            <ac:spMk id="2" creationId="{01029025-15FF-65AE-0863-CB7BB890B227}"/>
          </ac:spMkLst>
        </pc:spChg>
        <pc:picChg chg="mod">
          <ac:chgData name="Rodriguez, Nicole - DEN" userId="edce7eb7-41d3-4b21-8d93-85b303938bcd" providerId="ADAL" clId="{B53800F5-5A40-456F-B28E-49B2E7614C20}" dt="2026-02-19T04:06:44.319" v="686" actId="962"/>
          <ac:picMkLst>
            <pc:docMk/>
            <pc:sldMk cId="0" sldId="105312"/>
            <ac:picMk id="99" creationId="{00000000-0000-0000-0000-000000000000}"/>
          </ac:picMkLst>
        </pc:picChg>
        <pc:picChg chg="mod">
          <ac:chgData name="Rodriguez, Nicole - DEN" userId="edce7eb7-41d3-4b21-8d93-85b303938bcd" providerId="ADAL" clId="{B53800F5-5A40-456F-B28E-49B2E7614C20}" dt="2026-02-19T04:06:47.660" v="687" actId="962"/>
          <ac:picMkLst>
            <pc:docMk/>
            <pc:sldMk cId="0" sldId="105312"/>
            <ac:picMk id="100" creationId="{00000000-0000-0000-0000-000000000000}"/>
          </ac:picMkLst>
        </pc:picChg>
      </pc:sldChg>
      <pc:sldChg chg="addSp delSp modSp add mod">
        <pc:chgData name="Rodriguez, Nicole - DEN" userId="edce7eb7-41d3-4b21-8d93-85b303938bcd" providerId="ADAL" clId="{B53800F5-5A40-456F-B28E-49B2E7614C20}" dt="2026-02-25T13:41:12.803" v="1198" actId="962"/>
        <pc:sldMkLst>
          <pc:docMk/>
          <pc:sldMk cId="0" sldId="105313"/>
        </pc:sldMkLst>
        <pc:spChg chg="mod">
          <ac:chgData name="Rodriguez, Nicole - DEN" userId="edce7eb7-41d3-4b21-8d93-85b303938bcd" providerId="ADAL" clId="{B53800F5-5A40-456F-B28E-49B2E7614C20}" dt="2026-02-25T13:41:12.803" v="1198" actId="962"/>
          <ac:spMkLst>
            <pc:docMk/>
            <pc:sldMk cId="0" sldId="105313"/>
            <ac:spMk id="5" creationId="{00000000-0000-0000-0000-000000000000}"/>
          </ac:spMkLst>
        </pc:spChg>
        <pc:spChg chg="mod">
          <ac:chgData name="Rodriguez, Nicole - DEN" userId="edce7eb7-41d3-4b21-8d93-85b303938bcd" providerId="ADAL" clId="{B53800F5-5A40-456F-B28E-49B2E7614C20}" dt="2026-02-25T13:41:12.429" v="1197" actId="962"/>
          <ac:spMkLst>
            <pc:docMk/>
            <pc:sldMk cId="0" sldId="105313"/>
            <ac:spMk id="6" creationId="{00000000-0000-0000-0000-000000000000}"/>
          </ac:spMkLst>
        </pc:spChg>
        <pc:spChg chg="mod">
          <ac:chgData name="Rodriguez, Nicole - DEN" userId="edce7eb7-41d3-4b21-8d93-85b303938bcd" providerId="ADAL" clId="{B53800F5-5A40-456F-B28E-49B2E7614C20}" dt="2026-02-25T13:41:11.999" v="1196" actId="962"/>
          <ac:spMkLst>
            <pc:docMk/>
            <pc:sldMk cId="0" sldId="105313"/>
            <ac:spMk id="7" creationId="{00000000-0000-0000-0000-000000000000}"/>
          </ac:spMkLst>
        </pc:spChg>
        <pc:spChg chg="mod">
          <ac:chgData name="Rodriguez, Nicole - DEN" userId="edce7eb7-41d3-4b21-8d93-85b303938bcd" providerId="ADAL" clId="{B53800F5-5A40-456F-B28E-49B2E7614C20}" dt="2026-02-25T13:41:11.428" v="1195" actId="962"/>
          <ac:spMkLst>
            <pc:docMk/>
            <pc:sldMk cId="0" sldId="105313"/>
            <ac:spMk id="8" creationId="{00000000-0000-0000-0000-000000000000}"/>
          </ac:spMkLst>
        </pc:spChg>
        <pc:spChg chg="ord">
          <ac:chgData name="Rodriguez, Nicole - DEN" userId="edce7eb7-41d3-4b21-8d93-85b303938bcd" providerId="ADAL" clId="{B53800F5-5A40-456F-B28E-49B2E7614C20}" dt="2026-02-25T13:40:29.916" v="1189" actId="13244"/>
          <ac:spMkLst>
            <pc:docMk/>
            <pc:sldMk cId="0" sldId="105313"/>
            <ac:spMk id="11" creationId="{8EC40B7B-490A-5143-0406-92AED957B3FE}"/>
          </ac:spMkLst>
        </pc:spChg>
        <pc:grpChg chg="mod ord">
          <ac:chgData name="Rodriguez, Nicole - DEN" userId="edce7eb7-41d3-4b21-8d93-85b303938bcd" providerId="ADAL" clId="{B53800F5-5A40-456F-B28E-49B2E7614C20}" dt="2026-02-25T13:40:32.030" v="1190" actId="13244"/>
          <ac:grpSpMkLst>
            <pc:docMk/>
            <pc:sldMk cId="0" sldId="105313"/>
            <ac:grpSpMk id="2" creationId="{00000000-0000-0000-0000-000000000000}"/>
          </ac:grpSpMkLst>
        </pc:grpChg>
        <pc:picChg chg="mod">
          <ac:chgData name="Rodriguez, Nicole - DEN" userId="edce7eb7-41d3-4b21-8d93-85b303938bcd" providerId="ADAL" clId="{B53800F5-5A40-456F-B28E-49B2E7614C20}" dt="2026-02-19T04:12:59.143" v="890" actId="1076"/>
          <ac:picMkLst>
            <pc:docMk/>
            <pc:sldMk cId="0" sldId="105313"/>
            <ac:picMk id="10" creationId="{00000000-0000-0000-0000-000000000000}"/>
          </ac:picMkLst>
        </pc:picChg>
      </pc:sldChg>
      <pc:sldChg chg="addSp modSp add mod">
        <pc:chgData name="Rodriguez, Nicole - DEN" userId="edce7eb7-41d3-4b21-8d93-85b303938bcd" providerId="ADAL" clId="{B53800F5-5A40-456F-B28E-49B2E7614C20}" dt="2026-02-19T04:14:20.834" v="975" actId="20577"/>
        <pc:sldMkLst>
          <pc:docMk/>
          <pc:sldMk cId="0" sldId="105314"/>
        </pc:sldMkLst>
        <pc:spChg chg="add mod">
          <ac:chgData name="Rodriguez, Nicole - DEN" userId="edce7eb7-41d3-4b21-8d93-85b303938bcd" providerId="ADAL" clId="{B53800F5-5A40-456F-B28E-49B2E7614C20}" dt="2026-02-19T04:14:20.834" v="975" actId="20577"/>
          <ac:spMkLst>
            <pc:docMk/>
            <pc:sldMk cId="0" sldId="105314"/>
            <ac:spMk id="3" creationId="{24AA98E7-363F-334D-4CA7-29060D852E2A}"/>
          </ac:spMkLst>
        </pc:spChg>
        <pc:picChg chg="mod">
          <ac:chgData name="Rodriguez, Nicole - DEN" userId="edce7eb7-41d3-4b21-8d93-85b303938bcd" providerId="ADAL" clId="{B53800F5-5A40-456F-B28E-49B2E7614C20}" dt="2026-02-19T04:08:54.498" v="726" actId="962"/>
          <ac:picMkLst>
            <pc:docMk/>
            <pc:sldMk cId="0" sldId="105314"/>
            <ac:picMk id="2" creationId="{63213F1C-CB45-8B3E-A225-DFAC1B3E5FF4}"/>
          </ac:picMkLst>
        </pc:picChg>
      </pc:sldChg>
      <pc:sldChg chg="modSp add mod">
        <pc:chgData name="Rodriguez, Nicole - DEN" userId="edce7eb7-41d3-4b21-8d93-85b303938bcd" providerId="ADAL" clId="{B53800F5-5A40-456F-B28E-49B2E7614C20}" dt="2026-02-25T13:39:57.251" v="1184" actId="13244"/>
        <pc:sldMkLst>
          <pc:docMk/>
          <pc:sldMk cId="4287069345" sldId="105315"/>
        </pc:sldMkLst>
        <pc:spChg chg="mod">
          <ac:chgData name="Rodriguez, Nicole - DEN" userId="edce7eb7-41d3-4b21-8d93-85b303938bcd" providerId="ADAL" clId="{B53800F5-5A40-456F-B28E-49B2E7614C20}" dt="2026-02-19T04:14:26.493" v="976" actId="33553"/>
          <ac:spMkLst>
            <pc:docMk/>
            <pc:sldMk cId="4287069345" sldId="105315"/>
            <ac:spMk id="4" creationId="{94944BBE-FBA3-6583-9840-F5F1712D5E99}"/>
          </ac:spMkLst>
        </pc:spChg>
        <pc:spChg chg="mod">
          <ac:chgData name="Rodriguez, Nicole - DEN" userId="edce7eb7-41d3-4b21-8d93-85b303938bcd" providerId="ADAL" clId="{B53800F5-5A40-456F-B28E-49B2E7614C20}" dt="2026-02-19T04:09:28.368" v="732" actId="962"/>
          <ac:spMkLst>
            <pc:docMk/>
            <pc:sldMk cId="4287069345" sldId="105315"/>
            <ac:spMk id="5" creationId="{A9B00FE9-1A14-380B-4E2B-32988F6FEB56}"/>
          </ac:spMkLst>
        </pc:spChg>
        <pc:spChg chg="ord">
          <ac:chgData name="Rodriguez, Nicole - DEN" userId="edce7eb7-41d3-4b21-8d93-85b303938bcd" providerId="ADAL" clId="{B53800F5-5A40-456F-B28E-49B2E7614C20}" dt="2026-02-25T13:39:57.251" v="1184" actId="13244"/>
          <ac:spMkLst>
            <pc:docMk/>
            <pc:sldMk cId="4287069345" sldId="105315"/>
            <ac:spMk id="8" creationId="{81552231-09B3-DBDB-B3FF-7E1C76F4AD9D}"/>
          </ac:spMkLst>
        </pc:spChg>
        <pc:picChg chg="mod">
          <ac:chgData name="Rodriguez, Nicole - DEN" userId="edce7eb7-41d3-4b21-8d93-85b303938bcd" providerId="ADAL" clId="{B53800F5-5A40-456F-B28E-49B2E7614C20}" dt="2026-02-19T04:09:26.485" v="731" actId="962"/>
          <ac:picMkLst>
            <pc:docMk/>
            <pc:sldMk cId="4287069345" sldId="105315"/>
            <ac:picMk id="3" creationId="{63988226-B2EB-CB2D-5DA5-1A65B236105B}"/>
          </ac:picMkLst>
        </pc:picChg>
        <pc:picChg chg="mod">
          <ac:chgData name="Rodriguez, Nicole - DEN" userId="edce7eb7-41d3-4b21-8d93-85b303938bcd" providerId="ADAL" clId="{B53800F5-5A40-456F-B28E-49B2E7614C20}" dt="2026-02-25T13:39:45.528" v="1182" actId="962"/>
          <ac:picMkLst>
            <pc:docMk/>
            <pc:sldMk cId="4287069345" sldId="105315"/>
            <ac:picMk id="9" creationId="{0D5E3812-2E94-DDF0-BF09-361FF3E2CE13}"/>
          </ac:picMkLst>
        </pc:picChg>
        <pc:picChg chg="mod">
          <ac:chgData name="Rodriguez, Nicole - DEN" userId="edce7eb7-41d3-4b21-8d93-85b303938bcd" providerId="ADAL" clId="{B53800F5-5A40-456F-B28E-49B2E7614C20}" dt="2026-02-25T13:39:55.447" v="1183" actId="962"/>
          <ac:picMkLst>
            <pc:docMk/>
            <pc:sldMk cId="4287069345" sldId="105315"/>
            <ac:picMk id="10" creationId="{19874985-1293-F341-DE91-F858974E4B17}"/>
          </ac:picMkLst>
        </pc:picChg>
      </pc:sldChg>
      <pc:sldChg chg="modSp add mod">
        <pc:chgData name="Rodriguez, Nicole - DEN" userId="edce7eb7-41d3-4b21-8d93-85b303938bcd" providerId="ADAL" clId="{B53800F5-5A40-456F-B28E-49B2E7614C20}" dt="2026-02-25T13:46:24.515" v="1288" actId="20577"/>
        <pc:sldMkLst>
          <pc:docMk/>
          <pc:sldMk cId="4175000079" sldId="105316"/>
        </pc:sldMkLst>
        <pc:spChg chg="mod">
          <ac:chgData name="Rodriguez, Nicole - DEN" userId="edce7eb7-41d3-4b21-8d93-85b303938bcd" providerId="ADAL" clId="{B53800F5-5A40-456F-B28E-49B2E7614C20}" dt="2026-02-19T04:10:01.902" v="738" actId="962"/>
          <ac:spMkLst>
            <pc:docMk/>
            <pc:sldMk cId="4175000079" sldId="105316"/>
            <ac:spMk id="5" creationId="{A9B00FE9-1A14-380B-4E2B-32988F6FEB56}"/>
          </ac:spMkLst>
        </pc:spChg>
        <pc:spChg chg="mod">
          <ac:chgData name="Rodriguez, Nicole - DEN" userId="edce7eb7-41d3-4b21-8d93-85b303938bcd" providerId="ADAL" clId="{B53800F5-5A40-456F-B28E-49B2E7614C20}" dt="2026-02-25T13:40:08.711" v="1185" actId="962"/>
          <ac:spMkLst>
            <pc:docMk/>
            <pc:sldMk cId="4175000079" sldId="105316"/>
            <ac:spMk id="6" creationId="{C3D89A5C-390A-624C-3A25-BF365EC3538D}"/>
          </ac:spMkLst>
        </pc:spChg>
        <pc:spChg chg="mod">
          <ac:chgData name="Rodriguez, Nicole - DEN" userId="edce7eb7-41d3-4b21-8d93-85b303938bcd" providerId="ADAL" clId="{B53800F5-5A40-456F-B28E-49B2E7614C20}" dt="2026-02-25T13:41:22.627" v="1204" actId="962"/>
          <ac:spMkLst>
            <pc:docMk/>
            <pc:sldMk cId="4175000079" sldId="105316"/>
            <ac:spMk id="7" creationId="{53A4940A-3E5D-6427-1EE7-D51ACDE3F7DF}"/>
          </ac:spMkLst>
        </pc:spChg>
        <pc:spChg chg="mod ord">
          <ac:chgData name="Rodriguez, Nicole - DEN" userId="edce7eb7-41d3-4b21-8d93-85b303938bcd" providerId="ADAL" clId="{B53800F5-5A40-456F-B28E-49B2E7614C20}" dt="2026-02-25T13:46:24.515" v="1288" actId="20577"/>
          <ac:spMkLst>
            <pc:docMk/>
            <pc:sldMk cId="4175000079" sldId="105316"/>
            <ac:spMk id="10" creationId="{5DACBF11-EA41-A5D4-8703-A334A0CBF324}"/>
          </ac:spMkLst>
        </pc:spChg>
        <pc:spChg chg="mod">
          <ac:chgData name="Rodriguez, Nicole - DEN" userId="edce7eb7-41d3-4b21-8d93-85b303938bcd" providerId="ADAL" clId="{B53800F5-5A40-456F-B28E-49B2E7614C20}" dt="2026-02-25T13:41:19.406" v="1201" actId="962"/>
          <ac:spMkLst>
            <pc:docMk/>
            <pc:sldMk cId="4175000079" sldId="105316"/>
            <ac:spMk id="13" creationId="{CF32486D-0752-1CF6-C86B-49864ACF0AA4}"/>
          </ac:spMkLst>
        </pc:spChg>
        <pc:graphicFrameChg chg="mod">
          <ac:chgData name="Rodriguez, Nicole - DEN" userId="edce7eb7-41d3-4b21-8d93-85b303938bcd" providerId="ADAL" clId="{B53800F5-5A40-456F-B28E-49B2E7614C20}" dt="2026-02-25T13:41:59.128" v="1221" actId="962"/>
          <ac:graphicFrameMkLst>
            <pc:docMk/>
            <pc:sldMk cId="4175000079" sldId="105316"/>
            <ac:graphicFrameMk id="18" creationId="{C7BEB5BA-AA99-B616-C9C1-FFC3F7F8C399}"/>
          </ac:graphicFrameMkLst>
        </pc:graphicFrameChg>
        <pc:picChg chg="mod ord">
          <ac:chgData name="Rodriguez, Nicole - DEN" userId="edce7eb7-41d3-4b21-8d93-85b303938bcd" providerId="ADAL" clId="{B53800F5-5A40-456F-B28E-49B2E7614C20}" dt="2026-02-25T13:42:08.756" v="1223"/>
          <ac:picMkLst>
            <pc:docMk/>
            <pc:sldMk cId="4175000079" sldId="105316"/>
            <ac:picMk id="2" creationId="{95EA0C78-AD9D-75A8-DB6E-1D52B59FC4F9}"/>
          </ac:picMkLst>
        </pc:picChg>
        <pc:picChg chg="mod">
          <ac:chgData name="Rodriguez, Nicole - DEN" userId="edce7eb7-41d3-4b21-8d93-85b303938bcd" providerId="ADAL" clId="{B53800F5-5A40-456F-B28E-49B2E7614C20}" dt="2026-02-25T13:41:28.883" v="1207" actId="962"/>
          <ac:picMkLst>
            <pc:docMk/>
            <pc:sldMk cId="4175000079" sldId="105316"/>
            <ac:picMk id="3" creationId="{FF08BD32-BAFF-B400-FEFD-016512E3ACEA}"/>
          </ac:picMkLst>
        </pc:picChg>
      </pc:sldChg>
      <pc:sldChg chg="add">
        <pc:chgData name="Rodriguez, Nicole - DEN" userId="edce7eb7-41d3-4b21-8d93-85b303938bcd" providerId="ADAL" clId="{B53800F5-5A40-456F-B28E-49B2E7614C20}" dt="2026-02-19T03:49:56.572" v="531"/>
        <pc:sldMkLst>
          <pc:docMk/>
          <pc:sldMk cId="4019510338" sldId="105317"/>
        </pc:sldMkLst>
      </pc:sldChg>
      <pc:sldChg chg="modSp add mod">
        <pc:chgData name="Rodriguez, Nicole - DEN" userId="edce7eb7-41d3-4b21-8d93-85b303938bcd" providerId="ADAL" clId="{B53800F5-5A40-456F-B28E-49B2E7614C20}" dt="2026-02-19T04:15:47.234" v="982" actId="962"/>
        <pc:sldMkLst>
          <pc:docMk/>
          <pc:sldMk cId="4100853042" sldId="105318"/>
        </pc:sldMkLst>
        <pc:spChg chg="ord">
          <ac:chgData name="Rodriguez, Nicole - DEN" userId="edce7eb7-41d3-4b21-8d93-85b303938bcd" providerId="ADAL" clId="{B53800F5-5A40-456F-B28E-49B2E7614C20}" dt="2026-02-19T04:15:23.580" v="978" actId="13244"/>
          <ac:spMkLst>
            <pc:docMk/>
            <pc:sldMk cId="4100853042" sldId="105318"/>
            <ac:spMk id="2" creationId="{79F143B5-A7C8-AFA1-A007-2DA90BF972AA}"/>
          </ac:spMkLst>
        </pc:spChg>
        <pc:spChg chg="mod">
          <ac:chgData name="Rodriguez, Nicole - DEN" userId="edce7eb7-41d3-4b21-8d93-85b303938bcd" providerId="ADAL" clId="{B53800F5-5A40-456F-B28E-49B2E7614C20}" dt="2026-02-19T04:15:47.234" v="982" actId="962"/>
          <ac:spMkLst>
            <pc:docMk/>
            <pc:sldMk cId="4100853042" sldId="105318"/>
            <ac:spMk id="30" creationId="{A3C64462-C419-B417-CE22-5C77413BF943}"/>
          </ac:spMkLst>
        </pc:spChg>
        <pc:picChg chg="mod">
          <ac:chgData name="Rodriguez, Nicole - DEN" userId="edce7eb7-41d3-4b21-8d93-85b303938bcd" providerId="ADAL" clId="{B53800F5-5A40-456F-B28E-49B2E7614C20}" dt="2026-02-19T04:15:38.322" v="979" actId="962"/>
          <ac:picMkLst>
            <pc:docMk/>
            <pc:sldMk cId="4100853042" sldId="105318"/>
            <ac:picMk id="5" creationId="{74FBF058-133C-DB2D-BF46-73838AE7F546}"/>
          </ac:picMkLst>
        </pc:picChg>
      </pc:sldChg>
      <pc:sldChg chg="modSp add mod">
        <pc:chgData name="Rodriguez, Nicole - DEN" userId="edce7eb7-41d3-4b21-8d93-85b303938bcd" providerId="ADAL" clId="{B53800F5-5A40-456F-B28E-49B2E7614C20}" dt="2026-02-19T04:16:39.978" v="994"/>
        <pc:sldMkLst>
          <pc:docMk/>
          <pc:sldMk cId="2813909752" sldId="105319"/>
        </pc:sldMkLst>
        <pc:spChg chg="mod">
          <ac:chgData name="Rodriguez, Nicole - DEN" userId="edce7eb7-41d3-4b21-8d93-85b303938bcd" providerId="ADAL" clId="{B53800F5-5A40-456F-B28E-49B2E7614C20}" dt="2026-02-19T04:16:04.312" v="984" actId="962"/>
          <ac:spMkLst>
            <pc:docMk/>
            <pc:sldMk cId="2813909752" sldId="105319"/>
            <ac:spMk id="2" creationId="{F6763250-D1C6-9864-59AA-15C577F4E659}"/>
          </ac:spMkLst>
        </pc:spChg>
        <pc:picChg chg="mod">
          <ac:chgData name="Rodriguez, Nicole - DEN" userId="edce7eb7-41d3-4b21-8d93-85b303938bcd" providerId="ADAL" clId="{B53800F5-5A40-456F-B28E-49B2E7614C20}" dt="2026-02-19T04:16:35.104" v="990" actId="962"/>
          <ac:picMkLst>
            <pc:docMk/>
            <pc:sldMk cId="2813909752" sldId="105319"/>
            <ac:picMk id="4" creationId="{A0665196-8669-98EA-E1AC-4A738791D604}"/>
          </ac:picMkLst>
        </pc:picChg>
        <pc:picChg chg="mod ord">
          <ac:chgData name="Rodriguez, Nicole - DEN" userId="edce7eb7-41d3-4b21-8d93-85b303938bcd" providerId="ADAL" clId="{B53800F5-5A40-456F-B28E-49B2E7614C20}" dt="2026-02-19T04:16:39.978" v="994"/>
          <ac:picMkLst>
            <pc:docMk/>
            <pc:sldMk cId="2813909752" sldId="105319"/>
            <ac:picMk id="6" creationId="{61D05134-F62E-B51E-96FD-FDD4F4A8D005}"/>
          </ac:picMkLst>
        </pc:picChg>
        <pc:picChg chg="mod">
          <ac:chgData name="Rodriguez, Nicole - DEN" userId="edce7eb7-41d3-4b21-8d93-85b303938bcd" providerId="ADAL" clId="{B53800F5-5A40-456F-B28E-49B2E7614C20}" dt="2026-02-19T04:01:57.589" v="640" actId="962"/>
          <ac:picMkLst>
            <pc:docMk/>
            <pc:sldMk cId="2813909752" sldId="105319"/>
            <ac:picMk id="7" creationId="{76A08784-8D2B-226A-2C47-5D32AE7B7654}"/>
          </ac:picMkLst>
        </pc:picChg>
        <pc:picChg chg="mod">
          <ac:chgData name="Rodriguez, Nicole - DEN" userId="edce7eb7-41d3-4b21-8d93-85b303938bcd" providerId="ADAL" clId="{B53800F5-5A40-456F-B28E-49B2E7614C20}" dt="2026-02-19T04:01:58.939" v="641" actId="962"/>
          <ac:picMkLst>
            <pc:docMk/>
            <pc:sldMk cId="2813909752" sldId="105319"/>
            <ac:picMk id="13" creationId="{85335823-050A-81FD-BD47-723C447C7C1F}"/>
          </ac:picMkLst>
        </pc:picChg>
        <pc:picChg chg="mod">
          <ac:chgData name="Rodriguez, Nicole - DEN" userId="edce7eb7-41d3-4b21-8d93-85b303938bcd" providerId="ADAL" clId="{B53800F5-5A40-456F-B28E-49B2E7614C20}" dt="2026-02-19T04:01:59.624" v="642" actId="962"/>
          <ac:picMkLst>
            <pc:docMk/>
            <pc:sldMk cId="2813909752" sldId="105319"/>
            <ac:picMk id="18" creationId="{2261951D-E1A6-9D1E-B757-E5C880A97C5A}"/>
          </ac:picMkLst>
        </pc:picChg>
        <pc:picChg chg="mod">
          <ac:chgData name="Rodriguez, Nicole - DEN" userId="edce7eb7-41d3-4b21-8d93-85b303938bcd" providerId="ADAL" clId="{B53800F5-5A40-456F-B28E-49B2E7614C20}" dt="2026-02-19T04:16:14.307" v="985" actId="962"/>
          <ac:picMkLst>
            <pc:docMk/>
            <pc:sldMk cId="2813909752" sldId="105319"/>
            <ac:picMk id="1031" creationId="{62C7AC9B-EF43-A38C-F28F-03B617110A9B}"/>
          </ac:picMkLst>
        </pc:picChg>
        <pc:picChg chg="mod">
          <ac:chgData name="Rodriguez, Nicole - DEN" userId="edce7eb7-41d3-4b21-8d93-85b303938bcd" providerId="ADAL" clId="{B53800F5-5A40-456F-B28E-49B2E7614C20}" dt="2026-02-19T04:16:15.606" v="986" actId="962"/>
          <ac:picMkLst>
            <pc:docMk/>
            <pc:sldMk cId="2813909752" sldId="105319"/>
            <ac:picMk id="1032" creationId="{3EB2BAC0-794C-3B8B-6122-57BE7C28154E}"/>
          </ac:picMkLst>
        </pc:picChg>
        <pc:picChg chg="mod">
          <ac:chgData name="Rodriguez, Nicole - DEN" userId="edce7eb7-41d3-4b21-8d93-85b303938bcd" providerId="ADAL" clId="{B53800F5-5A40-456F-B28E-49B2E7614C20}" dt="2026-02-19T04:16:25.838" v="988" actId="962"/>
          <ac:picMkLst>
            <pc:docMk/>
            <pc:sldMk cId="2813909752" sldId="105319"/>
            <ac:picMk id="1036" creationId="{CF705A04-3DDA-63FF-6CD9-9D5F655024B0}"/>
          </ac:picMkLst>
        </pc:picChg>
        <pc:picChg chg="mod">
          <ac:chgData name="Rodriguez, Nicole - DEN" userId="edce7eb7-41d3-4b21-8d93-85b303938bcd" providerId="ADAL" clId="{B53800F5-5A40-456F-B28E-49B2E7614C20}" dt="2026-02-19T04:16:28.966" v="989" actId="962"/>
          <ac:picMkLst>
            <pc:docMk/>
            <pc:sldMk cId="2813909752" sldId="105319"/>
            <ac:picMk id="1038" creationId="{51250B67-F5AC-7267-2D9E-E83164569632}"/>
          </ac:picMkLst>
        </pc:picChg>
      </pc:sldChg>
      <pc:sldChg chg="addSp modSp add mod">
        <pc:chgData name="Rodriguez, Nicole - DEN" userId="edce7eb7-41d3-4b21-8d93-85b303938bcd" providerId="ADAL" clId="{B53800F5-5A40-456F-B28E-49B2E7614C20}" dt="2026-02-19T04:17:53.098" v="1002" actId="13244"/>
        <pc:sldMkLst>
          <pc:docMk/>
          <pc:sldMk cId="1852629965" sldId="105320"/>
        </pc:sldMkLst>
        <pc:spChg chg="ord">
          <ac:chgData name="Rodriguez, Nicole - DEN" userId="edce7eb7-41d3-4b21-8d93-85b303938bcd" providerId="ADAL" clId="{B53800F5-5A40-456F-B28E-49B2E7614C20}" dt="2026-02-19T04:17:53.098" v="1002" actId="13244"/>
          <ac:spMkLst>
            <pc:docMk/>
            <pc:sldMk cId="1852629965" sldId="105320"/>
            <ac:spMk id="2" creationId="{30F333A1-BD06-F5AC-EB47-E25E99733314}"/>
          </ac:spMkLst>
        </pc:spChg>
        <pc:spChg chg="add mod ord">
          <ac:chgData name="Rodriguez, Nicole - DEN" userId="edce7eb7-41d3-4b21-8d93-85b303938bcd" providerId="ADAL" clId="{B53800F5-5A40-456F-B28E-49B2E7614C20}" dt="2026-02-19T04:17:51.444" v="1001" actId="13244"/>
          <ac:spMkLst>
            <pc:docMk/>
            <pc:sldMk cId="1852629965" sldId="105320"/>
            <ac:spMk id="4" creationId="{1504695B-C051-C58C-28C6-F63D12A51EFE}"/>
          </ac:spMkLst>
        </pc:spChg>
        <pc:picChg chg="mod">
          <ac:chgData name="Rodriguez, Nicole - DEN" userId="edce7eb7-41d3-4b21-8d93-85b303938bcd" providerId="ADAL" clId="{B53800F5-5A40-456F-B28E-49B2E7614C20}" dt="2026-02-19T04:04:24.004" v="660" actId="962"/>
          <ac:picMkLst>
            <pc:docMk/>
            <pc:sldMk cId="1852629965" sldId="105320"/>
            <ac:picMk id="5" creationId="{8D991834-A2CD-2F6F-F4A8-072DCB8FE610}"/>
          </ac:picMkLst>
        </pc:picChg>
      </pc:sldChg>
      <pc:sldChg chg="addSp delSp add del setBg delDesignElem">
        <pc:chgData name="Rodriguez, Nicole - DEN" userId="edce7eb7-41d3-4b21-8d93-85b303938bcd" providerId="ADAL" clId="{B53800F5-5A40-456F-B28E-49B2E7614C20}" dt="2026-02-19T15:55:45.441" v="1059"/>
        <pc:sldMkLst>
          <pc:docMk/>
          <pc:sldMk cId="0" sldId="105321"/>
        </pc:sldMkLst>
        <pc:spChg chg="add del">
          <ac:chgData name="Rodriguez, Nicole - DEN" userId="edce7eb7-41d3-4b21-8d93-85b303938bcd" providerId="ADAL" clId="{B53800F5-5A40-456F-B28E-49B2E7614C20}" dt="2026-02-19T15:55:42.817" v="1058"/>
          <ac:spMkLst>
            <pc:docMk/>
            <pc:sldMk cId="0" sldId="105321"/>
            <ac:spMk id="8" creationId="{081EA652-8C6A-4E69-BEB9-170809474553}"/>
          </ac:spMkLst>
        </pc:spChg>
        <pc:spChg chg="add del">
          <ac:chgData name="Rodriguez, Nicole - DEN" userId="edce7eb7-41d3-4b21-8d93-85b303938bcd" providerId="ADAL" clId="{B53800F5-5A40-456F-B28E-49B2E7614C20}" dt="2026-02-19T15:55:42.817" v="1058"/>
          <ac:spMkLst>
            <pc:docMk/>
            <pc:sldMk cId="0" sldId="105321"/>
            <ac:spMk id="10" creationId="{5298780A-33B9-4EA2-8F67-DE68AD62841B}"/>
          </ac:spMkLst>
        </pc:spChg>
        <pc:spChg chg="add del">
          <ac:chgData name="Rodriguez, Nicole - DEN" userId="edce7eb7-41d3-4b21-8d93-85b303938bcd" providerId="ADAL" clId="{B53800F5-5A40-456F-B28E-49B2E7614C20}" dt="2026-02-19T15:55:42.817" v="1058"/>
          <ac:spMkLst>
            <pc:docMk/>
            <pc:sldMk cId="0" sldId="105321"/>
            <ac:spMk id="12" creationId="{7F488E8B-4E1E-4402-8935-D4E6C02615C7}"/>
          </ac:spMkLst>
        </pc:spChg>
      </pc:sldChg>
      <pc:sldChg chg="addSp delSp modSp add del mod setBg delDesignElem">
        <pc:chgData name="Rodriguez, Nicole - DEN" userId="edce7eb7-41d3-4b21-8d93-85b303938bcd" providerId="ADAL" clId="{B53800F5-5A40-456F-B28E-49B2E7614C20}" dt="2026-02-25T13:21:55.083" v="1156"/>
        <pc:sldMkLst>
          <pc:docMk/>
          <pc:sldMk cId="0" sldId="105322"/>
        </pc:sldMkLst>
        <pc:spChg chg="ord">
          <ac:chgData name="Rodriguez, Nicole - DEN" userId="edce7eb7-41d3-4b21-8d93-85b303938bcd" providerId="ADAL" clId="{B53800F5-5A40-456F-B28E-49B2E7614C20}" dt="2026-02-25T13:21:36.829" v="1151" actId="13244"/>
          <ac:spMkLst>
            <pc:docMk/>
            <pc:sldMk cId="0" sldId="105322"/>
            <ac:spMk id="2" creationId="{00000000-0000-0000-0000-000000000000}"/>
          </ac:spMkLst>
        </pc:spChg>
        <pc:spChg chg="mod ord">
          <ac:chgData name="Rodriguez, Nicole - DEN" userId="edce7eb7-41d3-4b21-8d93-85b303938bcd" providerId="ADAL" clId="{B53800F5-5A40-456F-B28E-49B2E7614C20}" dt="2026-02-25T13:21:48.016" v="1153" actId="962"/>
          <ac:spMkLst>
            <pc:docMk/>
            <pc:sldMk cId="0" sldId="105322"/>
            <ac:spMk id="3" creationId="{00000000-0000-0000-0000-000000000000}"/>
          </ac:spMkLst>
        </pc:spChg>
        <pc:spChg chg="mod">
          <ac:chgData name="Rodriguez, Nicole - DEN" userId="edce7eb7-41d3-4b21-8d93-85b303938bcd" providerId="ADAL" clId="{B53800F5-5A40-456F-B28E-49B2E7614C20}" dt="2026-02-25T13:21:23.266" v="1144" actId="962"/>
          <ac:spMkLst>
            <pc:docMk/>
            <pc:sldMk cId="0" sldId="105322"/>
            <ac:spMk id="9" creationId="{5D1D362D-6538-E478-60A6-9D494C3784E1}"/>
          </ac:spMkLst>
        </pc:spChg>
        <pc:spChg chg="add del">
          <ac:chgData name="Rodriguez, Nicole - DEN" userId="edce7eb7-41d3-4b21-8d93-85b303938bcd" providerId="ADAL" clId="{B53800F5-5A40-456F-B28E-49B2E7614C20}" dt="2026-02-19T15:55:42.817" v="1058"/>
          <ac:spMkLst>
            <pc:docMk/>
            <pc:sldMk cId="0" sldId="105322"/>
            <ac:spMk id="23" creationId="{9D25F302-27C5-414F-97F8-6EA0A6C028BA}"/>
          </ac:spMkLst>
        </pc:spChg>
        <pc:spChg chg="add del">
          <ac:chgData name="Rodriguez, Nicole - DEN" userId="edce7eb7-41d3-4b21-8d93-85b303938bcd" providerId="ADAL" clId="{B53800F5-5A40-456F-B28E-49B2E7614C20}" dt="2026-02-19T15:55:42.817" v="1058"/>
          <ac:spMkLst>
            <pc:docMk/>
            <pc:sldMk cId="0" sldId="105322"/>
            <ac:spMk id="24" creationId="{830A36F8-48C2-4842-A87B-8CE8DF4E7FD2}"/>
          </ac:spMkLst>
        </pc:spChg>
        <pc:spChg chg="add del">
          <ac:chgData name="Rodriguez, Nicole - DEN" userId="edce7eb7-41d3-4b21-8d93-85b303938bcd" providerId="ADAL" clId="{B53800F5-5A40-456F-B28E-49B2E7614C20}" dt="2026-02-19T15:55:42.817" v="1058"/>
          <ac:spMkLst>
            <pc:docMk/>
            <pc:sldMk cId="0" sldId="105322"/>
            <ac:spMk id="25" creationId="{8F451A30-466B-4996-9BA5-CD6ABCC6D558}"/>
          </ac:spMkLst>
        </pc:spChg>
        <pc:picChg chg="mod ord">
          <ac:chgData name="Rodriguez, Nicole - DEN" userId="edce7eb7-41d3-4b21-8d93-85b303938bcd" providerId="ADAL" clId="{B53800F5-5A40-456F-B28E-49B2E7614C20}" dt="2026-02-25T13:21:18.003" v="1141" actId="962"/>
          <ac:picMkLst>
            <pc:docMk/>
            <pc:sldMk cId="0" sldId="105322"/>
            <ac:picMk id="5" creationId="{EFB6485C-1951-D668-4103-6E937DAB001E}"/>
          </ac:picMkLst>
        </pc:picChg>
        <pc:picChg chg="mod ord">
          <ac:chgData name="Rodriguez, Nicole - DEN" userId="edce7eb7-41d3-4b21-8d93-85b303938bcd" providerId="ADAL" clId="{B53800F5-5A40-456F-B28E-49B2E7614C20}" dt="2026-02-25T13:21:55.083" v="1156"/>
          <ac:picMkLst>
            <pc:docMk/>
            <pc:sldMk cId="0" sldId="105322"/>
            <ac:picMk id="7" creationId="{9C3B7FA2-3D63-2F23-225F-4AA69E51281C}"/>
          </ac:picMkLst>
        </pc:picChg>
      </pc:sldChg>
      <pc:sldMasterChg chg="delSldLayout">
        <pc:chgData name="Rodriguez, Nicole - DEN" userId="edce7eb7-41d3-4b21-8d93-85b303938bcd" providerId="ADAL" clId="{B53800F5-5A40-456F-B28E-49B2E7614C20}" dt="2026-02-19T03:50:12.623" v="532" actId="2696"/>
        <pc:sldMasterMkLst>
          <pc:docMk/>
          <pc:sldMasterMk cId="3129539724" sldId="2147483686"/>
        </pc:sldMasterMkLst>
      </pc:sldMasterChg>
    </pc:docChg>
  </pc:docChgLst>
  <pc:docChgLst>
    <pc:chgData name="Borjas, Rafael - DEN" userId="S::rafael.borjas@flydenver.com::d8e3109a-27ab-457e-863e-326bd97b8b7f" providerId="AD" clId="Web-{A4A25610-EC1B-9AB0-B973-3CEB81F63C02}"/>
    <pc:docChg chg="delSld">
      <pc:chgData name="Borjas, Rafael - DEN" userId="S::rafael.borjas@flydenver.com::d8e3109a-27ab-457e-863e-326bd97b8b7f" providerId="AD" clId="Web-{A4A25610-EC1B-9AB0-B973-3CEB81F63C02}" dt="2026-02-10T16:06:38.792" v="0"/>
      <pc:docMkLst>
        <pc:docMk/>
      </pc:docMkLst>
    </pc:docChg>
  </pc:docChgLst>
  <pc:docChgLst>
    <pc:chgData name="Borjas, Rafael - DEN" userId="d8e3109a-27ab-457e-863e-326bd97b8b7f" providerId="ADAL" clId="{B9569293-205C-4E47-A37B-3457EF1D6CB3}"/>
    <pc:docChg chg="addSld delSld modSld">
      <pc:chgData name="Borjas, Rafael - DEN" userId="d8e3109a-27ab-457e-863e-326bd97b8b7f" providerId="ADAL" clId="{B9569293-205C-4E47-A37B-3457EF1D6CB3}" dt="2026-02-10T16:08:25.369" v="1"/>
      <pc:docMkLst>
        <pc:docMk/>
      </pc:docMkLst>
      <pc:sldChg chg="add del">
        <pc:chgData name="Borjas, Rafael - DEN" userId="d8e3109a-27ab-457e-863e-326bd97b8b7f" providerId="ADAL" clId="{B9569293-205C-4E47-A37B-3457EF1D6CB3}" dt="2026-02-10T16:08:25.369" v="1"/>
        <pc:sldMkLst>
          <pc:docMk/>
          <pc:sldMk cId="1363623318" sldId="11137"/>
        </pc:sldMkLst>
      </pc:sldChg>
    </pc:docChg>
  </pc:docChgLst>
  <pc:docChgLst>
    <pc:chgData name="Yu, John - DEN" userId="S::john.yu@flydenver.com::d0a1d86b-caea-4baa-bf77-fa07bccce569" providerId="AD" clId="Web-{C2389C0C-B9F0-FB21-075A-3B17B4C69B42}"/>
    <pc:docChg chg="modSld">
      <pc:chgData name="Yu, John - DEN" userId="S::john.yu@flydenver.com::d0a1d86b-caea-4baa-bf77-fa07bccce569" providerId="AD" clId="Web-{C2389C0C-B9F0-FB21-075A-3B17B4C69B42}" dt="2026-02-02T20:48:58.620" v="1" actId="688"/>
      <pc:docMkLst>
        <pc:docMk/>
      </pc:docMkLst>
    </pc:docChg>
  </pc:docChgLst>
  <pc:docChgLst>
    <pc:chgData name="Rodriguez, Nicole - DEN" userId="S::nicole.rodriguez@flydenver.com::edce7eb7-41d3-4b21-8d93-85b303938bcd" providerId="AD" clId="Web-{0B6DE895-A28F-0EAD-709C-561D5622D3A8}"/>
    <pc:docChg chg="modSld">
      <pc:chgData name="Rodriguez, Nicole - DEN" userId="S::nicole.rodriguez@flydenver.com::edce7eb7-41d3-4b21-8d93-85b303938bcd" providerId="AD" clId="Web-{0B6DE895-A28F-0EAD-709C-561D5622D3A8}" dt="2026-02-06T22:06:51.745" v="10" actId="20577"/>
      <pc:docMkLst>
        <pc:docMk/>
      </pc:docMkLst>
    </pc:docChg>
  </pc:docChgLst>
  <pc:docChgLst>
    <pc:chgData name="Schumacher, Krystal - DEN Contingent Worker" userId="S::krystal.schumacher@flydenver.com::5a2aed4f-c783-4300-812c-c6c875aef4ce" providerId="AD" clId="Web-{1711E727-A2D1-A875-F465-5E39705AD5F9}"/>
    <pc:docChg chg="addSld modSld">
      <pc:chgData name="Schumacher, Krystal - DEN Contingent Worker" userId="S::krystal.schumacher@flydenver.com::5a2aed4f-c783-4300-812c-c6c875aef4ce" providerId="AD" clId="Web-{1711E727-A2D1-A875-F465-5E39705AD5F9}" dt="2026-02-06T07:12:05.115" v="11" actId="14100"/>
      <pc:docMkLst>
        <pc:docMk/>
      </pc:docMkLst>
    </pc:docChg>
  </pc:docChgLst>
  <pc:docChgLst>
    <pc:chgData name="Mondragon, Desiree - DEN" userId="S::desiree.mondragon@flydenver.com::cddb16d0-b6f9-4161-a1a6-91a003280c7c" providerId="AD" clId="Web-{A8F08375-E65F-7A88-BDD6-74F4DDFC8502}"/>
    <pc:docChg chg="modSld">
      <pc:chgData name="Mondragon, Desiree - DEN" userId="S::desiree.mondragon@flydenver.com::cddb16d0-b6f9-4161-a1a6-91a003280c7c" providerId="AD" clId="Web-{A8F08375-E65F-7A88-BDD6-74F4DDFC8502}" dt="2026-02-18T19:53:25.589" v="1" actId="1076"/>
      <pc:docMkLst>
        <pc:docMk/>
      </pc:docMkLst>
    </pc:docChg>
  </pc:docChgLst>
  <pc:docChgLst>
    <pc:chgData name="James, Cara - DEN" userId="S::cara.james@flydenver.com::1956f4b0-7e1b-43a2-af8b-59722a874e74" providerId="AD" clId="Web-{95C71968-7560-8EF7-92E7-D5E10AA9E635}"/>
    <pc:docChg chg="modSld">
      <pc:chgData name="James, Cara - DEN" userId="S::cara.james@flydenver.com::1956f4b0-7e1b-43a2-af8b-59722a874e74" providerId="AD" clId="Web-{95C71968-7560-8EF7-92E7-D5E10AA9E635}" dt="2026-02-06T22:10:26.485" v="3" actId="20577"/>
      <pc:docMkLst>
        <pc:docMk/>
      </pc:docMkLst>
    </pc:docChg>
  </pc:docChgLst>
  <pc:docChgLst>
    <pc:chgData name="Mondragon, Desiree - DEN" userId="cddb16d0-b6f9-4161-a1a6-91a003280c7c" providerId="ADAL" clId="{6F7A62D1-CF64-444F-9356-DF049AA0DC5D}"/>
    <pc:docChg chg="undo custSel addSld delSld modSld">
      <pc:chgData name="Mondragon, Desiree - DEN" userId="cddb16d0-b6f9-4161-a1a6-91a003280c7c" providerId="ADAL" clId="{6F7A62D1-CF64-444F-9356-DF049AA0DC5D}" dt="2026-02-19T18:22:02.214" v="488"/>
      <pc:docMkLst>
        <pc:docMk/>
      </pc:docMkLst>
      <pc:sldChg chg="modSp mod">
        <pc:chgData name="Mondragon, Desiree - DEN" userId="cddb16d0-b6f9-4161-a1a6-91a003280c7c" providerId="ADAL" clId="{6F7A62D1-CF64-444F-9356-DF049AA0DC5D}" dt="2026-02-11T19:06:01.075" v="95" actId="20577"/>
        <pc:sldMkLst>
          <pc:docMk/>
          <pc:sldMk cId="1890452430" sldId="11112"/>
        </pc:sldMkLst>
        <pc:spChg chg="mod">
          <ac:chgData name="Mondragon, Desiree - DEN" userId="cddb16d0-b6f9-4161-a1a6-91a003280c7c" providerId="ADAL" clId="{6F7A62D1-CF64-444F-9356-DF049AA0DC5D}" dt="2026-02-11T19:06:01.075" v="95" actId="20577"/>
          <ac:spMkLst>
            <pc:docMk/>
            <pc:sldMk cId="1890452430" sldId="11112"/>
            <ac:spMk id="8" creationId="{D5AE1A90-9B8F-832E-D55F-CD23D1E8F277}"/>
          </ac:spMkLst>
        </pc:spChg>
      </pc:sldChg>
      <pc:sldChg chg="delSp modSp mod">
        <pc:chgData name="Mondragon, Desiree - DEN" userId="cddb16d0-b6f9-4161-a1a6-91a003280c7c" providerId="ADAL" clId="{6F7A62D1-CF64-444F-9356-DF049AA0DC5D}" dt="2026-02-11T19:06:15.432" v="134" actId="6549"/>
        <pc:sldMkLst>
          <pc:docMk/>
          <pc:sldMk cId="735330980" sldId="11113"/>
        </pc:sldMkLst>
        <pc:spChg chg="mod">
          <ac:chgData name="Mondragon, Desiree - DEN" userId="cddb16d0-b6f9-4161-a1a6-91a003280c7c" providerId="ADAL" clId="{6F7A62D1-CF64-444F-9356-DF049AA0DC5D}" dt="2026-02-11T19:06:15.432" v="134" actId="6549"/>
          <ac:spMkLst>
            <pc:docMk/>
            <pc:sldMk cId="735330980" sldId="11113"/>
            <ac:spMk id="12" creationId="{F3A340E0-1503-4007-DE5B-398218D4AA5D}"/>
          </ac:spMkLst>
        </pc:spChg>
      </pc:sldChg>
      <pc:sldChg chg="add">
        <pc:chgData name="Mondragon, Desiree - DEN" userId="cddb16d0-b6f9-4161-a1a6-91a003280c7c" providerId="ADAL" clId="{6F7A62D1-CF64-444F-9356-DF049AA0DC5D}" dt="2026-02-11T19:05:09.492" v="3"/>
        <pc:sldMkLst>
          <pc:docMk/>
          <pc:sldMk cId="1363623318" sldId="11137"/>
        </pc:sldMkLst>
      </pc:sldChg>
      <pc:sldChg chg="modSp mod modNotesTx">
        <pc:chgData name="Mondragon, Desiree - DEN" userId="cddb16d0-b6f9-4161-a1a6-91a003280c7c" providerId="ADAL" clId="{6F7A62D1-CF64-444F-9356-DF049AA0DC5D}" dt="2026-02-11T19:05:49.524" v="72" actId="20577"/>
        <pc:sldMkLst>
          <pc:docMk/>
          <pc:sldMk cId="170341230" sldId="11200"/>
        </pc:sldMkLst>
        <pc:spChg chg="mod">
          <ac:chgData name="Mondragon, Desiree - DEN" userId="cddb16d0-b6f9-4161-a1a6-91a003280c7c" providerId="ADAL" clId="{6F7A62D1-CF64-444F-9356-DF049AA0DC5D}" dt="2026-02-11T19:05:30.235" v="25" actId="20577"/>
          <ac:spMkLst>
            <pc:docMk/>
            <pc:sldMk cId="170341230" sldId="11200"/>
            <ac:spMk id="2" creationId="{5CF596FF-602A-92B7-11D4-E6638E367E24}"/>
          </ac:spMkLst>
        </pc:spChg>
        <pc:spChg chg="mod">
          <ac:chgData name="Mondragon, Desiree - DEN" userId="cddb16d0-b6f9-4161-a1a6-91a003280c7c" providerId="ADAL" clId="{6F7A62D1-CF64-444F-9356-DF049AA0DC5D}" dt="2026-02-11T19:05:25.837" v="18" actId="20577"/>
          <ac:spMkLst>
            <pc:docMk/>
            <pc:sldMk cId="170341230" sldId="11200"/>
            <ac:spMk id="3" creationId="{2482CAAC-5511-40A6-FFB6-EBEF3926B130}"/>
          </ac:spMkLst>
        </pc:spChg>
      </pc:sldChg>
      <pc:sldChg chg="modSp mod">
        <pc:chgData name="Mondragon, Desiree - DEN" userId="cddb16d0-b6f9-4161-a1a6-91a003280c7c" providerId="ADAL" clId="{6F7A62D1-CF64-444F-9356-DF049AA0DC5D}" dt="2026-02-11T19:07:42.031" v="262" actId="20577"/>
        <pc:sldMkLst>
          <pc:docMk/>
          <pc:sldMk cId="3513850668" sldId="11237"/>
        </pc:sldMkLst>
        <pc:spChg chg="mod">
          <ac:chgData name="Mondragon, Desiree - DEN" userId="cddb16d0-b6f9-4161-a1a6-91a003280c7c" providerId="ADAL" clId="{6F7A62D1-CF64-444F-9356-DF049AA0DC5D}" dt="2026-02-11T19:07:42.031" v="262" actId="20577"/>
          <ac:spMkLst>
            <pc:docMk/>
            <pc:sldMk cId="3513850668" sldId="11237"/>
            <ac:spMk id="5" creationId="{AFE13467-AD9E-214E-2D05-4C9C0E5889B3}"/>
          </ac:spMkLst>
        </pc:spChg>
        <pc:spChg chg="mod">
          <ac:chgData name="Mondragon, Desiree - DEN" userId="cddb16d0-b6f9-4161-a1a6-91a003280c7c" providerId="ADAL" clId="{6F7A62D1-CF64-444F-9356-DF049AA0DC5D}" dt="2026-02-11T19:07:12.337" v="187" actId="20577"/>
          <ac:spMkLst>
            <pc:docMk/>
            <pc:sldMk cId="3513850668" sldId="11237"/>
            <ac:spMk id="10" creationId="{90003090-4EA3-A38E-7DF8-853A56FC6CCD}"/>
          </ac:spMkLst>
        </pc:spChg>
      </pc:sldChg>
      <pc:sldChg chg="delSp modSp mod">
        <pc:chgData name="Mondragon, Desiree - DEN" userId="cddb16d0-b6f9-4161-a1a6-91a003280c7c" providerId="ADAL" clId="{6F7A62D1-CF64-444F-9356-DF049AA0DC5D}" dt="2026-02-19T18:22:02.214" v="488"/>
        <pc:sldMkLst>
          <pc:docMk/>
          <pc:sldMk cId="2923033860" sldId="104948"/>
        </pc:sldMkLst>
        <pc:graphicFrameChg chg="mod modGraphic">
          <ac:chgData name="Mondragon, Desiree - DEN" userId="cddb16d0-b6f9-4161-a1a6-91a003280c7c" providerId="ADAL" clId="{6F7A62D1-CF64-444F-9356-DF049AA0DC5D}" dt="2026-02-19T18:22:02.214" v="488"/>
          <ac:graphicFrameMkLst>
            <pc:docMk/>
            <pc:sldMk cId="2923033860" sldId="104948"/>
            <ac:graphicFrameMk id="3" creationId="{638EE637-FD85-7FF1-7550-33F4B2EAE905}"/>
          </ac:graphicFrameMkLst>
        </pc:graphicFrameChg>
        <pc:picChg chg="mod ord modCrop">
          <ac:chgData name="Mondragon, Desiree - DEN" userId="cddb16d0-b6f9-4161-a1a6-91a003280c7c" providerId="ADAL" clId="{6F7A62D1-CF64-444F-9356-DF049AA0DC5D}" dt="2026-02-19T17:05:56.813" v="352" actId="1076"/>
          <ac:picMkLst>
            <pc:docMk/>
            <pc:sldMk cId="2923033860" sldId="104948"/>
            <ac:picMk id="15" creationId="{CD1FD3C4-5508-8FA5-2ACB-3EC6796A92F6}"/>
          </ac:picMkLst>
        </pc:picChg>
      </pc:sldChg>
      <pc:sldChg chg="add del">
        <pc:chgData name="Mondragon, Desiree - DEN" userId="cddb16d0-b6f9-4161-a1a6-91a003280c7c" providerId="ADAL" clId="{6F7A62D1-CF64-444F-9356-DF049AA0DC5D}" dt="2026-02-11T19:05:09.492" v="3"/>
        <pc:sldMkLst>
          <pc:docMk/>
          <pc:sldMk cId="0" sldId="105012"/>
        </pc:sldMkLst>
      </pc:sldChg>
      <pc:sldChg chg="add">
        <pc:chgData name="Mondragon, Desiree - DEN" userId="cddb16d0-b6f9-4161-a1a6-91a003280c7c" providerId="ADAL" clId="{6F7A62D1-CF64-444F-9356-DF049AA0DC5D}" dt="2026-02-11T19:05:09.492" v="3"/>
        <pc:sldMkLst>
          <pc:docMk/>
          <pc:sldMk cId="1774222918" sldId="105299"/>
        </pc:sldMkLst>
      </pc:sldChg>
      <pc:sldChg chg="add">
        <pc:chgData name="Mondragon, Desiree - DEN" userId="cddb16d0-b6f9-4161-a1a6-91a003280c7c" providerId="ADAL" clId="{6F7A62D1-CF64-444F-9356-DF049AA0DC5D}" dt="2026-02-11T19:05:09.492" v="3"/>
        <pc:sldMkLst>
          <pc:docMk/>
          <pc:sldMk cId="3368436173" sldId="105300"/>
        </pc:sldMkLst>
      </pc:sldChg>
      <pc:sldChg chg="add">
        <pc:chgData name="Mondragon, Desiree - DEN" userId="cddb16d0-b6f9-4161-a1a6-91a003280c7c" providerId="ADAL" clId="{6F7A62D1-CF64-444F-9356-DF049AA0DC5D}" dt="2026-02-11T19:05:09.492" v="3"/>
        <pc:sldMkLst>
          <pc:docMk/>
          <pc:sldMk cId="2748330249" sldId="105301"/>
        </pc:sldMkLst>
      </pc:sldChg>
      <pc:sldChg chg="add">
        <pc:chgData name="Mondragon, Desiree - DEN" userId="cddb16d0-b6f9-4161-a1a6-91a003280c7c" providerId="ADAL" clId="{6F7A62D1-CF64-444F-9356-DF049AA0DC5D}" dt="2026-02-11T19:05:09.492" v="3"/>
        <pc:sldMkLst>
          <pc:docMk/>
          <pc:sldMk cId="4140297131" sldId="105302"/>
        </pc:sldMkLst>
      </pc:sldChg>
      <pc:sldChg chg="add modNotesTx">
        <pc:chgData name="Mondragon, Desiree - DEN" userId="cddb16d0-b6f9-4161-a1a6-91a003280c7c" providerId="ADAL" clId="{6F7A62D1-CF64-444F-9356-DF049AA0DC5D}" dt="2026-02-11T19:08:12.244" v="263" actId="20577"/>
        <pc:sldMkLst>
          <pc:docMk/>
          <pc:sldMk cId="0" sldId="105303"/>
        </pc:sldMkLst>
      </pc:sldChg>
      <pc:sldChg chg="add">
        <pc:chgData name="Mondragon, Desiree - DEN" userId="cddb16d0-b6f9-4161-a1a6-91a003280c7c" providerId="ADAL" clId="{6F7A62D1-CF64-444F-9356-DF049AA0DC5D}" dt="2026-02-11T19:05:09.492" v="3"/>
        <pc:sldMkLst>
          <pc:docMk/>
          <pc:sldMk cId="1808992152" sldId="105304"/>
        </pc:sldMkLst>
      </pc:sldChg>
      <pc:sldChg chg="add">
        <pc:chgData name="Mondragon, Desiree - DEN" userId="cddb16d0-b6f9-4161-a1a6-91a003280c7c" providerId="ADAL" clId="{6F7A62D1-CF64-444F-9356-DF049AA0DC5D}" dt="2026-02-11T19:05:09.492" v="3"/>
        <pc:sldMkLst>
          <pc:docMk/>
          <pc:sldMk cId="0" sldId="105305"/>
        </pc:sldMkLst>
      </pc:sldChg>
      <pc:sldMasterChg chg="delSldLayout">
        <pc:chgData name="Mondragon, Desiree - DEN" userId="cddb16d0-b6f9-4161-a1a6-91a003280c7c" providerId="ADAL" clId="{6F7A62D1-CF64-444F-9356-DF049AA0DC5D}" dt="2026-02-11T19:04:55.038" v="1" actId="2696"/>
        <pc:sldMasterMkLst>
          <pc:docMk/>
          <pc:sldMasterMk cId="3129539724" sldId="2147483686"/>
        </pc:sldMasterMkLst>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568225-C78B-47F3-8F1C-5764BC83DB4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4887FC7-ED35-4B48-ADF7-939D4A79D1C0}">
      <dgm:prSet phldrT="[Text]" custT="1"/>
      <dgm:spPr>
        <a:solidFill>
          <a:srgbClr val="FFFFFF"/>
        </a:solidFill>
        <a:ln>
          <a:noFill/>
        </a:ln>
      </dgm:spPr>
      <dgm:t>
        <a:bodyPr/>
        <a:lstStyle/>
        <a:p>
          <a:r>
            <a:rPr lang="en-US" sz="2800" b="1">
              <a:solidFill>
                <a:srgbClr val="C00000"/>
              </a:solidFill>
              <a:latin typeface="Aptos" panose="020B0004020202020204" pitchFamily="34" charset="0"/>
            </a:rPr>
            <a:t>ACDBEs</a:t>
          </a:r>
        </a:p>
      </dgm:t>
    </dgm:pt>
    <dgm:pt modelId="{386AB160-8F2A-478B-80C6-C46FA3785957}" type="parTrans" cxnId="{631AE79D-FD8F-45BA-97A8-467AF77D994A}">
      <dgm:prSet/>
      <dgm:spPr/>
      <dgm:t>
        <a:bodyPr/>
        <a:lstStyle/>
        <a:p>
          <a:endParaRPr lang="en-US" sz="1400">
            <a:latin typeface="Montserrat" pitchFamily="2" charset="0"/>
          </a:endParaRPr>
        </a:p>
      </dgm:t>
    </dgm:pt>
    <dgm:pt modelId="{38EAD119-0125-44B0-9D56-99B83993257C}" type="sibTrans" cxnId="{631AE79D-FD8F-45BA-97A8-467AF77D994A}">
      <dgm:prSet/>
      <dgm:spPr/>
      <dgm:t>
        <a:bodyPr/>
        <a:lstStyle/>
        <a:p>
          <a:endParaRPr lang="en-US" sz="1400">
            <a:latin typeface="Montserrat" pitchFamily="2" charset="0"/>
          </a:endParaRPr>
        </a:p>
      </dgm:t>
    </dgm:pt>
    <dgm:pt modelId="{5757E8CB-0711-493B-8F18-FF6A87C02925}">
      <dgm:prSet phldrT="[Text]" custT="1"/>
      <dgm:spPr>
        <a:solidFill>
          <a:srgbClr val="FFFFFF"/>
        </a:solidFill>
        <a:ln>
          <a:noFill/>
        </a:ln>
      </dgm:spPr>
      <dgm:t>
        <a:bodyPr/>
        <a:lstStyle/>
        <a:p>
          <a:r>
            <a:rPr lang="en-US" sz="2800" b="1">
              <a:solidFill>
                <a:srgbClr val="C00000"/>
              </a:solidFill>
              <a:latin typeface="Aptos" panose="020B0004020202020204" pitchFamily="34" charset="0"/>
            </a:rPr>
            <a:t>MWBEs</a:t>
          </a:r>
        </a:p>
      </dgm:t>
    </dgm:pt>
    <dgm:pt modelId="{C41E525E-015F-4AC2-9A52-FE6DF427FB77}" type="parTrans" cxnId="{EBB96AE4-82E0-4FDC-80D0-3003094AB5FA}">
      <dgm:prSet/>
      <dgm:spPr/>
      <dgm:t>
        <a:bodyPr/>
        <a:lstStyle/>
        <a:p>
          <a:endParaRPr lang="en-US" sz="1400">
            <a:latin typeface="Montserrat" pitchFamily="2" charset="0"/>
          </a:endParaRPr>
        </a:p>
      </dgm:t>
    </dgm:pt>
    <dgm:pt modelId="{A6F3581D-B67A-4443-995B-E5571485358E}" type="sibTrans" cxnId="{EBB96AE4-82E0-4FDC-80D0-3003094AB5FA}">
      <dgm:prSet/>
      <dgm:spPr/>
      <dgm:t>
        <a:bodyPr/>
        <a:lstStyle/>
        <a:p>
          <a:endParaRPr lang="en-US" sz="1400">
            <a:latin typeface="Montserrat" pitchFamily="2" charset="0"/>
          </a:endParaRPr>
        </a:p>
      </dgm:t>
    </dgm:pt>
    <dgm:pt modelId="{0C716EAD-16A4-444D-ABFE-886A4B889E12}">
      <dgm:prSet phldrT="[Text]" custT="1">
        <dgm:style>
          <a:lnRef idx="2">
            <a:schemeClr val="accent2"/>
          </a:lnRef>
          <a:fillRef idx="1">
            <a:schemeClr val="lt1"/>
          </a:fillRef>
          <a:effectRef idx="0">
            <a:schemeClr val="accent2"/>
          </a:effectRef>
          <a:fontRef idx="minor">
            <a:schemeClr val="dk1"/>
          </a:fontRef>
        </dgm:style>
      </dgm:prSet>
      <dgm:spPr>
        <a:noFill/>
        <a:ln>
          <a:noFill/>
        </a:ln>
      </dgm:spPr>
      <dgm:t>
        <a:bodyPr/>
        <a:lstStyle/>
        <a:p>
          <a:pPr algn="l">
            <a:buFont typeface="Arial" panose="020B0604020202020204" pitchFamily="34" charset="0"/>
            <a:buNone/>
          </a:pPr>
          <a:r>
            <a:rPr lang="en-US" sz="1800">
              <a:solidFill>
                <a:schemeClr val="tx1"/>
              </a:solidFill>
              <a:latin typeface="Aptos" panose="020B0004020202020204" pitchFamily="34" charset="0"/>
            </a:rPr>
            <a:t>	</a:t>
          </a:r>
          <a:r>
            <a:rPr lang="en-US" sz="1800">
              <a:solidFill>
                <a:schemeClr val="bg1"/>
              </a:solidFill>
              <a:latin typeface="Aptos" panose="020B0004020202020204" pitchFamily="34" charset="0"/>
            </a:rPr>
            <a:t>We actively seek MWBE companies to serve as subcontractors, subconsultants, and suppliers on the design and build out of new stores. </a:t>
          </a:r>
          <a:r>
            <a:rPr lang="en-US" sz="1800" b="0">
              <a:solidFill>
                <a:schemeClr val="bg1"/>
              </a:solidFill>
              <a:latin typeface="Aptos" panose="020B0004020202020204" pitchFamily="34" charset="0"/>
            </a:rPr>
            <a:t>Join our DEN MWBE E-mail Notification List! </a:t>
          </a:r>
          <a:endParaRPr lang="en-US" sz="1800">
            <a:solidFill>
              <a:schemeClr val="bg1"/>
            </a:solidFill>
            <a:latin typeface="Aptos" panose="020B0004020202020204" pitchFamily="34" charset="0"/>
          </a:endParaRPr>
        </a:p>
      </dgm:t>
    </dgm:pt>
    <dgm:pt modelId="{2B4749B6-D85E-4710-B4D1-507F9165A87C}" type="parTrans" cxnId="{57A010B5-CCB6-4C1A-9E89-9E5BB7D4A87B}">
      <dgm:prSet/>
      <dgm:spPr/>
      <dgm:t>
        <a:bodyPr/>
        <a:lstStyle/>
        <a:p>
          <a:endParaRPr lang="en-US" sz="1400">
            <a:latin typeface="Montserrat" pitchFamily="2" charset="0"/>
          </a:endParaRPr>
        </a:p>
      </dgm:t>
    </dgm:pt>
    <dgm:pt modelId="{BC495563-6357-42FF-BC3B-B1691C7BC897}" type="sibTrans" cxnId="{57A010B5-CCB6-4C1A-9E89-9E5BB7D4A87B}">
      <dgm:prSet/>
      <dgm:spPr/>
      <dgm:t>
        <a:bodyPr/>
        <a:lstStyle/>
        <a:p>
          <a:endParaRPr lang="en-US" sz="1400">
            <a:latin typeface="Montserrat" pitchFamily="2" charset="0"/>
          </a:endParaRPr>
        </a:p>
      </dgm:t>
    </dgm:pt>
    <dgm:pt modelId="{92495E85-96A1-42D8-99FD-CB19CB9C9B25}">
      <dgm:prSet phldrT="[Text]" custT="1"/>
      <dgm:spPr>
        <a:solidFill>
          <a:srgbClr val="FFFFFF"/>
        </a:solidFill>
        <a:ln>
          <a:noFill/>
        </a:ln>
      </dgm:spPr>
      <dgm:t>
        <a:bodyPr/>
        <a:lstStyle/>
        <a:p>
          <a:r>
            <a:rPr lang="en-US" sz="2800" b="1">
              <a:solidFill>
                <a:srgbClr val="C00000"/>
              </a:solidFill>
              <a:latin typeface="Aptos" panose="020B0004020202020204" pitchFamily="34" charset="0"/>
            </a:rPr>
            <a:t>Local Vendors</a:t>
          </a:r>
        </a:p>
      </dgm:t>
    </dgm:pt>
    <dgm:pt modelId="{20CEC6FE-25F5-4FC9-B21F-1934067608D0}" type="parTrans" cxnId="{57B33C8B-8DF7-43C8-84DE-12FC7F4D1924}">
      <dgm:prSet/>
      <dgm:spPr/>
      <dgm:t>
        <a:bodyPr/>
        <a:lstStyle/>
        <a:p>
          <a:endParaRPr lang="en-US" sz="1400">
            <a:latin typeface="Montserrat" pitchFamily="2" charset="0"/>
          </a:endParaRPr>
        </a:p>
      </dgm:t>
    </dgm:pt>
    <dgm:pt modelId="{560FCA13-F89F-4BAE-9C46-B2554D0C5BEB}" type="sibTrans" cxnId="{57B33C8B-8DF7-43C8-84DE-12FC7F4D1924}">
      <dgm:prSet/>
      <dgm:spPr/>
      <dgm:t>
        <a:bodyPr/>
        <a:lstStyle/>
        <a:p>
          <a:endParaRPr lang="en-US" sz="1400">
            <a:latin typeface="Montserrat" pitchFamily="2" charset="0"/>
          </a:endParaRPr>
        </a:p>
      </dgm:t>
    </dgm:pt>
    <dgm:pt modelId="{9C9A870F-42CB-42FE-B94B-1794CC8A3633}">
      <dgm:prSet phldrT="[Text]" custT="1">
        <dgm:style>
          <a:lnRef idx="2">
            <a:schemeClr val="accent2"/>
          </a:lnRef>
          <a:fillRef idx="1">
            <a:schemeClr val="lt1"/>
          </a:fillRef>
          <a:effectRef idx="0">
            <a:schemeClr val="accent2"/>
          </a:effectRef>
          <a:fontRef idx="minor">
            <a:schemeClr val="dk1"/>
          </a:fontRef>
        </dgm:style>
      </dgm:prSet>
      <dgm:spPr>
        <a:noFill/>
        <a:ln>
          <a:noFill/>
        </a:ln>
      </dgm:spPr>
      <dgm:t>
        <a:bodyPr/>
        <a:lstStyle/>
        <a:p>
          <a:pPr>
            <a:buNone/>
          </a:pPr>
          <a:r>
            <a:rPr lang="en-US" sz="1800" dirty="0">
              <a:solidFill>
                <a:schemeClr val="bg1"/>
              </a:solidFill>
              <a:latin typeface="Aptos" panose="020B0004020202020204" pitchFamily="34" charset="0"/>
            </a:rPr>
            <a:t>	We love featuring locally-made products within our stores! We are currently seeking retail and consumer packaged goods manufacturers at DEN. </a:t>
          </a:r>
        </a:p>
      </dgm:t>
    </dgm:pt>
    <dgm:pt modelId="{D6B3B0B0-6FA5-4E3F-90E7-05FF6A2B41CA}" type="parTrans" cxnId="{44E47590-591B-48E0-911E-B805C13B79D5}">
      <dgm:prSet/>
      <dgm:spPr/>
      <dgm:t>
        <a:bodyPr/>
        <a:lstStyle/>
        <a:p>
          <a:endParaRPr lang="en-US" sz="1400">
            <a:latin typeface="Montserrat" pitchFamily="2" charset="0"/>
          </a:endParaRPr>
        </a:p>
      </dgm:t>
    </dgm:pt>
    <dgm:pt modelId="{D226A98D-967F-4D7A-9EFF-25450B1FADE6}" type="sibTrans" cxnId="{44E47590-591B-48E0-911E-B805C13B79D5}">
      <dgm:prSet/>
      <dgm:spPr/>
      <dgm:t>
        <a:bodyPr/>
        <a:lstStyle/>
        <a:p>
          <a:endParaRPr lang="en-US" sz="1400">
            <a:latin typeface="Montserrat" pitchFamily="2" charset="0"/>
          </a:endParaRPr>
        </a:p>
      </dgm:t>
    </dgm:pt>
    <dgm:pt modelId="{B6E835A3-F087-4E76-9E66-0859AE752BB6}">
      <dgm:prSet phldrT="[Text]" custT="1">
        <dgm:style>
          <a:lnRef idx="2">
            <a:schemeClr val="accent2"/>
          </a:lnRef>
          <a:fillRef idx="1">
            <a:schemeClr val="lt1"/>
          </a:fillRef>
          <a:effectRef idx="0">
            <a:schemeClr val="accent2"/>
          </a:effectRef>
          <a:fontRef idx="minor">
            <a:schemeClr val="dk1"/>
          </a:fontRef>
        </dgm:style>
      </dgm:prSet>
      <dgm:spPr>
        <a:noFill/>
        <a:ln>
          <a:noFill/>
        </a:ln>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a:solidFill>
                <a:schemeClr val="bg1"/>
              </a:solidFill>
              <a:latin typeface="Aptos" panose="020B0004020202020204" pitchFamily="34" charset="0"/>
            </a:rPr>
            <a:t>We work with ACDBE-certified firms as joint venture partners for each new U.S. airport opportunity. Connect with us at the AMAC Conference and Pre-Proposal Outreach sessions. </a:t>
          </a:r>
        </a:p>
      </dgm:t>
    </dgm:pt>
    <dgm:pt modelId="{BBDE55BA-279A-4A67-BC84-72D3986C0881}" type="parTrans" cxnId="{36C5F86D-3DF0-4CB1-9D9D-B6701CE15DE3}">
      <dgm:prSet/>
      <dgm:spPr/>
      <dgm:t>
        <a:bodyPr/>
        <a:lstStyle/>
        <a:p>
          <a:endParaRPr lang="en-US" sz="1400">
            <a:latin typeface="Montserrat" pitchFamily="2" charset="0"/>
          </a:endParaRPr>
        </a:p>
      </dgm:t>
    </dgm:pt>
    <dgm:pt modelId="{51878EE9-2192-40CD-A4A8-8BA219F0B4CC}" type="sibTrans" cxnId="{36C5F86D-3DF0-4CB1-9D9D-B6701CE15DE3}">
      <dgm:prSet/>
      <dgm:spPr/>
      <dgm:t>
        <a:bodyPr/>
        <a:lstStyle/>
        <a:p>
          <a:endParaRPr lang="en-US" sz="1400">
            <a:latin typeface="Montserrat" pitchFamily="2" charset="0"/>
          </a:endParaRPr>
        </a:p>
      </dgm:t>
    </dgm:pt>
    <dgm:pt modelId="{916C5F0C-894A-4B34-8E1D-98E9EE54E68D}" type="pres">
      <dgm:prSet presAssocID="{C0568225-C78B-47F3-8F1C-5764BC83DB41}" presName="Name0" presStyleCnt="0">
        <dgm:presLayoutVars>
          <dgm:dir/>
          <dgm:animLvl val="lvl"/>
          <dgm:resizeHandles val="exact"/>
        </dgm:presLayoutVars>
      </dgm:prSet>
      <dgm:spPr/>
    </dgm:pt>
    <dgm:pt modelId="{E02C5A8A-DEEF-4081-ACA6-E8C23FDD7DC5}" type="pres">
      <dgm:prSet presAssocID="{04887FC7-ED35-4B48-ADF7-939D4A79D1C0}" presName="composite" presStyleCnt="0"/>
      <dgm:spPr/>
    </dgm:pt>
    <dgm:pt modelId="{FB54B843-47F9-4D16-984C-C460A50FC7DC}" type="pres">
      <dgm:prSet presAssocID="{04887FC7-ED35-4B48-ADF7-939D4A79D1C0}" presName="parTx" presStyleLbl="alignNode1" presStyleIdx="0" presStyleCnt="3" custScaleY="100000">
        <dgm:presLayoutVars>
          <dgm:chMax val="0"/>
          <dgm:chPref val="0"/>
          <dgm:bulletEnabled val="1"/>
        </dgm:presLayoutVars>
      </dgm:prSet>
      <dgm:spPr>
        <a:prstGeom prst="roundRect">
          <a:avLst/>
        </a:prstGeom>
      </dgm:spPr>
    </dgm:pt>
    <dgm:pt modelId="{873ED83A-FC31-421D-B18E-589595E983EB}" type="pres">
      <dgm:prSet presAssocID="{04887FC7-ED35-4B48-ADF7-939D4A79D1C0}" presName="desTx" presStyleLbl="alignAccFollowNode1" presStyleIdx="0" presStyleCnt="3">
        <dgm:presLayoutVars>
          <dgm:bulletEnabled val="1"/>
        </dgm:presLayoutVars>
      </dgm:prSet>
      <dgm:spPr/>
    </dgm:pt>
    <dgm:pt modelId="{1F8D51C2-B382-4385-9880-DB33BBA1F98C}" type="pres">
      <dgm:prSet presAssocID="{38EAD119-0125-44B0-9D56-99B83993257C}" presName="space" presStyleCnt="0"/>
      <dgm:spPr/>
    </dgm:pt>
    <dgm:pt modelId="{B006DC54-517D-4748-9DC8-5D7340B14A1C}" type="pres">
      <dgm:prSet presAssocID="{5757E8CB-0711-493B-8F18-FF6A87C02925}" presName="composite" presStyleCnt="0"/>
      <dgm:spPr/>
    </dgm:pt>
    <dgm:pt modelId="{8F8B33E0-C412-4FBC-8646-6B136FAAEE93}" type="pres">
      <dgm:prSet presAssocID="{5757E8CB-0711-493B-8F18-FF6A87C02925}" presName="parTx" presStyleLbl="alignNode1" presStyleIdx="1" presStyleCnt="3" custScaleY="100000">
        <dgm:presLayoutVars>
          <dgm:chMax val="0"/>
          <dgm:chPref val="0"/>
          <dgm:bulletEnabled val="1"/>
        </dgm:presLayoutVars>
      </dgm:prSet>
      <dgm:spPr>
        <a:prstGeom prst="roundRect">
          <a:avLst/>
        </a:prstGeom>
      </dgm:spPr>
    </dgm:pt>
    <dgm:pt modelId="{3E967FDF-707E-465F-864E-A6B5AD07BE9E}" type="pres">
      <dgm:prSet presAssocID="{5757E8CB-0711-493B-8F18-FF6A87C02925}" presName="desTx" presStyleLbl="alignAccFollowNode1" presStyleIdx="1" presStyleCnt="3">
        <dgm:presLayoutVars>
          <dgm:bulletEnabled val="1"/>
        </dgm:presLayoutVars>
      </dgm:prSet>
      <dgm:spPr/>
    </dgm:pt>
    <dgm:pt modelId="{CCDA591C-A96C-4B05-939A-A5D6740B4485}" type="pres">
      <dgm:prSet presAssocID="{A6F3581D-B67A-4443-995B-E5571485358E}" presName="space" presStyleCnt="0"/>
      <dgm:spPr/>
    </dgm:pt>
    <dgm:pt modelId="{B9287646-86CB-42E8-9F0B-937F9782C9E0}" type="pres">
      <dgm:prSet presAssocID="{92495E85-96A1-42D8-99FD-CB19CB9C9B25}" presName="composite" presStyleCnt="0"/>
      <dgm:spPr/>
    </dgm:pt>
    <dgm:pt modelId="{31974780-431A-41D9-8878-30AA98CDEA0E}" type="pres">
      <dgm:prSet presAssocID="{92495E85-96A1-42D8-99FD-CB19CB9C9B25}" presName="parTx" presStyleLbl="alignNode1" presStyleIdx="2" presStyleCnt="3" custScaleY="100000">
        <dgm:presLayoutVars>
          <dgm:chMax val="0"/>
          <dgm:chPref val="0"/>
          <dgm:bulletEnabled val="1"/>
        </dgm:presLayoutVars>
      </dgm:prSet>
      <dgm:spPr>
        <a:prstGeom prst="roundRect">
          <a:avLst/>
        </a:prstGeom>
      </dgm:spPr>
    </dgm:pt>
    <dgm:pt modelId="{B6E811B2-0974-4485-8789-96ABA1AF0AAC}" type="pres">
      <dgm:prSet presAssocID="{92495E85-96A1-42D8-99FD-CB19CB9C9B25}" presName="desTx" presStyleLbl="alignAccFollowNode1" presStyleIdx="2" presStyleCnt="3">
        <dgm:presLayoutVars>
          <dgm:bulletEnabled val="1"/>
        </dgm:presLayoutVars>
      </dgm:prSet>
      <dgm:spPr/>
    </dgm:pt>
  </dgm:ptLst>
  <dgm:cxnLst>
    <dgm:cxn modelId="{A7105B10-6E24-46E4-A97F-1C3DABD69CF9}" type="presOf" srcId="{9C9A870F-42CB-42FE-B94B-1794CC8A3633}" destId="{B6E811B2-0974-4485-8789-96ABA1AF0AAC}" srcOrd="0" destOrd="0" presId="urn:microsoft.com/office/officeart/2005/8/layout/hList1"/>
    <dgm:cxn modelId="{1828DF25-72CB-42F3-B026-2CDB00CFCBCA}" type="presOf" srcId="{0C716EAD-16A4-444D-ABFE-886A4B889E12}" destId="{3E967FDF-707E-465F-864E-A6B5AD07BE9E}" srcOrd="0" destOrd="0" presId="urn:microsoft.com/office/officeart/2005/8/layout/hList1"/>
    <dgm:cxn modelId="{DA79BA43-DCA0-4793-A2D5-A1AACB002B05}" type="presOf" srcId="{C0568225-C78B-47F3-8F1C-5764BC83DB41}" destId="{916C5F0C-894A-4B34-8E1D-98E9EE54E68D}" srcOrd="0" destOrd="0" presId="urn:microsoft.com/office/officeart/2005/8/layout/hList1"/>
    <dgm:cxn modelId="{36C5F86D-3DF0-4CB1-9D9D-B6701CE15DE3}" srcId="{04887FC7-ED35-4B48-ADF7-939D4A79D1C0}" destId="{B6E835A3-F087-4E76-9E66-0859AE752BB6}" srcOrd="0" destOrd="0" parTransId="{BBDE55BA-279A-4A67-BC84-72D3986C0881}" sibTransId="{51878EE9-2192-40CD-A4A8-8BA219F0B4CC}"/>
    <dgm:cxn modelId="{6A1F877C-6D10-4E62-823D-F1E068E7B430}" type="presOf" srcId="{B6E835A3-F087-4E76-9E66-0859AE752BB6}" destId="{873ED83A-FC31-421D-B18E-589595E983EB}" srcOrd="0" destOrd="0" presId="urn:microsoft.com/office/officeart/2005/8/layout/hList1"/>
    <dgm:cxn modelId="{57B33C8B-8DF7-43C8-84DE-12FC7F4D1924}" srcId="{C0568225-C78B-47F3-8F1C-5764BC83DB41}" destId="{92495E85-96A1-42D8-99FD-CB19CB9C9B25}" srcOrd="2" destOrd="0" parTransId="{20CEC6FE-25F5-4FC9-B21F-1934067608D0}" sibTransId="{560FCA13-F89F-4BAE-9C46-B2554D0C5BEB}"/>
    <dgm:cxn modelId="{B893E48C-D56D-4B3E-AFE2-283BAF972B8A}" type="presOf" srcId="{04887FC7-ED35-4B48-ADF7-939D4A79D1C0}" destId="{FB54B843-47F9-4D16-984C-C460A50FC7DC}" srcOrd="0" destOrd="0" presId="urn:microsoft.com/office/officeart/2005/8/layout/hList1"/>
    <dgm:cxn modelId="{44E47590-591B-48E0-911E-B805C13B79D5}" srcId="{92495E85-96A1-42D8-99FD-CB19CB9C9B25}" destId="{9C9A870F-42CB-42FE-B94B-1794CC8A3633}" srcOrd="0" destOrd="0" parTransId="{D6B3B0B0-6FA5-4E3F-90E7-05FF6A2B41CA}" sibTransId="{D226A98D-967F-4D7A-9EFF-25450B1FADE6}"/>
    <dgm:cxn modelId="{631AE79D-FD8F-45BA-97A8-467AF77D994A}" srcId="{C0568225-C78B-47F3-8F1C-5764BC83DB41}" destId="{04887FC7-ED35-4B48-ADF7-939D4A79D1C0}" srcOrd="0" destOrd="0" parTransId="{386AB160-8F2A-478B-80C6-C46FA3785957}" sibTransId="{38EAD119-0125-44B0-9D56-99B83993257C}"/>
    <dgm:cxn modelId="{57A010B5-CCB6-4C1A-9E89-9E5BB7D4A87B}" srcId="{5757E8CB-0711-493B-8F18-FF6A87C02925}" destId="{0C716EAD-16A4-444D-ABFE-886A4B889E12}" srcOrd="0" destOrd="0" parTransId="{2B4749B6-D85E-4710-B4D1-507F9165A87C}" sibTransId="{BC495563-6357-42FF-BC3B-B1691C7BC897}"/>
    <dgm:cxn modelId="{EBB96AE4-82E0-4FDC-80D0-3003094AB5FA}" srcId="{C0568225-C78B-47F3-8F1C-5764BC83DB41}" destId="{5757E8CB-0711-493B-8F18-FF6A87C02925}" srcOrd="1" destOrd="0" parTransId="{C41E525E-015F-4AC2-9A52-FE6DF427FB77}" sibTransId="{A6F3581D-B67A-4443-995B-E5571485358E}"/>
    <dgm:cxn modelId="{BD3053F7-866F-489E-9E54-983C128180A2}" type="presOf" srcId="{5757E8CB-0711-493B-8F18-FF6A87C02925}" destId="{8F8B33E0-C412-4FBC-8646-6B136FAAEE93}" srcOrd="0" destOrd="0" presId="urn:microsoft.com/office/officeart/2005/8/layout/hList1"/>
    <dgm:cxn modelId="{51141CFA-BF80-48FD-9454-8994A7E6BF0F}" type="presOf" srcId="{92495E85-96A1-42D8-99FD-CB19CB9C9B25}" destId="{31974780-431A-41D9-8878-30AA98CDEA0E}" srcOrd="0" destOrd="0" presId="urn:microsoft.com/office/officeart/2005/8/layout/hList1"/>
    <dgm:cxn modelId="{0A00DFC1-EC45-4BD8-ABFB-233B651CA26C}" type="presParOf" srcId="{916C5F0C-894A-4B34-8E1D-98E9EE54E68D}" destId="{E02C5A8A-DEEF-4081-ACA6-E8C23FDD7DC5}" srcOrd="0" destOrd="0" presId="urn:microsoft.com/office/officeart/2005/8/layout/hList1"/>
    <dgm:cxn modelId="{407BF83D-9EC2-4AEC-87B4-5C89BD3FC717}" type="presParOf" srcId="{E02C5A8A-DEEF-4081-ACA6-E8C23FDD7DC5}" destId="{FB54B843-47F9-4D16-984C-C460A50FC7DC}" srcOrd="0" destOrd="0" presId="urn:microsoft.com/office/officeart/2005/8/layout/hList1"/>
    <dgm:cxn modelId="{C6BAAFB0-43C2-4971-9AB2-33C70612D7FE}" type="presParOf" srcId="{E02C5A8A-DEEF-4081-ACA6-E8C23FDD7DC5}" destId="{873ED83A-FC31-421D-B18E-589595E983EB}" srcOrd="1" destOrd="0" presId="urn:microsoft.com/office/officeart/2005/8/layout/hList1"/>
    <dgm:cxn modelId="{DD6F83AE-2DE8-4E29-9736-CE3B67BE934A}" type="presParOf" srcId="{916C5F0C-894A-4B34-8E1D-98E9EE54E68D}" destId="{1F8D51C2-B382-4385-9880-DB33BBA1F98C}" srcOrd="1" destOrd="0" presId="urn:microsoft.com/office/officeart/2005/8/layout/hList1"/>
    <dgm:cxn modelId="{44BC7013-E5BE-4D72-82A8-B965D84605A1}" type="presParOf" srcId="{916C5F0C-894A-4B34-8E1D-98E9EE54E68D}" destId="{B006DC54-517D-4748-9DC8-5D7340B14A1C}" srcOrd="2" destOrd="0" presId="urn:microsoft.com/office/officeart/2005/8/layout/hList1"/>
    <dgm:cxn modelId="{FBA57D45-048F-4CBE-AF45-4A3CA09E8C66}" type="presParOf" srcId="{B006DC54-517D-4748-9DC8-5D7340B14A1C}" destId="{8F8B33E0-C412-4FBC-8646-6B136FAAEE93}" srcOrd="0" destOrd="0" presId="urn:microsoft.com/office/officeart/2005/8/layout/hList1"/>
    <dgm:cxn modelId="{234D4FBF-142A-4FDA-93B7-A6F578CDE53F}" type="presParOf" srcId="{B006DC54-517D-4748-9DC8-5D7340B14A1C}" destId="{3E967FDF-707E-465F-864E-A6B5AD07BE9E}" srcOrd="1" destOrd="0" presId="urn:microsoft.com/office/officeart/2005/8/layout/hList1"/>
    <dgm:cxn modelId="{47F3A44B-634E-4B8C-87D0-B206AA828B88}" type="presParOf" srcId="{916C5F0C-894A-4B34-8E1D-98E9EE54E68D}" destId="{CCDA591C-A96C-4B05-939A-A5D6740B4485}" srcOrd="3" destOrd="0" presId="urn:microsoft.com/office/officeart/2005/8/layout/hList1"/>
    <dgm:cxn modelId="{055DAB57-7BBB-403E-A7C9-0AFA7855983F}" type="presParOf" srcId="{916C5F0C-894A-4B34-8E1D-98E9EE54E68D}" destId="{B9287646-86CB-42E8-9F0B-937F9782C9E0}" srcOrd="4" destOrd="0" presId="urn:microsoft.com/office/officeart/2005/8/layout/hList1"/>
    <dgm:cxn modelId="{1EA876CC-3845-4CF8-942E-864440990017}" type="presParOf" srcId="{B9287646-86CB-42E8-9F0B-937F9782C9E0}" destId="{31974780-431A-41D9-8878-30AA98CDEA0E}" srcOrd="0" destOrd="0" presId="urn:microsoft.com/office/officeart/2005/8/layout/hList1"/>
    <dgm:cxn modelId="{8BB486CE-7FAB-4CD9-A637-EADF62E2A486}" type="presParOf" srcId="{B9287646-86CB-42E8-9F0B-937F9782C9E0}" destId="{B6E811B2-0974-4485-8789-96ABA1AF0AAC}" srcOrd="1" destOrd="0" presId="urn:microsoft.com/office/officeart/2005/8/layout/h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4B843-47F9-4D16-984C-C460A50FC7DC}">
      <dsp:nvSpPr>
        <dsp:cNvPr id="0" name=""/>
        <dsp:cNvSpPr/>
      </dsp:nvSpPr>
      <dsp:spPr>
        <a:xfrm>
          <a:off x="9175" y="-42596"/>
          <a:ext cx="3316815" cy="699010"/>
        </a:xfrm>
        <a:prstGeom prst="roundRect">
          <a:avLst/>
        </a:prstGeom>
        <a:solidFill>
          <a:srgbClr val="FFFFF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a:solidFill>
                <a:srgbClr val="C00000"/>
              </a:solidFill>
              <a:latin typeface="Aptos" panose="020B0004020202020204" pitchFamily="34" charset="0"/>
            </a:rPr>
            <a:t>ACDBEs</a:t>
          </a:r>
        </a:p>
      </dsp:txBody>
      <dsp:txXfrm>
        <a:off x="43298" y="-8473"/>
        <a:ext cx="3248569" cy="630764"/>
      </dsp:txXfrm>
    </dsp:sp>
    <dsp:sp modelId="{873ED83A-FC31-421D-B18E-589595E983EB}">
      <dsp:nvSpPr>
        <dsp:cNvPr id="0" name=""/>
        <dsp:cNvSpPr/>
      </dsp:nvSpPr>
      <dsp:spPr>
        <a:xfrm>
          <a:off x="9175" y="656414"/>
          <a:ext cx="3316815" cy="2281781"/>
        </a:xfrm>
        <a:prstGeom prst="rect">
          <a:avLst/>
        </a:prstGeom>
        <a:noFill/>
        <a:ln w="25400" cap="flat" cmpd="sng" algn="ctr">
          <a:no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96012" tIns="96012" rIns="128016" bIns="144018" numCol="1" spcCol="1270" anchor="t" anchorCtr="0">
          <a:noAutofit/>
        </a:bodyPr>
        <a:lstStyle/>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a:solidFill>
                <a:schemeClr val="bg1"/>
              </a:solidFill>
              <a:latin typeface="Aptos" panose="020B0004020202020204" pitchFamily="34" charset="0"/>
            </a:rPr>
            <a:t>We work with ACDBE-certified firms as joint venture partners for each new U.S. airport opportunity. Connect with us at the AMAC Conference and Pre-Proposal Outreach sessions. </a:t>
          </a:r>
        </a:p>
      </dsp:txBody>
      <dsp:txXfrm>
        <a:off x="9175" y="656414"/>
        <a:ext cx="3316815" cy="2281781"/>
      </dsp:txXfrm>
    </dsp:sp>
    <dsp:sp modelId="{8F8B33E0-C412-4FBC-8646-6B136FAAEE93}">
      <dsp:nvSpPr>
        <dsp:cNvPr id="0" name=""/>
        <dsp:cNvSpPr/>
      </dsp:nvSpPr>
      <dsp:spPr>
        <a:xfrm>
          <a:off x="3789892" y="-42596"/>
          <a:ext cx="3316815" cy="699010"/>
        </a:xfrm>
        <a:prstGeom prst="roundRect">
          <a:avLst/>
        </a:prstGeom>
        <a:solidFill>
          <a:srgbClr val="FFFFF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a:solidFill>
                <a:srgbClr val="C00000"/>
              </a:solidFill>
              <a:latin typeface="Aptos" panose="020B0004020202020204" pitchFamily="34" charset="0"/>
            </a:rPr>
            <a:t>MWBEs</a:t>
          </a:r>
        </a:p>
      </dsp:txBody>
      <dsp:txXfrm>
        <a:off x="3824015" y="-8473"/>
        <a:ext cx="3248569" cy="630764"/>
      </dsp:txXfrm>
    </dsp:sp>
    <dsp:sp modelId="{3E967FDF-707E-465F-864E-A6B5AD07BE9E}">
      <dsp:nvSpPr>
        <dsp:cNvPr id="0" name=""/>
        <dsp:cNvSpPr/>
      </dsp:nvSpPr>
      <dsp:spPr>
        <a:xfrm>
          <a:off x="3789892" y="656414"/>
          <a:ext cx="3316815" cy="2281781"/>
        </a:xfrm>
        <a:prstGeom prst="rect">
          <a:avLst/>
        </a:prstGeom>
        <a:noFill/>
        <a:ln w="25400" cap="flat" cmpd="sng" algn="ctr">
          <a:no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None/>
          </a:pPr>
          <a:r>
            <a:rPr lang="en-US" sz="1800" kern="1200">
              <a:solidFill>
                <a:schemeClr val="tx1"/>
              </a:solidFill>
              <a:latin typeface="Aptos" panose="020B0004020202020204" pitchFamily="34" charset="0"/>
            </a:rPr>
            <a:t>	</a:t>
          </a:r>
          <a:r>
            <a:rPr lang="en-US" sz="1800" kern="1200">
              <a:solidFill>
                <a:schemeClr val="bg1"/>
              </a:solidFill>
              <a:latin typeface="Aptos" panose="020B0004020202020204" pitchFamily="34" charset="0"/>
            </a:rPr>
            <a:t>We actively seek MWBE companies to serve as subcontractors, subconsultants, and suppliers on the design and build out of new stores. </a:t>
          </a:r>
          <a:r>
            <a:rPr lang="en-US" sz="1800" b="0" kern="1200">
              <a:solidFill>
                <a:schemeClr val="bg1"/>
              </a:solidFill>
              <a:latin typeface="Aptos" panose="020B0004020202020204" pitchFamily="34" charset="0"/>
            </a:rPr>
            <a:t>Join our DEN MWBE E-mail Notification List! </a:t>
          </a:r>
          <a:endParaRPr lang="en-US" sz="1800" kern="1200">
            <a:solidFill>
              <a:schemeClr val="bg1"/>
            </a:solidFill>
            <a:latin typeface="Aptos" panose="020B0004020202020204" pitchFamily="34" charset="0"/>
          </a:endParaRPr>
        </a:p>
      </dsp:txBody>
      <dsp:txXfrm>
        <a:off x="3789892" y="656414"/>
        <a:ext cx="3316815" cy="2281781"/>
      </dsp:txXfrm>
    </dsp:sp>
    <dsp:sp modelId="{31974780-431A-41D9-8878-30AA98CDEA0E}">
      <dsp:nvSpPr>
        <dsp:cNvPr id="0" name=""/>
        <dsp:cNvSpPr/>
      </dsp:nvSpPr>
      <dsp:spPr>
        <a:xfrm>
          <a:off x="7570608" y="-42596"/>
          <a:ext cx="3316815" cy="699010"/>
        </a:xfrm>
        <a:prstGeom prst="roundRect">
          <a:avLst/>
        </a:prstGeom>
        <a:solidFill>
          <a:srgbClr val="FFFFF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a:solidFill>
                <a:srgbClr val="C00000"/>
              </a:solidFill>
              <a:latin typeface="Aptos" panose="020B0004020202020204" pitchFamily="34" charset="0"/>
            </a:rPr>
            <a:t>Local Vendors</a:t>
          </a:r>
        </a:p>
      </dsp:txBody>
      <dsp:txXfrm>
        <a:off x="7604731" y="-8473"/>
        <a:ext cx="3248569" cy="630764"/>
      </dsp:txXfrm>
    </dsp:sp>
    <dsp:sp modelId="{B6E811B2-0974-4485-8789-96ABA1AF0AAC}">
      <dsp:nvSpPr>
        <dsp:cNvPr id="0" name=""/>
        <dsp:cNvSpPr/>
      </dsp:nvSpPr>
      <dsp:spPr>
        <a:xfrm>
          <a:off x="7570608" y="656414"/>
          <a:ext cx="3316815" cy="2281781"/>
        </a:xfrm>
        <a:prstGeom prst="rect">
          <a:avLst/>
        </a:prstGeom>
        <a:noFill/>
        <a:ln w="25400" cap="flat" cmpd="sng" algn="ctr">
          <a:no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None/>
          </a:pPr>
          <a:r>
            <a:rPr lang="en-US" sz="1800" kern="1200" dirty="0">
              <a:solidFill>
                <a:schemeClr val="bg1"/>
              </a:solidFill>
              <a:latin typeface="Aptos" panose="020B0004020202020204" pitchFamily="34" charset="0"/>
            </a:rPr>
            <a:t>	We love featuring locally-made products within our stores! We are currently seeking retail and consumer packaged goods manufacturers at DEN. </a:t>
          </a:r>
        </a:p>
      </dsp:txBody>
      <dsp:txXfrm>
        <a:off x="7570608" y="656414"/>
        <a:ext cx="3316815" cy="228178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33BF5EE2-77E8-9243-85B9-60D6C86923AE}" type="datetimeFigureOut">
              <a:rPr lang="en-US" smtClean="0"/>
              <a:t>2/25/2026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399344F-1846-964E-A23F-F797EB56DD37}" type="slidenum">
              <a:rPr lang="en-US" smtClean="0"/>
              <a:t>‹#›</a:t>
            </a:fld>
            <a:endParaRPr lang="en-US"/>
          </a:p>
        </p:txBody>
      </p:sp>
    </p:spTree>
    <p:extLst>
      <p:ext uri="{BB962C8B-B14F-4D97-AF65-F5344CB8AC3E}">
        <p14:creationId xmlns:p14="http://schemas.microsoft.com/office/powerpoint/2010/main" val="354303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sz="1600">
                <a:solidFill>
                  <a:srgbClr val="4B5563"/>
                </a:solidFill>
              </a:rPr>
              <a:t>Good morning, everyone.</a:t>
            </a:r>
          </a:p>
          <a:p>
            <a:pPr marL="174982" indent="-174982">
              <a:buFont typeface="Arial" panose="020B0604020202020204" pitchFamily="34" charset="0"/>
              <a:buChar char="•"/>
            </a:pPr>
            <a:r>
              <a:rPr lang="en-US" sz="1600">
                <a:solidFill>
                  <a:srgbClr val="4B5563"/>
                </a:solidFill>
              </a:rPr>
              <a:t>Thank you for being here today for Meet the Primes – Concessionaires. </a:t>
            </a:r>
          </a:p>
          <a:p>
            <a:pPr marL="174982" indent="-174982">
              <a:buFont typeface="Arial" panose="020B0604020202020204" pitchFamily="34" charset="0"/>
              <a:buChar char="•"/>
            </a:pPr>
            <a:r>
              <a:rPr lang="en-US" sz="1600">
                <a:solidFill>
                  <a:srgbClr val="4B5563"/>
                </a:solidFill>
              </a:rPr>
              <a:t>My name is Nicole Rodriguez, Outreach Administrator here at DEN.</a:t>
            </a:r>
            <a:endParaRPr lang="en-US" sz="1600"/>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456999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E919C-1D14-87AE-C036-121D53C3E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B6247-F16C-5646-9C35-9BE67E88C4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7A82573-4266-58E5-2001-77F168A51691}"/>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If you missed the submission date, there is still time to submit your ACDBE reevaluation.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You’ll need a Personal Narrative and Personal Net Worth statement for each qualifying owner, and everything must be submitted through B2G</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Let’s continue with our upcoming event highlights &lt;&lt;Next Slide&gt;&gt;</a:t>
            </a:r>
          </a:p>
          <a:p>
            <a:pPr fontAlgn="t"/>
            <a:endParaRPr lang="en-US" sz="1200" b="0" i="0" kern="1200">
              <a:solidFill>
                <a:schemeClr val="tx1"/>
              </a:solidFill>
              <a:effectLst/>
              <a:latin typeface="+mn-lt"/>
              <a:ea typeface="+mn-ea"/>
              <a:cs typeface="+mn-cs"/>
            </a:endParaRPr>
          </a:p>
          <a:p>
            <a:endParaRPr lang="en-US"/>
          </a:p>
          <a:p>
            <a:endParaRPr lang="en-US"/>
          </a:p>
          <a:p>
            <a:endParaRPr lang="en-US"/>
          </a:p>
        </p:txBody>
      </p:sp>
      <p:sp>
        <p:nvSpPr>
          <p:cNvPr id="4" name="Slide Number Placeholder 3">
            <a:extLst>
              <a:ext uri="{FF2B5EF4-FFF2-40B4-BE49-F238E27FC236}">
                <a16:creationId xmlns:a16="http://schemas.microsoft.com/office/drawing/2014/main" id="{5DCDC5B2-1B48-E6A7-57F3-54B5399F2B5E}"/>
              </a:ext>
            </a:extLst>
          </p:cNvPr>
          <p:cNvSpPr>
            <a:spLocks noGrp="1"/>
          </p:cNvSpPr>
          <p:nvPr>
            <p:ph type="sldNum" sz="quarter" idx="5"/>
          </p:nvPr>
        </p:nvSpPr>
        <p:spPr/>
        <p:txBody>
          <a:bodyPr/>
          <a:lstStyle/>
          <a:p>
            <a:fld id="{A399344F-1846-964E-A23F-F797EB56DD37}" type="slidenum">
              <a:rPr lang="en-US" smtClean="0"/>
              <a:t>10</a:t>
            </a:fld>
            <a:endParaRPr lang="en-US"/>
          </a:p>
        </p:txBody>
      </p:sp>
    </p:spTree>
    <p:extLst>
      <p:ext uri="{BB962C8B-B14F-4D97-AF65-F5344CB8AC3E}">
        <p14:creationId xmlns:p14="http://schemas.microsoft.com/office/powerpoint/2010/main" val="1264902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Beyond training and certification, we also offer spaces for businesses to showcase their products directly to DEN buyers. One of our most popular opportunities is coming up this spring,  the Snack &amp; Souvenir Expo. This event is your chance to pitch your products directly to airport concession buyers.</a:t>
            </a:r>
          </a:p>
          <a:p>
            <a:pPr fontAlgn="t"/>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Save the Date for May 19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look at another major event coming later this year</a:t>
            </a: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11</a:t>
            </a:fld>
            <a:endParaRPr lang="en-US"/>
          </a:p>
        </p:txBody>
      </p:sp>
    </p:spTree>
    <p:extLst>
      <p:ext uri="{BB962C8B-B14F-4D97-AF65-F5344CB8AC3E}">
        <p14:creationId xmlns:p14="http://schemas.microsoft.com/office/powerpoint/2010/main" val="3366002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Our annual Procurement Tradeshow is one of the best chances to meet DEN contractors and learn about upcoming work. Save the date — August 20, 2026.</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Next, we have our Community Panelist Program. &lt;&lt;Next Slide&gt;&gt;</a:t>
            </a:r>
          </a:p>
          <a:p>
            <a:pPr fontAlgn="t"/>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399344F-1846-964E-A23F-F797EB56DD37}" type="slidenum">
              <a:rPr lang="en-US" smtClean="0"/>
              <a:t>12</a:t>
            </a:fld>
            <a:endParaRPr lang="en-US"/>
          </a:p>
        </p:txBody>
      </p:sp>
    </p:spTree>
    <p:extLst>
      <p:ext uri="{BB962C8B-B14F-4D97-AF65-F5344CB8AC3E}">
        <p14:creationId xmlns:p14="http://schemas.microsoft.com/office/powerpoint/2010/main" val="1224566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D4B18ED-E1DF-48BA-B4C4-EEB0560DAD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 name="Notes Placeholder 2">
            <a:extLst>
              <a:ext uri="{FF2B5EF4-FFF2-40B4-BE49-F238E27FC236}">
                <a16:creationId xmlns:a16="http://schemas.microsoft.com/office/drawing/2014/main" id="{2B60A4F6-A9E4-4B64-AF1E-1B166DF505B0}"/>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Alongside our outreach and networking events, we also offer a way for community members to get directly involved in the procurement process. One of the best ways to do that is through our Community Panelist Program.</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Scan the QR code if you’d like to volunteer and to learn more.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a:effectLst/>
              <a:latin typeface="+mn-lt"/>
              <a:ea typeface="Times New Roman" panose="02020603050405020304" pitchFamily="18"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Before we move on, let’s take a moment for a brief legal disclaimer</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a:effectLst/>
              <a:latin typeface="+mn-lt"/>
              <a:ea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C9FD1-D9B1-BFFA-9851-71EE17A46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14F0E-244A-DDAE-DC1B-0D7B0529FB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59E67-516E-2084-B947-FFC2984F41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1346EF-5C0C-4026-78F4-12BD609ABB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661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spcAft>
                <a:spcPts val="1837"/>
              </a:spcAft>
              <a:buFont typeface="Arial" panose="020B0604020202020204" pitchFamily="34" charset="0"/>
              <a:buChar char="•"/>
            </a:pPr>
            <a:r>
              <a:rPr lang="en-US" sz="1600">
                <a:solidFill>
                  <a:srgbClr val="4B5563"/>
                </a:solidFill>
                <a:latin typeface="Calibri" panose="020F0502020204030204" pitchFamily="34" charset="0"/>
                <a:cs typeface="Calibri" panose="020F0502020204030204" pitchFamily="34" charset="0"/>
              </a:rPr>
              <a:t>As you can see here we have a pretty full day ahead of us. </a:t>
            </a:r>
          </a:p>
          <a:p>
            <a:pPr marL="174982" indent="-174982">
              <a:spcAft>
                <a:spcPts val="1837"/>
              </a:spcAft>
              <a:buFont typeface="Arial" panose="020B0604020202020204" pitchFamily="34" charset="0"/>
              <a:buChar char="•"/>
            </a:pPr>
            <a:r>
              <a:rPr lang="en-US" sz="1600">
                <a:solidFill>
                  <a:srgbClr val="4B5563"/>
                </a:solidFill>
                <a:latin typeface="Calibri" panose="020F0502020204030204" pitchFamily="34" charset="0"/>
                <a:cs typeface="Calibri" panose="020F0502020204030204" pitchFamily="34" charset="0"/>
              </a:rPr>
              <a:t>Please note all slides and rosters will be posted within 3 business days to our website.</a:t>
            </a:r>
          </a:p>
          <a:p>
            <a:pPr>
              <a:spcAft>
                <a:spcPts val="1837"/>
              </a:spcAft>
            </a:pPr>
            <a:endParaRPr lang="en-US" b="1" i="0">
              <a:solidFill>
                <a:srgbClr val="4B5563"/>
              </a:solidFill>
              <a:effectLst/>
              <a:latin typeface="Inter"/>
            </a:endParaRPr>
          </a:p>
        </p:txBody>
      </p:sp>
      <p:sp>
        <p:nvSpPr>
          <p:cNvPr id="4" name="Slide Number Placeholder 3"/>
          <p:cNvSpPr>
            <a:spLocks noGrp="1"/>
          </p:cNvSpPr>
          <p:nvPr>
            <p:ph type="sldNum" sz="quarter" idx="5"/>
          </p:nvPr>
        </p:nvSpPr>
        <p:spPr/>
        <p:txBody>
          <a:bodyPr/>
          <a:lstStyle/>
          <a:p>
            <a:fld id="{A399344F-1846-964E-A23F-F797EB56DD37}" type="slidenum">
              <a:rPr lang="en-US" smtClean="0"/>
              <a:t>2</a:t>
            </a:fld>
            <a:endParaRPr lang="en-US"/>
          </a:p>
        </p:txBody>
      </p:sp>
    </p:spTree>
    <p:extLst>
      <p:ext uri="{BB962C8B-B14F-4D97-AF65-F5344CB8AC3E}">
        <p14:creationId xmlns:p14="http://schemas.microsoft.com/office/powerpoint/2010/main" val="1060299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E84B492-71DB-494D-9C35-5A546F83474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38</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73411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b="1"/>
              <a:t>Thank you to all of today’s speakers!</a:t>
            </a:r>
          </a:p>
          <a:p>
            <a:endParaRPr lang="en-US"/>
          </a:p>
          <a:p>
            <a:r>
              <a:rPr lang="en-US"/>
              <a:t>Here is a list of breakout rooms, feel free to join any of the rooms at your leisure</a:t>
            </a:r>
          </a:p>
          <a:p>
            <a:endParaRPr lang="en-US"/>
          </a:p>
          <a:p>
            <a:r>
              <a:rPr lang="en-US"/>
              <a:t>In addition to the projects we have also included resource rooms such as DSBO, ACDBE, Contract, and Purchasing</a:t>
            </a:r>
          </a:p>
          <a:p>
            <a:endParaRPr lang="en-US"/>
          </a:p>
          <a:p>
            <a:r>
              <a:rPr lang="en-US" b="1"/>
              <a:t>Please Take advantage of this opportunity to connect with the DEN PMs before these RFPs are posted and then they go into a cone of silence</a:t>
            </a:r>
          </a:p>
          <a:p>
            <a:pPr marL="174982" indent="-174982">
              <a:buFont typeface="Arial" panose="020B0604020202020204" pitchFamily="34" charset="0"/>
              <a:buChar char="•"/>
            </a:pPr>
            <a:r>
              <a:rPr lang="en-US"/>
              <a:t>Turn on your cameras</a:t>
            </a:r>
          </a:p>
          <a:p>
            <a:pPr marL="174982" indent="-174982">
              <a:buFont typeface="Arial" panose="020B0604020202020204" pitchFamily="34" charset="0"/>
              <a:buChar char="•"/>
            </a:pPr>
            <a:r>
              <a:rPr lang="en-US"/>
              <a:t>Introduce yourself and your company</a:t>
            </a:r>
          </a:p>
          <a:p>
            <a:pPr marL="174982" indent="-174982" defTabSz="699927">
              <a:buFont typeface="Arial" panose="020B0604020202020204" pitchFamily="34" charset="0"/>
              <a:buChar char="•"/>
              <a:defRPr/>
            </a:pPr>
            <a:r>
              <a:rPr lang="en-US"/>
              <a:t>Ask questions</a:t>
            </a:r>
          </a:p>
          <a:p>
            <a:pPr marL="174982" indent="-174982" defTabSz="699927">
              <a:buFont typeface="Arial" panose="020B0604020202020204" pitchFamily="34" charset="0"/>
              <a:buChar char="•"/>
              <a:defRPr/>
            </a:pPr>
            <a:r>
              <a:rPr lang="en-US"/>
              <a:t>Make connections with others in the room for possible connections</a:t>
            </a:r>
          </a:p>
          <a:p>
            <a:pPr marL="174982" indent="-174982">
              <a:buFont typeface="Arial" panose="020B0604020202020204" pitchFamily="34" charset="0"/>
              <a:buChar char="•"/>
            </a:pPr>
            <a:r>
              <a:rPr lang="en-US"/>
              <a:t>Let them know if you are interested in priming or subbing?</a:t>
            </a:r>
          </a:p>
          <a:p>
            <a:pPr marL="174982" indent="-174982">
              <a:buFont typeface="Arial" panose="020B0604020202020204" pitchFamily="34" charset="0"/>
              <a:buChar char="•"/>
            </a:pPr>
            <a:endParaRPr lang="en-US"/>
          </a:p>
          <a:p>
            <a:r>
              <a:rPr lang="en-US" b="1"/>
              <a:t>If you are a large firm, I would encourage you to</a:t>
            </a:r>
          </a:p>
          <a:p>
            <a:pPr marL="174982" indent="-174982">
              <a:buFont typeface="Arial" panose="020B0604020202020204" pitchFamily="34" charset="0"/>
              <a:buChar char="•"/>
            </a:pPr>
            <a:r>
              <a:rPr lang="en-US"/>
              <a:t>take advantage of this space to connect with small business partners</a:t>
            </a:r>
          </a:p>
          <a:p>
            <a:pPr marL="174982" indent="-174982">
              <a:buFont typeface="Arial" panose="020B0604020202020204" pitchFamily="34" charset="0"/>
              <a:buChar char="•"/>
            </a:pPr>
            <a:endParaRPr lang="en-US"/>
          </a:p>
          <a:p>
            <a:r>
              <a:rPr lang="en-US" b="1"/>
              <a:t>If you are a Small Business</a:t>
            </a:r>
          </a:p>
          <a:p>
            <a:pPr marL="174982" indent="-174982">
              <a:buFont typeface="Arial" panose="020B0604020202020204" pitchFamily="34" charset="0"/>
              <a:buChar char="•"/>
            </a:pPr>
            <a:r>
              <a:rPr lang="en-US"/>
              <a:t>Prepare and get ready now before these RFPs are released</a:t>
            </a:r>
          </a:p>
          <a:p>
            <a:pPr marL="174982" indent="-174982">
              <a:buFont typeface="Arial" panose="020B0604020202020204" pitchFamily="34" charset="0"/>
              <a:buChar char="•"/>
            </a:pPr>
            <a:r>
              <a:rPr lang="en-US"/>
              <a:t>Identify Business Partners who are pursuing the work you are interested in</a:t>
            </a:r>
          </a:p>
          <a:p>
            <a:pPr marL="174982" indent="-174982">
              <a:buFont typeface="Arial" panose="020B0604020202020204" pitchFamily="34" charset="0"/>
              <a:buChar char="•"/>
            </a:pPr>
            <a:r>
              <a:rPr lang="en-US"/>
              <a:t>Make sure your certifications are up to date </a:t>
            </a:r>
          </a:p>
          <a:p>
            <a:pPr marL="174982" indent="-174982">
              <a:buFont typeface="Arial" panose="020B0604020202020204" pitchFamily="34" charset="0"/>
              <a:buChar char="•"/>
            </a:pPr>
            <a:r>
              <a:rPr lang="en-US"/>
              <a:t>If you are looking to sub, connect with those Prime firms who are interested in pursuing the work and </a:t>
            </a:r>
          </a:p>
          <a:p>
            <a:pPr marL="524946" lvl="1" indent="-174982">
              <a:buFont typeface="Arial" panose="020B0604020202020204" pitchFamily="34" charset="0"/>
              <a:buChar char="•"/>
            </a:pPr>
            <a:r>
              <a:rPr lang="en-US"/>
              <a:t>Find out their qualification process</a:t>
            </a:r>
          </a:p>
          <a:p>
            <a:pPr marL="524946" lvl="1" indent="-174982">
              <a:buFont typeface="Arial" panose="020B0604020202020204" pitchFamily="34" charset="0"/>
              <a:buChar char="•"/>
            </a:pPr>
            <a:r>
              <a:rPr lang="en-US"/>
              <a:t>Get on their </a:t>
            </a:r>
            <a:r>
              <a:rPr lang="en-US" err="1"/>
              <a:t>bidlist</a:t>
            </a:r>
            <a:endParaRPr lang="en-US"/>
          </a:p>
          <a:p>
            <a:pPr marL="524946" lvl="1" indent="-174982">
              <a:buFont typeface="Arial" panose="020B0604020202020204" pitchFamily="34" charset="0"/>
              <a:buChar char="•"/>
            </a:pPr>
            <a:r>
              <a:rPr lang="en-US"/>
              <a:t>Identify your point of contact</a:t>
            </a:r>
          </a:p>
          <a:p>
            <a:pPr marL="524946" lvl="1" indent="-174982">
              <a:buFont typeface="Arial" panose="020B0604020202020204" pitchFamily="34" charset="0"/>
              <a:buChar char="•"/>
            </a:pPr>
            <a:r>
              <a:rPr lang="en-US"/>
              <a:t>Continue to build your relationship</a:t>
            </a:r>
          </a:p>
          <a:p>
            <a:pPr marL="174982" indent="-174982">
              <a:buFont typeface="Arial" panose="020B0604020202020204" pitchFamily="34" charset="0"/>
              <a:buChar char="•"/>
            </a:pPr>
            <a:endParaRPr lang="en-US"/>
          </a:p>
          <a:p>
            <a:r>
              <a:rPr lang="en-US" b="1"/>
              <a:t>And finally, please take a few minutes before leaving the event today and help us improve our programs by scanning the QR code and taking a quick survey for us</a:t>
            </a:r>
          </a:p>
          <a:p>
            <a:endParaRPr lang="en-US" b="1"/>
          </a:p>
          <a:p>
            <a:r>
              <a:rPr lang="en-US" b="1"/>
              <a:t>Lets open the rooms, if you cannot see a window pop up click on the More Button with 3 dots at the bottom of your screen and click on breakout rooms</a:t>
            </a:r>
          </a:p>
          <a:p>
            <a:pPr defTabSz="699927">
              <a:defRPr/>
            </a:pPr>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498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2400" b="0" i="0" kern="1200">
                <a:solidFill>
                  <a:schemeClr val="tx1"/>
                </a:solidFill>
                <a:effectLst/>
                <a:latin typeface="+mn-lt"/>
                <a:ea typeface="+mn-ea"/>
                <a:cs typeface="+mn-cs"/>
              </a:rPr>
              <a:t>As we get started, here are a few quick housekeeping reminders.</a:t>
            </a:r>
            <a:br>
              <a:rPr lang="en-US" sz="2400" b="0" i="0" kern="1200">
                <a:solidFill>
                  <a:schemeClr val="tx1"/>
                </a:solidFill>
                <a:effectLst/>
                <a:latin typeface="+mn-lt"/>
                <a:ea typeface="+mn-ea"/>
                <a:cs typeface="+mn-cs"/>
              </a:rPr>
            </a:br>
            <a:r>
              <a:rPr lang="en-US" sz="2400" b="0" i="0" kern="1200">
                <a:solidFill>
                  <a:schemeClr val="tx1"/>
                </a:solidFill>
                <a:effectLst/>
                <a:latin typeface="+mn-lt"/>
                <a:ea typeface="+mn-ea"/>
                <a:cs typeface="+mn-cs"/>
              </a:rPr>
              <a:t>Please keep your cameras and microphones off during the main session. The chat and Q&amp;A functions are also closed, but if you’d like to introduce your firm, you can scan the QR code and share the projects you’re interested in.</a:t>
            </a:r>
          </a:p>
          <a:p>
            <a:pPr fontAlgn="t"/>
            <a:endParaRPr lang="en-US" sz="24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2400" b="0" i="0" kern="1200">
                <a:solidFill>
                  <a:schemeClr val="tx1"/>
                </a:solidFill>
                <a:effectLst/>
                <a:latin typeface="+mn-lt"/>
                <a:ea typeface="+mn-ea"/>
                <a:cs typeface="+mn-cs"/>
              </a:rPr>
              <a:t>Now that we’ve covered the basics, let’s move on. &lt;&lt;Next Slide&gt;&gt;</a:t>
            </a:r>
          </a:p>
        </p:txBody>
      </p:sp>
      <p:sp>
        <p:nvSpPr>
          <p:cNvPr id="4" name="Slide Number Placeholder 3"/>
          <p:cNvSpPr>
            <a:spLocks noGrp="1"/>
          </p:cNvSpPr>
          <p:nvPr>
            <p:ph type="sldNum" sz="quarter" idx="5"/>
          </p:nvPr>
        </p:nvSpPr>
        <p:spPr/>
        <p:txBody>
          <a:bodyPr/>
          <a:lstStyle/>
          <a:p>
            <a:fld id="{A399344F-1846-964E-A23F-F797EB56DD37}" type="slidenum">
              <a:rPr lang="en-US" smtClean="0"/>
              <a:t>3</a:t>
            </a:fld>
            <a:endParaRPr lang="en-US"/>
          </a:p>
        </p:txBody>
      </p:sp>
    </p:spTree>
    <p:extLst>
      <p:ext uri="{BB962C8B-B14F-4D97-AF65-F5344CB8AC3E}">
        <p14:creationId xmlns:p14="http://schemas.microsoft.com/office/powerpoint/2010/main" val="603346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let us know who is in the audience, scan this QR code, and tell us about the opportunities that brought you here today.  </a:t>
            </a:r>
          </a:p>
          <a:p>
            <a:endParaRPr lang="en-US"/>
          </a:p>
          <a:p>
            <a:r>
              <a:rPr lang="en-US"/>
              <a:t>This information will be shared with all attendees and PMs via our website. </a:t>
            </a:r>
          </a:p>
        </p:txBody>
      </p:sp>
      <p:sp>
        <p:nvSpPr>
          <p:cNvPr id="4" name="Slide Number Placeholder 3"/>
          <p:cNvSpPr>
            <a:spLocks noGrp="1"/>
          </p:cNvSpPr>
          <p:nvPr>
            <p:ph type="sldNum" sz="quarter" idx="5"/>
          </p:nvPr>
        </p:nvSpPr>
        <p:spPr/>
        <p:txBody>
          <a:bodyPr/>
          <a:lstStyle/>
          <a:p>
            <a:fld id="{A399344F-1846-964E-A23F-F797EB56DD37}" type="slidenum">
              <a:rPr lang="en-US" smtClean="0"/>
              <a:t>4</a:t>
            </a:fld>
            <a:endParaRPr lang="en-US"/>
          </a:p>
        </p:txBody>
      </p:sp>
    </p:spTree>
    <p:extLst>
      <p:ext uri="{BB962C8B-B14F-4D97-AF65-F5344CB8AC3E}">
        <p14:creationId xmlns:p14="http://schemas.microsoft.com/office/powerpoint/2010/main" val="1721166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Vision 100 focuses on preparing the airport to serve 100 million annual passengers while continuing to invest in our people, our infrastructure, and the customer experience.</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Now let’s take a look at one of the ways we help the business community stay connected, our Taking Flight at DEN events. &lt;&lt;Next Slide&gt;&gt;</a:t>
            </a:r>
          </a:p>
          <a:p>
            <a:pPr fontAlgn="t"/>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defTabSz="933237">
              <a:defRPr/>
            </a:pPr>
            <a:fld id="{A399344F-1846-964E-A23F-F797EB56DD37}" type="slidenum">
              <a:rPr lang="en-US">
                <a:solidFill>
                  <a:prstClr val="black"/>
                </a:solidFill>
                <a:latin typeface="Calibri" panose="020F0502020204030204"/>
              </a:rPr>
              <a:pPr defTabSz="933237">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517660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Taking Flight at DEN is our monthly opportunity for businesses to connect directly with DEN teams and hear about upcoming procurement opportunities. We host it on the second Thursday of each month at 1 </a:t>
            </a:r>
            <a:r>
              <a:rPr lang="en-US" sz="1200" b="0" i="0" kern="1200" err="1">
                <a:solidFill>
                  <a:schemeClr val="tx1"/>
                </a:solidFill>
                <a:effectLst/>
                <a:latin typeface="+mn-lt"/>
                <a:ea typeface="+mn-ea"/>
                <a:cs typeface="+mn-cs"/>
              </a:rPr>
              <a:t>p.m</a:t>
            </a:r>
            <a:endParaRPr lang="en-US" sz="1200" b="0" i="0" kern="1200">
              <a:solidFill>
                <a:schemeClr val="tx1"/>
              </a:solidFill>
              <a:effectLst/>
              <a:latin typeface="+mn-lt"/>
              <a:ea typeface="+mn-ea"/>
              <a:cs typeface="+mn-cs"/>
            </a:endParaRPr>
          </a:p>
          <a:p>
            <a:pPr defTabSz="685800">
              <a:defRPr/>
            </a:pPr>
            <a:endParaRPr lang="en-US" b="0" i="0">
              <a:solidFill>
                <a:srgbClr val="8C9EBC"/>
              </a:solidFill>
              <a:effectLst/>
              <a:latin typeface="Inter"/>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In addition to monthly outreach, we also host targeted sessions to help firms connect with the right partners. &lt;&lt;Next Slide&gt;&gt;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defTabSz="685800">
              <a:defRPr/>
            </a:pPr>
            <a:endParaRPr lang="en-US" b="0" i="0">
              <a:solidFill>
                <a:srgbClr val="8C9EBC"/>
              </a:solidFill>
              <a:effectLst/>
              <a:latin typeface="Inter"/>
            </a:endParaRPr>
          </a:p>
          <a:p>
            <a:pPr defTabSz="685800">
              <a:defRPr/>
            </a:pPr>
            <a:endParaRPr lang="en-US" b="0" i="0">
              <a:solidFill>
                <a:srgbClr val="8C9EBC"/>
              </a:solidFill>
              <a:effectLst/>
              <a:latin typeface="Inte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10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FC51C-101F-EC88-FFA6-FC734B885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5A79C-1CB7-BC0B-C748-8531E7277D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9505146-3BF5-643E-6E7B-3A7F84AF20F8}"/>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Meet the Primes is held every other month and connects prime firms with local, small, and historically underutilized businesses. Each session focuses on a different industry area and is a great way to build relationships and explore partnership opportunities.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look at another series designed specifically to support ACDBE concession businesses. &lt;&lt;Next Slide&gt;&gt;</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marL="0" marR="0" lvl="0" indent="0" algn="l" defTabSz="685800" rtl="0" eaLnBrk="1" fontAlgn="auto" latinLnBrk="0" hangingPunct="1">
              <a:lnSpc>
                <a:spcPct val="115000"/>
              </a:lnSpc>
              <a:spcBef>
                <a:spcPts val="0"/>
              </a:spcBef>
              <a:spcAft>
                <a:spcPts val="0"/>
              </a:spcAft>
              <a:buClrTx/>
              <a:buSzTx/>
              <a:buFont typeface="Symbol" panose="05050102010706020507" pitchFamily="18" charset="2"/>
              <a:buNone/>
              <a:tabLst>
                <a:tab pos="1428750" algn="l"/>
              </a:tabLst>
              <a:defRPr/>
            </a:pPr>
            <a:endParaRPr lang="en-US" sz="3600" b="0" i="0">
              <a:solidFill>
                <a:srgbClr val="1C1C1C"/>
              </a:solidFill>
              <a:effectLst/>
              <a:latin typeface="Inter"/>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C43966B-43A4-DE01-144E-1068262887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5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The Navigating the ACDBE Series is held every other month and is designed to help ACDBE concession businesses understand how to do business at DEN. Each session focuses on a different topic to support firms throughout the process.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Next, let’s take a look at our Small Business Certification Workshops. &lt;&lt;Next Slide&gt;&gt;</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defTabSz="685800">
              <a:lnSpc>
                <a:spcPct val="115000"/>
              </a:lnSpc>
              <a:tabLst>
                <a:tab pos="1428750" algn="l"/>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45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3E392-5C54-AD8D-5935-5F58AD6AF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CF5EB-B81E-2C51-F915-304E324E86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C349A3-5352-E902-F4DE-F54BAF94C9A3}"/>
              </a:ext>
            </a:extLst>
          </p:cNvPr>
          <p:cNvSpPr>
            <a:spLocks noGrp="1"/>
          </p:cNvSpPr>
          <p:nvPr>
            <p:ph type="body" idx="1"/>
          </p:nvPr>
        </p:nvSpPr>
        <p:spPr/>
        <p:txBody>
          <a:bodyPr/>
          <a:lstStyle/>
          <a:p>
            <a:pPr fontAlgn="t"/>
            <a:r>
              <a:rPr lang="en-US" sz="1200" b="0" i="0" kern="1200">
                <a:solidFill>
                  <a:schemeClr val="tx1"/>
                </a:solidFill>
                <a:effectLst/>
                <a:latin typeface="+mn-lt"/>
                <a:ea typeface="+mn-ea"/>
                <a:cs typeface="+mn-cs"/>
              </a:rPr>
              <a:t>Our ACDBE team and Division of Small Business Opportunity have partnered on the Small Business Certification Workshops held throughout the year to support firms that are early in the process or looking to get certified. </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These in‑person sessions help businesses understand requirements and get set up for success.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&lt;&lt;Next Slide&gt;&gt;</a:t>
            </a:r>
          </a:p>
          <a:p>
            <a:pPr fontAlgn="t"/>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EE2162C-D640-4283-A589-36A8D7D320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99344F-1846-964E-A23F-F797EB56DD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786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8" Type="http://schemas.openxmlformats.org/officeDocument/2006/relationships/hyperlink" Target="https://www.instagram.com/priretail/" TargetMode="External"/><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Master" Target="../slideMasters/slideMaster12.xml"/><Relationship Id="rId6" Type="http://schemas.openxmlformats.org/officeDocument/2006/relationships/hyperlink" Target="https://www.facebook.com/priretail" TargetMode="External"/><Relationship Id="rId5" Type="http://schemas.openxmlformats.org/officeDocument/2006/relationships/image" Target="../media/image25.png"/><Relationship Id="rId4" Type="http://schemas.openxmlformats.org/officeDocument/2006/relationships/hyperlink" Target="https://www.linkedin.com/company/272753" TargetMode="External"/><Relationship Id="rId9" Type="http://schemas.openxmlformats.org/officeDocument/2006/relationships/image" Target="../media/image27.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498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853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3 -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465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3 -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754062" y="6080418"/>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sp>
        <p:nvSpPr>
          <p:cNvPr id="2" name="Text Placeholder 9">
            <a:extLst>
              <a:ext uri="{FF2B5EF4-FFF2-40B4-BE49-F238E27FC236}">
                <a16:creationId xmlns:a16="http://schemas.microsoft.com/office/drawing/2014/main" id="{183D4F33-6888-DA4B-0201-F604FCC31187}"/>
              </a:ext>
            </a:extLst>
          </p:cNvPr>
          <p:cNvSpPr>
            <a:spLocks noGrp="1"/>
          </p:cNvSpPr>
          <p:nvPr>
            <p:ph type="body" sz="quarter" idx="13" hasCustomPrompt="1"/>
          </p:nvPr>
        </p:nvSpPr>
        <p:spPr>
          <a:xfrm>
            <a:off x="762418" y="4547937"/>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3" name="Text Placeholder 12">
            <a:extLst>
              <a:ext uri="{FF2B5EF4-FFF2-40B4-BE49-F238E27FC236}">
                <a16:creationId xmlns:a16="http://schemas.microsoft.com/office/drawing/2014/main" id="{DCCF9B7F-6200-57BA-9418-F486917F2D3F}"/>
              </a:ext>
            </a:extLst>
          </p:cNvPr>
          <p:cNvSpPr>
            <a:spLocks noGrp="1"/>
          </p:cNvSpPr>
          <p:nvPr>
            <p:ph type="body" sz="quarter" idx="14" hasCustomPrompt="1"/>
          </p:nvPr>
        </p:nvSpPr>
        <p:spPr>
          <a:xfrm>
            <a:off x="762418" y="5142297"/>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cxnSp>
        <p:nvCxnSpPr>
          <p:cNvPr id="4" name="Straight Connector 3">
            <a:extLst>
              <a:ext uri="{FF2B5EF4-FFF2-40B4-BE49-F238E27FC236}">
                <a16:creationId xmlns:a16="http://schemas.microsoft.com/office/drawing/2014/main" id="{80F5791E-E5A0-BB60-8A49-2EFC0F8381F3}"/>
              </a:ext>
            </a:extLst>
          </p:cNvPr>
          <p:cNvCxnSpPr/>
          <p:nvPr userDrawn="1"/>
        </p:nvCxnSpPr>
        <p:spPr>
          <a:xfrm>
            <a:off x="866080" y="5986321"/>
            <a:ext cx="640080" cy="0"/>
          </a:xfrm>
          <a:prstGeom prst="line">
            <a:avLst/>
          </a:prstGeom>
          <a:ln w="76200">
            <a:solidFill>
              <a:srgbClr val="8C9E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274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72171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4 - GREEN - Image VIOLET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a:extLst>
              <a:ext uri="{FF2B5EF4-FFF2-40B4-BE49-F238E27FC236}">
                <a16:creationId xmlns:a16="http://schemas.microsoft.com/office/drawing/2014/main" id="{8FEFCD1F-1471-934C-C97A-639E41F15A5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017286" y="-16562"/>
            <a:ext cx="565288" cy="565288"/>
          </a:xfrm>
          <a:prstGeom prst="rect">
            <a:avLst/>
          </a:prstGeom>
        </p:spPr>
      </p:pic>
      <p:sp>
        <p:nvSpPr>
          <p:cNvPr id="5" name="Text Placeholder 10">
            <a:extLst>
              <a:ext uri="{FF2B5EF4-FFF2-40B4-BE49-F238E27FC236}">
                <a16:creationId xmlns:a16="http://schemas.microsoft.com/office/drawing/2014/main" id="{01832E95-A96F-413C-93E4-0153A86A0834}"/>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41658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6" cy="281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18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4410303" y="410478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4410303" y="4618692"/>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6" name="Picture 15" descr="A purple airplane and globe&#10;&#10;Description automatically generated">
            <a:extLst>
              <a:ext uri="{FF2B5EF4-FFF2-40B4-BE49-F238E27FC236}">
                <a16:creationId xmlns:a16="http://schemas.microsoft.com/office/drawing/2014/main" id="{ED898F74-8932-9CFE-78D1-45CA3B5A9DEC}"/>
              </a:ext>
            </a:extLst>
          </p:cNvPr>
          <p:cNvPicPr>
            <a:picLocks noChangeAspect="1"/>
          </p:cNvPicPr>
          <p:nvPr userDrawn="1"/>
        </p:nvPicPr>
        <p:blipFill>
          <a:blip r:embed="rId2"/>
          <a:stretch>
            <a:fillRect/>
          </a:stretch>
        </p:blipFill>
        <p:spPr>
          <a:xfrm>
            <a:off x="4898188" y="2504393"/>
            <a:ext cx="1497407" cy="1331028"/>
          </a:xfrm>
          <a:prstGeom prst="rect">
            <a:avLst/>
          </a:prstGeom>
        </p:spPr>
      </p:pic>
      <p:pic>
        <p:nvPicPr>
          <p:cNvPr id="18" name="Graphic 17" descr="Wheelchair access outline">
            <a:extLst>
              <a:ext uri="{FF2B5EF4-FFF2-40B4-BE49-F238E27FC236}">
                <a16:creationId xmlns:a16="http://schemas.microsoft.com/office/drawing/2014/main" id="{CCCD0007-0EF7-0EDD-3853-0048C4B15B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68993" y="2573873"/>
            <a:ext cx="1100157" cy="1100157"/>
          </a:xfrm>
          <a:prstGeom prst="rect">
            <a:avLst/>
          </a:prstGeom>
        </p:spPr>
      </p:pic>
      <p:pic>
        <p:nvPicPr>
          <p:cNvPr id="19" name="Picture 18" descr="A purple airplane in a black square&#10;&#10;Description automatically generated">
            <a:extLst>
              <a:ext uri="{FF2B5EF4-FFF2-40B4-BE49-F238E27FC236}">
                <a16:creationId xmlns:a16="http://schemas.microsoft.com/office/drawing/2014/main" id="{60BC3705-2FAD-0619-BAF9-A6305B07C156}"/>
              </a:ext>
            </a:extLst>
          </p:cNvPr>
          <p:cNvPicPr>
            <a:picLocks noChangeAspect="1"/>
          </p:cNvPicPr>
          <p:nvPr userDrawn="1"/>
        </p:nvPicPr>
        <p:blipFill>
          <a:blip r:embed="rId5"/>
          <a:stretch>
            <a:fillRect/>
          </a:stretch>
        </p:blipFill>
        <p:spPr>
          <a:xfrm>
            <a:off x="1038808" y="2412484"/>
            <a:ext cx="1585983" cy="1422937"/>
          </a:xfrm>
          <a:prstGeom prst="rect">
            <a:avLst/>
          </a:prstGeom>
        </p:spPr>
      </p:pic>
    </p:spTree>
    <p:extLst>
      <p:ext uri="{BB962C8B-B14F-4D97-AF65-F5344CB8AC3E}">
        <p14:creationId xmlns:p14="http://schemas.microsoft.com/office/powerpoint/2010/main" val="2665870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854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1026746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35360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309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958736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2435462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6" cy="281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783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F13BC-D388-DEA6-FBD8-7A1F9A30E3A6}"/>
              </a:ext>
            </a:extLst>
          </p:cNvPr>
          <p:cNvSpPr>
            <a:spLocks noGrp="1"/>
          </p:cNvSpPr>
          <p:nvPr>
            <p:ph type="dt" sz="half" idx="10"/>
          </p:nvPr>
        </p:nvSpPr>
        <p:spPr/>
        <p:txBody>
          <a:bodyPr/>
          <a:lstStyle/>
          <a:p>
            <a:fld id="{F7BCD5FC-13DF-7947-A2F8-230685ED9D21}" type="datetimeFigureOut">
              <a:rPr lang="en-US" smtClean="0"/>
              <a:t>2/25/2026</a:t>
            </a:fld>
            <a:endParaRPr lang="en-US"/>
          </a:p>
        </p:txBody>
      </p:sp>
      <p:sp>
        <p:nvSpPr>
          <p:cNvPr id="3" name="Footer Placeholder 2">
            <a:extLst>
              <a:ext uri="{FF2B5EF4-FFF2-40B4-BE49-F238E27FC236}">
                <a16:creationId xmlns:a16="http://schemas.microsoft.com/office/drawing/2014/main" id="{771512C5-9DF1-40B4-D3E3-56502DDDFC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70F2E-2720-DB77-F2E2-1AA4B9BF00FC}"/>
              </a:ext>
            </a:extLst>
          </p:cNvPr>
          <p:cNvSpPr>
            <a:spLocks noGrp="1"/>
          </p:cNvSpPr>
          <p:nvPr>
            <p:ph type="sldNum" sz="quarter" idx="12"/>
          </p:nvPr>
        </p:nvSpPr>
        <p:spPr/>
        <p:txBody>
          <a:bodyPr/>
          <a:lstStyle/>
          <a:p>
            <a:fld id="{1AD8ADAF-E0A9-C440-BF83-4CE99D685A9D}" type="slidenum">
              <a:rPr lang="en-US" smtClean="0"/>
              <a:t>‹#›</a:t>
            </a:fld>
            <a:endParaRPr lang="en-US"/>
          </a:p>
        </p:txBody>
      </p:sp>
    </p:spTree>
    <p:extLst>
      <p:ext uri="{BB962C8B-B14F-4D97-AF65-F5344CB8AC3E}">
        <p14:creationId xmlns:p14="http://schemas.microsoft.com/office/powerpoint/2010/main" val="3335429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117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a:srcRect l="145" r="145"/>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539993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075707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602958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E759DC34-2F48-B0EA-858E-B4EC7BA9D65E}"/>
              </a:ext>
            </a:extLst>
          </p:cNvPr>
          <p:cNvSpPr>
            <a:spLocks noGrp="1"/>
          </p:cNvSpPr>
          <p:nvPr>
            <p:ph type="body" sz="quarter" idx="18" hasCustomPrompt="1"/>
          </p:nvPr>
        </p:nvSpPr>
        <p:spPr>
          <a:xfrm>
            <a:off x="4410303" y="410478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E4041A8A-3E4E-8648-0B3B-895D56994366}"/>
              </a:ext>
            </a:extLst>
          </p:cNvPr>
          <p:cNvSpPr>
            <a:spLocks noGrp="1"/>
          </p:cNvSpPr>
          <p:nvPr>
            <p:ph type="body" sz="quarter" idx="22" hasCustomPrompt="1"/>
          </p:nvPr>
        </p:nvSpPr>
        <p:spPr>
          <a:xfrm>
            <a:off x="4410303" y="4618692"/>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6" name="Picture 15" descr="A purple airplane and globe&#10;&#10;Description automatically generated">
            <a:extLst>
              <a:ext uri="{FF2B5EF4-FFF2-40B4-BE49-F238E27FC236}">
                <a16:creationId xmlns:a16="http://schemas.microsoft.com/office/drawing/2014/main" id="{ED898F74-8932-9CFE-78D1-45CA3B5A9DEC}"/>
              </a:ext>
            </a:extLst>
          </p:cNvPr>
          <p:cNvPicPr>
            <a:picLocks noChangeAspect="1"/>
          </p:cNvPicPr>
          <p:nvPr userDrawn="1"/>
        </p:nvPicPr>
        <p:blipFill>
          <a:blip r:embed="rId2"/>
          <a:stretch>
            <a:fillRect/>
          </a:stretch>
        </p:blipFill>
        <p:spPr>
          <a:xfrm>
            <a:off x="4898188" y="2504393"/>
            <a:ext cx="1497407" cy="1331028"/>
          </a:xfrm>
          <a:prstGeom prst="rect">
            <a:avLst/>
          </a:prstGeom>
        </p:spPr>
      </p:pic>
      <p:pic>
        <p:nvPicPr>
          <p:cNvPr id="18" name="Graphic 17" descr="Wheelchair access outline">
            <a:extLst>
              <a:ext uri="{FF2B5EF4-FFF2-40B4-BE49-F238E27FC236}">
                <a16:creationId xmlns:a16="http://schemas.microsoft.com/office/drawing/2014/main" id="{CCCD0007-0EF7-0EDD-3853-0048C4B15B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68993" y="2573873"/>
            <a:ext cx="1100157" cy="1100157"/>
          </a:xfrm>
          <a:prstGeom prst="rect">
            <a:avLst/>
          </a:prstGeom>
        </p:spPr>
      </p:pic>
      <p:pic>
        <p:nvPicPr>
          <p:cNvPr id="19" name="Picture 18" descr="A purple airplane in a black square&#10;&#10;Description automatically generated">
            <a:extLst>
              <a:ext uri="{FF2B5EF4-FFF2-40B4-BE49-F238E27FC236}">
                <a16:creationId xmlns:a16="http://schemas.microsoft.com/office/drawing/2014/main" id="{60BC3705-2FAD-0619-BAF9-A6305B07C156}"/>
              </a:ext>
            </a:extLst>
          </p:cNvPr>
          <p:cNvPicPr>
            <a:picLocks noChangeAspect="1"/>
          </p:cNvPicPr>
          <p:nvPr userDrawn="1"/>
        </p:nvPicPr>
        <p:blipFill>
          <a:blip r:embed="rId5"/>
          <a:stretch>
            <a:fillRect/>
          </a:stretch>
        </p:blipFill>
        <p:spPr>
          <a:xfrm>
            <a:off x="1038808" y="2412484"/>
            <a:ext cx="1585983" cy="1422937"/>
          </a:xfrm>
          <a:prstGeom prst="rect">
            <a:avLst/>
          </a:prstGeom>
        </p:spPr>
      </p:pic>
    </p:spTree>
    <p:extLst>
      <p:ext uri="{BB962C8B-B14F-4D97-AF65-F5344CB8AC3E}">
        <p14:creationId xmlns:p14="http://schemas.microsoft.com/office/powerpoint/2010/main" val="2734805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2277834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2"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4"/>
            <a:ext cx="8694738"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2" cy="432677"/>
          </a:xfrm>
          <a:prstGeom prst="rect">
            <a:avLst/>
          </a:prstGeom>
        </p:spPr>
        <p:txBody>
          <a:bodyPr/>
          <a:lstStyle>
            <a:lvl1pPr marL="0" indent="0">
              <a:buNone/>
              <a:defRPr sz="1800" b="1" spc="300">
                <a:solidFill>
                  <a:schemeClr val="bg1"/>
                </a:solidFill>
              </a:defRPr>
            </a:lvl1pPr>
            <a:lvl3pPr marL="914400"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6" y="5874026"/>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921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813373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033039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401554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1696E0FB-800F-B9BF-5CA0-6901B6152F7A}"/>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3E430B89-1170-6A74-2685-0A0575EDFD41}"/>
              </a:ext>
            </a:extLst>
          </p:cNvPr>
          <p:cNvSpPr>
            <a:spLocks noGrp="1"/>
          </p:cNvSpPr>
          <p:nvPr>
            <p:ph type="body" sz="quarter" idx="19" hasCustomPrompt="1"/>
          </p:nvPr>
        </p:nvSpPr>
        <p:spPr>
          <a:xfrm>
            <a:off x="8050167" y="410171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5B09A37D-DF69-A09A-6426-2E1355B71656}"/>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8CE87C28-21A3-F8F3-D46E-4E250ECE99AA}"/>
              </a:ext>
            </a:extLst>
          </p:cNvPr>
          <p:cNvSpPr>
            <a:spLocks noGrp="1"/>
          </p:cNvSpPr>
          <p:nvPr>
            <p:ph type="body" sz="quarter" idx="23" hasCustomPrompt="1"/>
          </p:nvPr>
        </p:nvSpPr>
        <p:spPr>
          <a:xfrm>
            <a:off x="8050167" y="4607726"/>
            <a:ext cx="2286462" cy="578319"/>
          </a:xfrm>
          <a:prstGeom prst="rect">
            <a:avLst/>
          </a:prstGeom>
        </p:spPr>
        <p:txBody>
          <a:bodyPr/>
          <a:lstStyle>
            <a:lvl1pPr marL="0" indent="0" algn="ctr">
              <a:buNone/>
              <a:defRPr sz="1400" b="0"/>
            </a:lvl1pPr>
          </a:lstStyle>
          <a:p>
            <a:pPr lvl="0"/>
            <a:r>
              <a:rPr lang="en-US"/>
              <a:t>Body copy sentence case and 14pt size</a:t>
            </a:r>
          </a:p>
        </p:txBody>
      </p:sp>
    </p:spTree>
    <p:extLst>
      <p:ext uri="{BB962C8B-B14F-4D97-AF65-F5344CB8AC3E}">
        <p14:creationId xmlns:p14="http://schemas.microsoft.com/office/powerpoint/2010/main" val="563135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7F793D1-AA11-C042-9427-E626EFDDA04F}"/>
              </a:ext>
            </a:extLst>
          </p:cNvPr>
          <p:cNvSpPr txBox="1"/>
          <p:nvPr userDrawn="1"/>
        </p:nvSpPr>
        <p:spPr>
          <a:xfrm>
            <a:off x="783030" y="6460124"/>
            <a:ext cx="1984839" cy="246349"/>
          </a:xfrm>
          <a:prstGeom prst="rect">
            <a:avLst/>
          </a:prstGeom>
          <a:noFill/>
        </p:spPr>
        <p:txBody>
          <a:bodyPr wrap="none" rtlCol="0">
            <a:spAutoFit/>
          </a:bodyPr>
          <a:lstStyle/>
          <a:p>
            <a:r>
              <a:rPr lang="en-US" sz="1001">
                <a:solidFill>
                  <a:srgbClr val="3B1D85"/>
                </a:solidFill>
              </a:rPr>
              <a:t>DENVER INTERNATIONAL AIRPORT</a:t>
            </a:r>
          </a:p>
        </p:txBody>
      </p:sp>
      <p:sp>
        <p:nvSpPr>
          <p:cNvPr id="14" name="Rectangle 13">
            <a:extLst>
              <a:ext uri="{FF2B5EF4-FFF2-40B4-BE49-F238E27FC236}">
                <a16:creationId xmlns:a16="http://schemas.microsoft.com/office/drawing/2014/main" id="{E1FD169B-5315-394D-9721-A82DB7C3D66F}"/>
              </a:ext>
            </a:extLst>
          </p:cNvPr>
          <p:cNvSpPr/>
          <p:nvPr userDrawn="1"/>
        </p:nvSpPr>
        <p:spPr>
          <a:xfrm>
            <a:off x="735806" y="6538930"/>
            <a:ext cx="102395" cy="104775"/>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15" name="Straight Connector 14">
            <a:extLst>
              <a:ext uri="{FF2B5EF4-FFF2-40B4-BE49-F238E27FC236}">
                <a16:creationId xmlns:a16="http://schemas.microsoft.com/office/drawing/2014/main" id="{868C656E-03DE-8F42-AC87-9E381D4DBD5B}"/>
              </a:ext>
            </a:extLst>
          </p:cNvPr>
          <p:cNvCxnSpPr>
            <a:cxnSpLocks/>
          </p:cNvCxnSpPr>
          <p:nvPr userDrawn="1"/>
        </p:nvCxnSpPr>
        <p:spPr>
          <a:xfrm flipH="1">
            <a:off x="-81371" y="6588588"/>
            <a:ext cx="864395" cy="0"/>
          </a:xfrm>
          <a:prstGeom prst="line">
            <a:avLst/>
          </a:prstGeom>
          <a:ln>
            <a:solidFill>
              <a:srgbClr val="3B1D85"/>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5D642979-1781-5347-9C27-073ED6AEB4BD}"/>
              </a:ext>
            </a:extLst>
          </p:cNvPr>
          <p:cNvSpPr>
            <a:spLocks noGrp="1"/>
          </p:cNvSpPr>
          <p:nvPr>
            <p:ph type="sldNum" sz="quarter" idx="4"/>
          </p:nvPr>
        </p:nvSpPr>
        <p:spPr>
          <a:xfrm>
            <a:off x="8675729" y="6356351"/>
            <a:ext cx="2844800" cy="365125"/>
          </a:xfrm>
          <a:prstGeom prst="rect">
            <a:avLst/>
          </a:prstGeom>
        </p:spPr>
        <p:txBody>
          <a:bodyPr vert="horz" lIns="91440" tIns="45720" rIns="91440" bIns="45720" rtlCol="0" anchor="ctr"/>
          <a:lstStyle>
            <a:lvl1pPr algn="r">
              <a:defRPr sz="1401">
                <a:solidFill>
                  <a:srgbClr val="3B1D85"/>
                </a:solidFill>
              </a:defRPr>
            </a:lvl1pPr>
          </a:lstStyle>
          <a:p>
            <a:fld id="{07685F98-2219-074E-8E84-0DD860A51521}" type="slidenum">
              <a:rPr lang="en-US" smtClean="0"/>
              <a:pPr/>
              <a:t>‹#›</a:t>
            </a:fld>
            <a:endParaRPr lang="en-US"/>
          </a:p>
        </p:txBody>
      </p:sp>
      <p:sp>
        <p:nvSpPr>
          <p:cNvPr id="16" name="Rectangle 15">
            <a:extLst>
              <a:ext uri="{FF2B5EF4-FFF2-40B4-BE49-F238E27FC236}">
                <a16:creationId xmlns:a16="http://schemas.microsoft.com/office/drawing/2014/main" id="{7546743B-9A6C-C54C-980E-11B05396565D}"/>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232E35"/>
              </a:solidFill>
            </a:endParaRPr>
          </a:p>
        </p:txBody>
      </p:sp>
      <p:sp>
        <p:nvSpPr>
          <p:cNvPr id="19" name="Title 3">
            <a:extLst>
              <a:ext uri="{FF2B5EF4-FFF2-40B4-BE49-F238E27FC236}">
                <a16:creationId xmlns:a16="http://schemas.microsoft.com/office/drawing/2014/main" id="{5BE159E9-5FF8-EB4F-8C8E-AE9CEF220FA2}"/>
              </a:ext>
            </a:extLst>
          </p:cNvPr>
          <p:cNvSpPr>
            <a:spLocks noGrp="1"/>
          </p:cNvSpPr>
          <p:nvPr>
            <p:ph type="title"/>
          </p:nvPr>
        </p:nvSpPr>
        <p:spPr>
          <a:xfrm>
            <a:off x="832671" y="85895"/>
            <a:ext cx="10515600" cy="839223"/>
          </a:xfrm>
        </p:spPr>
        <p:txBody>
          <a:bodyPr>
            <a:normAutofit/>
          </a:bodyPr>
          <a:lstStyle>
            <a:lvl1pPr>
              <a:defRPr sz="4267">
                <a:solidFill>
                  <a:schemeClr val="bg1"/>
                </a:solidFill>
              </a:defRPr>
            </a:lvl1pPr>
          </a:lstStyle>
          <a:p>
            <a:r>
              <a:rPr lang="en-US"/>
              <a:t>Click to edit Master title style</a:t>
            </a:r>
          </a:p>
        </p:txBody>
      </p:sp>
      <p:pic>
        <p:nvPicPr>
          <p:cNvPr id="21" name="Picture 20" descr="A picture containing drawing&#10;&#10;Description automatically generated">
            <a:extLst>
              <a:ext uri="{FF2B5EF4-FFF2-40B4-BE49-F238E27FC236}">
                <a16:creationId xmlns:a16="http://schemas.microsoft.com/office/drawing/2014/main" id="{71F7D7DB-D572-4D4F-87EE-394FA511C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59750" y="5896"/>
            <a:ext cx="660791" cy="617696"/>
          </a:xfrm>
          <a:prstGeom prst="rect">
            <a:avLst/>
          </a:prstGeom>
        </p:spPr>
      </p:pic>
    </p:spTree>
    <p:extLst>
      <p:ext uri="{BB962C8B-B14F-4D97-AF65-F5344CB8AC3E}">
        <p14:creationId xmlns:p14="http://schemas.microsoft.com/office/powerpoint/2010/main" val="36368818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ntent 4 - ORANGE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2" name="Picture 1" descr="A black and white logo&#10;&#10;Description automatically generated">
            <a:extLst>
              <a:ext uri="{FF2B5EF4-FFF2-40B4-BE49-F238E27FC236}">
                <a16:creationId xmlns:a16="http://schemas.microsoft.com/office/drawing/2014/main" id="{90EFDF38-6ADC-7092-162F-610E8C9F554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5" name="Text Placeholder 10">
            <a:extLst>
              <a:ext uri="{FF2B5EF4-FFF2-40B4-BE49-F238E27FC236}">
                <a16:creationId xmlns:a16="http://schemas.microsoft.com/office/drawing/2014/main" id="{8BA80A90-EA60-3973-6FB2-9800F42A5C79}"/>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7677373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977078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39" y="4081081"/>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48"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7" y="4081080"/>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6" y="4089803"/>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0" y="4587097"/>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3" y="4604123"/>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7" y="4587096"/>
            <a:ext cx="2286462"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5"/>
            <a:ext cx="2286462"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2"/>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2" y="2505056"/>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4" y="2478314"/>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6"/>
            <a:ext cx="1410336" cy="1253633"/>
          </a:xfrm>
          <a:prstGeom prst="rect">
            <a:avLst/>
          </a:prstGeom>
        </p:spPr>
      </p:pic>
    </p:spTree>
    <p:extLst>
      <p:ext uri="{BB962C8B-B14F-4D97-AF65-F5344CB8AC3E}">
        <p14:creationId xmlns:p14="http://schemas.microsoft.com/office/powerpoint/2010/main" val="1533041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FAB36-9271-CEE2-EC8A-60E446B034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965F9-D670-109B-5B33-B58CA26E8B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043F3A-BC1C-3DA5-2D16-AF67196500E5}"/>
              </a:ext>
            </a:extLst>
          </p:cNvPr>
          <p:cNvSpPr>
            <a:spLocks noGrp="1"/>
          </p:cNvSpPr>
          <p:nvPr>
            <p:ph type="dt" sz="half" idx="10"/>
          </p:nvPr>
        </p:nvSpPr>
        <p:spPr/>
        <p:txBody>
          <a:bodyPr/>
          <a:lstStyle/>
          <a:p>
            <a:fld id="{E804064F-31C4-44E3-86B5-07C2DB86DD41}" type="datetimeFigureOut">
              <a:rPr lang="en-US" smtClean="0"/>
              <a:t>2/25/2026</a:t>
            </a:fld>
            <a:endParaRPr lang="en-US"/>
          </a:p>
        </p:txBody>
      </p:sp>
      <p:sp>
        <p:nvSpPr>
          <p:cNvPr id="5" name="Footer Placeholder 4">
            <a:extLst>
              <a:ext uri="{FF2B5EF4-FFF2-40B4-BE49-F238E27FC236}">
                <a16:creationId xmlns:a16="http://schemas.microsoft.com/office/drawing/2014/main" id="{F7E3311D-1C20-EB07-B803-0B2526920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35E70-3871-3C70-8F7E-D210EE3E74A7}"/>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687364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BD563-C4A8-08AD-7F37-BE95987D4F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4C8129-FC0F-0A15-102D-88D1867046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8738F-A4AE-D2A7-801B-692236978F39}"/>
              </a:ext>
            </a:extLst>
          </p:cNvPr>
          <p:cNvSpPr>
            <a:spLocks noGrp="1"/>
          </p:cNvSpPr>
          <p:nvPr>
            <p:ph type="dt" sz="half" idx="10"/>
          </p:nvPr>
        </p:nvSpPr>
        <p:spPr/>
        <p:txBody>
          <a:bodyPr/>
          <a:lstStyle/>
          <a:p>
            <a:fld id="{E804064F-31C4-44E3-86B5-07C2DB86DD41}" type="datetimeFigureOut">
              <a:rPr lang="en-US" smtClean="0"/>
              <a:t>2/25/2026</a:t>
            </a:fld>
            <a:endParaRPr lang="en-US"/>
          </a:p>
        </p:txBody>
      </p:sp>
      <p:sp>
        <p:nvSpPr>
          <p:cNvPr id="5" name="Footer Placeholder 4">
            <a:extLst>
              <a:ext uri="{FF2B5EF4-FFF2-40B4-BE49-F238E27FC236}">
                <a16:creationId xmlns:a16="http://schemas.microsoft.com/office/drawing/2014/main" id="{B20C7F95-F3BB-4AB6-996E-C4E648C6D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0A5F3-59FA-E894-6CE1-9021B43294E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916763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17"/>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lumMod val="75000"/>
                </a:schemeClr>
              </a:solidFill>
              <a:highlight>
                <a:srgbClr val="B74D13"/>
              </a:highlight>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43" y="1"/>
            <a:ext cx="660791"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27" y="7496786"/>
            <a:ext cx="246308" cy="492613"/>
          </a:xfrm>
          <a:prstGeom prst="rect">
            <a:avLst/>
          </a:prstGeom>
          <a:noFill/>
        </p:spPr>
        <p:txBody>
          <a:bodyPr wrap="square" rtlCol="0">
            <a:spAutoFit/>
          </a:bodyPr>
          <a:lstStyle/>
          <a:p>
            <a:endParaRPr lang="en-US" sz="2401"/>
          </a:p>
        </p:txBody>
      </p:sp>
    </p:spTree>
    <p:extLst>
      <p:ext uri="{BB962C8B-B14F-4D97-AF65-F5344CB8AC3E}">
        <p14:creationId xmlns:p14="http://schemas.microsoft.com/office/powerpoint/2010/main" val="13641550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F021-9527-9AD6-4980-1C039E6428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3FCCC8-BE2D-6280-23FC-0F7A69D8CE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0AE9D8-BBD9-B8F3-133D-B208003ECC14}"/>
              </a:ext>
            </a:extLst>
          </p:cNvPr>
          <p:cNvSpPr>
            <a:spLocks noGrp="1"/>
          </p:cNvSpPr>
          <p:nvPr>
            <p:ph type="dt" sz="half" idx="10"/>
          </p:nvPr>
        </p:nvSpPr>
        <p:spPr/>
        <p:txBody>
          <a:bodyPr/>
          <a:lstStyle/>
          <a:p>
            <a:fld id="{E804064F-31C4-44E3-86B5-07C2DB86DD41}" type="datetimeFigureOut">
              <a:rPr lang="en-US" smtClean="0"/>
              <a:t>2/25/2026</a:t>
            </a:fld>
            <a:endParaRPr lang="en-US"/>
          </a:p>
        </p:txBody>
      </p:sp>
      <p:sp>
        <p:nvSpPr>
          <p:cNvPr id="5" name="Footer Placeholder 4">
            <a:extLst>
              <a:ext uri="{FF2B5EF4-FFF2-40B4-BE49-F238E27FC236}">
                <a16:creationId xmlns:a16="http://schemas.microsoft.com/office/drawing/2014/main" id="{446E28F6-F5C6-C6AB-847F-BC461DB67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67C0C8-5C40-6741-663A-DD14325CD2E2}"/>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40777595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44D66-89A9-838B-233D-8C08C8F149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C9212-653E-74F8-DBEA-1B0E127B00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754C20-7152-2DA5-5B1A-A33940E00B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68DC90-7BCA-EBCB-58DB-F740DD9BDB18}"/>
              </a:ext>
            </a:extLst>
          </p:cNvPr>
          <p:cNvSpPr>
            <a:spLocks noGrp="1"/>
          </p:cNvSpPr>
          <p:nvPr>
            <p:ph type="dt" sz="half" idx="10"/>
          </p:nvPr>
        </p:nvSpPr>
        <p:spPr/>
        <p:txBody>
          <a:bodyPr/>
          <a:lstStyle/>
          <a:p>
            <a:fld id="{E804064F-31C4-44E3-86B5-07C2DB86DD41}" type="datetimeFigureOut">
              <a:rPr lang="en-US" smtClean="0"/>
              <a:t>2/25/2026</a:t>
            </a:fld>
            <a:endParaRPr lang="en-US"/>
          </a:p>
        </p:txBody>
      </p:sp>
      <p:sp>
        <p:nvSpPr>
          <p:cNvPr id="6" name="Footer Placeholder 5">
            <a:extLst>
              <a:ext uri="{FF2B5EF4-FFF2-40B4-BE49-F238E27FC236}">
                <a16:creationId xmlns:a16="http://schemas.microsoft.com/office/drawing/2014/main" id="{390D71BD-8275-0122-6851-2452A0937E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0077E4-3AFF-099B-21C0-781F77ED71DB}"/>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1473456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CD3A-A340-0516-D4FF-E4DED6E15A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C1B770-3353-A71A-404D-258DB6D2C6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A92233-B92E-AA78-8616-CA097FEC3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715890-AEEA-A876-C13D-E9D18A10BB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85D0DE-A90A-395E-74EB-A8E416FDE0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4DA5D2-F84C-3365-2E1B-F3678D7DB0EA}"/>
              </a:ext>
            </a:extLst>
          </p:cNvPr>
          <p:cNvSpPr>
            <a:spLocks noGrp="1"/>
          </p:cNvSpPr>
          <p:nvPr>
            <p:ph type="dt" sz="half" idx="10"/>
          </p:nvPr>
        </p:nvSpPr>
        <p:spPr/>
        <p:txBody>
          <a:bodyPr/>
          <a:lstStyle/>
          <a:p>
            <a:fld id="{E804064F-31C4-44E3-86B5-07C2DB86DD41}" type="datetimeFigureOut">
              <a:rPr lang="en-US" smtClean="0"/>
              <a:t>2/25/2026</a:t>
            </a:fld>
            <a:endParaRPr lang="en-US"/>
          </a:p>
        </p:txBody>
      </p:sp>
      <p:sp>
        <p:nvSpPr>
          <p:cNvPr id="8" name="Footer Placeholder 7">
            <a:extLst>
              <a:ext uri="{FF2B5EF4-FFF2-40B4-BE49-F238E27FC236}">
                <a16:creationId xmlns:a16="http://schemas.microsoft.com/office/drawing/2014/main" id="{91BEB5BB-C2DB-D8B4-25A1-1CCA4FAF6A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C2ADBC-43A8-C323-5003-BEDB79A8640A}"/>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3305221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253EA-0660-0E1A-378D-CB67ADFB93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F7F1EA-B1C6-975E-7940-BEAD8B8F82BA}"/>
              </a:ext>
            </a:extLst>
          </p:cNvPr>
          <p:cNvSpPr>
            <a:spLocks noGrp="1"/>
          </p:cNvSpPr>
          <p:nvPr>
            <p:ph type="dt" sz="half" idx="10"/>
          </p:nvPr>
        </p:nvSpPr>
        <p:spPr/>
        <p:txBody>
          <a:bodyPr/>
          <a:lstStyle/>
          <a:p>
            <a:fld id="{E804064F-31C4-44E3-86B5-07C2DB86DD41}" type="datetimeFigureOut">
              <a:rPr lang="en-US" smtClean="0"/>
              <a:t>2/25/2026</a:t>
            </a:fld>
            <a:endParaRPr lang="en-US"/>
          </a:p>
        </p:txBody>
      </p:sp>
      <p:sp>
        <p:nvSpPr>
          <p:cNvPr id="4" name="Footer Placeholder 3">
            <a:extLst>
              <a:ext uri="{FF2B5EF4-FFF2-40B4-BE49-F238E27FC236}">
                <a16:creationId xmlns:a16="http://schemas.microsoft.com/office/drawing/2014/main" id="{23EBEA19-C0CE-EBFB-D88B-DD23173EC4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9ED597-69E1-90BE-D40B-91582D160E6B}"/>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90671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DB04AE-4A80-EA43-F525-D8B7600540C3}"/>
              </a:ext>
            </a:extLst>
          </p:cNvPr>
          <p:cNvSpPr>
            <a:spLocks noGrp="1"/>
          </p:cNvSpPr>
          <p:nvPr>
            <p:ph type="dt" sz="half" idx="10"/>
          </p:nvPr>
        </p:nvSpPr>
        <p:spPr/>
        <p:txBody>
          <a:bodyPr/>
          <a:lstStyle/>
          <a:p>
            <a:fld id="{E804064F-31C4-44E3-86B5-07C2DB86DD41}" type="datetimeFigureOut">
              <a:rPr lang="en-US" smtClean="0"/>
              <a:t>2/25/2026</a:t>
            </a:fld>
            <a:endParaRPr lang="en-US"/>
          </a:p>
        </p:txBody>
      </p:sp>
      <p:sp>
        <p:nvSpPr>
          <p:cNvPr id="3" name="Footer Placeholder 2">
            <a:extLst>
              <a:ext uri="{FF2B5EF4-FFF2-40B4-BE49-F238E27FC236}">
                <a16:creationId xmlns:a16="http://schemas.microsoft.com/office/drawing/2014/main" id="{AFFBFF73-6E9B-B253-C25C-D74929123A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FB6F15-B84D-706D-909D-58A46BCA55E5}"/>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262976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4138A-78DA-D1F2-9AC6-D448A0CACE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5B44AE-63ED-04BD-C0A9-B7ADD291D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9889E6-075E-F5DF-C0EC-7CEC791500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61A220-613B-71F6-AE0E-57051A7C2250}"/>
              </a:ext>
            </a:extLst>
          </p:cNvPr>
          <p:cNvSpPr>
            <a:spLocks noGrp="1"/>
          </p:cNvSpPr>
          <p:nvPr>
            <p:ph type="dt" sz="half" idx="10"/>
          </p:nvPr>
        </p:nvSpPr>
        <p:spPr/>
        <p:txBody>
          <a:bodyPr/>
          <a:lstStyle/>
          <a:p>
            <a:fld id="{E804064F-31C4-44E3-86B5-07C2DB86DD41}" type="datetimeFigureOut">
              <a:rPr lang="en-US" smtClean="0"/>
              <a:t>2/25/2026</a:t>
            </a:fld>
            <a:endParaRPr lang="en-US"/>
          </a:p>
        </p:txBody>
      </p:sp>
      <p:sp>
        <p:nvSpPr>
          <p:cNvPr id="6" name="Footer Placeholder 5">
            <a:extLst>
              <a:ext uri="{FF2B5EF4-FFF2-40B4-BE49-F238E27FC236}">
                <a16:creationId xmlns:a16="http://schemas.microsoft.com/office/drawing/2014/main" id="{0010E87C-DC54-73B3-1B82-E4BF70899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6DCB8-E35F-6BF3-8F6D-68381D118403}"/>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9837053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CE20-FB05-9722-4D9D-ECB1F5542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898CC3-9B9A-97F5-C423-72EF6DD424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E36BD3-6E56-F96A-8E2A-C38260C81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B1EDBE-9E59-530F-2EBF-00B78505CA53}"/>
              </a:ext>
            </a:extLst>
          </p:cNvPr>
          <p:cNvSpPr>
            <a:spLocks noGrp="1"/>
          </p:cNvSpPr>
          <p:nvPr>
            <p:ph type="dt" sz="half" idx="10"/>
          </p:nvPr>
        </p:nvSpPr>
        <p:spPr/>
        <p:txBody>
          <a:bodyPr/>
          <a:lstStyle/>
          <a:p>
            <a:fld id="{E804064F-31C4-44E3-86B5-07C2DB86DD41}" type="datetimeFigureOut">
              <a:rPr lang="en-US" smtClean="0"/>
              <a:t>2/25/2026</a:t>
            </a:fld>
            <a:endParaRPr lang="en-US"/>
          </a:p>
        </p:txBody>
      </p:sp>
      <p:sp>
        <p:nvSpPr>
          <p:cNvPr id="6" name="Footer Placeholder 5">
            <a:extLst>
              <a:ext uri="{FF2B5EF4-FFF2-40B4-BE49-F238E27FC236}">
                <a16:creationId xmlns:a16="http://schemas.microsoft.com/office/drawing/2014/main" id="{9C9AB690-984E-D89B-63BF-0257740D2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3C160-3665-9862-6B27-CCCCFE06131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9618312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2285-7D63-1858-0499-40823AECE5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F916F6-25C6-D52C-1CA8-1E53473D9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2AB24-00B7-721B-87DA-7DB99EBB91BC}"/>
              </a:ext>
            </a:extLst>
          </p:cNvPr>
          <p:cNvSpPr>
            <a:spLocks noGrp="1"/>
          </p:cNvSpPr>
          <p:nvPr>
            <p:ph type="dt" sz="half" idx="10"/>
          </p:nvPr>
        </p:nvSpPr>
        <p:spPr/>
        <p:txBody>
          <a:bodyPr/>
          <a:lstStyle/>
          <a:p>
            <a:fld id="{E804064F-31C4-44E3-86B5-07C2DB86DD41}" type="datetimeFigureOut">
              <a:rPr lang="en-US" smtClean="0"/>
              <a:t>2/25/2026</a:t>
            </a:fld>
            <a:endParaRPr lang="en-US"/>
          </a:p>
        </p:txBody>
      </p:sp>
      <p:sp>
        <p:nvSpPr>
          <p:cNvPr id="5" name="Footer Placeholder 4">
            <a:extLst>
              <a:ext uri="{FF2B5EF4-FFF2-40B4-BE49-F238E27FC236}">
                <a16:creationId xmlns:a16="http://schemas.microsoft.com/office/drawing/2014/main" id="{73D1751C-D96C-CDF8-0289-3324A7D3D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47DA1-10B3-C0C2-E63A-AC6A97DF0736}"/>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34028571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860124-A401-FFA9-5FC0-6F5588FEBB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DEA356-AAFA-2EA6-1B77-1F8E9DC77D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80830-9BC7-8704-6E54-A5348A1F1E19}"/>
              </a:ext>
            </a:extLst>
          </p:cNvPr>
          <p:cNvSpPr>
            <a:spLocks noGrp="1"/>
          </p:cNvSpPr>
          <p:nvPr>
            <p:ph type="dt" sz="half" idx="10"/>
          </p:nvPr>
        </p:nvSpPr>
        <p:spPr/>
        <p:txBody>
          <a:bodyPr/>
          <a:lstStyle/>
          <a:p>
            <a:fld id="{E804064F-31C4-44E3-86B5-07C2DB86DD41}" type="datetimeFigureOut">
              <a:rPr lang="en-US" smtClean="0"/>
              <a:t>2/25/2026</a:t>
            </a:fld>
            <a:endParaRPr lang="en-US"/>
          </a:p>
        </p:txBody>
      </p:sp>
      <p:sp>
        <p:nvSpPr>
          <p:cNvPr id="5" name="Footer Placeholder 4">
            <a:extLst>
              <a:ext uri="{FF2B5EF4-FFF2-40B4-BE49-F238E27FC236}">
                <a16:creationId xmlns:a16="http://schemas.microsoft.com/office/drawing/2014/main" id="{52E1B589-9FA2-510F-F37F-531BDA054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B453F-0930-8D16-BF8C-D43F91DE8BF8}"/>
              </a:ext>
            </a:extLst>
          </p:cNvPr>
          <p:cNvSpPr>
            <a:spLocks noGrp="1"/>
          </p:cNvSpPr>
          <p:nvPr>
            <p:ph type="sldNum" sz="quarter" idx="12"/>
          </p:nvPr>
        </p:nvSpPr>
        <p:spPr/>
        <p:txBody>
          <a:bodyPr/>
          <a:lstStyle/>
          <a:p>
            <a:fld id="{6A10F667-8286-4FD0-8D2D-0D07FFA8DA6B}" type="slidenum">
              <a:rPr lang="en-US" smtClean="0"/>
              <a:t>‹#›</a:t>
            </a:fld>
            <a:endParaRPr lang="en-US"/>
          </a:p>
        </p:txBody>
      </p:sp>
    </p:spTree>
    <p:extLst>
      <p:ext uri="{BB962C8B-B14F-4D97-AF65-F5344CB8AC3E}">
        <p14:creationId xmlns:p14="http://schemas.microsoft.com/office/powerpoint/2010/main" val="2986336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1 -gree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32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3" y="-16042"/>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0"/>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648409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9377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1 - blu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C3D8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302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D765E8-D6C6-6443-9E84-8CC69B9DC425}"/>
              </a:ext>
            </a:extLst>
          </p:cNvPr>
          <p:cNvSpPr/>
          <p:nvPr userDrawn="1"/>
        </p:nvSpPr>
        <p:spPr>
          <a:xfrm>
            <a:off x="0" y="18"/>
            <a:ext cx="12192000" cy="839223"/>
          </a:xfrm>
          <a:prstGeom prst="rect">
            <a:avLst/>
          </a:prstGeom>
          <a:solidFill>
            <a:srgbClr val="3B1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accent2">
                  <a:lumMod val="75000"/>
                </a:schemeClr>
              </a:solidFill>
              <a:highlight>
                <a:srgbClr val="B74D13"/>
              </a:highlight>
            </a:endParaRPr>
          </a:p>
        </p:txBody>
      </p:sp>
      <p:pic>
        <p:nvPicPr>
          <p:cNvPr id="18" name="Picture 17" descr="A picture containing drawing&#10;&#10;Description automatically generated">
            <a:extLst>
              <a:ext uri="{FF2B5EF4-FFF2-40B4-BE49-F238E27FC236}">
                <a16:creationId xmlns:a16="http://schemas.microsoft.com/office/drawing/2014/main" id="{BB025679-0DA9-964F-881C-39D8B82914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845" y="1"/>
            <a:ext cx="660791" cy="617696"/>
          </a:xfrm>
          <a:prstGeom prst="rect">
            <a:avLst/>
          </a:prstGeom>
        </p:spPr>
      </p:pic>
      <p:sp>
        <p:nvSpPr>
          <p:cNvPr id="17" name="TextBox 16">
            <a:extLst>
              <a:ext uri="{FF2B5EF4-FFF2-40B4-BE49-F238E27FC236}">
                <a16:creationId xmlns:a16="http://schemas.microsoft.com/office/drawing/2014/main" id="{7BE3F799-3B09-6F4A-960E-75D646F0607B}"/>
              </a:ext>
            </a:extLst>
          </p:cNvPr>
          <p:cNvSpPr txBox="1"/>
          <p:nvPr userDrawn="1"/>
        </p:nvSpPr>
        <p:spPr>
          <a:xfrm>
            <a:off x="10661527" y="7496787"/>
            <a:ext cx="246308" cy="461793"/>
          </a:xfrm>
          <a:prstGeom prst="rect">
            <a:avLst/>
          </a:prstGeom>
          <a:noFill/>
        </p:spPr>
        <p:txBody>
          <a:bodyPr wrap="square" rtlCol="0">
            <a:spAutoFit/>
          </a:bodyPr>
          <a:lstStyle/>
          <a:p>
            <a:endParaRPr lang="en-US" sz="2401"/>
          </a:p>
        </p:txBody>
      </p:sp>
    </p:spTree>
    <p:extLst>
      <p:ext uri="{BB962C8B-B14F-4D97-AF65-F5344CB8AC3E}">
        <p14:creationId xmlns:p14="http://schemas.microsoft.com/office/powerpoint/2010/main" val="25691369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4"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33188" y="-6671"/>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4072356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3591415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marL="1371566" indent="0">
              <a:buClr>
                <a:schemeClr val="bg2">
                  <a:lumMod val="75000"/>
                </a:schemeClr>
              </a:buClr>
              <a:buNone/>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20788636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7578698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9417143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2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5C31418A-8F8E-263B-4C17-1F834EBA96AB}"/>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22153585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2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2" name="Text Placeholder 8">
            <a:extLst>
              <a:ext uri="{FF2B5EF4-FFF2-40B4-BE49-F238E27FC236}">
                <a16:creationId xmlns:a16="http://schemas.microsoft.com/office/drawing/2014/main" id="{6240A90C-36DE-9065-E842-293002EF4399}"/>
              </a:ext>
            </a:extLst>
          </p:cNvPr>
          <p:cNvSpPr>
            <a:spLocks noGrp="1"/>
          </p:cNvSpPr>
          <p:nvPr>
            <p:ph type="body" sz="quarter" idx="17" hasCustomPrompt="1"/>
          </p:nvPr>
        </p:nvSpPr>
        <p:spPr>
          <a:xfrm>
            <a:off x="770440"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3" name="Text Placeholder 8">
            <a:extLst>
              <a:ext uri="{FF2B5EF4-FFF2-40B4-BE49-F238E27FC236}">
                <a16:creationId xmlns:a16="http://schemas.microsoft.com/office/drawing/2014/main" id="{9EDCDD1E-280C-845E-14BD-8F6416852B61}"/>
              </a:ext>
            </a:extLst>
          </p:cNvPr>
          <p:cNvSpPr>
            <a:spLocks noGrp="1"/>
          </p:cNvSpPr>
          <p:nvPr>
            <p:ph type="body" sz="quarter" idx="18" hasCustomPrompt="1"/>
          </p:nvPr>
        </p:nvSpPr>
        <p:spPr>
          <a:xfrm>
            <a:off x="3341950"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5" name="Text Placeholder 8">
            <a:extLst>
              <a:ext uri="{FF2B5EF4-FFF2-40B4-BE49-F238E27FC236}">
                <a16:creationId xmlns:a16="http://schemas.microsoft.com/office/drawing/2014/main" id="{57789556-7CFA-CCF2-A1A6-87C4744DAE3A}"/>
              </a:ext>
            </a:extLst>
          </p:cNvPr>
          <p:cNvSpPr>
            <a:spLocks noGrp="1"/>
          </p:cNvSpPr>
          <p:nvPr>
            <p:ph type="body" sz="quarter" idx="19" hasCustomPrompt="1"/>
          </p:nvPr>
        </p:nvSpPr>
        <p:spPr>
          <a:xfrm>
            <a:off x="5913458" y="4081082"/>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6" name="Text Placeholder 8">
            <a:extLst>
              <a:ext uri="{FF2B5EF4-FFF2-40B4-BE49-F238E27FC236}">
                <a16:creationId xmlns:a16="http://schemas.microsoft.com/office/drawing/2014/main" id="{CC78DFB7-6347-535D-34AE-87AB9F437B51}"/>
              </a:ext>
            </a:extLst>
          </p:cNvPr>
          <p:cNvSpPr>
            <a:spLocks noGrp="1"/>
          </p:cNvSpPr>
          <p:nvPr>
            <p:ph type="body" sz="quarter" idx="20" hasCustomPrompt="1"/>
          </p:nvPr>
        </p:nvSpPr>
        <p:spPr>
          <a:xfrm>
            <a:off x="8484967" y="4089805"/>
            <a:ext cx="2274887" cy="578319"/>
          </a:xfrm>
          <a:prstGeom prst="rect">
            <a:avLst/>
          </a:prstGeom>
        </p:spPr>
        <p:txBody>
          <a:bodyPr/>
          <a:lstStyle>
            <a:lvl1pPr marL="0" indent="0" algn="ctr">
              <a:buNone/>
              <a:defRPr sz="1400" b="1"/>
            </a:lvl1pPr>
          </a:lstStyle>
          <a:p>
            <a:pPr lvl="0"/>
            <a:r>
              <a:rPr lang="en-US"/>
              <a:t>Sample Sub Head Title Caps and 14pt Size</a:t>
            </a:r>
          </a:p>
        </p:txBody>
      </p:sp>
      <p:sp>
        <p:nvSpPr>
          <p:cNvPr id="7" name="Text Placeholder 8">
            <a:extLst>
              <a:ext uri="{FF2B5EF4-FFF2-40B4-BE49-F238E27FC236}">
                <a16:creationId xmlns:a16="http://schemas.microsoft.com/office/drawing/2014/main" id="{B06533FE-59B9-ADBF-4A5D-BA534B11F2D8}"/>
              </a:ext>
            </a:extLst>
          </p:cNvPr>
          <p:cNvSpPr>
            <a:spLocks noGrp="1"/>
          </p:cNvSpPr>
          <p:nvPr>
            <p:ph type="body" sz="quarter" idx="21" hasCustomPrompt="1"/>
          </p:nvPr>
        </p:nvSpPr>
        <p:spPr>
          <a:xfrm>
            <a:off x="770441" y="4587098"/>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9" name="Text Placeholder 8">
            <a:extLst>
              <a:ext uri="{FF2B5EF4-FFF2-40B4-BE49-F238E27FC236}">
                <a16:creationId xmlns:a16="http://schemas.microsoft.com/office/drawing/2014/main" id="{97C949B2-60F4-1BEB-3762-B982746D5F02}"/>
              </a:ext>
            </a:extLst>
          </p:cNvPr>
          <p:cNvSpPr>
            <a:spLocks noGrp="1"/>
          </p:cNvSpPr>
          <p:nvPr>
            <p:ph type="body" sz="quarter" idx="22" hasCustomPrompt="1"/>
          </p:nvPr>
        </p:nvSpPr>
        <p:spPr>
          <a:xfrm>
            <a:off x="3330374" y="4604125"/>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2" name="Text Placeholder 8">
            <a:extLst>
              <a:ext uri="{FF2B5EF4-FFF2-40B4-BE49-F238E27FC236}">
                <a16:creationId xmlns:a16="http://schemas.microsoft.com/office/drawing/2014/main" id="{B0EE2C00-2992-64A0-9E86-52D837091B19}"/>
              </a:ext>
            </a:extLst>
          </p:cNvPr>
          <p:cNvSpPr>
            <a:spLocks noGrp="1"/>
          </p:cNvSpPr>
          <p:nvPr>
            <p:ph type="body" sz="quarter" idx="23" hasCustomPrompt="1"/>
          </p:nvPr>
        </p:nvSpPr>
        <p:spPr>
          <a:xfrm>
            <a:off x="5913458" y="4587097"/>
            <a:ext cx="2286463" cy="578319"/>
          </a:xfrm>
          <a:prstGeom prst="rect">
            <a:avLst/>
          </a:prstGeom>
        </p:spPr>
        <p:txBody>
          <a:bodyPr/>
          <a:lstStyle>
            <a:lvl1pPr marL="0" indent="0" algn="ctr">
              <a:buNone/>
              <a:defRPr sz="1400" b="0"/>
            </a:lvl1pPr>
          </a:lstStyle>
          <a:p>
            <a:pPr lvl="0"/>
            <a:r>
              <a:rPr lang="en-US"/>
              <a:t>Body copy sentence case and 14pt size</a:t>
            </a:r>
          </a:p>
        </p:txBody>
      </p:sp>
      <p:sp>
        <p:nvSpPr>
          <p:cNvPr id="13" name="Text Placeholder 8">
            <a:extLst>
              <a:ext uri="{FF2B5EF4-FFF2-40B4-BE49-F238E27FC236}">
                <a16:creationId xmlns:a16="http://schemas.microsoft.com/office/drawing/2014/main" id="{F572C860-1B06-3C49-FD47-1143FAB2FD53}"/>
              </a:ext>
            </a:extLst>
          </p:cNvPr>
          <p:cNvSpPr>
            <a:spLocks noGrp="1"/>
          </p:cNvSpPr>
          <p:nvPr>
            <p:ph type="body" sz="quarter" idx="24" hasCustomPrompt="1"/>
          </p:nvPr>
        </p:nvSpPr>
        <p:spPr>
          <a:xfrm>
            <a:off x="8473391" y="4587097"/>
            <a:ext cx="2286463" cy="578319"/>
          </a:xfrm>
          <a:prstGeom prst="rect">
            <a:avLst/>
          </a:prstGeom>
        </p:spPr>
        <p:txBody>
          <a:bodyPr/>
          <a:lstStyle>
            <a:lvl1pPr marL="0" indent="0" algn="ctr">
              <a:buNone/>
              <a:defRPr sz="1400" b="0"/>
            </a:lvl1pPr>
          </a:lstStyle>
          <a:p>
            <a:pPr lvl="0"/>
            <a:r>
              <a:rPr lang="en-US"/>
              <a:t>Body copy sentence case and 14pt size</a:t>
            </a:r>
          </a:p>
        </p:txBody>
      </p:sp>
      <p:pic>
        <p:nvPicPr>
          <p:cNvPr id="17" name="Picture 16">
            <a:extLst>
              <a:ext uri="{FF2B5EF4-FFF2-40B4-BE49-F238E27FC236}">
                <a16:creationId xmlns:a16="http://schemas.microsoft.com/office/drawing/2014/main" id="{4ADB70BD-1A8E-A0DE-8940-70CA09AB6B0B}"/>
              </a:ext>
            </a:extLst>
          </p:cNvPr>
          <p:cNvPicPr>
            <a:picLocks noChangeAspect="1"/>
          </p:cNvPicPr>
          <p:nvPr userDrawn="1"/>
        </p:nvPicPr>
        <p:blipFill>
          <a:blip r:embed="rId2"/>
          <a:stretch>
            <a:fillRect/>
          </a:stretch>
        </p:blipFill>
        <p:spPr>
          <a:xfrm>
            <a:off x="3726044" y="2510824"/>
            <a:ext cx="1595376" cy="1418113"/>
          </a:xfrm>
          <a:prstGeom prst="rect">
            <a:avLst/>
          </a:prstGeom>
        </p:spPr>
      </p:pic>
      <p:pic>
        <p:nvPicPr>
          <p:cNvPr id="18" name="Picture 17">
            <a:extLst>
              <a:ext uri="{FF2B5EF4-FFF2-40B4-BE49-F238E27FC236}">
                <a16:creationId xmlns:a16="http://schemas.microsoft.com/office/drawing/2014/main" id="{7EA4F083-2C21-6318-7763-D550EB0B3789}"/>
              </a:ext>
            </a:extLst>
          </p:cNvPr>
          <p:cNvPicPr>
            <a:picLocks noChangeAspect="1"/>
          </p:cNvPicPr>
          <p:nvPr userDrawn="1"/>
        </p:nvPicPr>
        <p:blipFill>
          <a:blip r:embed="rId3"/>
          <a:stretch>
            <a:fillRect/>
          </a:stretch>
        </p:blipFill>
        <p:spPr>
          <a:xfrm>
            <a:off x="1036943" y="2505058"/>
            <a:ext cx="1520179" cy="1370303"/>
          </a:xfrm>
          <a:prstGeom prst="rect">
            <a:avLst/>
          </a:prstGeom>
        </p:spPr>
      </p:pic>
      <p:pic>
        <p:nvPicPr>
          <p:cNvPr id="19" name="Picture 18" descr="A purple globe with continents in the middle&#10;&#10;Description automatically generated">
            <a:extLst>
              <a:ext uri="{FF2B5EF4-FFF2-40B4-BE49-F238E27FC236}">
                <a16:creationId xmlns:a16="http://schemas.microsoft.com/office/drawing/2014/main" id="{60F6F111-3A82-B5D2-C151-B2842DD52DCA}"/>
              </a:ext>
            </a:extLst>
          </p:cNvPr>
          <p:cNvPicPr>
            <a:picLocks noChangeAspect="1"/>
          </p:cNvPicPr>
          <p:nvPr userDrawn="1"/>
        </p:nvPicPr>
        <p:blipFill>
          <a:blip r:embed="rId4"/>
          <a:stretch>
            <a:fillRect/>
          </a:stretch>
        </p:blipFill>
        <p:spPr>
          <a:xfrm>
            <a:off x="6224366" y="2478315"/>
            <a:ext cx="1653071" cy="1483128"/>
          </a:xfrm>
          <a:prstGeom prst="rect">
            <a:avLst/>
          </a:prstGeom>
        </p:spPr>
      </p:pic>
      <p:pic>
        <p:nvPicPr>
          <p:cNvPr id="20" name="Picture 19">
            <a:extLst>
              <a:ext uri="{FF2B5EF4-FFF2-40B4-BE49-F238E27FC236}">
                <a16:creationId xmlns:a16="http://schemas.microsoft.com/office/drawing/2014/main" id="{E339E702-A106-0599-A4AC-F041A93587EA}"/>
              </a:ext>
            </a:extLst>
          </p:cNvPr>
          <p:cNvPicPr>
            <a:picLocks noChangeAspect="1"/>
          </p:cNvPicPr>
          <p:nvPr userDrawn="1"/>
        </p:nvPicPr>
        <p:blipFill>
          <a:blip r:embed="rId5"/>
          <a:stretch>
            <a:fillRect/>
          </a:stretch>
        </p:blipFill>
        <p:spPr>
          <a:xfrm>
            <a:off x="8988663" y="2621728"/>
            <a:ext cx="1410336" cy="1253633"/>
          </a:xfrm>
          <a:prstGeom prst="rect">
            <a:avLst/>
          </a:prstGeom>
        </p:spPr>
      </p:pic>
    </p:spTree>
    <p:extLst>
      <p:ext uri="{BB962C8B-B14F-4D97-AF65-F5344CB8AC3E}">
        <p14:creationId xmlns:p14="http://schemas.microsoft.com/office/powerpoint/2010/main" val="1572274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4882713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ntent 1 - ORANGE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D262956-0B92-2A40-D55F-3B983D3AA9C7}"/>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E35B2A"/>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
        <p:nvSpPr>
          <p:cNvPr id="3" name="Rectangle 2">
            <a:extLst>
              <a:ext uri="{FF2B5EF4-FFF2-40B4-BE49-F238E27FC236}">
                <a16:creationId xmlns:a16="http://schemas.microsoft.com/office/drawing/2014/main" id="{4081E596-2394-077D-84EF-B8507FB016A9}"/>
              </a:ext>
            </a:extLst>
          </p:cNvPr>
          <p:cNvSpPr/>
          <p:nvPr userDrawn="1"/>
        </p:nvSpPr>
        <p:spPr>
          <a:xfrm>
            <a:off x="835269" y="993531"/>
            <a:ext cx="975947" cy="2813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859347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 4 - GREEN - Image WHITE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3" name="Picture Placeholder 2">
            <a:extLst>
              <a:ext uri="{FF2B5EF4-FFF2-40B4-BE49-F238E27FC236}">
                <a16:creationId xmlns:a16="http://schemas.microsoft.com/office/drawing/2014/main" id="{E3A906D3-8A54-1DE5-31B0-CCE09DD8E77C}"/>
              </a:ext>
            </a:extLst>
          </p:cNvPr>
          <p:cNvSpPr>
            <a:spLocks noGrp="1"/>
          </p:cNvSpPr>
          <p:nvPr>
            <p:ph type="pic" sz="quarter" idx="15"/>
          </p:nvPr>
        </p:nvSpPr>
        <p:spPr>
          <a:xfrm>
            <a:off x="8647114" y="-16043"/>
            <a:ext cx="3544887" cy="6922168"/>
          </a:xfrm>
          <a:custGeom>
            <a:avLst/>
            <a:gdLst>
              <a:gd name="connsiteX0" fmla="*/ 0 w 3544887"/>
              <a:gd name="connsiteY0" fmla="*/ 0 h 6858000"/>
              <a:gd name="connsiteX1" fmla="*/ 3544887 w 3544887"/>
              <a:gd name="connsiteY1" fmla="*/ 0 h 6858000"/>
              <a:gd name="connsiteX2" fmla="*/ 3544887 w 3544887"/>
              <a:gd name="connsiteY2" fmla="*/ 6858000 h 6858000"/>
              <a:gd name="connsiteX3" fmla="*/ 0 w 3544887"/>
              <a:gd name="connsiteY3" fmla="*/ 6858000 h 6858000"/>
              <a:gd name="connsiteX4" fmla="*/ 0 w 3544887"/>
              <a:gd name="connsiteY4" fmla="*/ 0 h 6858000"/>
              <a:gd name="connsiteX0" fmla="*/ 0 w 3544887"/>
              <a:gd name="connsiteY0" fmla="*/ 0 h 6922168"/>
              <a:gd name="connsiteX1" fmla="*/ 3544887 w 3544887"/>
              <a:gd name="connsiteY1" fmla="*/ 0 h 6922168"/>
              <a:gd name="connsiteX2" fmla="*/ 3544887 w 3544887"/>
              <a:gd name="connsiteY2" fmla="*/ 6858000 h 6922168"/>
              <a:gd name="connsiteX3" fmla="*/ 1187116 w 3544887"/>
              <a:gd name="connsiteY3" fmla="*/ 6922168 h 6922168"/>
              <a:gd name="connsiteX4" fmla="*/ 0 w 3544887"/>
              <a:gd name="connsiteY4" fmla="*/ 0 h 692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87" h="6922168">
                <a:moveTo>
                  <a:pt x="0" y="0"/>
                </a:moveTo>
                <a:lnTo>
                  <a:pt x="3544887" y="0"/>
                </a:lnTo>
                <a:lnTo>
                  <a:pt x="3544887" y="6858000"/>
                </a:lnTo>
                <a:lnTo>
                  <a:pt x="1187116" y="6922168"/>
                </a:lnTo>
                <a:lnTo>
                  <a:pt x="0" y="0"/>
                </a:lnTo>
                <a:close/>
              </a:path>
            </a:pathLst>
          </a:custGeom>
        </p:spPr>
        <p:txBody>
          <a:bodyPr/>
          <a:lstStyle>
            <a:lvl1pPr marL="0" indent="0" algn="ctr">
              <a:buNone/>
              <a:defRPr sz="2000" b="1" i="1"/>
            </a:lvl1pPr>
          </a:lstStyle>
          <a:p>
            <a:endParaRPr lang="en-US"/>
          </a:p>
          <a:p>
            <a:endParaRPr lang="en-US"/>
          </a:p>
          <a:p>
            <a:endParaRPr lang="en-US"/>
          </a:p>
          <a:p>
            <a:endParaRPr lang="en-US"/>
          </a:p>
          <a:p>
            <a:br>
              <a:rPr lang="en-US"/>
            </a:br>
            <a:br>
              <a:rPr lang="en-US"/>
            </a:br>
            <a:br>
              <a:rPr lang="en-US"/>
            </a:br>
            <a:r>
              <a:rPr lang="en-US"/>
              <a:t>       Click to replace image with      </a:t>
            </a:r>
            <a:br>
              <a:rPr lang="en-US"/>
            </a:br>
            <a:r>
              <a:rPr lang="en-US"/>
              <a:t>        your own. Or keep as is.</a:t>
            </a:r>
          </a:p>
        </p:txBody>
      </p:sp>
      <p:pic>
        <p:nvPicPr>
          <p:cNvPr id="13" name="Picture 12" descr="A black and white logo&#10;&#10;Description automatically generated">
            <a:extLst>
              <a:ext uri="{FF2B5EF4-FFF2-40B4-BE49-F238E27FC236}">
                <a16:creationId xmlns:a16="http://schemas.microsoft.com/office/drawing/2014/main" id="{4A63C94D-302D-2C1F-951E-4472526EA3A9}"/>
              </a:ext>
            </a:extLst>
          </p:cNvPr>
          <p:cNvPicPr>
            <a:picLocks noChangeAspect="1"/>
          </p:cNvPicPr>
          <p:nvPr userDrawn="1"/>
        </p:nvPicPr>
        <p:blipFill rotWithShape="1">
          <a:blip r:embed="rId2"/>
          <a:srcRect l="145" r="145"/>
          <a:stretch/>
        </p:blipFill>
        <p:spPr>
          <a:xfrm>
            <a:off x="11033188" y="-6671"/>
            <a:ext cx="565288" cy="565288"/>
          </a:xfrm>
          <a:prstGeom prst="rect">
            <a:avLst/>
          </a:prstGeom>
        </p:spPr>
      </p:pic>
      <p:sp>
        <p:nvSpPr>
          <p:cNvPr id="2" name="Text Placeholder 10">
            <a:extLst>
              <a:ext uri="{FF2B5EF4-FFF2-40B4-BE49-F238E27FC236}">
                <a16:creationId xmlns:a16="http://schemas.microsoft.com/office/drawing/2014/main" id="{8130B2CB-A7DB-568E-E6DF-132A1E5593C5}"/>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131" marR="0" lvl="5"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14376817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1 - orang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2390693" y="946484"/>
            <a:ext cx="8694403" cy="1188720"/>
          </a:xfrm>
          <a:prstGeom prst="rect">
            <a:avLst/>
          </a:prstGeom>
        </p:spPr>
        <p:txBody>
          <a:bodyPr/>
          <a:lstStyle>
            <a:lvl1pPr marL="0" indent="0">
              <a:buNone/>
              <a:defRPr sz="3600">
                <a:solidFill>
                  <a:schemeClr val="bg1"/>
                </a:solidFill>
              </a:defRPr>
            </a:lvl1pPr>
          </a:lstStyle>
          <a:p>
            <a:pPr lvl="0"/>
            <a:r>
              <a:rPr lang="en-US"/>
              <a:t>Title Caps and 28-36pt Size</a:t>
            </a:r>
          </a:p>
        </p:txBody>
      </p:sp>
      <p:sp>
        <p:nvSpPr>
          <p:cNvPr id="13" name="Text Placeholder 12">
            <a:extLst>
              <a:ext uri="{FF2B5EF4-FFF2-40B4-BE49-F238E27FC236}">
                <a16:creationId xmlns:a16="http://schemas.microsoft.com/office/drawing/2014/main" id="{D012BFE2-0CCB-578A-559A-8D1EB54F565C}"/>
              </a:ext>
            </a:extLst>
          </p:cNvPr>
          <p:cNvSpPr>
            <a:spLocks noGrp="1"/>
          </p:cNvSpPr>
          <p:nvPr>
            <p:ph type="body" sz="quarter" idx="11" hasCustomPrompt="1"/>
          </p:nvPr>
        </p:nvSpPr>
        <p:spPr>
          <a:xfrm>
            <a:off x="2390692" y="1540845"/>
            <a:ext cx="8694739" cy="1074737"/>
          </a:xfrm>
          <a:prstGeom prst="rect">
            <a:avLst/>
          </a:prstGeom>
        </p:spPr>
        <p:txBody>
          <a:bodyPr/>
          <a:lstStyle>
            <a:lvl1pPr marL="0" indent="0">
              <a:buNone/>
              <a:defRPr sz="2000">
                <a:solidFill>
                  <a:schemeClr val="bg1"/>
                </a:solidFill>
              </a:defRPr>
            </a:lvl1pPr>
          </a:lstStyle>
          <a:p>
            <a:pPr lvl="0"/>
            <a:r>
              <a:rPr lang="en-US"/>
              <a:t>Subtitle if Needed, Title Caps and 18-24pt Size</a:t>
            </a:r>
          </a:p>
        </p:txBody>
      </p:sp>
      <p:sp>
        <p:nvSpPr>
          <p:cNvPr id="15" name="Text Placeholder 14">
            <a:extLst>
              <a:ext uri="{FF2B5EF4-FFF2-40B4-BE49-F238E27FC236}">
                <a16:creationId xmlns:a16="http://schemas.microsoft.com/office/drawing/2014/main" id="{DA45BA5D-6557-7257-0190-E502EA78E8CB}"/>
              </a:ext>
            </a:extLst>
          </p:cNvPr>
          <p:cNvSpPr>
            <a:spLocks noGrp="1"/>
          </p:cNvSpPr>
          <p:nvPr>
            <p:ph type="body" sz="quarter" idx="12" hasCustomPrompt="1"/>
          </p:nvPr>
        </p:nvSpPr>
        <p:spPr>
          <a:xfrm>
            <a:off x="625726" y="6064376"/>
            <a:ext cx="2021223" cy="432677"/>
          </a:xfrm>
          <a:prstGeom prst="rect">
            <a:avLst/>
          </a:prstGeom>
        </p:spPr>
        <p:txBody>
          <a:bodyPr/>
          <a:lstStyle>
            <a:lvl1pPr marL="0" indent="0">
              <a:buNone/>
              <a:defRPr sz="1800" b="1" spc="300">
                <a:solidFill>
                  <a:schemeClr val="bg1"/>
                </a:solidFill>
              </a:defRPr>
            </a:lvl1pPr>
            <a:lvl3pPr marL="914377" indent="0" algn="l">
              <a:buFont typeface="Arial" panose="020B0604020202020204" pitchFamily="34" charset="0"/>
              <a:buNone/>
              <a:defRPr/>
            </a:lvl3pPr>
          </a:lstStyle>
          <a:p>
            <a:pPr lvl="0"/>
            <a:r>
              <a:rPr lang="en-US"/>
              <a:t>MONTH 2024</a:t>
            </a:r>
          </a:p>
        </p:txBody>
      </p:sp>
      <p:cxnSp>
        <p:nvCxnSpPr>
          <p:cNvPr id="2" name="Straight Connector 1">
            <a:extLst>
              <a:ext uri="{FF2B5EF4-FFF2-40B4-BE49-F238E27FC236}">
                <a16:creationId xmlns:a16="http://schemas.microsoft.com/office/drawing/2014/main" id="{B5590243-0B56-53E5-E3C6-D02EFE2FA9C2}"/>
              </a:ext>
            </a:extLst>
          </p:cNvPr>
          <p:cNvCxnSpPr/>
          <p:nvPr userDrawn="1"/>
        </p:nvCxnSpPr>
        <p:spPr>
          <a:xfrm>
            <a:off x="721527" y="5874027"/>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8233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40" y="496503"/>
            <a:ext cx="8694403" cy="578319"/>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2" y="6320588"/>
            <a:ext cx="866775" cy="513683"/>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40" y="1555750"/>
            <a:ext cx="8694737" cy="578319"/>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5" y="2021558"/>
            <a:ext cx="6400883" cy="3930649"/>
          </a:xfrm>
          <a:prstGeom prst="rect">
            <a:avLst/>
          </a:prstGeom>
        </p:spPr>
        <p:txBody>
          <a:bodyPr/>
          <a:lstStyle>
            <a:lvl1pPr marL="285744" indent="-285744">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783" indent="-228594">
              <a:buFont typeface="Arial" panose="020B0604020202020204" pitchFamily="34" charset="0"/>
              <a:buChar char="•"/>
              <a:defRPr sz="1400"/>
            </a:lvl2pPr>
            <a:lvl3pPr>
              <a:buClr>
                <a:schemeClr val="bg2">
                  <a:lumMod val="75000"/>
                </a:schemeClr>
              </a:buClr>
              <a:defRPr sz="1400"/>
            </a:lvl3pPr>
            <a:lvl4pPr marL="1371566" indent="0">
              <a:buClr>
                <a:schemeClr val="bg2">
                  <a:lumMod val="75000"/>
                </a:schemeClr>
              </a:buClr>
              <a:buNone/>
              <a:defRPr sz="1400"/>
            </a:lvl4pPr>
            <a:lvl5pPr marL="1828754" indent="0">
              <a:buClr>
                <a:schemeClr val="bg2">
                  <a:lumMod val="75000"/>
                </a:schemeClr>
              </a:buClr>
              <a:buNone/>
              <a:defRPr sz="1400"/>
            </a:lvl5pPr>
            <a:lvl6pPr marL="2514537"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649868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Google Shape;10;p11"/>
          <p:cNvSpPr/>
          <p:nvPr/>
        </p:nvSpPr>
        <p:spPr>
          <a:xfrm>
            <a:off x="-167" y="0"/>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txBody>
          <a:bodyPr/>
          <a:lstStyle/>
          <a:p>
            <a:endParaRPr lang="en-US" sz="2400"/>
          </a:p>
        </p:txBody>
      </p:sp>
      <p:sp>
        <p:nvSpPr>
          <p:cNvPr id="11" name="Google Shape;11;p11"/>
          <p:cNvSpPr txBox="1">
            <a:spLocks noGrp="1"/>
          </p:cNvSpPr>
          <p:nvPr>
            <p:ph type="ctrTitle"/>
          </p:nvPr>
        </p:nvSpPr>
        <p:spPr>
          <a:xfrm>
            <a:off x="415600" y="719633"/>
            <a:ext cx="11360800" cy="171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12" name="Google Shape;12;p11"/>
          <p:cNvSpPr txBox="1">
            <a:spLocks noGrp="1"/>
          </p:cNvSpPr>
          <p:nvPr>
            <p:ph type="subTitle" idx="1"/>
          </p:nvPr>
        </p:nvSpPr>
        <p:spPr>
          <a:xfrm>
            <a:off x="415600" y="2504747"/>
            <a:ext cx="5656800" cy="984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1600"/>
              <a:buNone/>
              <a:defRPr sz="2133">
                <a:solidFill>
                  <a:schemeClr val="lt2"/>
                </a:solidFill>
              </a:defRPr>
            </a:lvl1pPr>
            <a:lvl2pPr lvl="1" algn="l">
              <a:lnSpc>
                <a:spcPct val="100000"/>
              </a:lnSpc>
              <a:spcBef>
                <a:spcPts val="0"/>
              </a:spcBef>
              <a:spcAft>
                <a:spcPts val="0"/>
              </a:spcAft>
              <a:buClr>
                <a:schemeClr val="lt2"/>
              </a:buClr>
              <a:buSzPts val="1600"/>
              <a:buNone/>
              <a:defRPr sz="2133">
                <a:solidFill>
                  <a:schemeClr val="lt2"/>
                </a:solidFill>
              </a:defRPr>
            </a:lvl2pPr>
            <a:lvl3pPr lvl="2" algn="l">
              <a:lnSpc>
                <a:spcPct val="100000"/>
              </a:lnSpc>
              <a:spcBef>
                <a:spcPts val="0"/>
              </a:spcBef>
              <a:spcAft>
                <a:spcPts val="0"/>
              </a:spcAft>
              <a:buClr>
                <a:schemeClr val="lt2"/>
              </a:buClr>
              <a:buSzPts val="1600"/>
              <a:buNone/>
              <a:defRPr sz="2133">
                <a:solidFill>
                  <a:schemeClr val="lt2"/>
                </a:solidFill>
              </a:defRPr>
            </a:lvl3pPr>
            <a:lvl4pPr lvl="3" algn="l">
              <a:lnSpc>
                <a:spcPct val="100000"/>
              </a:lnSpc>
              <a:spcBef>
                <a:spcPts val="0"/>
              </a:spcBef>
              <a:spcAft>
                <a:spcPts val="0"/>
              </a:spcAft>
              <a:buClr>
                <a:schemeClr val="lt2"/>
              </a:buClr>
              <a:buSzPts val="1600"/>
              <a:buNone/>
              <a:defRPr sz="2133">
                <a:solidFill>
                  <a:schemeClr val="lt2"/>
                </a:solidFill>
              </a:defRPr>
            </a:lvl4pPr>
            <a:lvl5pPr lvl="4" algn="l">
              <a:lnSpc>
                <a:spcPct val="100000"/>
              </a:lnSpc>
              <a:spcBef>
                <a:spcPts val="0"/>
              </a:spcBef>
              <a:spcAft>
                <a:spcPts val="0"/>
              </a:spcAft>
              <a:buClr>
                <a:schemeClr val="lt2"/>
              </a:buClr>
              <a:buSzPts val="1600"/>
              <a:buNone/>
              <a:defRPr sz="2133">
                <a:solidFill>
                  <a:schemeClr val="lt2"/>
                </a:solidFill>
              </a:defRPr>
            </a:lvl5pPr>
            <a:lvl6pPr lvl="5" algn="l">
              <a:lnSpc>
                <a:spcPct val="100000"/>
              </a:lnSpc>
              <a:spcBef>
                <a:spcPts val="0"/>
              </a:spcBef>
              <a:spcAft>
                <a:spcPts val="0"/>
              </a:spcAft>
              <a:buClr>
                <a:schemeClr val="lt2"/>
              </a:buClr>
              <a:buSzPts val="1600"/>
              <a:buNone/>
              <a:defRPr sz="2133">
                <a:solidFill>
                  <a:schemeClr val="lt2"/>
                </a:solidFill>
              </a:defRPr>
            </a:lvl6pPr>
            <a:lvl7pPr lvl="6" algn="l">
              <a:lnSpc>
                <a:spcPct val="100000"/>
              </a:lnSpc>
              <a:spcBef>
                <a:spcPts val="0"/>
              </a:spcBef>
              <a:spcAft>
                <a:spcPts val="0"/>
              </a:spcAft>
              <a:buClr>
                <a:schemeClr val="lt2"/>
              </a:buClr>
              <a:buSzPts val="1600"/>
              <a:buNone/>
              <a:defRPr sz="2133">
                <a:solidFill>
                  <a:schemeClr val="lt2"/>
                </a:solidFill>
              </a:defRPr>
            </a:lvl7pPr>
            <a:lvl8pPr lvl="7" algn="l">
              <a:lnSpc>
                <a:spcPct val="100000"/>
              </a:lnSpc>
              <a:spcBef>
                <a:spcPts val="0"/>
              </a:spcBef>
              <a:spcAft>
                <a:spcPts val="0"/>
              </a:spcAft>
              <a:buClr>
                <a:schemeClr val="lt2"/>
              </a:buClr>
              <a:buSzPts val="1600"/>
              <a:buNone/>
              <a:defRPr sz="2133">
                <a:solidFill>
                  <a:schemeClr val="lt2"/>
                </a:solidFill>
              </a:defRPr>
            </a:lvl8pPr>
            <a:lvl9pPr lvl="8" algn="l">
              <a:lnSpc>
                <a:spcPct val="100000"/>
              </a:lnSpc>
              <a:spcBef>
                <a:spcPts val="0"/>
              </a:spcBef>
              <a:spcAft>
                <a:spcPts val="0"/>
              </a:spcAft>
              <a:buClr>
                <a:schemeClr val="lt2"/>
              </a:buClr>
              <a:buSzPts val="1600"/>
              <a:buNone/>
              <a:defRPr sz="2133">
                <a:solidFill>
                  <a:schemeClr val="lt2"/>
                </a:solidFill>
              </a:defRPr>
            </a:lvl9pPr>
          </a:lstStyle>
          <a:p>
            <a:endParaRPr/>
          </a:p>
        </p:txBody>
      </p:sp>
      <p:sp>
        <p:nvSpPr>
          <p:cNvPr id="13" name="Google Shape;13;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444905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12"/>
          <p:cNvSpPr/>
          <p:nvPr/>
        </p:nvSpPr>
        <p:spPr>
          <a:xfrm>
            <a:off x="0" y="0"/>
            <a:ext cx="5752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6" name="Google Shape;16;p12"/>
          <p:cNvSpPr/>
          <p:nvPr/>
        </p:nvSpPr>
        <p:spPr>
          <a:xfrm>
            <a:off x="1" y="58834"/>
            <a:ext cx="5751500" cy="5865833"/>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txBody>
          <a:bodyPr/>
          <a:lstStyle/>
          <a:p>
            <a:endParaRPr lang="en-US" sz="2400"/>
          </a:p>
        </p:txBody>
      </p:sp>
      <p:sp>
        <p:nvSpPr>
          <p:cNvPr id="17" name="Google Shape;17;p12"/>
          <p:cNvSpPr/>
          <p:nvPr/>
        </p:nvSpPr>
        <p:spPr>
          <a:xfrm>
            <a:off x="-167" y="0"/>
            <a:ext cx="5755867" cy="58608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txBody>
          <a:bodyPr/>
          <a:lstStyle/>
          <a:p>
            <a:endParaRPr lang="en-US" sz="2400"/>
          </a:p>
        </p:txBody>
      </p:sp>
      <p:sp>
        <p:nvSpPr>
          <p:cNvPr id="18" name="Google Shape;18;p12"/>
          <p:cNvSpPr txBox="1">
            <a:spLocks noGrp="1"/>
          </p:cNvSpPr>
          <p:nvPr>
            <p:ph type="title"/>
          </p:nvPr>
        </p:nvSpPr>
        <p:spPr>
          <a:xfrm>
            <a:off x="415633" y="667900"/>
            <a:ext cx="4942000" cy="3345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19" name="Google Shape;19;p12"/>
          <p:cNvSpPr txBox="1">
            <a:spLocks noGrp="1"/>
          </p:cNvSpPr>
          <p:nvPr>
            <p:ph type="body" idx="1"/>
          </p:nvPr>
        </p:nvSpPr>
        <p:spPr>
          <a:xfrm>
            <a:off x="6192900" y="667900"/>
            <a:ext cx="5555200" cy="5464800"/>
          </a:xfrm>
          <a:prstGeom prst="rect">
            <a:avLst/>
          </a:prstGeom>
          <a:noFill/>
          <a:ln>
            <a:noFill/>
          </a:ln>
        </p:spPr>
        <p:txBody>
          <a:bodyPr spcFirstLastPara="1" wrap="square" lIns="91425" tIns="91425" rIns="91425" bIns="91425" anchor="t" anchorCtr="0">
            <a:normAutofit/>
          </a:bodyPr>
          <a:lstStyle>
            <a:lvl1pPr marL="609585" lvl="0" indent="-414856" algn="l">
              <a:lnSpc>
                <a:spcPct val="115000"/>
              </a:lnSpc>
              <a:spcBef>
                <a:spcPts val="0"/>
              </a:spcBef>
              <a:spcAft>
                <a:spcPts val="0"/>
              </a:spcAft>
              <a:buSzPts val="1300"/>
              <a:buChar char="●"/>
              <a:defRPr/>
            </a:lvl1pPr>
            <a:lvl2pPr marL="1219170" lvl="1" indent="-397923" algn="l">
              <a:lnSpc>
                <a:spcPct val="115000"/>
              </a:lnSpc>
              <a:spcBef>
                <a:spcPts val="0"/>
              </a:spcBef>
              <a:spcAft>
                <a:spcPts val="0"/>
              </a:spcAft>
              <a:buSzPts val="1100"/>
              <a:buChar char="○"/>
              <a:defRPr/>
            </a:lvl2pPr>
            <a:lvl3pPr marL="1828754" lvl="2" indent="-397923" algn="l">
              <a:lnSpc>
                <a:spcPct val="115000"/>
              </a:lnSpc>
              <a:spcBef>
                <a:spcPts val="0"/>
              </a:spcBef>
              <a:spcAft>
                <a:spcPts val="0"/>
              </a:spcAft>
              <a:buSzPts val="1100"/>
              <a:buChar char="■"/>
              <a:defRPr/>
            </a:lvl3pPr>
            <a:lvl4pPr marL="2438339" lvl="3" indent="-397923" algn="l">
              <a:lnSpc>
                <a:spcPct val="115000"/>
              </a:lnSpc>
              <a:spcBef>
                <a:spcPts val="0"/>
              </a:spcBef>
              <a:spcAft>
                <a:spcPts val="0"/>
              </a:spcAft>
              <a:buSzPts val="1100"/>
              <a:buChar char="●"/>
              <a:defRPr/>
            </a:lvl4pPr>
            <a:lvl5pPr marL="3047924" lvl="4" indent="-397923" algn="l">
              <a:lnSpc>
                <a:spcPct val="115000"/>
              </a:lnSpc>
              <a:spcBef>
                <a:spcPts val="0"/>
              </a:spcBef>
              <a:spcAft>
                <a:spcPts val="0"/>
              </a:spcAft>
              <a:buSzPts val="1100"/>
              <a:buChar char="○"/>
              <a:defRPr/>
            </a:lvl5pPr>
            <a:lvl6pPr marL="3657509" lvl="5" indent="-397923" algn="l">
              <a:lnSpc>
                <a:spcPct val="115000"/>
              </a:lnSpc>
              <a:spcBef>
                <a:spcPts val="0"/>
              </a:spcBef>
              <a:spcAft>
                <a:spcPts val="0"/>
              </a:spcAft>
              <a:buSzPts val="1100"/>
              <a:buChar char="■"/>
              <a:defRPr/>
            </a:lvl6pPr>
            <a:lvl7pPr marL="4267093" lvl="6" indent="-397923" algn="l">
              <a:lnSpc>
                <a:spcPct val="115000"/>
              </a:lnSpc>
              <a:spcBef>
                <a:spcPts val="0"/>
              </a:spcBef>
              <a:spcAft>
                <a:spcPts val="0"/>
              </a:spcAft>
              <a:buSzPts val="1100"/>
              <a:buChar char="●"/>
              <a:defRPr/>
            </a:lvl7pPr>
            <a:lvl8pPr marL="4876678" lvl="7" indent="-397923" algn="l">
              <a:lnSpc>
                <a:spcPct val="115000"/>
              </a:lnSpc>
              <a:spcBef>
                <a:spcPts val="0"/>
              </a:spcBef>
              <a:spcAft>
                <a:spcPts val="0"/>
              </a:spcAft>
              <a:buSzPts val="1100"/>
              <a:buChar char="○"/>
              <a:defRPr/>
            </a:lvl8pPr>
            <a:lvl9pPr marL="5486263" lvl="8" indent="-397923" algn="l">
              <a:lnSpc>
                <a:spcPct val="115000"/>
              </a:lnSpc>
              <a:spcBef>
                <a:spcPts val="0"/>
              </a:spcBef>
              <a:spcAft>
                <a:spcPts val="0"/>
              </a:spcAft>
              <a:buSzPts val="1100"/>
              <a:buChar char="■"/>
              <a:defRPr/>
            </a:lvl9pPr>
          </a:lstStyle>
          <a:p>
            <a:endParaRPr/>
          </a:p>
        </p:txBody>
      </p:sp>
      <p:sp>
        <p:nvSpPr>
          <p:cNvPr id="20" name="Google Shape;20;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13435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21"/>
        <p:cNvGrpSpPr/>
        <p:nvPr/>
      </p:nvGrpSpPr>
      <p:grpSpPr>
        <a:xfrm>
          <a:off x="0" y="0"/>
          <a:ext cx="0" cy="0"/>
          <a:chOff x="0" y="0"/>
          <a:chExt cx="0" cy="0"/>
        </a:xfrm>
      </p:grpSpPr>
      <p:sp>
        <p:nvSpPr>
          <p:cNvPr id="22" name="Google Shape;22;p13"/>
          <p:cNvSpPr/>
          <p:nvPr/>
        </p:nvSpPr>
        <p:spPr>
          <a:xfrm>
            <a:off x="0" y="64132"/>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23" name="Google Shape;23;p13"/>
          <p:cNvSpPr/>
          <p:nvPr/>
        </p:nvSpPr>
        <p:spPr>
          <a:xfrm>
            <a:off x="0" y="0"/>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24" name="Google Shape;24;p13"/>
          <p:cNvSpPr txBox="1">
            <a:spLocks noGrp="1"/>
          </p:cNvSpPr>
          <p:nvPr>
            <p:ph type="title"/>
          </p:nvPr>
        </p:nvSpPr>
        <p:spPr>
          <a:xfrm>
            <a:off x="415600" y="719633"/>
            <a:ext cx="11360800" cy="171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25" name="Google Shape;25;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995117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14"/>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8" name="Google Shape;28;p14"/>
          <p:cNvSpPr txBox="1">
            <a:spLocks noGrp="1"/>
          </p:cNvSpPr>
          <p:nvPr>
            <p:ph type="title"/>
          </p:nvPr>
        </p:nvSpPr>
        <p:spPr>
          <a:xfrm>
            <a:off x="415633" y="667900"/>
            <a:ext cx="11360800" cy="831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29" name="Google Shape;29;p14"/>
          <p:cNvSpPr txBox="1">
            <a:spLocks noGrp="1"/>
          </p:cNvSpPr>
          <p:nvPr>
            <p:ph type="body" idx="1"/>
          </p:nvPr>
        </p:nvSpPr>
        <p:spPr>
          <a:xfrm>
            <a:off x="415600" y="2007600"/>
            <a:ext cx="5333200" cy="4101600"/>
          </a:xfrm>
          <a:prstGeom prst="rect">
            <a:avLst/>
          </a:prstGeom>
          <a:noFill/>
          <a:ln>
            <a:noFill/>
          </a:ln>
        </p:spPr>
        <p:txBody>
          <a:bodyPr spcFirstLastPara="1" wrap="square" lIns="91425" tIns="91425" rIns="91425" bIns="91425" anchor="t" anchorCtr="0">
            <a:normAutofit/>
          </a:bodyPr>
          <a:lstStyle>
            <a:lvl1pPr marL="609585" lvl="0" indent="-414856" algn="l">
              <a:lnSpc>
                <a:spcPct val="115000"/>
              </a:lnSpc>
              <a:spcBef>
                <a:spcPts val="0"/>
              </a:spcBef>
              <a:spcAft>
                <a:spcPts val="0"/>
              </a:spcAft>
              <a:buSzPts val="1300"/>
              <a:buChar char="●"/>
              <a:defRPr/>
            </a:lvl1pPr>
            <a:lvl2pPr marL="1219170" lvl="1" indent="-397923" algn="l">
              <a:lnSpc>
                <a:spcPct val="115000"/>
              </a:lnSpc>
              <a:spcBef>
                <a:spcPts val="0"/>
              </a:spcBef>
              <a:spcAft>
                <a:spcPts val="0"/>
              </a:spcAft>
              <a:buSzPts val="1100"/>
              <a:buChar char="○"/>
              <a:defRPr/>
            </a:lvl2pPr>
            <a:lvl3pPr marL="1828754" lvl="2" indent="-397923" algn="l">
              <a:lnSpc>
                <a:spcPct val="115000"/>
              </a:lnSpc>
              <a:spcBef>
                <a:spcPts val="0"/>
              </a:spcBef>
              <a:spcAft>
                <a:spcPts val="0"/>
              </a:spcAft>
              <a:buSzPts val="1100"/>
              <a:buChar char="■"/>
              <a:defRPr/>
            </a:lvl3pPr>
            <a:lvl4pPr marL="2438339" lvl="3" indent="-397923" algn="l">
              <a:lnSpc>
                <a:spcPct val="115000"/>
              </a:lnSpc>
              <a:spcBef>
                <a:spcPts val="0"/>
              </a:spcBef>
              <a:spcAft>
                <a:spcPts val="0"/>
              </a:spcAft>
              <a:buSzPts val="1100"/>
              <a:buChar char="●"/>
              <a:defRPr/>
            </a:lvl4pPr>
            <a:lvl5pPr marL="3047924" lvl="4" indent="-397923" algn="l">
              <a:lnSpc>
                <a:spcPct val="115000"/>
              </a:lnSpc>
              <a:spcBef>
                <a:spcPts val="0"/>
              </a:spcBef>
              <a:spcAft>
                <a:spcPts val="0"/>
              </a:spcAft>
              <a:buSzPts val="1100"/>
              <a:buChar char="○"/>
              <a:defRPr/>
            </a:lvl5pPr>
            <a:lvl6pPr marL="3657509" lvl="5" indent="-397923" algn="l">
              <a:lnSpc>
                <a:spcPct val="115000"/>
              </a:lnSpc>
              <a:spcBef>
                <a:spcPts val="0"/>
              </a:spcBef>
              <a:spcAft>
                <a:spcPts val="0"/>
              </a:spcAft>
              <a:buSzPts val="1100"/>
              <a:buChar char="■"/>
              <a:defRPr/>
            </a:lvl6pPr>
            <a:lvl7pPr marL="4267093" lvl="6" indent="-397923" algn="l">
              <a:lnSpc>
                <a:spcPct val="115000"/>
              </a:lnSpc>
              <a:spcBef>
                <a:spcPts val="0"/>
              </a:spcBef>
              <a:spcAft>
                <a:spcPts val="0"/>
              </a:spcAft>
              <a:buSzPts val="1100"/>
              <a:buChar char="●"/>
              <a:defRPr/>
            </a:lvl7pPr>
            <a:lvl8pPr marL="4876678" lvl="7" indent="-397923" algn="l">
              <a:lnSpc>
                <a:spcPct val="115000"/>
              </a:lnSpc>
              <a:spcBef>
                <a:spcPts val="0"/>
              </a:spcBef>
              <a:spcAft>
                <a:spcPts val="0"/>
              </a:spcAft>
              <a:buSzPts val="1100"/>
              <a:buChar char="○"/>
              <a:defRPr/>
            </a:lvl8pPr>
            <a:lvl9pPr marL="5486263" lvl="8" indent="-397923" algn="l">
              <a:lnSpc>
                <a:spcPct val="115000"/>
              </a:lnSpc>
              <a:spcBef>
                <a:spcPts val="0"/>
              </a:spcBef>
              <a:spcAft>
                <a:spcPts val="0"/>
              </a:spcAft>
              <a:buSzPts val="1100"/>
              <a:buChar char="■"/>
              <a:defRPr/>
            </a:lvl9pPr>
          </a:lstStyle>
          <a:p>
            <a:endParaRPr/>
          </a:p>
        </p:txBody>
      </p:sp>
      <p:sp>
        <p:nvSpPr>
          <p:cNvPr id="30" name="Google Shape;30;p14"/>
          <p:cNvSpPr txBox="1">
            <a:spLocks noGrp="1"/>
          </p:cNvSpPr>
          <p:nvPr>
            <p:ph type="body" idx="2"/>
          </p:nvPr>
        </p:nvSpPr>
        <p:spPr>
          <a:xfrm>
            <a:off x="6443200" y="2007600"/>
            <a:ext cx="5333200" cy="4101600"/>
          </a:xfrm>
          <a:prstGeom prst="rect">
            <a:avLst/>
          </a:prstGeom>
          <a:noFill/>
          <a:ln>
            <a:noFill/>
          </a:ln>
        </p:spPr>
        <p:txBody>
          <a:bodyPr spcFirstLastPara="1" wrap="square" lIns="91425" tIns="91425" rIns="91425" bIns="91425" anchor="t" anchorCtr="0">
            <a:normAutofit/>
          </a:bodyPr>
          <a:lstStyle>
            <a:lvl1pPr marL="609585" lvl="0" indent="-414856" algn="l">
              <a:lnSpc>
                <a:spcPct val="115000"/>
              </a:lnSpc>
              <a:spcBef>
                <a:spcPts val="0"/>
              </a:spcBef>
              <a:spcAft>
                <a:spcPts val="0"/>
              </a:spcAft>
              <a:buSzPts val="1300"/>
              <a:buChar char="●"/>
              <a:defRPr/>
            </a:lvl1pPr>
            <a:lvl2pPr marL="1219170" lvl="1" indent="-397923" algn="l">
              <a:lnSpc>
                <a:spcPct val="115000"/>
              </a:lnSpc>
              <a:spcBef>
                <a:spcPts val="0"/>
              </a:spcBef>
              <a:spcAft>
                <a:spcPts val="0"/>
              </a:spcAft>
              <a:buSzPts val="1100"/>
              <a:buChar char="○"/>
              <a:defRPr/>
            </a:lvl2pPr>
            <a:lvl3pPr marL="1828754" lvl="2" indent="-397923" algn="l">
              <a:lnSpc>
                <a:spcPct val="115000"/>
              </a:lnSpc>
              <a:spcBef>
                <a:spcPts val="0"/>
              </a:spcBef>
              <a:spcAft>
                <a:spcPts val="0"/>
              </a:spcAft>
              <a:buSzPts val="1100"/>
              <a:buChar char="■"/>
              <a:defRPr/>
            </a:lvl3pPr>
            <a:lvl4pPr marL="2438339" lvl="3" indent="-397923" algn="l">
              <a:lnSpc>
                <a:spcPct val="115000"/>
              </a:lnSpc>
              <a:spcBef>
                <a:spcPts val="0"/>
              </a:spcBef>
              <a:spcAft>
                <a:spcPts val="0"/>
              </a:spcAft>
              <a:buSzPts val="1100"/>
              <a:buChar char="●"/>
              <a:defRPr/>
            </a:lvl4pPr>
            <a:lvl5pPr marL="3047924" lvl="4" indent="-397923" algn="l">
              <a:lnSpc>
                <a:spcPct val="115000"/>
              </a:lnSpc>
              <a:spcBef>
                <a:spcPts val="0"/>
              </a:spcBef>
              <a:spcAft>
                <a:spcPts val="0"/>
              </a:spcAft>
              <a:buSzPts val="1100"/>
              <a:buChar char="○"/>
              <a:defRPr/>
            </a:lvl5pPr>
            <a:lvl6pPr marL="3657509" lvl="5" indent="-397923" algn="l">
              <a:lnSpc>
                <a:spcPct val="115000"/>
              </a:lnSpc>
              <a:spcBef>
                <a:spcPts val="0"/>
              </a:spcBef>
              <a:spcAft>
                <a:spcPts val="0"/>
              </a:spcAft>
              <a:buSzPts val="1100"/>
              <a:buChar char="■"/>
              <a:defRPr/>
            </a:lvl6pPr>
            <a:lvl7pPr marL="4267093" lvl="6" indent="-397923" algn="l">
              <a:lnSpc>
                <a:spcPct val="115000"/>
              </a:lnSpc>
              <a:spcBef>
                <a:spcPts val="0"/>
              </a:spcBef>
              <a:spcAft>
                <a:spcPts val="0"/>
              </a:spcAft>
              <a:buSzPts val="1100"/>
              <a:buChar char="●"/>
              <a:defRPr/>
            </a:lvl7pPr>
            <a:lvl8pPr marL="4876678" lvl="7" indent="-397923" algn="l">
              <a:lnSpc>
                <a:spcPct val="115000"/>
              </a:lnSpc>
              <a:spcBef>
                <a:spcPts val="0"/>
              </a:spcBef>
              <a:spcAft>
                <a:spcPts val="0"/>
              </a:spcAft>
              <a:buSzPts val="1100"/>
              <a:buChar char="○"/>
              <a:defRPr/>
            </a:lvl8pPr>
            <a:lvl9pPr marL="5486263" lvl="8" indent="-397923" algn="l">
              <a:lnSpc>
                <a:spcPct val="115000"/>
              </a:lnSpc>
              <a:spcBef>
                <a:spcPts val="0"/>
              </a:spcBef>
              <a:spcAft>
                <a:spcPts val="0"/>
              </a:spcAft>
              <a:buSzPts val="1100"/>
              <a:buChar char="■"/>
              <a:defRPr/>
            </a:lvl9pPr>
          </a:lstStyle>
          <a:p>
            <a:endParaRPr/>
          </a:p>
        </p:txBody>
      </p:sp>
      <p:sp>
        <p:nvSpPr>
          <p:cNvPr id="31" name="Google Shape;31;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430103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15"/>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 name="Google Shape;34;p15"/>
          <p:cNvSpPr txBox="1">
            <a:spLocks noGrp="1"/>
          </p:cNvSpPr>
          <p:nvPr>
            <p:ph type="title"/>
          </p:nvPr>
        </p:nvSpPr>
        <p:spPr>
          <a:xfrm>
            <a:off x="415633" y="667900"/>
            <a:ext cx="11360800" cy="831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35" name="Google Shape;35;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484615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16"/>
          <p:cNvSpPr/>
          <p:nvPr/>
        </p:nvSpPr>
        <p:spPr>
          <a:xfrm>
            <a:off x="0" y="0"/>
            <a:ext cx="50192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8" name="Google Shape;38;p16"/>
          <p:cNvSpPr txBox="1">
            <a:spLocks noGrp="1"/>
          </p:cNvSpPr>
          <p:nvPr>
            <p:ph type="title"/>
          </p:nvPr>
        </p:nvSpPr>
        <p:spPr>
          <a:xfrm>
            <a:off x="415633" y="667900"/>
            <a:ext cx="4170000" cy="2438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39" name="Google Shape;39;p16"/>
          <p:cNvSpPr txBox="1">
            <a:spLocks noGrp="1"/>
          </p:cNvSpPr>
          <p:nvPr>
            <p:ph type="body" idx="1"/>
          </p:nvPr>
        </p:nvSpPr>
        <p:spPr>
          <a:xfrm>
            <a:off x="415600" y="3187533"/>
            <a:ext cx="4170000" cy="3064000"/>
          </a:xfrm>
          <a:prstGeom prst="rect">
            <a:avLst/>
          </a:prstGeom>
          <a:noFill/>
          <a:ln>
            <a:noFill/>
          </a:ln>
        </p:spPr>
        <p:txBody>
          <a:bodyPr spcFirstLastPara="1" wrap="square" lIns="91425" tIns="91425" rIns="91425" bIns="91425" anchor="t" anchorCtr="0">
            <a:normAutofit/>
          </a:bodyPr>
          <a:lstStyle>
            <a:lvl1pPr marL="609585" lvl="0" indent="-414856" algn="l">
              <a:lnSpc>
                <a:spcPct val="115000"/>
              </a:lnSpc>
              <a:spcBef>
                <a:spcPts val="0"/>
              </a:spcBef>
              <a:spcAft>
                <a:spcPts val="0"/>
              </a:spcAft>
              <a:buClr>
                <a:schemeClr val="accent2"/>
              </a:buClr>
              <a:buSzPts val="1300"/>
              <a:buChar char="●"/>
              <a:defRPr>
                <a:solidFill>
                  <a:schemeClr val="accent2"/>
                </a:solidFill>
              </a:defRPr>
            </a:lvl1pPr>
            <a:lvl2pPr marL="1219170" lvl="1" indent="-397923" algn="l">
              <a:lnSpc>
                <a:spcPct val="115000"/>
              </a:lnSpc>
              <a:spcBef>
                <a:spcPts val="0"/>
              </a:spcBef>
              <a:spcAft>
                <a:spcPts val="0"/>
              </a:spcAft>
              <a:buClr>
                <a:schemeClr val="accent2"/>
              </a:buClr>
              <a:buSzPts val="1100"/>
              <a:buChar char="○"/>
              <a:defRPr>
                <a:solidFill>
                  <a:schemeClr val="accent2"/>
                </a:solidFill>
              </a:defRPr>
            </a:lvl2pPr>
            <a:lvl3pPr marL="1828754" lvl="2" indent="-397923" algn="l">
              <a:lnSpc>
                <a:spcPct val="115000"/>
              </a:lnSpc>
              <a:spcBef>
                <a:spcPts val="0"/>
              </a:spcBef>
              <a:spcAft>
                <a:spcPts val="0"/>
              </a:spcAft>
              <a:buClr>
                <a:schemeClr val="accent2"/>
              </a:buClr>
              <a:buSzPts val="1100"/>
              <a:buChar char="■"/>
              <a:defRPr>
                <a:solidFill>
                  <a:schemeClr val="accent2"/>
                </a:solidFill>
              </a:defRPr>
            </a:lvl3pPr>
            <a:lvl4pPr marL="2438339" lvl="3" indent="-397923" algn="l">
              <a:lnSpc>
                <a:spcPct val="115000"/>
              </a:lnSpc>
              <a:spcBef>
                <a:spcPts val="0"/>
              </a:spcBef>
              <a:spcAft>
                <a:spcPts val="0"/>
              </a:spcAft>
              <a:buClr>
                <a:schemeClr val="accent2"/>
              </a:buClr>
              <a:buSzPts val="1100"/>
              <a:buChar char="●"/>
              <a:defRPr>
                <a:solidFill>
                  <a:schemeClr val="accent2"/>
                </a:solidFill>
              </a:defRPr>
            </a:lvl4pPr>
            <a:lvl5pPr marL="3047924" lvl="4" indent="-397923" algn="l">
              <a:lnSpc>
                <a:spcPct val="115000"/>
              </a:lnSpc>
              <a:spcBef>
                <a:spcPts val="0"/>
              </a:spcBef>
              <a:spcAft>
                <a:spcPts val="0"/>
              </a:spcAft>
              <a:buClr>
                <a:schemeClr val="accent2"/>
              </a:buClr>
              <a:buSzPts val="1100"/>
              <a:buChar char="○"/>
              <a:defRPr>
                <a:solidFill>
                  <a:schemeClr val="accent2"/>
                </a:solidFill>
              </a:defRPr>
            </a:lvl5pPr>
            <a:lvl6pPr marL="3657509" lvl="5" indent="-397923" algn="l">
              <a:lnSpc>
                <a:spcPct val="115000"/>
              </a:lnSpc>
              <a:spcBef>
                <a:spcPts val="0"/>
              </a:spcBef>
              <a:spcAft>
                <a:spcPts val="0"/>
              </a:spcAft>
              <a:buClr>
                <a:schemeClr val="accent2"/>
              </a:buClr>
              <a:buSzPts val="1100"/>
              <a:buChar char="■"/>
              <a:defRPr>
                <a:solidFill>
                  <a:schemeClr val="accent2"/>
                </a:solidFill>
              </a:defRPr>
            </a:lvl6pPr>
            <a:lvl7pPr marL="4267093" lvl="6" indent="-397923" algn="l">
              <a:lnSpc>
                <a:spcPct val="115000"/>
              </a:lnSpc>
              <a:spcBef>
                <a:spcPts val="0"/>
              </a:spcBef>
              <a:spcAft>
                <a:spcPts val="0"/>
              </a:spcAft>
              <a:buClr>
                <a:schemeClr val="accent2"/>
              </a:buClr>
              <a:buSzPts val="1100"/>
              <a:buChar char="●"/>
              <a:defRPr>
                <a:solidFill>
                  <a:schemeClr val="accent2"/>
                </a:solidFill>
              </a:defRPr>
            </a:lvl7pPr>
            <a:lvl8pPr marL="4876678" lvl="7" indent="-397923" algn="l">
              <a:lnSpc>
                <a:spcPct val="115000"/>
              </a:lnSpc>
              <a:spcBef>
                <a:spcPts val="0"/>
              </a:spcBef>
              <a:spcAft>
                <a:spcPts val="0"/>
              </a:spcAft>
              <a:buClr>
                <a:schemeClr val="accent2"/>
              </a:buClr>
              <a:buSzPts val="1100"/>
              <a:buChar char="○"/>
              <a:defRPr>
                <a:solidFill>
                  <a:schemeClr val="accent2"/>
                </a:solidFill>
              </a:defRPr>
            </a:lvl8pPr>
            <a:lvl9pPr marL="5486263" lvl="8" indent="-397923" algn="l">
              <a:lnSpc>
                <a:spcPct val="115000"/>
              </a:lnSpc>
              <a:spcBef>
                <a:spcPts val="0"/>
              </a:spcBef>
              <a:spcAft>
                <a:spcPts val="0"/>
              </a:spcAft>
              <a:buClr>
                <a:schemeClr val="accent2"/>
              </a:buClr>
              <a:buSzPts val="1100"/>
              <a:buChar char="■"/>
              <a:defRPr>
                <a:solidFill>
                  <a:schemeClr val="accent2"/>
                </a:solidFill>
              </a:defRPr>
            </a:lvl9pPr>
          </a:lstStyle>
          <a:p>
            <a:endParaRPr/>
          </a:p>
        </p:txBody>
      </p:sp>
      <p:sp>
        <p:nvSpPr>
          <p:cNvPr id="40" name="Google Shape;40;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6178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1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7FD67F68-27BB-294D-97E5-36BC83CB06D1}"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1819205A-F0EA-071B-38E5-FA0EA2DC242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marL="1371600" indent="0">
              <a:buClr>
                <a:schemeClr val="bg2">
                  <a:lumMod val="75000"/>
                </a:schemeClr>
              </a:buClr>
              <a:buNone/>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p>
        </p:txBody>
      </p:sp>
    </p:spTree>
    <p:extLst>
      <p:ext uri="{BB962C8B-B14F-4D97-AF65-F5344CB8AC3E}">
        <p14:creationId xmlns:p14="http://schemas.microsoft.com/office/powerpoint/2010/main" val="3330770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41"/>
        <p:cNvGrpSpPr/>
        <p:nvPr/>
      </p:nvGrpSpPr>
      <p:grpSpPr>
        <a:xfrm>
          <a:off x="0" y="0"/>
          <a:ext cx="0" cy="0"/>
          <a:chOff x="0" y="0"/>
          <a:chExt cx="0" cy="0"/>
        </a:xfrm>
      </p:grpSpPr>
      <p:sp>
        <p:nvSpPr>
          <p:cNvPr id="42" name="Google Shape;42;p17"/>
          <p:cNvSpPr txBox="1">
            <a:spLocks noGrp="1"/>
          </p:cNvSpPr>
          <p:nvPr>
            <p:ph type="title"/>
          </p:nvPr>
        </p:nvSpPr>
        <p:spPr>
          <a:xfrm>
            <a:off x="415567" y="1064800"/>
            <a:ext cx="8330400" cy="4728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43" name="Google Shape;43;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5147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18"/>
          <p:cNvSpPr/>
          <p:nvPr/>
        </p:nvSpPr>
        <p:spPr>
          <a:xfrm>
            <a:off x="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6" name="Google Shape;46;p18"/>
          <p:cNvSpPr txBox="1">
            <a:spLocks noGrp="1"/>
          </p:cNvSpPr>
          <p:nvPr>
            <p:ph type="title"/>
          </p:nvPr>
        </p:nvSpPr>
        <p:spPr>
          <a:xfrm>
            <a:off x="415067" y="667900"/>
            <a:ext cx="4939200" cy="2732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47" name="Google Shape;47;p18"/>
          <p:cNvSpPr txBox="1">
            <a:spLocks noGrp="1"/>
          </p:cNvSpPr>
          <p:nvPr>
            <p:ph type="subTitle" idx="1"/>
          </p:nvPr>
        </p:nvSpPr>
        <p:spPr>
          <a:xfrm>
            <a:off x="406400" y="3502300"/>
            <a:ext cx="4939200" cy="1235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accent2"/>
              </a:buClr>
              <a:buSzPts val="1600"/>
              <a:buNone/>
              <a:defRPr sz="2133">
                <a:solidFill>
                  <a:schemeClr val="accent2"/>
                </a:solidFill>
              </a:defRPr>
            </a:lvl1pPr>
            <a:lvl2pPr lvl="1" algn="l">
              <a:lnSpc>
                <a:spcPct val="100000"/>
              </a:lnSpc>
              <a:spcBef>
                <a:spcPts val="0"/>
              </a:spcBef>
              <a:spcAft>
                <a:spcPts val="0"/>
              </a:spcAft>
              <a:buClr>
                <a:schemeClr val="accent2"/>
              </a:buClr>
              <a:buSzPts val="1600"/>
              <a:buNone/>
              <a:defRPr sz="2133">
                <a:solidFill>
                  <a:schemeClr val="accent2"/>
                </a:solidFill>
              </a:defRPr>
            </a:lvl2pPr>
            <a:lvl3pPr lvl="2" algn="l">
              <a:lnSpc>
                <a:spcPct val="100000"/>
              </a:lnSpc>
              <a:spcBef>
                <a:spcPts val="0"/>
              </a:spcBef>
              <a:spcAft>
                <a:spcPts val="0"/>
              </a:spcAft>
              <a:buClr>
                <a:schemeClr val="accent2"/>
              </a:buClr>
              <a:buSzPts val="1600"/>
              <a:buNone/>
              <a:defRPr sz="2133">
                <a:solidFill>
                  <a:schemeClr val="accent2"/>
                </a:solidFill>
              </a:defRPr>
            </a:lvl3pPr>
            <a:lvl4pPr lvl="3" algn="l">
              <a:lnSpc>
                <a:spcPct val="100000"/>
              </a:lnSpc>
              <a:spcBef>
                <a:spcPts val="0"/>
              </a:spcBef>
              <a:spcAft>
                <a:spcPts val="0"/>
              </a:spcAft>
              <a:buClr>
                <a:schemeClr val="accent2"/>
              </a:buClr>
              <a:buSzPts val="1600"/>
              <a:buNone/>
              <a:defRPr sz="2133">
                <a:solidFill>
                  <a:schemeClr val="accent2"/>
                </a:solidFill>
              </a:defRPr>
            </a:lvl4pPr>
            <a:lvl5pPr lvl="4" algn="l">
              <a:lnSpc>
                <a:spcPct val="100000"/>
              </a:lnSpc>
              <a:spcBef>
                <a:spcPts val="0"/>
              </a:spcBef>
              <a:spcAft>
                <a:spcPts val="0"/>
              </a:spcAft>
              <a:buClr>
                <a:schemeClr val="accent2"/>
              </a:buClr>
              <a:buSzPts val="1600"/>
              <a:buNone/>
              <a:defRPr sz="2133">
                <a:solidFill>
                  <a:schemeClr val="accent2"/>
                </a:solidFill>
              </a:defRPr>
            </a:lvl5pPr>
            <a:lvl6pPr lvl="5" algn="l">
              <a:lnSpc>
                <a:spcPct val="100000"/>
              </a:lnSpc>
              <a:spcBef>
                <a:spcPts val="0"/>
              </a:spcBef>
              <a:spcAft>
                <a:spcPts val="0"/>
              </a:spcAft>
              <a:buClr>
                <a:schemeClr val="accent2"/>
              </a:buClr>
              <a:buSzPts val="1600"/>
              <a:buNone/>
              <a:defRPr sz="2133">
                <a:solidFill>
                  <a:schemeClr val="accent2"/>
                </a:solidFill>
              </a:defRPr>
            </a:lvl6pPr>
            <a:lvl7pPr lvl="6" algn="l">
              <a:lnSpc>
                <a:spcPct val="100000"/>
              </a:lnSpc>
              <a:spcBef>
                <a:spcPts val="0"/>
              </a:spcBef>
              <a:spcAft>
                <a:spcPts val="0"/>
              </a:spcAft>
              <a:buClr>
                <a:schemeClr val="accent2"/>
              </a:buClr>
              <a:buSzPts val="1600"/>
              <a:buNone/>
              <a:defRPr sz="2133">
                <a:solidFill>
                  <a:schemeClr val="accent2"/>
                </a:solidFill>
              </a:defRPr>
            </a:lvl7pPr>
            <a:lvl8pPr lvl="7" algn="l">
              <a:lnSpc>
                <a:spcPct val="100000"/>
              </a:lnSpc>
              <a:spcBef>
                <a:spcPts val="0"/>
              </a:spcBef>
              <a:spcAft>
                <a:spcPts val="0"/>
              </a:spcAft>
              <a:buClr>
                <a:schemeClr val="accent2"/>
              </a:buClr>
              <a:buSzPts val="1600"/>
              <a:buNone/>
              <a:defRPr sz="2133">
                <a:solidFill>
                  <a:schemeClr val="accent2"/>
                </a:solidFill>
              </a:defRPr>
            </a:lvl8pPr>
            <a:lvl9pPr lvl="8" algn="l">
              <a:lnSpc>
                <a:spcPct val="100000"/>
              </a:lnSpc>
              <a:spcBef>
                <a:spcPts val="0"/>
              </a:spcBef>
              <a:spcAft>
                <a:spcPts val="0"/>
              </a:spcAft>
              <a:buClr>
                <a:schemeClr val="accent2"/>
              </a:buClr>
              <a:buSzPts val="1600"/>
              <a:buNone/>
              <a:defRPr sz="2133">
                <a:solidFill>
                  <a:schemeClr val="accent2"/>
                </a:solidFill>
              </a:defRPr>
            </a:lvl9pPr>
          </a:lstStyle>
          <a:p>
            <a:endParaRPr/>
          </a:p>
        </p:txBody>
      </p:sp>
      <p:sp>
        <p:nvSpPr>
          <p:cNvPr id="48" name="Google Shape;48;p18"/>
          <p:cNvSpPr txBox="1">
            <a:spLocks noGrp="1"/>
          </p:cNvSpPr>
          <p:nvPr>
            <p:ph type="body" idx="2"/>
          </p:nvPr>
        </p:nvSpPr>
        <p:spPr>
          <a:xfrm>
            <a:off x="6505367" y="667900"/>
            <a:ext cx="5272000" cy="5482000"/>
          </a:xfrm>
          <a:prstGeom prst="rect">
            <a:avLst/>
          </a:prstGeom>
          <a:noFill/>
          <a:ln>
            <a:noFill/>
          </a:ln>
        </p:spPr>
        <p:txBody>
          <a:bodyPr spcFirstLastPara="1" wrap="square" lIns="91425" tIns="91425" rIns="91425" bIns="91425" anchor="t" anchorCtr="0">
            <a:normAutofit/>
          </a:bodyPr>
          <a:lstStyle>
            <a:lvl1pPr marL="609585" lvl="0" indent="-414856" algn="l">
              <a:lnSpc>
                <a:spcPct val="115000"/>
              </a:lnSpc>
              <a:spcBef>
                <a:spcPts val="0"/>
              </a:spcBef>
              <a:spcAft>
                <a:spcPts val="0"/>
              </a:spcAft>
              <a:buSzPts val="1300"/>
              <a:buChar char="●"/>
              <a:defRPr/>
            </a:lvl1pPr>
            <a:lvl2pPr marL="1219170" lvl="1" indent="-397923" algn="l">
              <a:lnSpc>
                <a:spcPct val="115000"/>
              </a:lnSpc>
              <a:spcBef>
                <a:spcPts val="0"/>
              </a:spcBef>
              <a:spcAft>
                <a:spcPts val="0"/>
              </a:spcAft>
              <a:buSzPts val="1100"/>
              <a:buChar char="○"/>
              <a:defRPr/>
            </a:lvl2pPr>
            <a:lvl3pPr marL="1828754" lvl="2" indent="-397923" algn="l">
              <a:lnSpc>
                <a:spcPct val="115000"/>
              </a:lnSpc>
              <a:spcBef>
                <a:spcPts val="0"/>
              </a:spcBef>
              <a:spcAft>
                <a:spcPts val="0"/>
              </a:spcAft>
              <a:buSzPts val="1100"/>
              <a:buChar char="■"/>
              <a:defRPr/>
            </a:lvl3pPr>
            <a:lvl4pPr marL="2438339" lvl="3" indent="-397923" algn="l">
              <a:lnSpc>
                <a:spcPct val="115000"/>
              </a:lnSpc>
              <a:spcBef>
                <a:spcPts val="0"/>
              </a:spcBef>
              <a:spcAft>
                <a:spcPts val="0"/>
              </a:spcAft>
              <a:buSzPts val="1100"/>
              <a:buChar char="●"/>
              <a:defRPr/>
            </a:lvl4pPr>
            <a:lvl5pPr marL="3047924" lvl="4" indent="-397923" algn="l">
              <a:lnSpc>
                <a:spcPct val="115000"/>
              </a:lnSpc>
              <a:spcBef>
                <a:spcPts val="0"/>
              </a:spcBef>
              <a:spcAft>
                <a:spcPts val="0"/>
              </a:spcAft>
              <a:buSzPts val="1100"/>
              <a:buChar char="○"/>
              <a:defRPr/>
            </a:lvl5pPr>
            <a:lvl6pPr marL="3657509" lvl="5" indent="-397923" algn="l">
              <a:lnSpc>
                <a:spcPct val="115000"/>
              </a:lnSpc>
              <a:spcBef>
                <a:spcPts val="0"/>
              </a:spcBef>
              <a:spcAft>
                <a:spcPts val="0"/>
              </a:spcAft>
              <a:buSzPts val="1100"/>
              <a:buChar char="■"/>
              <a:defRPr/>
            </a:lvl6pPr>
            <a:lvl7pPr marL="4267093" lvl="6" indent="-397923" algn="l">
              <a:lnSpc>
                <a:spcPct val="115000"/>
              </a:lnSpc>
              <a:spcBef>
                <a:spcPts val="0"/>
              </a:spcBef>
              <a:spcAft>
                <a:spcPts val="0"/>
              </a:spcAft>
              <a:buSzPts val="1100"/>
              <a:buChar char="●"/>
              <a:defRPr/>
            </a:lvl7pPr>
            <a:lvl8pPr marL="4876678" lvl="7" indent="-397923" algn="l">
              <a:lnSpc>
                <a:spcPct val="115000"/>
              </a:lnSpc>
              <a:spcBef>
                <a:spcPts val="0"/>
              </a:spcBef>
              <a:spcAft>
                <a:spcPts val="0"/>
              </a:spcAft>
              <a:buSzPts val="1100"/>
              <a:buChar char="○"/>
              <a:defRPr/>
            </a:lvl8pPr>
            <a:lvl9pPr marL="5486263" lvl="8" indent="-397923" algn="l">
              <a:lnSpc>
                <a:spcPct val="115000"/>
              </a:lnSpc>
              <a:spcBef>
                <a:spcPts val="0"/>
              </a:spcBef>
              <a:spcAft>
                <a:spcPts val="0"/>
              </a:spcAft>
              <a:buSzPts val="1100"/>
              <a:buChar char="■"/>
              <a:defRPr/>
            </a:lvl9pPr>
          </a:lstStyle>
          <a:p>
            <a:endParaRPr/>
          </a:p>
        </p:txBody>
      </p:sp>
      <p:sp>
        <p:nvSpPr>
          <p:cNvPr id="49" name="Google Shape;49;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42408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Google Shape;51;p19"/>
          <p:cNvSpPr/>
          <p:nvPr/>
        </p:nvSpPr>
        <p:spPr>
          <a:xfrm>
            <a:off x="0" y="5825333"/>
            <a:ext cx="12192000" cy="10324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2" name="Google Shape;52;p19"/>
          <p:cNvSpPr txBox="1">
            <a:spLocks noGrp="1"/>
          </p:cNvSpPr>
          <p:nvPr>
            <p:ph type="body" idx="1"/>
          </p:nvPr>
        </p:nvSpPr>
        <p:spPr>
          <a:xfrm>
            <a:off x="415600" y="6028533"/>
            <a:ext cx="10639200" cy="6140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415187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54"/>
        <p:cNvGrpSpPr/>
        <p:nvPr/>
      </p:nvGrpSpPr>
      <p:grpSpPr>
        <a:xfrm>
          <a:off x="0" y="0"/>
          <a:ext cx="0" cy="0"/>
          <a:chOff x="0" y="0"/>
          <a:chExt cx="0" cy="0"/>
        </a:xfrm>
      </p:grpSpPr>
      <p:sp>
        <p:nvSpPr>
          <p:cNvPr id="55" name="Google Shape;55;p20"/>
          <p:cNvSpPr txBox="1">
            <a:spLocks noGrp="1"/>
          </p:cNvSpPr>
          <p:nvPr>
            <p:ph type="title" hasCustomPrompt="1"/>
          </p:nvPr>
        </p:nvSpPr>
        <p:spPr>
          <a:xfrm>
            <a:off x="415667" y="1108233"/>
            <a:ext cx="7113200" cy="1659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lt1"/>
              </a:buClr>
              <a:buSzPts val="10000"/>
              <a:buNone/>
              <a:defRPr sz="13333">
                <a:solidFill>
                  <a:schemeClr val="lt1"/>
                </a:solidFill>
              </a:defRPr>
            </a:lvl1pPr>
            <a:lvl2pPr lvl="1" algn="l">
              <a:lnSpc>
                <a:spcPct val="100000"/>
              </a:lnSpc>
              <a:spcBef>
                <a:spcPts val="0"/>
              </a:spcBef>
              <a:spcAft>
                <a:spcPts val="0"/>
              </a:spcAft>
              <a:buClr>
                <a:schemeClr val="lt1"/>
              </a:buClr>
              <a:buSzPts val="10000"/>
              <a:buNone/>
              <a:defRPr sz="13333">
                <a:solidFill>
                  <a:schemeClr val="lt1"/>
                </a:solidFill>
              </a:defRPr>
            </a:lvl2pPr>
            <a:lvl3pPr lvl="2" algn="l">
              <a:lnSpc>
                <a:spcPct val="100000"/>
              </a:lnSpc>
              <a:spcBef>
                <a:spcPts val="0"/>
              </a:spcBef>
              <a:spcAft>
                <a:spcPts val="0"/>
              </a:spcAft>
              <a:buClr>
                <a:schemeClr val="lt1"/>
              </a:buClr>
              <a:buSzPts val="10000"/>
              <a:buNone/>
              <a:defRPr sz="13333">
                <a:solidFill>
                  <a:schemeClr val="lt1"/>
                </a:solidFill>
              </a:defRPr>
            </a:lvl3pPr>
            <a:lvl4pPr lvl="3" algn="l">
              <a:lnSpc>
                <a:spcPct val="100000"/>
              </a:lnSpc>
              <a:spcBef>
                <a:spcPts val="0"/>
              </a:spcBef>
              <a:spcAft>
                <a:spcPts val="0"/>
              </a:spcAft>
              <a:buClr>
                <a:schemeClr val="lt1"/>
              </a:buClr>
              <a:buSzPts val="10000"/>
              <a:buNone/>
              <a:defRPr sz="13333">
                <a:solidFill>
                  <a:schemeClr val="lt1"/>
                </a:solidFill>
              </a:defRPr>
            </a:lvl4pPr>
            <a:lvl5pPr lvl="4" algn="l">
              <a:lnSpc>
                <a:spcPct val="100000"/>
              </a:lnSpc>
              <a:spcBef>
                <a:spcPts val="0"/>
              </a:spcBef>
              <a:spcAft>
                <a:spcPts val="0"/>
              </a:spcAft>
              <a:buClr>
                <a:schemeClr val="lt1"/>
              </a:buClr>
              <a:buSzPts val="10000"/>
              <a:buNone/>
              <a:defRPr sz="13333">
                <a:solidFill>
                  <a:schemeClr val="lt1"/>
                </a:solidFill>
              </a:defRPr>
            </a:lvl5pPr>
            <a:lvl6pPr lvl="5" algn="l">
              <a:lnSpc>
                <a:spcPct val="100000"/>
              </a:lnSpc>
              <a:spcBef>
                <a:spcPts val="0"/>
              </a:spcBef>
              <a:spcAft>
                <a:spcPts val="0"/>
              </a:spcAft>
              <a:buClr>
                <a:schemeClr val="lt1"/>
              </a:buClr>
              <a:buSzPts val="10000"/>
              <a:buNone/>
              <a:defRPr sz="13333">
                <a:solidFill>
                  <a:schemeClr val="lt1"/>
                </a:solidFill>
              </a:defRPr>
            </a:lvl6pPr>
            <a:lvl7pPr lvl="6" algn="l">
              <a:lnSpc>
                <a:spcPct val="100000"/>
              </a:lnSpc>
              <a:spcBef>
                <a:spcPts val="0"/>
              </a:spcBef>
              <a:spcAft>
                <a:spcPts val="0"/>
              </a:spcAft>
              <a:buClr>
                <a:schemeClr val="lt1"/>
              </a:buClr>
              <a:buSzPts val="10000"/>
              <a:buNone/>
              <a:defRPr sz="13333">
                <a:solidFill>
                  <a:schemeClr val="lt1"/>
                </a:solidFill>
              </a:defRPr>
            </a:lvl7pPr>
            <a:lvl8pPr lvl="7" algn="l">
              <a:lnSpc>
                <a:spcPct val="100000"/>
              </a:lnSpc>
              <a:spcBef>
                <a:spcPts val="0"/>
              </a:spcBef>
              <a:spcAft>
                <a:spcPts val="0"/>
              </a:spcAft>
              <a:buClr>
                <a:schemeClr val="lt1"/>
              </a:buClr>
              <a:buSzPts val="10000"/>
              <a:buNone/>
              <a:defRPr sz="13333">
                <a:solidFill>
                  <a:schemeClr val="lt1"/>
                </a:solidFill>
              </a:defRPr>
            </a:lvl8pPr>
            <a:lvl9pPr lvl="8" algn="l">
              <a:lnSpc>
                <a:spcPct val="100000"/>
              </a:lnSpc>
              <a:spcBef>
                <a:spcPts val="0"/>
              </a:spcBef>
              <a:spcAft>
                <a:spcPts val="0"/>
              </a:spcAft>
              <a:buClr>
                <a:schemeClr val="lt1"/>
              </a:buClr>
              <a:buSzPts val="10000"/>
              <a:buNone/>
              <a:defRPr sz="13333">
                <a:solidFill>
                  <a:schemeClr val="lt1"/>
                </a:solidFill>
              </a:defRPr>
            </a:lvl9pPr>
          </a:lstStyle>
          <a:p>
            <a:r>
              <a:t>xx%</a:t>
            </a:r>
          </a:p>
        </p:txBody>
      </p:sp>
      <p:sp>
        <p:nvSpPr>
          <p:cNvPr id="56" name="Google Shape;56;p20"/>
          <p:cNvSpPr txBox="1">
            <a:spLocks noGrp="1"/>
          </p:cNvSpPr>
          <p:nvPr>
            <p:ph type="body" idx="1"/>
          </p:nvPr>
        </p:nvSpPr>
        <p:spPr>
          <a:xfrm>
            <a:off x="415600" y="2828567"/>
            <a:ext cx="7113200" cy="1256800"/>
          </a:xfrm>
          <a:prstGeom prst="rect">
            <a:avLst/>
          </a:prstGeom>
          <a:noFill/>
          <a:ln>
            <a:noFill/>
          </a:ln>
        </p:spPr>
        <p:txBody>
          <a:bodyPr spcFirstLastPara="1" wrap="square" lIns="91425" tIns="91425" rIns="91425" bIns="91425" anchor="t" anchorCtr="0">
            <a:normAutofit/>
          </a:bodyPr>
          <a:lstStyle>
            <a:lvl1pPr marL="609585" lvl="0" indent="-414856" algn="l">
              <a:lnSpc>
                <a:spcPct val="115000"/>
              </a:lnSpc>
              <a:spcBef>
                <a:spcPts val="0"/>
              </a:spcBef>
              <a:spcAft>
                <a:spcPts val="0"/>
              </a:spcAft>
              <a:buClr>
                <a:schemeClr val="accent2"/>
              </a:buClr>
              <a:buSzPts val="1300"/>
              <a:buChar char="●"/>
              <a:defRPr>
                <a:solidFill>
                  <a:schemeClr val="accent2"/>
                </a:solidFill>
              </a:defRPr>
            </a:lvl1pPr>
            <a:lvl2pPr marL="1219170" lvl="1" indent="-397923" algn="l">
              <a:lnSpc>
                <a:spcPct val="115000"/>
              </a:lnSpc>
              <a:spcBef>
                <a:spcPts val="0"/>
              </a:spcBef>
              <a:spcAft>
                <a:spcPts val="0"/>
              </a:spcAft>
              <a:buClr>
                <a:schemeClr val="accent2"/>
              </a:buClr>
              <a:buSzPts val="1100"/>
              <a:buChar char="○"/>
              <a:defRPr>
                <a:solidFill>
                  <a:schemeClr val="accent2"/>
                </a:solidFill>
              </a:defRPr>
            </a:lvl2pPr>
            <a:lvl3pPr marL="1828754" lvl="2" indent="-397923" algn="l">
              <a:lnSpc>
                <a:spcPct val="115000"/>
              </a:lnSpc>
              <a:spcBef>
                <a:spcPts val="0"/>
              </a:spcBef>
              <a:spcAft>
                <a:spcPts val="0"/>
              </a:spcAft>
              <a:buClr>
                <a:schemeClr val="accent2"/>
              </a:buClr>
              <a:buSzPts val="1100"/>
              <a:buChar char="■"/>
              <a:defRPr>
                <a:solidFill>
                  <a:schemeClr val="accent2"/>
                </a:solidFill>
              </a:defRPr>
            </a:lvl3pPr>
            <a:lvl4pPr marL="2438339" lvl="3" indent="-397923" algn="l">
              <a:lnSpc>
                <a:spcPct val="115000"/>
              </a:lnSpc>
              <a:spcBef>
                <a:spcPts val="0"/>
              </a:spcBef>
              <a:spcAft>
                <a:spcPts val="0"/>
              </a:spcAft>
              <a:buClr>
                <a:schemeClr val="accent2"/>
              </a:buClr>
              <a:buSzPts val="1100"/>
              <a:buChar char="●"/>
              <a:defRPr>
                <a:solidFill>
                  <a:schemeClr val="accent2"/>
                </a:solidFill>
              </a:defRPr>
            </a:lvl4pPr>
            <a:lvl5pPr marL="3047924" lvl="4" indent="-397923" algn="l">
              <a:lnSpc>
                <a:spcPct val="115000"/>
              </a:lnSpc>
              <a:spcBef>
                <a:spcPts val="0"/>
              </a:spcBef>
              <a:spcAft>
                <a:spcPts val="0"/>
              </a:spcAft>
              <a:buClr>
                <a:schemeClr val="accent2"/>
              </a:buClr>
              <a:buSzPts val="1100"/>
              <a:buChar char="○"/>
              <a:defRPr>
                <a:solidFill>
                  <a:schemeClr val="accent2"/>
                </a:solidFill>
              </a:defRPr>
            </a:lvl5pPr>
            <a:lvl6pPr marL="3657509" lvl="5" indent="-397923" algn="l">
              <a:lnSpc>
                <a:spcPct val="115000"/>
              </a:lnSpc>
              <a:spcBef>
                <a:spcPts val="0"/>
              </a:spcBef>
              <a:spcAft>
                <a:spcPts val="0"/>
              </a:spcAft>
              <a:buClr>
                <a:schemeClr val="accent2"/>
              </a:buClr>
              <a:buSzPts val="1100"/>
              <a:buChar char="■"/>
              <a:defRPr>
                <a:solidFill>
                  <a:schemeClr val="accent2"/>
                </a:solidFill>
              </a:defRPr>
            </a:lvl6pPr>
            <a:lvl7pPr marL="4267093" lvl="6" indent="-397923" algn="l">
              <a:lnSpc>
                <a:spcPct val="115000"/>
              </a:lnSpc>
              <a:spcBef>
                <a:spcPts val="0"/>
              </a:spcBef>
              <a:spcAft>
                <a:spcPts val="0"/>
              </a:spcAft>
              <a:buClr>
                <a:schemeClr val="accent2"/>
              </a:buClr>
              <a:buSzPts val="1100"/>
              <a:buChar char="●"/>
              <a:defRPr>
                <a:solidFill>
                  <a:schemeClr val="accent2"/>
                </a:solidFill>
              </a:defRPr>
            </a:lvl7pPr>
            <a:lvl8pPr marL="4876678" lvl="7" indent="-397923" algn="l">
              <a:lnSpc>
                <a:spcPct val="115000"/>
              </a:lnSpc>
              <a:spcBef>
                <a:spcPts val="0"/>
              </a:spcBef>
              <a:spcAft>
                <a:spcPts val="0"/>
              </a:spcAft>
              <a:buClr>
                <a:schemeClr val="accent2"/>
              </a:buClr>
              <a:buSzPts val="1100"/>
              <a:buChar char="○"/>
              <a:defRPr>
                <a:solidFill>
                  <a:schemeClr val="accent2"/>
                </a:solidFill>
              </a:defRPr>
            </a:lvl8pPr>
            <a:lvl9pPr marL="5486263" lvl="8" indent="-397923" algn="l">
              <a:lnSpc>
                <a:spcPct val="115000"/>
              </a:lnSpc>
              <a:spcBef>
                <a:spcPts val="0"/>
              </a:spcBef>
              <a:spcAft>
                <a:spcPts val="0"/>
              </a:spcAft>
              <a:buClr>
                <a:schemeClr val="accent2"/>
              </a:buClr>
              <a:buSzPts val="1100"/>
              <a:buChar char="■"/>
              <a:defRPr>
                <a:solidFill>
                  <a:schemeClr val="accent2"/>
                </a:solidFill>
              </a:defRPr>
            </a:lvl9pPr>
          </a:lstStyle>
          <a:p>
            <a:endParaRPr/>
          </a:p>
        </p:txBody>
      </p:sp>
      <p:sp>
        <p:nvSpPr>
          <p:cNvPr id="57" name="Google Shape;57;p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056530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408640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000" b="0" i="0">
                <a:solidFill>
                  <a:srgbClr val="D5D5D5"/>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2/25/2026</a:t>
            </a:fld>
            <a:endParaRPr lang="en-US"/>
          </a:p>
        </p:txBody>
      </p:sp>
      <p:sp>
        <p:nvSpPr>
          <p:cNvPr id="6" name="Holder 6"/>
          <p:cNvSpPr>
            <a:spLocks noGrp="1"/>
          </p:cNvSpPr>
          <p:nvPr>
            <p:ph type="sldNum" sz="quarter" idx="7"/>
          </p:nvPr>
        </p:nvSpPr>
        <p:spPr/>
        <p:txBody>
          <a:bodyPr lIns="0" tIns="0" rIns="0" bIns="0"/>
          <a:lstStyle>
            <a:lvl1pPr>
              <a:defRPr sz="1500" b="0" i="0">
                <a:solidFill>
                  <a:schemeClr val="bg1"/>
                </a:solidFill>
                <a:latin typeface="Arial"/>
                <a:cs typeface="Arial"/>
              </a:defRPr>
            </a:lvl1pPr>
          </a:lstStyle>
          <a:p>
            <a:pPr marL="97155">
              <a:lnSpc>
                <a:spcPts val="1605"/>
              </a:lnSpc>
            </a:pPr>
            <a:fld id="{81D60167-4931-47E6-BA6A-407CBD079E47}" type="slidenum">
              <a:rPr spc="130" dirty="0"/>
              <a:t>‹#›</a:t>
            </a:fld>
            <a:endParaRPr spc="130"/>
          </a:p>
        </p:txBody>
      </p:sp>
    </p:spTree>
    <p:extLst>
      <p:ext uri="{BB962C8B-B14F-4D97-AF65-F5344CB8AC3E}">
        <p14:creationId xmlns:p14="http://schemas.microsoft.com/office/powerpoint/2010/main" val="8962758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D5D5D5"/>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2/25/2026</a:t>
            </a:fld>
            <a:endParaRPr lang="en-US"/>
          </a:p>
        </p:txBody>
      </p:sp>
      <p:sp>
        <p:nvSpPr>
          <p:cNvPr id="6" name="Holder 6"/>
          <p:cNvSpPr>
            <a:spLocks noGrp="1"/>
          </p:cNvSpPr>
          <p:nvPr>
            <p:ph type="sldNum" sz="quarter" idx="7"/>
          </p:nvPr>
        </p:nvSpPr>
        <p:spPr/>
        <p:txBody>
          <a:bodyPr lIns="0" tIns="0" rIns="0" bIns="0"/>
          <a:lstStyle>
            <a:lvl1pPr>
              <a:defRPr sz="1500" b="0" i="0">
                <a:solidFill>
                  <a:schemeClr val="bg1"/>
                </a:solidFill>
                <a:latin typeface="Arial"/>
                <a:cs typeface="Arial"/>
              </a:defRPr>
            </a:lvl1pPr>
          </a:lstStyle>
          <a:p>
            <a:pPr marL="97155">
              <a:lnSpc>
                <a:spcPts val="1605"/>
              </a:lnSpc>
            </a:pPr>
            <a:fld id="{81D60167-4931-47E6-BA6A-407CBD079E47}" type="slidenum">
              <a:rPr spc="130" dirty="0"/>
              <a:t>‹#›</a:t>
            </a:fld>
            <a:endParaRPr spc="130"/>
          </a:p>
        </p:txBody>
      </p:sp>
    </p:spTree>
    <p:extLst>
      <p:ext uri="{BB962C8B-B14F-4D97-AF65-F5344CB8AC3E}">
        <p14:creationId xmlns:p14="http://schemas.microsoft.com/office/powerpoint/2010/main" val="26006525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D5D5D5"/>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2/25/2026</a:t>
            </a:fld>
            <a:endParaRPr lang="en-US"/>
          </a:p>
        </p:txBody>
      </p:sp>
      <p:sp>
        <p:nvSpPr>
          <p:cNvPr id="7" name="Holder 7"/>
          <p:cNvSpPr>
            <a:spLocks noGrp="1"/>
          </p:cNvSpPr>
          <p:nvPr>
            <p:ph type="sldNum" sz="quarter" idx="7"/>
          </p:nvPr>
        </p:nvSpPr>
        <p:spPr/>
        <p:txBody>
          <a:bodyPr lIns="0" tIns="0" rIns="0" bIns="0"/>
          <a:lstStyle>
            <a:lvl1pPr>
              <a:defRPr sz="1500" b="0" i="0">
                <a:solidFill>
                  <a:schemeClr val="bg1"/>
                </a:solidFill>
                <a:latin typeface="Arial"/>
                <a:cs typeface="Arial"/>
              </a:defRPr>
            </a:lvl1pPr>
          </a:lstStyle>
          <a:p>
            <a:pPr marL="97155">
              <a:lnSpc>
                <a:spcPts val="1605"/>
              </a:lnSpc>
            </a:pPr>
            <a:fld id="{81D60167-4931-47E6-BA6A-407CBD079E47}" type="slidenum">
              <a:rPr spc="130" dirty="0"/>
              <a:t>‹#›</a:t>
            </a:fld>
            <a:endParaRPr spc="130"/>
          </a:p>
        </p:txBody>
      </p:sp>
    </p:spTree>
    <p:extLst>
      <p:ext uri="{BB962C8B-B14F-4D97-AF65-F5344CB8AC3E}">
        <p14:creationId xmlns:p14="http://schemas.microsoft.com/office/powerpoint/2010/main" val="18479984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D5D5D5"/>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2/25/2026</a:t>
            </a:fld>
            <a:endParaRPr lang="en-US"/>
          </a:p>
        </p:txBody>
      </p:sp>
      <p:sp>
        <p:nvSpPr>
          <p:cNvPr id="5" name="Holder 5"/>
          <p:cNvSpPr>
            <a:spLocks noGrp="1"/>
          </p:cNvSpPr>
          <p:nvPr>
            <p:ph type="sldNum" sz="quarter" idx="7"/>
          </p:nvPr>
        </p:nvSpPr>
        <p:spPr/>
        <p:txBody>
          <a:bodyPr lIns="0" tIns="0" rIns="0" bIns="0"/>
          <a:lstStyle>
            <a:lvl1pPr>
              <a:defRPr sz="1500" b="0" i="0">
                <a:solidFill>
                  <a:schemeClr val="bg1"/>
                </a:solidFill>
                <a:latin typeface="Arial"/>
                <a:cs typeface="Arial"/>
              </a:defRPr>
            </a:lvl1pPr>
          </a:lstStyle>
          <a:p>
            <a:pPr marL="97155">
              <a:lnSpc>
                <a:spcPts val="1605"/>
              </a:lnSpc>
            </a:pPr>
            <a:fld id="{81D60167-4931-47E6-BA6A-407CBD079E47}" type="slidenum">
              <a:rPr spc="130" dirty="0"/>
              <a:t>‹#›</a:t>
            </a:fld>
            <a:endParaRPr spc="130"/>
          </a:p>
        </p:txBody>
      </p:sp>
    </p:spTree>
    <p:extLst>
      <p:ext uri="{BB962C8B-B14F-4D97-AF65-F5344CB8AC3E}">
        <p14:creationId xmlns:p14="http://schemas.microsoft.com/office/powerpoint/2010/main" val="22022795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2/25/2026</a:t>
            </a:fld>
            <a:endParaRPr lang="en-US"/>
          </a:p>
        </p:txBody>
      </p:sp>
      <p:sp>
        <p:nvSpPr>
          <p:cNvPr id="4" name="Holder 4"/>
          <p:cNvSpPr>
            <a:spLocks noGrp="1"/>
          </p:cNvSpPr>
          <p:nvPr>
            <p:ph type="sldNum" sz="quarter" idx="7"/>
          </p:nvPr>
        </p:nvSpPr>
        <p:spPr/>
        <p:txBody>
          <a:bodyPr lIns="0" tIns="0" rIns="0" bIns="0"/>
          <a:lstStyle>
            <a:lvl1pPr>
              <a:defRPr sz="1500" b="0" i="0">
                <a:solidFill>
                  <a:schemeClr val="bg1"/>
                </a:solidFill>
                <a:latin typeface="Arial"/>
                <a:cs typeface="Arial"/>
              </a:defRPr>
            </a:lvl1pPr>
          </a:lstStyle>
          <a:p>
            <a:pPr marL="97155">
              <a:lnSpc>
                <a:spcPts val="1605"/>
              </a:lnSpc>
            </a:pPr>
            <a:fld id="{81D60167-4931-47E6-BA6A-407CBD079E47}" type="slidenum">
              <a:rPr spc="130" dirty="0"/>
              <a:t>‹#›</a:t>
            </a:fld>
            <a:endParaRPr spc="130"/>
          </a:p>
        </p:txBody>
      </p:sp>
    </p:spTree>
    <p:extLst>
      <p:ext uri="{BB962C8B-B14F-4D97-AF65-F5344CB8AC3E}">
        <p14:creationId xmlns:p14="http://schemas.microsoft.com/office/powerpoint/2010/main" val="2390904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2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11" name="Text Placeholder 10">
            <a:extLst>
              <a:ext uri="{FF2B5EF4-FFF2-40B4-BE49-F238E27FC236}">
                <a16:creationId xmlns:a16="http://schemas.microsoft.com/office/drawing/2014/main" id="{ACF43B73-9E31-6EB9-4037-8A6C367AED3F}"/>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8140344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5C883D-BEAB-FCDF-6CBB-90FC2F4DDE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b="40895"/>
          <a:stretch/>
        </p:blipFill>
        <p:spPr>
          <a:xfrm>
            <a:off x="320842" y="0"/>
            <a:ext cx="11871158" cy="6858000"/>
          </a:xfrm>
          <a:prstGeom prst="rect">
            <a:avLst/>
          </a:prstGeom>
        </p:spPr>
      </p:pic>
      <p:sp>
        <p:nvSpPr>
          <p:cNvPr id="11" name="Rectangle: Rounded Corners 10">
            <a:extLst>
              <a:ext uri="{FF2B5EF4-FFF2-40B4-BE49-F238E27FC236}">
                <a16:creationId xmlns:a16="http://schemas.microsoft.com/office/drawing/2014/main" id="{67DAB642-97AE-0CFA-8679-89309C22E8D8}"/>
              </a:ext>
            </a:extLst>
          </p:cNvPr>
          <p:cNvSpPr/>
          <p:nvPr userDrawn="1"/>
        </p:nvSpPr>
        <p:spPr>
          <a:xfrm>
            <a:off x="5915299" y="4363063"/>
            <a:ext cx="1182189" cy="813207"/>
          </a:xfrm>
          <a:prstGeom prst="roundRect">
            <a:avLst/>
          </a:prstGeom>
          <a:solidFill>
            <a:srgbClr val="F9F9F9"/>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EF2C50-917F-AF6D-6AA3-8C2197AF742E}"/>
              </a:ext>
            </a:extLst>
          </p:cNvPr>
          <p:cNvSpPr/>
          <p:nvPr userDrawn="1"/>
        </p:nvSpPr>
        <p:spPr>
          <a:xfrm rot="16200000">
            <a:off x="1984572" y="-1984574"/>
            <a:ext cx="6858001" cy="10827145"/>
          </a:xfrm>
          <a:prstGeom prst="rect">
            <a:avLst/>
          </a:prstGeom>
          <a:gradFill flip="none" rotWithShape="1">
            <a:gsLst>
              <a:gs pos="0">
                <a:schemeClr val="bg1">
                  <a:alpha val="0"/>
                </a:schemeClr>
              </a:gs>
              <a:gs pos="50000">
                <a:schemeClr val="bg1">
                  <a:alpha val="88000"/>
                </a:schemeClr>
              </a:gs>
              <a:gs pos="100000">
                <a:schemeClr val="bg1">
                  <a:shade val="100000"/>
                  <a:satMod val="11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243BE5-966D-FD67-E599-99AE05F03B1C}"/>
              </a:ext>
            </a:extLst>
          </p:cNvPr>
          <p:cNvSpPr>
            <a:spLocks noGrp="1"/>
          </p:cNvSpPr>
          <p:nvPr>
            <p:ph type="ctrTitle"/>
          </p:nvPr>
        </p:nvSpPr>
        <p:spPr>
          <a:xfrm>
            <a:off x="838200" y="808038"/>
            <a:ext cx="4360817" cy="2447924"/>
          </a:xfrm>
        </p:spPr>
        <p:txBody>
          <a:bodyPr anchor="t">
            <a:normAutofit/>
          </a:bodyPr>
          <a:lstStyle>
            <a:lvl1pPr algn="l">
              <a:defRPr sz="4800">
                <a:latin typeface="Century Gothic" panose="020B0502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AC642F6E-B1BC-BC68-3372-DF3CA4240804}"/>
              </a:ext>
            </a:extLst>
          </p:cNvPr>
          <p:cNvSpPr>
            <a:spLocks noGrp="1"/>
          </p:cNvSpPr>
          <p:nvPr>
            <p:ph type="subTitle" idx="1"/>
          </p:nvPr>
        </p:nvSpPr>
        <p:spPr>
          <a:xfrm>
            <a:off x="838200" y="3602039"/>
            <a:ext cx="4360817" cy="813207"/>
          </a:xfrm>
        </p:spPr>
        <p:txBody>
          <a:bodyPr>
            <a:normAutofit/>
          </a:bodyPr>
          <a:lstStyle>
            <a:lvl1pPr marL="0" indent="0" algn="l">
              <a:buNone/>
              <a:defRPr sz="20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Content Placeholder 2">
            <a:extLst>
              <a:ext uri="{FF2B5EF4-FFF2-40B4-BE49-F238E27FC236}">
                <a16:creationId xmlns:a16="http://schemas.microsoft.com/office/drawing/2014/main" id="{5091BC75-1B83-CE1B-C977-991D7841C842}"/>
              </a:ext>
            </a:extLst>
          </p:cNvPr>
          <p:cNvSpPr txBox="1">
            <a:spLocks/>
          </p:cNvSpPr>
          <p:nvPr userDrawn="1"/>
        </p:nvSpPr>
        <p:spPr>
          <a:xfrm>
            <a:off x="838200" y="5295340"/>
            <a:ext cx="3845918" cy="5502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3">
                    <a:lumMod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1000" b="1"/>
              <a:t>Forward looking statement: </a:t>
            </a:r>
            <a:r>
              <a:rPr lang="en-US" sz="1000"/>
              <a:t>This presentation may include predictions, estimates or other information that might be considered forward-looking. While these forward-looking statements represent our current judgment on what the future holds, they are subject to risks and uncertainties that could cause actual results to differ materially. You are cautioned not to place undue reliance on these forward-looking statements, which reflect our opinions only as of the date of this presentation. </a:t>
            </a:r>
          </a:p>
        </p:txBody>
      </p:sp>
      <p:pic>
        <p:nvPicPr>
          <p:cNvPr id="10" name="Picture 9">
            <a:extLst>
              <a:ext uri="{FF2B5EF4-FFF2-40B4-BE49-F238E27FC236}">
                <a16:creationId xmlns:a16="http://schemas.microsoft.com/office/drawing/2014/main" id="{3D63AA78-FDEC-9422-D530-ACCA6B6BD6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l="14505" t="16737" r="4573" b="31165"/>
          <a:stretch/>
        </p:blipFill>
        <p:spPr>
          <a:xfrm>
            <a:off x="5519859" y="4008642"/>
            <a:ext cx="4625342" cy="19695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102649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85948D-DD89-C083-BBE2-62AC819A30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7039" b="40917"/>
          <a:stretch/>
        </p:blipFill>
        <p:spPr>
          <a:xfrm>
            <a:off x="0" y="5425440"/>
            <a:ext cx="12192000" cy="1432560"/>
          </a:xfrm>
          <a:prstGeom prst="rect">
            <a:avLst/>
          </a:prstGeom>
        </p:spPr>
      </p:pic>
      <p:sp>
        <p:nvSpPr>
          <p:cNvPr id="9" name="Rectangle 8">
            <a:extLst>
              <a:ext uri="{FF2B5EF4-FFF2-40B4-BE49-F238E27FC236}">
                <a16:creationId xmlns:a16="http://schemas.microsoft.com/office/drawing/2014/main" id="{1ADFFAA8-58DB-DB96-9B50-F2688193C64F}"/>
              </a:ext>
            </a:extLst>
          </p:cNvPr>
          <p:cNvSpPr/>
          <p:nvPr userDrawn="1"/>
        </p:nvSpPr>
        <p:spPr>
          <a:xfrm>
            <a:off x="0" y="5303520"/>
            <a:ext cx="12192000" cy="1143409"/>
          </a:xfrm>
          <a:prstGeom prst="rect">
            <a:avLst/>
          </a:prstGeom>
          <a:gradFill flip="none" rotWithShape="1">
            <a:gsLst>
              <a:gs pos="0">
                <a:schemeClr val="bg1">
                  <a:alpha val="0"/>
                </a:schemeClr>
              </a:gs>
              <a:gs pos="50000">
                <a:schemeClr val="bg1">
                  <a:alpha val="88000"/>
                </a:schemeClr>
              </a:gs>
              <a:gs pos="100000">
                <a:schemeClr val="bg1">
                  <a:shade val="100000"/>
                  <a:satMod val="11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B85168-7E04-4386-FA16-AEA20047C6D5}"/>
              </a:ext>
            </a:extLst>
          </p:cNvPr>
          <p:cNvSpPr>
            <a:spLocks noGrp="1"/>
          </p:cNvSpPr>
          <p:nvPr>
            <p:ph type="title"/>
          </p:nvPr>
        </p:nvSpPr>
        <p:spPr>
          <a:xfrm>
            <a:off x="838200" y="365125"/>
            <a:ext cx="10515600" cy="636361"/>
          </a:xfrm>
        </p:spPr>
        <p:txBody>
          <a:bodyPr>
            <a:noAutofit/>
          </a:bodyPr>
          <a:lstStyle>
            <a:lvl1pPr>
              <a:defRPr sz="4000">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9158571-6302-E368-10CF-591D7D750345}"/>
              </a:ext>
            </a:extLst>
          </p:cNvPr>
          <p:cNvSpPr>
            <a:spLocks noGrp="1"/>
          </p:cNvSpPr>
          <p:nvPr>
            <p:ph idx="1"/>
          </p:nvPr>
        </p:nvSpPr>
        <p:spPr>
          <a:xfrm>
            <a:off x="838200" y="1254034"/>
            <a:ext cx="10515600" cy="4767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2B0DA90-22A7-0E9E-0A6E-D98DA725A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6F9C8-F993-CA6B-5EAC-E429B7C90D05}"/>
              </a:ext>
            </a:extLst>
          </p:cNvPr>
          <p:cNvSpPr>
            <a:spLocks noGrp="1"/>
          </p:cNvSpPr>
          <p:nvPr>
            <p:ph type="sldNum" sz="quarter" idx="12"/>
          </p:nvPr>
        </p:nvSpPr>
        <p:spPr/>
        <p:txBody>
          <a:bodyPr/>
          <a:lstStyle/>
          <a:p>
            <a:fld id="{9724B45E-4643-4506-A787-832A5D92DBB5}" type="slidenum">
              <a:rPr lang="en-US" smtClean="0"/>
              <a:t>‹#›</a:t>
            </a:fld>
            <a:endParaRPr lang="en-US"/>
          </a:p>
        </p:txBody>
      </p:sp>
      <p:sp>
        <p:nvSpPr>
          <p:cNvPr id="10" name="TextBox 9">
            <a:extLst>
              <a:ext uri="{FF2B5EF4-FFF2-40B4-BE49-F238E27FC236}">
                <a16:creationId xmlns:a16="http://schemas.microsoft.com/office/drawing/2014/main" id="{3810CDA5-3471-8669-20B0-DC117728BCBD}"/>
              </a:ext>
            </a:extLst>
          </p:cNvPr>
          <p:cNvSpPr txBox="1"/>
          <p:nvPr userDrawn="1"/>
        </p:nvSpPr>
        <p:spPr>
          <a:xfrm>
            <a:off x="229800" y="6374239"/>
            <a:ext cx="3808800" cy="276999"/>
          </a:xfrm>
          <a:prstGeom prst="rect">
            <a:avLst/>
          </a:prstGeom>
          <a:noFill/>
        </p:spPr>
        <p:txBody>
          <a:bodyPr wrap="none" rtlCol="0">
            <a:spAutoFit/>
          </a:bodyPr>
          <a:lstStyle/>
          <a:p>
            <a:r>
              <a:rPr lang="en-US" sz="1200">
                <a:solidFill>
                  <a:schemeClr val="tx1">
                    <a:lumMod val="50000"/>
                    <a:lumOff val="50000"/>
                  </a:schemeClr>
                </a:solidFill>
              </a:rPr>
              <a:t>©Copyright Provenzano Resources, Inc. All rights reserved</a:t>
            </a:r>
          </a:p>
        </p:txBody>
      </p:sp>
      <p:pic>
        <p:nvPicPr>
          <p:cNvPr id="11" name="Picture 10">
            <a:extLst>
              <a:ext uri="{FF2B5EF4-FFF2-40B4-BE49-F238E27FC236}">
                <a16:creationId xmlns:a16="http://schemas.microsoft.com/office/drawing/2014/main" id="{7B3B5690-70E6-AE2A-2F13-E7E528460AB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14505" t="16737" r="4573" b="31165"/>
          <a:stretch/>
        </p:blipFill>
        <p:spPr>
          <a:xfrm>
            <a:off x="8874035" y="6228307"/>
            <a:ext cx="1242605" cy="529135"/>
          </a:xfrm>
          <a:prstGeom prst="rect">
            <a:avLst/>
          </a:prstGeom>
          <a:effectLst/>
        </p:spPr>
      </p:pic>
    </p:spTree>
    <p:extLst>
      <p:ext uri="{BB962C8B-B14F-4D97-AF65-F5344CB8AC3E}">
        <p14:creationId xmlns:p14="http://schemas.microsoft.com/office/powerpoint/2010/main" val="11437323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C77475-B267-59EB-E379-2186946B7750}"/>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7039" b="40917"/>
          <a:stretch/>
        </p:blipFill>
        <p:spPr>
          <a:xfrm>
            <a:off x="0" y="5425440"/>
            <a:ext cx="12192000" cy="1432560"/>
          </a:xfrm>
          <a:prstGeom prst="rect">
            <a:avLst/>
          </a:prstGeom>
        </p:spPr>
      </p:pic>
      <p:sp>
        <p:nvSpPr>
          <p:cNvPr id="8" name="Rectangle 7">
            <a:extLst>
              <a:ext uri="{FF2B5EF4-FFF2-40B4-BE49-F238E27FC236}">
                <a16:creationId xmlns:a16="http://schemas.microsoft.com/office/drawing/2014/main" id="{D1DB45C7-94F4-0485-6168-1C1560BCA575}"/>
              </a:ext>
            </a:extLst>
          </p:cNvPr>
          <p:cNvSpPr/>
          <p:nvPr userDrawn="1"/>
        </p:nvSpPr>
        <p:spPr>
          <a:xfrm>
            <a:off x="0" y="5303520"/>
            <a:ext cx="12192000" cy="1143409"/>
          </a:xfrm>
          <a:prstGeom prst="rect">
            <a:avLst/>
          </a:prstGeom>
          <a:gradFill flip="none" rotWithShape="1">
            <a:gsLst>
              <a:gs pos="0">
                <a:schemeClr val="bg1">
                  <a:alpha val="0"/>
                </a:schemeClr>
              </a:gs>
              <a:gs pos="50000">
                <a:schemeClr val="bg1">
                  <a:alpha val="88000"/>
                </a:schemeClr>
              </a:gs>
              <a:gs pos="100000">
                <a:schemeClr val="bg1">
                  <a:shade val="100000"/>
                  <a:satMod val="11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1FBC9E7-9160-76E1-1D8D-D09868B76519}"/>
              </a:ext>
            </a:extLst>
          </p:cNvPr>
          <p:cNvSpPr>
            <a:spLocks noGrp="1"/>
          </p:cNvSpPr>
          <p:nvPr>
            <p:ph type="title"/>
          </p:nvPr>
        </p:nvSpPr>
        <p:spPr>
          <a:xfrm>
            <a:off x="838200" y="365125"/>
            <a:ext cx="10515600" cy="636361"/>
          </a:xfrm>
        </p:spPr>
        <p:txBody>
          <a:bodyPr>
            <a:noAutofit/>
          </a:bodyPr>
          <a:lstStyle>
            <a:lvl1pPr>
              <a:defRPr sz="4000">
                <a:latin typeface="Century Gothic" panose="020B0502020202020204" pitchFamily="34" charset="0"/>
              </a:defRPr>
            </a:lvl1pPr>
          </a:lstStyle>
          <a:p>
            <a:r>
              <a:rPr lang="en-US"/>
              <a:t>Click to edit Master title style</a:t>
            </a:r>
          </a:p>
        </p:txBody>
      </p:sp>
      <p:sp>
        <p:nvSpPr>
          <p:cNvPr id="10" name="TextBox 9">
            <a:extLst>
              <a:ext uri="{FF2B5EF4-FFF2-40B4-BE49-F238E27FC236}">
                <a16:creationId xmlns:a16="http://schemas.microsoft.com/office/drawing/2014/main" id="{1F70A8C4-BFE8-A5AE-603F-19F40D1D3A7A}"/>
              </a:ext>
            </a:extLst>
          </p:cNvPr>
          <p:cNvSpPr txBox="1"/>
          <p:nvPr userDrawn="1"/>
        </p:nvSpPr>
        <p:spPr>
          <a:xfrm>
            <a:off x="229800" y="6374239"/>
            <a:ext cx="3808800" cy="276999"/>
          </a:xfrm>
          <a:prstGeom prst="rect">
            <a:avLst/>
          </a:prstGeom>
          <a:noFill/>
        </p:spPr>
        <p:txBody>
          <a:bodyPr wrap="none" rtlCol="0">
            <a:spAutoFit/>
          </a:bodyPr>
          <a:lstStyle/>
          <a:p>
            <a:r>
              <a:rPr lang="en-US" sz="1200">
                <a:solidFill>
                  <a:schemeClr val="tx1">
                    <a:lumMod val="50000"/>
                    <a:lumOff val="50000"/>
                  </a:schemeClr>
                </a:solidFill>
              </a:rPr>
              <a:t>©Copyright Provenzano Resources, Inc. All rights reserved</a:t>
            </a:r>
          </a:p>
        </p:txBody>
      </p:sp>
      <p:pic>
        <p:nvPicPr>
          <p:cNvPr id="11" name="Picture 10">
            <a:extLst>
              <a:ext uri="{FF2B5EF4-FFF2-40B4-BE49-F238E27FC236}">
                <a16:creationId xmlns:a16="http://schemas.microsoft.com/office/drawing/2014/main" id="{45E9831A-D967-E4B7-B686-191DE0FEB53E}"/>
              </a:ext>
            </a:extLst>
          </p:cNvPr>
          <p:cNvPicPr>
            <a:picLocks noChangeAspect="1"/>
          </p:cNvPicPr>
          <p:nvPr userDrawn="1"/>
        </p:nvPicPr>
        <p:blipFill>
          <a:blip r:embed="rId3" cstate="screen">
            <a:extLst>
              <a:ext uri="{28A0092B-C50C-407E-A947-70E740481C1C}">
                <a14:useLocalDpi xmlns:a14="http://schemas.microsoft.com/office/drawing/2010/main"/>
              </a:ext>
            </a:extLst>
          </a:blip>
          <a:srcRect l="14505" t="16737" r="4573" b="31165"/>
          <a:stretch/>
        </p:blipFill>
        <p:spPr>
          <a:xfrm>
            <a:off x="8874035" y="6228307"/>
            <a:ext cx="1242605" cy="529135"/>
          </a:xfrm>
          <a:prstGeom prst="rect">
            <a:avLst/>
          </a:prstGeom>
          <a:effectLst/>
        </p:spPr>
      </p:pic>
      <p:sp>
        <p:nvSpPr>
          <p:cNvPr id="4" name="Footer Placeholder 3">
            <a:extLst>
              <a:ext uri="{FF2B5EF4-FFF2-40B4-BE49-F238E27FC236}">
                <a16:creationId xmlns:a16="http://schemas.microsoft.com/office/drawing/2014/main" id="{46954B4F-21F3-FD29-7ACC-99CB6BB214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34072E-F399-20BF-67E8-95770E7710CB}"/>
              </a:ext>
            </a:extLst>
          </p:cNvPr>
          <p:cNvSpPr>
            <a:spLocks noGrp="1"/>
          </p:cNvSpPr>
          <p:nvPr>
            <p:ph type="sldNum" sz="quarter" idx="12"/>
          </p:nvPr>
        </p:nvSpPr>
        <p:spPr/>
        <p:txBody>
          <a:bodyPr/>
          <a:lstStyle/>
          <a:p>
            <a:fld id="{9724B45E-4643-4506-A787-832A5D92DBB5}" type="slidenum">
              <a:rPr lang="en-US" smtClean="0"/>
              <a:pPr/>
              <a:t>‹#›</a:t>
            </a:fld>
            <a:endParaRPr lang="en-US"/>
          </a:p>
        </p:txBody>
      </p:sp>
      <p:sp>
        <p:nvSpPr>
          <p:cNvPr id="6" name="Content Placeholder 2">
            <a:extLst>
              <a:ext uri="{FF2B5EF4-FFF2-40B4-BE49-F238E27FC236}">
                <a16:creationId xmlns:a16="http://schemas.microsoft.com/office/drawing/2014/main" id="{4C4B7593-17EF-047F-1D8D-3BF39AF7D88C}"/>
              </a:ext>
            </a:extLst>
          </p:cNvPr>
          <p:cNvSpPr>
            <a:spLocks noGrp="1"/>
          </p:cNvSpPr>
          <p:nvPr>
            <p:ph idx="1"/>
          </p:nvPr>
        </p:nvSpPr>
        <p:spPr>
          <a:xfrm>
            <a:off x="838200" y="1254034"/>
            <a:ext cx="5162006" cy="4767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F1BB808-F411-86E4-81E2-B65D0A31D372}"/>
              </a:ext>
            </a:extLst>
          </p:cNvPr>
          <p:cNvSpPr>
            <a:spLocks noGrp="1"/>
          </p:cNvSpPr>
          <p:nvPr>
            <p:ph idx="13"/>
          </p:nvPr>
        </p:nvSpPr>
        <p:spPr>
          <a:xfrm>
            <a:off x="6191794" y="1254034"/>
            <a:ext cx="5162006" cy="4767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32796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F35A81-F2FD-99D7-4A68-71D1298344F7}"/>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7039" b="40917"/>
          <a:stretch/>
        </p:blipFill>
        <p:spPr>
          <a:xfrm>
            <a:off x="0" y="5425440"/>
            <a:ext cx="12192000" cy="1432560"/>
          </a:xfrm>
          <a:prstGeom prst="rect">
            <a:avLst/>
          </a:prstGeom>
        </p:spPr>
      </p:pic>
      <p:sp>
        <p:nvSpPr>
          <p:cNvPr id="6" name="Rectangle 5">
            <a:extLst>
              <a:ext uri="{FF2B5EF4-FFF2-40B4-BE49-F238E27FC236}">
                <a16:creationId xmlns:a16="http://schemas.microsoft.com/office/drawing/2014/main" id="{9E73D83E-1464-C526-911B-C8477695CDCC}"/>
              </a:ext>
            </a:extLst>
          </p:cNvPr>
          <p:cNvSpPr/>
          <p:nvPr userDrawn="1"/>
        </p:nvSpPr>
        <p:spPr>
          <a:xfrm>
            <a:off x="0" y="5303520"/>
            <a:ext cx="12192000" cy="1143409"/>
          </a:xfrm>
          <a:prstGeom prst="rect">
            <a:avLst/>
          </a:prstGeom>
          <a:gradFill flip="none" rotWithShape="1">
            <a:gsLst>
              <a:gs pos="0">
                <a:schemeClr val="bg1">
                  <a:alpha val="0"/>
                </a:schemeClr>
              </a:gs>
              <a:gs pos="50000">
                <a:schemeClr val="bg1">
                  <a:alpha val="88000"/>
                </a:schemeClr>
              </a:gs>
              <a:gs pos="100000">
                <a:schemeClr val="bg1">
                  <a:shade val="100000"/>
                  <a:satMod val="11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6B10764-EA9B-93A3-99D3-FA403662C6F2}"/>
              </a:ext>
            </a:extLst>
          </p:cNvPr>
          <p:cNvSpPr txBox="1"/>
          <p:nvPr userDrawn="1"/>
        </p:nvSpPr>
        <p:spPr>
          <a:xfrm>
            <a:off x="229800" y="6374239"/>
            <a:ext cx="3808800" cy="276999"/>
          </a:xfrm>
          <a:prstGeom prst="rect">
            <a:avLst/>
          </a:prstGeom>
          <a:noFill/>
        </p:spPr>
        <p:txBody>
          <a:bodyPr wrap="none" rtlCol="0">
            <a:spAutoFit/>
          </a:bodyPr>
          <a:lstStyle/>
          <a:p>
            <a:r>
              <a:rPr lang="en-US" sz="1200">
                <a:solidFill>
                  <a:schemeClr val="tx1">
                    <a:lumMod val="50000"/>
                    <a:lumOff val="50000"/>
                  </a:schemeClr>
                </a:solidFill>
              </a:rPr>
              <a:t>©Copyright Provenzano Resources, Inc. All rights reserved</a:t>
            </a:r>
          </a:p>
        </p:txBody>
      </p:sp>
      <p:pic>
        <p:nvPicPr>
          <p:cNvPr id="8" name="Picture 7">
            <a:extLst>
              <a:ext uri="{FF2B5EF4-FFF2-40B4-BE49-F238E27FC236}">
                <a16:creationId xmlns:a16="http://schemas.microsoft.com/office/drawing/2014/main" id="{C5B9D0A0-7497-8DE5-CDBE-F7E9B51CE7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l="14505" t="16737" r="4573" b="31165"/>
          <a:stretch/>
        </p:blipFill>
        <p:spPr>
          <a:xfrm>
            <a:off x="8874035" y="6228307"/>
            <a:ext cx="1242605" cy="529135"/>
          </a:xfrm>
          <a:prstGeom prst="rect">
            <a:avLst/>
          </a:prstGeom>
          <a:effectLst/>
        </p:spPr>
      </p:pic>
      <p:sp>
        <p:nvSpPr>
          <p:cNvPr id="3" name="Footer Placeholder 2">
            <a:extLst>
              <a:ext uri="{FF2B5EF4-FFF2-40B4-BE49-F238E27FC236}">
                <a16:creationId xmlns:a16="http://schemas.microsoft.com/office/drawing/2014/main" id="{2BC79F31-6446-5A42-B9B1-C19E481C8F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B3F99F-A426-7469-77FB-FF58E4EA425C}"/>
              </a:ext>
            </a:extLst>
          </p:cNvPr>
          <p:cNvSpPr>
            <a:spLocks noGrp="1"/>
          </p:cNvSpPr>
          <p:nvPr>
            <p:ph type="sldNum" sz="quarter" idx="12"/>
          </p:nvPr>
        </p:nvSpPr>
        <p:spPr/>
        <p:txBody>
          <a:bodyPr/>
          <a:lstStyle/>
          <a:p>
            <a:fld id="{9724B45E-4643-4506-A787-832A5D92DBB5}" type="slidenum">
              <a:rPr lang="en-US" smtClean="0"/>
              <a:t>‹#›</a:t>
            </a:fld>
            <a:endParaRPr lang="en-US"/>
          </a:p>
        </p:txBody>
      </p:sp>
    </p:spTree>
    <p:extLst>
      <p:ext uri="{BB962C8B-B14F-4D97-AF65-F5344CB8AC3E}">
        <p14:creationId xmlns:p14="http://schemas.microsoft.com/office/powerpoint/2010/main" val="24013506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FFE921-3ABA-D589-5C30-C9944221A0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7016410" cy="6858000"/>
          </a:xfrm>
          <a:prstGeom prst="rect">
            <a:avLst/>
          </a:prstGeom>
        </p:spPr>
      </p:pic>
      <p:sp>
        <p:nvSpPr>
          <p:cNvPr id="9" name="Rectangle 8">
            <a:extLst>
              <a:ext uri="{FF2B5EF4-FFF2-40B4-BE49-F238E27FC236}">
                <a16:creationId xmlns:a16="http://schemas.microsoft.com/office/drawing/2014/main" id="{CA735067-0D3F-EF34-B422-8E4424374DA8}"/>
              </a:ext>
            </a:extLst>
          </p:cNvPr>
          <p:cNvSpPr/>
          <p:nvPr userDrawn="1"/>
        </p:nvSpPr>
        <p:spPr>
          <a:xfrm rot="5400000">
            <a:off x="2433445" y="-1127158"/>
            <a:ext cx="6858001" cy="9112319"/>
          </a:xfrm>
          <a:prstGeom prst="rect">
            <a:avLst/>
          </a:prstGeom>
          <a:gradFill flip="none" rotWithShape="1">
            <a:gsLst>
              <a:gs pos="0">
                <a:schemeClr val="bg1">
                  <a:alpha val="0"/>
                </a:schemeClr>
              </a:gs>
              <a:gs pos="50000">
                <a:schemeClr val="bg1">
                  <a:alpha val="88000"/>
                </a:schemeClr>
              </a:gs>
              <a:gs pos="100000">
                <a:schemeClr val="bg1">
                  <a:shade val="100000"/>
                  <a:satMod val="11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36D872-A311-94EF-437F-953497FD989D}"/>
              </a:ext>
            </a:extLst>
          </p:cNvPr>
          <p:cNvSpPr>
            <a:spLocks noGrp="1"/>
          </p:cNvSpPr>
          <p:nvPr>
            <p:ph type="title"/>
          </p:nvPr>
        </p:nvSpPr>
        <p:spPr>
          <a:xfrm>
            <a:off x="3581400" y="540196"/>
            <a:ext cx="7769999" cy="2131422"/>
          </a:xfrm>
        </p:spPr>
        <p:txBody>
          <a:bodyPr anchor="b">
            <a:normAutofit/>
          </a:bodyPr>
          <a:lstStyle>
            <a:lvl1pPr>
              <a:defRPr sz="5400">
                <a:latin typeface="Century Gothic" panose="020B0502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C5652484-A7EA-0B21-F893-6101FC93D5F0}"/>
              </a:ext>
            </a:extLst>
          </p:cNvPr>
          <p:cNvSpPr>
            <a:spLocks noGrp="1"/>
          </p:cNvSpPr>
          <p:nvPr>
            <p:ph type="body" idx="1"/>
          </p:nvPr>
        </p:nvSpPr>
        <p:spPr>
          <a:xfrm>
            <a:off x="3581400" y="2935053"/>
            <a:ext cx="7769999" cy="896982"/>
          </a:xfrm>
        </p:spPr>
        <p:txBody>
          <a:bodyPr>
            <a:normAutofit/>
          </a:bodyPr>
          <a:lstStyle>
            <a:lvl1pPr marL="0" indent="0">
              <a:buNone/>
              <a:defRPr sz="2000">
                <a:solidFill>
                  <a:schemeClr val="tx1">
                    <a:tint val="75000"/>
                  </a:schemeClr>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6FA30B39-C382-4F94-CD8F-9B1F67AF9A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EBEB46-D2A9-4B3D-E80F-FF50766329BD}"/>
              </a:ext>
            </a:extLst>
          </p:cNvPr>
          <p:cNvSpPr>
            <a:spLocks noGrp="1"/>
          </p:cNvSpPr>
          <p:nvPr>
            <p:ph type="sldNum" sz="quarter" idx="12"/>
          </p:nvPr>
        </p:nvSpPr>
        <p:spPr/>
        <p:txBody>
          <a:bodyPr/>
          <a:lstStyle/>
          <a:p>
            <a:fld id="{9724B45E-4643-4506-A787-832A5D92DBB5}" type="slidenum">
              <a:rPr lang="en-US" smtClean="0"/>
              <a:t>‹#›</a:t>
            </a:fld>
            <a:endParaRPr lang="en-US"/>
          </a:p>
        </p:txBody>
      </p:sp>
      <p:pic>
        <p:nvPicPr>
          <p:cNvPr id="10" name="Picture 9">
            <a:extLst>
              <a:ext uri="{FF2B5EF4-FFF2-40B4-BE49-F238E27FC236}">
                <a16:creationId xmlns:a16="http://schemas.microsoft.com/office/drawing/2014/main" id="{3D471802-B4AD-88DA-BDED-FE9FCDF90859}"/>
              </a:ext>
            </a:extLst>
          </p:cNvPr>
          <p:cNvPicPr>
            <a:picLocks noChangeAspect="1"/>
          </p:cNvPicPr>
          <p:nvPr userDrawn="1"/>
        </p:nvPicPr>
        <p:blipFill>
          <a:blip r:embed="rId3" cstate="screen">
            <a:extLst>
              <a:ext uri="{28A0092B-C50C-407E-A947-70E740481C1C}">
                <a14:useLocalDpi xmlns:a14="http://schemas.microsoft.com/office/drawing/2010/main"/>
              </a:ext>
            </a:extLst>
          </a:blip>
          <a:srcRect l="14505" t="16737" r="4573" b="31165"/>
          <a:stretch/>
        </p:blipFill>
        <p:spPr>
          <a:xfrm>
            <a:off x="7123782" y="4095470"/>
            <a:ext cx="4227617" cy="18002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496188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41C94A-1CEF-7B7C-4E8B-D108451C2C4D}"/>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9473" r="14962" b="27819"/>
          <a:stretch/>
        </p:blipFill>
        <p:spPr>
          <a:xfrm>
            <a:off x="872009" y="0"/>
            <a:ext cx="11319991" cy="6857999"/>
          </a:xfrm>
          <a:prstGeom prst="rect">
            <a:avLst/>
          </a:prstGeom>
        </p:spPr>
      </p:pic>
      <p:sp>
        <p:nvSpPr>
          <p:cNvPr id="9" name="Rectangle 8">
            <a:extLst>
              <a:ext uri="{FF2B5EF4-FFF2-40B4-BE49-F238E27FC236}">
                <a16:creationId xmlns:a16="http://schemas.microsoft.com/office/drawing/2014/main" id="{CA735067-0D3F-EF34-B422-8E4424374DA8}"/>
              </a:ext>
            </a:extLst>
          </p:cNvPr>
          <p:cNvSpPr/>
          <p:nvPr userDrawn="1"/>
        </p:nvSpPr>
        <p:spPr>
          <a:xfrm rot="16200000" flipH="1">
            <a:off x="2280873" y="-1396953"/>
            <a:ext cx="6858001" cy="9651912"/>
          </a:xfrm>
          <a:prstGeom prst="rect">
            <a:avLst/>
          </a:prstGeom>
          <a:gradFill flip="none" rotWithShape="1">
            <a:gsLst>
              <a:gs pos="0">
                <a:schemeClr val="bg1">
                  <a:alpha val="0"/>
                </a:schemeClr>
              </a:gs>
              <a:gs pos="50000">
                <a:schemeClr val="bg1">
                  <a:alpha val="88000"/>
                </a:schemeClr>
              </a:gs>
              <a:gs pos="100000">
                <a:schemeClr val="bg1">
                  <a:shade val="100000"/>
                  <a:satMod val="115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6FA30B39-C382-4F94-CD8F-9B1F67AF9A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EBEB46-D2A9-4B3D-E80F-FF50766329BD}"/>
              </a:ext>
            </a:extLst>
          </p:cNvPr>
          <p:cNvSpPr>
            <a:spLocks noGrp="1"/>
          </p:cNvSpPr>
          <p:nvPr>
            <p:ph type="sldNum" sz="quarter" idx="12"/>
          </p:nvPr>
        </p:nvSpPr>
        <p:spPr>
          <a:xfrm>
            <a:off x="11077303" y="6372860"/>
            <a:ext cx="598714" cy="365125"/>
          </a:xfrm>
        </p:spPr>
        <p:txBody>
          <a:bodyPr/>
          <a:lstStyle/>
          <a:p>
            <a:fld id="{9724B45E-4643-4506-A787-832A5D92DBB5}" type="slidenum">
              <a:rPr lang="en-US" smtClean="0"/>
              <a:t>‹#›</a:t>
            </a:fld>
            <a:endParaRPr lang="en-US"/>
          </a:p>
        </p:txBody>
      </p:sp>
      <p:pic>
        <p:nvPicPr>
          <p:cNvPr id="10" name="Picture 9">
            <a:extLst>
              <a:ext uri="{FF2B5EF4-FFF2-40B4-BE49-F238E27FC236}">
                <a16:creationId xmlns:a16="http://schemas.microsoft.com/office/drawing/2014/main" id="{3D471802-B4AD-88DA-BDED-FE9FCDF90859}"/>
              </a:ext>
            </a:extLst>
          </p:cNvPr>
          <p:cNvPicPr>
            <a:picLocks noChangeAspect="1"/>
          </p:cNvPicPr>
          <p:nvPr userDrawn="1"/>
        </p:nvPicPr>
        <p:blipFill>
          <a:blip r:embed="rId3" cstate="screen">
            <a:extLst>
              <a:ext uri="{28A0092B-C50C-407E-A947-70E740481C1C}">
                <a14:useLocalDpi xmlns:a14="http://schemas.microsoft.com/office/drawing/2010/main"/>
              </a:ext>
            </a:extLst>
          </a:blip>
          <a:srcRect l="14505" t="16737" r="4573" b="31165"/>
          <a:stretch/>
        </p:blipFill>
        <p:spPr>
          <a:xfrm>
            <a:off x="979938" y="844993"/>
            <a:ext cx="3981771" cy="1695545"/>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2104E0BA-3BB6-06A2-FDB4-7293E084E58A}"/>
              </a:ext>
            </a:extLst>
          </p:cNvPr>
          <p:cNvSpPr txBox="1"/>
          <p:nvPr userDrawn="1"/>
        </p:nvSpPr>
        <p:spPr>
          <a:xfrm>
            <a:off x="979938" y="5661977"/>
            <a:ext cx="4455066" cy="276999"/>
          </a:xfrm>
          <a:prstGeom prst="rect">
            <a:avLst/>
          </a:prstGeom>
          <a:noFill/>
        </p:spPr>
        <p:txBody>
          <a:bodyPr wrap="none" rtlCol="0">
            <a:spAutoFit/>
          </a:bodyPr>
          <a:lstStyle/>
          <a:p>
            <a:r>
              <a:rPr lang="en-US" sz="1200">
                <a:solidFill>
                  <a:schemeClr val="tx1"/>
                </a:solidFill>
                <a:latin typeface="Century Gothic" panose="020B0502020202020204" pitchFamily="34" charset="0"/>
              </a:rPr>
              <a:t>© Copyright Provenzano Resources, Inc. All rights reserved</a:t>
            </a:r>
          </a:p>
        </p:txBody>
      </p:sp>
      <p:grpSp>
        <p:nvGrpSpPr>
          <p:cNvPr id="18" name="Group 17">
            <a:extLst>
              <a:ext uri="{FF2B5EF4-FFF2-40B4-BE49-F238E27FC236}">
                <a16:creationId xmlns:a16="http://schemas.microsoft.com/office/drawing/2014/main" id="{32960866-D281-DCD1-D565-07C45DB77751}"/>
              </a:ext>
            </a:extLst>
          </p:cNvPr>
          <p:cNvGrpSpPr/>
          <p:nvPr userDrawn="1"/>
        </p:nvGrpSpPr>
        <p:grpSpPr>
          <a:xfrm>
            <a:off x="979938" y="4742950"/>
            <a:ext cx="1997663" cy="787867"/>
            <a:chOff x="7492286" y="422107"/>
            <a:chExt cx="1997663" cy="787867"/>
          </a:xfrm>
        </p:grpSpPr>
        <p:pic>
          <p:nvPicPr>
            <p:cNvPr id="13" name="Picture 12">
              <a:hlinkClick r:id="rId4"/>
              <a:extLst>
                <a:ext uri="{FF2B5EF4-FFF2-40B4-BE49-F238E27FC236}">
                  <a16:creationId xmlns:a16="http://schemas.microsoft.com/office/drawing/2014/main" id="{9737967A-DA30-750C-E22D-3B8F1ECA5D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17632" y="422107"/>
              <a:ext cx="365760" cy="365760"/>
            </a:xfrm>
            <a:prstGeom prst="rect">
              <a:avLst/>
            </a:prstGeom>
          </p:spPr>
        </p:pic>
        <p:pic>
          <p:nvPicPr>
            <p:cNvPr id="14" name="Picture 13">
              <a:hlinkClick r:id="rId6"/>
              <a:extLst>
                <a:ext uri="{FF2B5EF4-FFF2-40B4-BE49-F238E27FC236}">
                  <a16:creationId xmlns:a16="http://schemas.microsoft.com/office/drawing/2014/main" id="{DF8D0287-C6F1-FC72-D22B-032EF0E0AC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08238" y="422107"/>
              <a:ext cx="365760" cy="365760"/>
            </a:xfrm>
            <a:prstGeom prst="rect">
              <a:avLst/>
            </a:prstGeom>
          </p:spPr>
        </p:pic>
        <p:pic>
          <p:nvPicPr>
            <p:cNvPr id="15" name="Picture 14">
              <a:hlinkClick r:id="rId8"/>
              <a:extLst>
                <a:ext uri="{FF2B5EF4-FFF2-40B4-BE49-F238E27FC236}">
                  <a16:creationId xmlns:a16="http://schemas.microsoft.com/office/drawing/2014/main" id="{EABD0A3A-6836-AA57-FF10-EB8166FC964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98844" y="422107"/>
              <a:ext cx="365760" cy="365760"/>
            </a:xfrm>
            <a:prstGeom prst="rect">
              <a:avLst/>
            </a:prstGeom>
          </p:spPr>
        </p:pic>
        <p:sp>
          <p:nvSpPr>
            <p:cNvPr id="17" name="TextBox 16">
              <a:extLst>
                <a:ext uri="{FF2B5EF4-FFF2-40B4-BE49-F238E27FC236}">
                  <a16:creationId xmlns:a16="http://schemas.microsoft.com/office/drawing/2014/main" id="{0DEDDC14-C47D-D0A4-F56B-A9CE91FD2E85}"/>
                </a:ext>
              </a:extLst>
            </p:cNvPr>
            <p:cNvSpPr txBox="1"/>
            <p:nvPr/>
          </p:nvSpPr>
          <p:spPr>
            <a:xfrm>
              <a:off x="7492286" y="871420"/>
              <a:ext cx="1997663" cy="338554"/>
            </a:xfrm>
            <a:prstGeom prst="rect">
              <a:avLst/>
            </a:prstGeom>
            <a:noFill/>
          </p:spPr>
          <p:txBody>
            <a:bodyPr wrap="none" rtlCol="0">
              <a:spAutoFit/>
            </a:bodyPr>
            <a:lstStyle/>
            <a:p>
              <a:pPr algn="ctr"/>
              <a:r>
                <a:rPr lang="en-US" sz="1600">
                  <a:solidFill>
                    <a:schemeClr val="tx1"/>
                  </a:solidFill>
                  <a:latin typeface="Century Gothic" panose="020B0502020202020204" pitchFamily="34" charset="0"/>
                </a:rPr>
                <a:t>www.priretail.com</a:t>
              </a:r>
            </a:p>
          </p:txBody>
        </p:sp>
      </p:grpSp>
      <p:sp>
        <p:nvSpPr>
          <p:cNvPr id="19" name="TextBox 18">
            <a:extLst>
              <a:ext uri="{FF2B5EF4-FFF2-40B4-BE49-F238E27FC236}">
                <a16:creationId xmlns:a16="http://schemas.microsoft.com/office/drawing/2014/main" id="{090F5164-561D-3D41-049F-C02F9ECFB8F6}"/>
              </a:ext>
            </a:extLst>
          </p:cNvPr>
          <p:cNvSpPr txBox="1"/>
          <p:nvPr userDrawn="1"/>
        </p:nvSpPr>
        <p:spPr>
          <a:xfrm>
            <a:off x="883918" y="3021583"/>
            <a:ext cx="4187365" cy="1015663"/>
          </a:xfrm>
          <a:prstGeom prst="rect">
            <a:avLst/>
          </a:prstGeom>
          <a:noFill/>
        </p:spPr>
        <p:txBody>
          <a:bodyPr wrap="none" rtlCol="0">
            <a:spAutoFit/>
          </a:bodyPr>
          <a:lstStyle/>
          <a:p>
            <a:r>
              <a:rPr lang="en-US" sz="6000">
                <a:solidFill>
                  <a:schemeClr val="tx1"/>
                </a:solidFill>
                <a:latin typeface="Century Gothic" panose="020B0502020202020204" pitchFamily="34" charset="0"/>
              </a:rPr>
              <a:t>Thank you!</a:t>
            </a:r>
          </a:p>
        </p:txBody>
      </p:sp>
    </p:spTree>
    <p:extLst>
      <p:ext uri="{BB962C8B-B14F-4D97-AF65-F5344CB8AC3E}">
        <p14:creationId xmlns:p14="http://schemas.microsoft.com/office/powerpoint/2010/main" val="1086801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5480108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908506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02165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44006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3 - GREEN -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DEFD74-1457-3760-A948-8FB8E75F5852}"/>
              </a:ext>
            </a:extLst>
          </p:cNvPr>
          <p:cNvSpPr>
            <a:spLocks noGrp="1"/>
          </p:cNvSpPr>
          <p:nvPr>
            <p:ph type="body" sz="quarter" idx="10" hasCustomPrompt="1"/>
          </p:nvPr>
        </p:nvSpPr>
        <p:spPr>
          <a:xfrm>
            <a:off x="770439" y="496503"/>
            <a:ext cx="8694403" cy="578318"/>
          </a:xfrm>
          <a:prstGeom prst="rect">
            <a:avLst/>
          </a:prstGeom>
        </p:spPr>
        <p:txBody>
          <a:bodyPr/>
          <a:lstStyle>
            <a:lvl1pPr marL="0" indent="0">
              <a:buNone/>
              <a:defRPr sz="2800">
                <a:solidFill>
                  <a:srgbClr val="440099"/>
                </a:solidFill>
              </a:defRPr>
            </a:lvl1pPr>
          </a:lstStyle>
          <a:p>
            <a:pPr lvl="0"/>
            <a:r>
              <a:rPr lang="en-US"/>
              <a:t>Title Caps and 20-28pt Size</a:t>
            </a:r>
          </a:p>
        </p:txBody>
      </p:sp>
      <p:sp>
        <p:nvSpPr>
          <p:cNvPr id="4" name="Text Placeholder 3">
            <a:extLst>
              <a:ext uri="{FF2B5EF4-FFF2-40B4-BE49-F238E27FC236}">
                <a16:creationId xmlns:a16="http://schemas.microsoft.com/office/drawing/2014/main" id="{B71D1601-9E5E-8F74-BA66-8A7103237EEF}"/>
              </a:ext>
            </a:extLst>
          </p:cNvPr>
          <p:cNvSpPr>
            <a:spLocks noGrp="1"/>
          </p:cNvSpPr>
          <p:nvPr>
            <p:ph type="body" sz="quarter" idx="12" hasCustomPrompt="1"/>
          </p:nvPr>
        </p:nvSpPr>
        <p:spPr>
          <a:xfrm>
            <a:off x="10924421" y="6320588"/>
            <a:ext cx="866775" cy="513682"/>
          </a:xfrm>
          <a:prstGeom prst="rect">
            <a:avLst/>
          </a:prstGeom>
        </p:spPr>
        <p:txBody>
          <a:bodyPr/>
          <a:lstStyle>
            <a:lvl1pPr marL="0" indent="0" algn="r">
              <a:buNone/>
              <a:defRPr sz="1400" b="1" spc="300">
                <a:solidFill>
                  <a:schemeClr val="bg1"/>
                </a:solidFill>
              </a:defRPr>
            </a:lvl1pPr>
          </a:lstStyle>
          <a:p>
            <a:pPr lvl="0"/>
            <a:fld id="{C27DB9AE-0D70-A040-BDDD-239A36936A20}" type="slidenum">
              <a:rPr lang="en-US" smtClean="0"/>
              <a:t>‹#›</a:t>
            </a:fld>
            <a:endParaRPr lang="en-US"/>
          </a:p>
        </p:txBody>
      </p:sp>
      <p:sp>
        <p:nvSpPr>
          <p:cNvPr id="8" name="Text Placeholder 7">
            <a:extLst>
              <a:ext uri="{FF2B5EF4-FFF2-40B4-BE49-F238E27FC236}">
                <a16:creationId xmlns:a16="http://schemas.microsoft.com/office/drawing/2014/main" id="{5A47B639-57BE-2522-ED37-5F48FB0DBD02}"/>
              </a:ext>
            </a:extLst>
          </p:cNvPr>
          <p:cNvSpPr>
            <a:spLocks noGrp="1"/>
          </p:cNvSpPr>
          <p:nvPr>
            <p:ph type="body" sz="quarter" idx="13" hasCustomPrompt="1"/>
          </p:nvPr>
        </p:nvSpPr>
        <p:spPr>
          <a:xfrm>
            <a:off x="769938" y="1555750"/>
            <a:ext cx="8694737" cy="578318"/>
          </a:xfrm>
          <a:prstGeom prst="rect">
            <a:avLst/>
          </a:prstGeom>
        </p:spPr>
        <p:txBody>
          <a:bodyPr/>
          <a:lstStyle>
            <a:lvl1pPr marL="0" indent="0">
              <a:buNone/>
              <a:defRPr sz="1600"/>
            </a:lvl1pPr>
          </a:lstStyle>
          <a:p>
            <a:r>
              <a:rPr lang="en-US" b="1">
                <a:effectLst/>
                <a:latin typeface="Calibri" panose="020F0502020204030204" pitchFamily="34" charset="0"/>
              </a:rPr>
              <a:t>Sample Sub Head Title Caps and 16pt size</a:t>
            </a:r>
            <a:endParaRPr lang="en-US">
              <a:effectLst/>
              <a:latin typeface="Calibri Light" panose="020F0302020204030204" pitchFamily="34" charset="0"/>
            </a:endParaRPr>
          </a:p>
        </p:txBody>
      </p:sp>
      <p:sp>
        <p:nvSpPr>
          <p:cNvPr id="2" name="Text Placeholder 10">
            <a:extLst>
              <a:ext uri="{FF2B5EF4-FFF2-40B4-BE49-F238E27FC236}">
                <a16:creationId xmlns:a16="http://schemas.microsoft.com/office/drawing/2014/main" id="{E3F1FB2E-BA03-0ACF-AA49-BB1FBC21AC30}"/>
              </a:ext>
            </a:extLst>
          </p:cNvPr>
          <p:cNvSpPr>
            <a:spLocks noGrp="1"/>
          </p:cNvSpPr>
          <p:nvPr>
            <p:ph type="body" sz="quarter" idx="14" hasCustomPrompt="1"/>
          </p:nvPr>
        </p:nvSpPr>
        <p:spPr>
          <a:xfrm>
            <a:off x="737854" y="2021557"/>
            <a:ext cx="6400883" cy="3930649"/>
          </a:xfrm>
          <a:prstGeom prst="rect">
            <a:avLst/>
          </a:prstGeom>
        </p:spPr>
        <p:txBody>
          <a:bodyPr/>
          <a:lstStyle>
            <a:lvl1pPr marL="285750" indent="-285750">
              <a:lnSpc>
                <a:spcPct val="100000"/>
              </a:lnSpc>
              <a:buClr>
                <a:srgbClr val="C3D831"/>
              </a:buClr>
              <a:buSzPct val="110000"/>
              <a:buFont typeface="Arial" panose="020B0604020202020204" pitchFamily="34" charset="0"/>
              <a:buChar char="•"/>
              <a:defRPr sz="1400">
                <a:solidFill>
                  <a:schemeClr val="bg2">
                    <a:lumMod val="10000"/>
                  </a:schemeClr>
                </a:solidFill>
                <a:latin typeface="+mn-lt"/>
              </a:defRPr>
            </a:lvl1pPr>
            <a:lvl2pPr marL="685800" indent="-228600">
              <a:buFont typeface="Arial" panose="020B0604020202020204" pitchFamily="34" charset="0"/>
              <a:buChar char="•"/>
              <a:defRPr sz="1400"/>
            </a:lvl2pPr>
            <a:lvl3pPr>
              <a:buClr>
                <a:schemeClr val="bg2">
                  <a:lumMod val="75000"/>
                </a:schemeClr>
              </a:buClr>
              <a:defRPr sz="1400"/>
            </a:lvl3pPr>
            <a:lvl4pPr>
              <a:buClr>
                <a:schemeClr val="bg2">
                  <a:lumMod val="75000"/>
                </a:schemeClr>
              </a:buClr>
              <a:defRPr sz="1400"/>
            </a:lvl4pPr>
            <a:lvl5pPr marL="1828800" indent="0">
              <a:buClr>
                <a:schemeClr val="bg2">
                  <a:lumMod val="75000"/>
                </a:schemeClr>
              </a:buClr>
              <a:buNone/>
              <a:defRPr sz="1400"/>
            </a:lvl5pPr>
            <a:lvl6pPr marL="2514600" indent="0">
              <a:buNone/>
              <a:defRPr sz="1400"/>
            </a:lvl6pPr>
          </a:lstStyle>
          <a:p>
            <a:r>
              <a:rPr lang="en-US">
                <a:effectLst/>
                <a:latin typeface="Calibri Light" panose="020F0302020204030204" pitchFamily="34" charset="0"/>
              </a:rPr>
              <a:t>Placeholder copy here, 14-16pt size. </a:t>
            </a:r>
            <a:r>
              <a:rPr lang="en-US" err="1">
                <a:effectLst/>
                <a:latin typeface="Calibri Light" panose="020F0302020204030204" pitchFamily="34" charset="0"/>
              </a:rPr>
              <a:t>Itatqui</a:t>
            </a:r>
            <a:r>
              <a:rPr lang="en-US">
                <a:effectLst/>
                <a:latin typeface="Calibri Light" panose="020F0302020204030204" pitchFamily="34" charset="0"/>
              </a:rPr>
              <a:t> </a:t>
            </a:r>
            <a:r>
              <a:rPr lang="en-US" err="1">
                <a:effectLst/>
                <a:latin typeface="Calibri Light" panose="020F0302020204030204" pitchFamily="34" charset="0"/>
              </a:rPr>
              <a:t>comnimporem</a:t>
            </a:r>
            <a:r>
              <a:rPr lang="en-US">
                <a:effectLst/>
                <a:latin typeface="Calibri Light" panose="020F0302020204030204" pitchFamily="34" charset="0"/>
              </a:rPr>
              <a:t> hit </a:t>
            </a:r>
            <a:r>
              <a:rPr lang="en-US" err="1">
                <a:effectLst/>
                <a:latin typeface="Calibri Light" panose="020F0302020204030204" pitchFamily="34" charset="0"/>
              </a:rPr>
              <a:t>adis</a:t>
            </a:r>
            <a:r>
              <a:rPr lang="en-US">
                <a:effectLst/>
                <a:latin typeface="Calibri Light" panose="020F0302020204030204" pitchFamily="34" charset="0"/>
              </a:rPr>
              <a:t> ex ex et </a:t>
            </a:r>
            <a:r>
              <a:rPr lang="en-US" err="1">
                <a:effectLst/>
                <a:latin typeface="Calibri Light" panose="020F0302020204030204" pitchFamily="34" charset="0"/>
              </a:rPr>
              <a:t>quam</a:t>
            </a:r>
            <a:r>
              <a:rPr lang="en-US">
                <a:effectLst/>
                <a:latin typeface="Calibri Light" panose="020F0302020204030204" pitchFamily="34" charset="0"/>
              </a:rPr>
              <a:t>, is </a:t>
            </a:r>
            <a:r>
              <a:rPr lang="en-US" err="1">
                <a:effectLst/>
                <a:latin typeface="Calibri Light" panose="020F0302020204030204" pitchFamily="34" charset="0"/>
              </a:rPr>
              <a:t>aliquid</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maio</a:t>
            </a:r>
            <a:r>
              <a:rPr lang="en-US">
                <a:effectLst/>
                <a:latin typeface="Calibri Light" panose="020F0302020204030204" pitchFamily="34" charset="0"/>
              </a:rPr>
              <a:t>. </a:t>
            </a:r>
            <a:r>
              <a:rPr lang="en-US" err="1">
                <a:effectLst/>
                <a:latin typeface="Calibri Light" panose="020F0302020204030204" pitchFamily="34" charset="0"/>
              </a:rPr>
              <a:t>Dipsunt</a:t>
            </a:r>
            <a:r>
              <a:rPr lang="en-US">
                <a:effectLst/>
                <a:latin typeface="Calibri Light" panose="020F0302020204030204" pitchFamily="34" charset="0"/>
              </a:rPr>
              <a:t> am </a:t>
            </a:r>
            <a:r>
              <a:rPr lang="en-US" err="1">
                <a:effectLst/>
                <a:latin typeface="Calibri Light" panose="020F0302020204030204" pitchFamily="34" charset="0"/>
              </a:rPr>
              <a:t>harcit</a:t>
            </a:r>
            <a:r>
              <a:rPr lang="en-US">
                <a:effectLst/>
                <a:latin typeface="Calibri Light" panose="020F0302020204030204" pitchFamily="34" charset="0"/>
              </a:rPr>
              <a:t> </a:t>
            </a:r>
            <a:r>
              <a:rPr lang="en-US" err="1">
                <a:effectLst/>
                <a:latin typeface="Calibri Light" panose="020F0302020204030204" pitchFamily="34" charset="0"/>
              </a:rPr>
              <a:t>hil</a:t>
            </a:r>
            <a:r>
              <a:rPr lang="en-US">
                <a:effectLst/>
                <a:latin typeface="Calibri Light" panose="020F0302020204030204" pitchFamily="34" charset="0"/>
              </a:rPr>
              <a:t> </a:t>
            </a:r>
            <a:r>
              <a:rPr lang="en-US" err="1">
                <a:effectLst/>
                <a:latin typeface="Calibri Light" panose="020F0302020204030204" pitchFamily="34" charset="0"/>
              </a:rPr>
              <a:t>ero</a:t>
            </a:r>
            <a:r>
              <a:rPr lang="en-US">
                <a:effectLst/>
                <a:latin typeface="Calibri Light" panose="020F0302020204030204" pitchFamily="34" charset="0"/>
              </a:rPr>
              <a:t> </a:t>
            </a:r>
            <a:r>
              <a:rPr lang="en-US" err="1">
                <a:effectLst/>
                <a:latin typeface="Calibri Light" panose="020F0302020204030204" pitchFamily="34" charset="0"/>
              </a:rPr>
              <a:t>cus</a:t>
            </a:r>
            <a:r>
              <a:rPr lang="en-US">
                <a:effectLst/>
                <a:latin typeface="Calibri Light" panose="020F0302020204030204" pitchFamily="34" charset="0"/>
              </a:rPr>
              <a:t> </a:t>
            </a:r>
            <a:r>
              <a:rPr lang="en-US" err="1">
                <a:effectLst/>
                <a:latin typeface="Calibri Light" panose="020F0302020204030204" pitchFamily="34" charset="0"/>
              </a:rPr>
              <a:t>ducitae</a:t>
            </a:r>
            <a:r>
              <a:rPr lang="en-US">
                <a:effectLst/>
                <a:latin typeface="Calibri Light" panose="020F0302020204030204" pitchFamily="34" charset="0"/>
              </a:rPr>
              <a:t> </a:t>
            </a:r>
            <a:r>
              <a:rPr lang="en-US" err="1">
                <a:effectLst/>
                <a:latin typeface="Calibri Light" panose="020F0302020204030204" pitchFamily="34" charset="0"/>
              </a:rPr>
              <a:t>niassus</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1"/>
            <a:r>
              <a:rPr lang="en-US">
                <a:effectLst/>
                <a:latin typeface="Calibri Light" panose="020F0302020204030204" pitchFamily="34" charset="0"/>
              </a:rPr>
              <a:t>Am </a:t>
            </a:r>
            <a:r>
              <a:rPr lang="en-US" err="1">
                <a:effectLst/>
                <a:latin typeface="Calibri Light" panose="020F0302020204030204" pitchFamily="34" charset="0"/>
              </a:rPr>
              <a:t>quia</a:t>
            </a:r>
            <a:r>
              <a:rPr lang="en-US">
                <a:effectLst/>
                <a:latin typeface="Calibri Light" panose="020F0302020204030204" pitchFamily="34" charset="0"/>
              </a:rPr>
              <a:t> </a:t>
            </a:r>
            <a:r>
              <a:rPr lang="en-US" err="1">
                <a:effectLst/>
                <a:latin typeface="Calibri Light" panose="020F0302020204030204" pitchFamily="34" charset="0"/>
              </a:rPr>
              <a:t>dolorro</a:t>
            </a:r>
            <a:r>
              <a:rPr lang="en-US">
                <a:effectLst/>
                <a:latin typeface="Calibri Light" panose="020F0302020204030204" pitchFamily="34" charset="0"/>
              </a:rPr>
              <a:t> to </a:t>
            </a:r>
            <a:r>
              <a:rPr lang="en-US" err="1">
                <a:effectLst/>
                <a:latin typeface="Calibri Light" panose="020F0302020204030204" pitchFamily="34" charset="0"/>
              </a:rPr>
              <a:t>volesti</a:t>
            </a:r>
            <a:r>
              <a:rPr lang="en-US">
                <a:effectLst/>
                <a:latin typeface="Calibri Light" panose="020F0302020204030204" pitchFamily="34" charset="0"/>
              </a:rPr>
              <a:t> </a:t>
            </a:r>
            <a:r>
              <a:rPr lang="en-US" err="1">
                <a:effectLst/>
                <a:latin typeface="Calibri Light" panose="020F0302020204030204" pitchFamily="34" charset="0"/>
              </a:rPr>
              <a:t>ncilibus</a:t>
            </a:r>
            <a:r>
              <a:rPr lang="en-US">
                <a:effectLst/>
                <a:latin typeface="Calibri Light" panose="020F0302020204030204" pitchFamily="34" charset="0"/>
              </a:rPr>
              <a:t>, </a:t>
            </a:r>
            <a:r>
              <a:rPr lang="en-US" err="1">
                <a:effectLst/>
                <a:latin typeface="Calibri Light" panose="020F0302020204030204" pitchFamily="34" charset="0"/>
              </a:rPr>
              <a:t>sequat</a:t>
            </a:r>
            <a:r>
              <a:rPr lang="en-US">
                <a:effectLst/>
                <a:latin typeface="Calibri Light" panose="020F0302020204030204" pitchFamily="34" charset="0"/>
              </a:rPr>
              <a:t> </a:t>
            </a:r>
            <a:r>
              <a:rPr lang="en-US" err="1">
                <a:effectLst/>
                <a:latin typeface="Calibri Light" panose="020F0302020204030204" pitchFamily="34" charset="0"/>
              </a:rPr>
              <a:t>omnietur</a:t>
            </a:r>
            <a:r>
              <a:rPr lang="en-US">
                <a:effectLst/>
                <a:latin typeface="Calibri Light" panose="020F0302020204030204" pitchFamily="34" charset="0"/>
              </a:rPr>
              <a:t> </a:t>
            </a:r>
            <a:r>
              <a:rPr lang="en-US" err="1">
                <a:effectLst/>
                <a:latin typeface="Calibri Light" panose="020F0302020204030204" pitchFamily="34" charset="0"/>
              </a:rPr>
              <a:t>sitatiam</a:t>
            </a:r>
            <a:r>
              <a:rPr lang="en-US">
                <a:effectLst/>
                <a:latin typeface="Calibri Light" panose="020F0302020204030204" pitchFamily="34" charset="0"/>
              </a:rPr>
              <a:t> as </a:t>
            </a:r>
            <a:r>
              <a:rPr lang="en-US" err="1">
                <a:effectLst/>
                <a:latin typeface="Calibri Light" panose="020F0302020204030204" pitchFamily="34" charset="0"/>
              </a:rPr>
              <a:t>simusda</a:t>
            </a:r>
            <a:r>
              <a:rPr lang="en-US">
                <a:effectLst/>
                <a:latin typeface="Calibri Light" panose="020F0302020204030204" pitchFamily="34" charset="0"/>
              </a:rPr>
              <a:t> </a:t>
            </a:r>
            <a:r>
              <a:rPr lang="en-US" err="1">
                <a:effectLst/>
                <a:latin typeface="Calibri Light" panose="020F0302020204030204" pitchFamily="34" charset="0"/>
              </a:rPr>
              <a:t>volorerit</a:t>
            </a:r>
            <a:r>
              <a:rPr lang="en-US">
                <a:effectLst/>
                <a:latin typeface="Calibri Light" panose="020F0302020204030204" pitchFamily="34" charset="0"/>
              </a:rPr>
              <a:t> et, </a:t>
            </a:r>
            <a:r>
              <a:rPr lang="en-US" err="1">
                <a:effectLst/>
                <a:latin typeface="Calibri Light" panose="020F0302020204030204" pitchFamily="34" charset="0"/>
              </a:rPr>
              <a:t>cusanisitas</a:t>
            </a:r>
            <a:r>
              <a:rPr lang="en-US">
                <a:effectLst/>
                <a:latin typeface="Calibri Light" panose="020F0302020204030204" pitchFamily="34" charset="0"/>
              </a:rPr>
              <a:t> rem </a:t>
            </a:r>
            <a:r>
              <a:rPr lang="en-US" err="1">
                <a:effectLst/>
                <a:latin typeface="Calibri Light" panose="020F0302020204030204" pitchFamily="34" charset="0"/>
              </a:rPr>
              <a:t>verspelis</a:t>
            </a:r>
            <a:r>
              <a:rPr lang="en-US">
                <a:effectLst/>
                <a:latin typeface="Calibri Light" panose="020F0302020204030204" pitchFamily="34" charset="0"/>
              </a:rPr>
              <a:t> as </a:t>
            </a:r>
            <a:r>
              <a:rPr lang="en-US" err="1">
                <a:effectLst/>
                <a:latin typeface="Calibri Light" panose="020F0302020204030204" pitchFamily="34" charset="0"/>
              </a:rPr>
              <a:t>audipsum</a:t>
            </a:r>
            <a:r>
              <a:rPr lang="en-US">
                <a:effectLst/>
                <a:latin typeface="Calibri Light" panose="020F0302020204030204" pitchFamily="34" charset="0"/>
              </a:rPr>
              <a:t> qui re </a:t>
            </a:r>
            <a:r>
              <a:rPr lang="en-US" err="1">
                <a:effectLst/>
                <a:latin typeface="Calibri Light" panose="020F0302020204030204" pitchFamily="34" charset="0"/>
              </a:rPr>
              <a:t>corecep</a:t>
            </a:r>
            <a:r>
              <a:rPr lang="en-US">
                <a:effectLst/>
                <a:latin typeface="Calibri Light" panose="020F0302020204030204" pitchFamily="34" charset="0"/>
              </a:rPr>
              <a:t> </a:t>
            </a:r>
            <a:r>
              <a:rPr lang="en-US" err="1">
                <a:effectLst/>
                <a:latin typeface="Calibri Light" panose="020F0302020204030204" pitchFamily="34" charset="0"/>
              </a:rPr>
              <a:t>elitassedis</a:t>
            </a:r>
            <a:r>
              <a:rPr lang="en-US">
                <a:effectLst/>
                <a:latin typeface="Calibri Light" panose="020F0302020204030204" pitchFamily="34" charset="0"/>
              </a:rPr>
              <a:t> </a:t>
            </a:r>
            <a:r>
              <a:rPr lang="en-US" err="1">
                <a:effectLst/>
                <a:latin typeface="Calibri Light" panose="020F0302020204030204" pitchFamily="34" charset="0"/>
              </a:rPr>
              <a:t>mos</a:t>
            </a:r>
            <a:r>
              <a:rPr lang="en-US">
                <a:effectLst/>
                <a:latin typeface="Calibri Light" panose="020F0302020204030204" pitchFamily="34" charset="0"/>
              </a:rPr>
              <a:t> </a:t>
            </a:r>
            <a:r>
              <a:rPr lang="en-US" err="1">
                <a:effectLst/>
                <a:latin typeface="Calibri Light" panose="020F0302020204030204" pitchFamily="34" charset="0"/>
              </a:rPr>
              <a:t>doluptaquam</a:t>
            </a:r>
            <a:r>
              <a:rPr lang="en-US">
                <a:effectLst/>
                <a:latin typeface="Calibri Light" panose="020F0302020204030204" pitchFamily="34" charset="0"/>
              </a:rPr>
              <a:t> </a:t>
            </a:r>
            <a:r>
              <a:rPr lang="en-US" err="1">
                <a:effectLst/>
                <a:latin typeface="Calibri Light" panose="020F0302020204030204" pitchFamily="34" charset="0"/>
              </a:rPr>
              <a:t>reic</a:t>
            </a:r>
            <a:r>
              <a:rPr lang="en-US">
                <a:effectLst/>
                <a:latin typeface="Calibri Light" panose="020F0302020204030204" pitchFamily="34" charset="0"/>
              </a:rPr>
              <a:t> </a:t>
            </a:r>
            <a:r>
              <a:rPr lang="en-US" err="1">
                <a:effectLst/>
                <a:latin typeface="Calibri Light" panose="020F0302020204030204" pitchFamily="34" charset="0"/>
              </a:rPr>
              <a:t>temquidunt</a:t>
            </a:r>
            <a:r>
              <a:rPr lang="en-US">
                <a:effectLst/>
                <a:latin typeface="Calibri Light" panose="020F0302020204030204" pitchFamily="34" charset="0"/>
              </a:rPr>
              <a:t> verum </a:t>
            </a:r>
            <a:r>
              <a:rPr lang="en-US" err="1">
                <a:effectLst/>
                <a:latin typeface="Calibri Light" panose="020F0302020204030204" pitchFamily="34" charset="0"/>
              </a:rPr>
              <a:t>autemqui</a:t>
            </a:r>
            <a:r>
              <a:rPr lang="en-US">
                <a:effectLst/>
                <a:latin typeface="Calibri Light" panose="020F0302020204030204" pitchFamily="34" charset="0"/>
              </a:rPr>
              <a:t> </a:t>
            </a:r>
            <a:r>
              <a:rPr lang="en-US" err="1">
                <a:effectLst/>
                <a:latin typeface="Calibri Light" panose="020F0302020204030204" pitchFamily="34" charset="0"/>
              </a:rPr>
              <a:t>simagnia</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2"/>
            <a:r>
              <a:rPr lang="en-US" err="1">
                <a:effectLst/>
                <a:latin typeface="Calibri Light" panose="020F0302020204030204" pitchFamily="34" charset="0"/>
              </a:rPr>
              <a:t>Assin</a:t>
            </a:r>
            <a:r>
              <a:rPr lang="en-US">
                <a:effectLst/>
                <a:latin typeface="Calibri Light" panose="020F0302020204030204" pitchFamily="34" charset="0"/>
              </a:rPr>
              <a:t> </a:t>
            </a:r>
            <a:r>
              <a:rPr lang="en-US" err="1">
                <a:effectLst/>
                <a:latin typeface="Calibri Light" panose="020F0302020204030204" pitchFamily="34" charset="0"/>
              </a:rPr>
              <a:t>excest</a:t>
            </a:r>
            <a:r>
              <a:rPr lang="en-US">
                <a:effectLst/>
                <a:latin typeface="Calibri Light" panose="020F0302020204030204" pitchFamily="34" charset="0"/>
              </a:rPr>
              <a:t> </a:t>
            </a:r>
            <a:r>
              <a:rPr lang="en-US" err="1">
                <a:effectLst/>
                <a:latin typeface="Calibri Light" panose="020F0302020204030204" pitchFamily="34" charset="0"/>
              </a:rPr>
              <a:t>vollent</a:t>
            </a:r>
            <a:r>
              <a:rPr lang="en-US">
                <a:effectLst/>
                <a:latin typeface="Calibri Light" panose="020F0302020204030204" pitchFamily="34" charset="0"/>
              </a:rPr>
              <a:t> id et </a:t>
            </a:r>
            <a:r>
              <a:rPr lang="en-US" err="1">
                <a:effectLst/>
                <a:latin typeface="Calibri Light" panose="020F0302020204030204" pitchFamily="34" charset="0"/>
              </a:rPr>
              <a:t>eturerspera</a:t>
            </a:r>
            <a:r>
              <a:rPr lang="en-US">
                <a:effectLst/>
                <a:latin typeface="Calibri Light" panose="020F0302020204030204" pitchFamily="34" charset="0"/>
              </a:rPr>
              <a:t> pro con pa </a:t>
            </a:r>
            <a:r>
              <a:rPr lang="en-US" err="1">
                <a:effectLst/>
                <a:latin typeface="Calibri Light" panose="020F0302020204030204" pitchFamily="34" charset="0"/>
              </a:rPr>
              <a:t>sumenienti</a:t>
            </a:r>
            <a:r>
              <a:rPr lang="en-US">
                <a:effectLst/>
                <a:latin typeface="Calibri Light" panose="020F0302020204030204" pitchFamily="34" charset="0"/>
              </a:rPr>
              <a:t> </a:t>
            </a:r>
            <a:r>
              <a:rPr lang="en-US" err="1">
                <a:effectLst/>
                <a:latin typeface="Calibri Light" panose="020F0302020204030204" pitchFamily="34" charset="0"/>
              </a:rPr>
              <a:t>ut</a:t>
            </a:r>
            <a:r>
              <a:rPr lang="en-US">
                <a:effectLst/>
                <a:latin typeface="Calibri Light" panose="020F0302020204030204" pitchFamily="34" charset="0"/>
              </a:rPr>
              <a:t> </a:t>
            </a:r>
            <a:r>
              <a:rPr lang="en-US" err="1">
                <a:effectLst/>
                <a:latin typeface="Calibri Light" panose="020F0302020204030204" pitchFamily="34" charset="0"/>
              </a:rPr>
              <a:t>dolupta</a:t>
            </a:r>
            <a:r>
              <a:rPr lang="en-US">
                <a:effectLst/>
                <a:latin typeface="Calibri Light" panose="020F0302020204030204" pitchFamily="34" charset="0"/>
              </a:rPr>
              <a:t> </a:t>
            </a:r>
            <a:r>
              <a:rPr lang="en-US" err="1">
                <a:effectLst/>
                <a:latin typeface="Calibri Light" panose="020F0302020204030204" pitchFamily="34" charset="0"/>
              </a:rPr>
              <a:t>tiossunt</a:t>
            </a:r>
            <a:r>
              <a:rPr lang="en-US">
                <a:effectLst/>
                <a:latin typeface="Calibri Light" panose="020F0302020204030204" pitchFamily="34" charset="0"/>
              </a:rPr>
              <a:t> </a:t>
            </a:r>
            <a:r>
              <a:rPr lang="en-US" err="1">
                <a:effectLst/>
                <a:latin typeface="Calibri Light" panose="020F0302020204030204" pitchFamily="34" charset="0"/>
              </a:rPr>
              <a:t>atur</a:t>
            </a:r>
            <a:r>
              <a:rPr lang="en-US">
                <a:effectLst/>
                <a:latin typeface="Calibri Light" panose="020F0302020204030204" pitchFamily="34" charset="0"/>
              </a:rPr>
              <a:t>, id </a:t>
            </a:r>
            <a:r>
              <a:rPr lang="en-US" err="1">
                <a:effectLst/>
                <a:latin typeface="Calibri Light" panose="020F0302020204030204" pitchFamily="34" charset="0"/>
              </a:rPr>
              <a:t>eiunt</a:t>
            </a:r>
            <a:r>
              <a:rPr lang="en-US">
                <a:effectLst/>
                <a:latin typeface="Calibri Light" panose="020F0302020204030204" pitchFamily="34" charset="0"/>
              </a:rPr>
              <a:t> re pos </a:t>
            </a:r>
            <a:r>
              <a:rPr lang="en-US" err="1">
                <a:effectLst/>
                <a:latin typeface="Calibri Light" panose="020F0302020204030204" pitchFamily="34" charset="0"/>
              </a:rPr>
              <a:t>velitibus</a:t>
            </a:r>
            <a:r>
              <a:rPr lang="en-US">
                <a:effectLst/>
                <a:latin typeface="Calibri Light" panose="020F0302020204030204" pitchFamily="34" charset="0"/>
              </a:rPr>
              <a:t> </a:t>
            </a:r>
            <a:r>
              <a:rPr lang="en-US" err="1">
                <a:effectLst/>
                <a:latin typeface="Calibri Light" panose="020F0302020204030204" pitchFamily="34" charset="0"/>
              </a:rPr>
              <a:t>earisquibusa</a:t>
            </a:r>
            <a:r>
              <a:rPr lang="en-US">
                <a:effectLst/>
                <a:latin typeface="Calibri Light" panose="020F0302020204030204" pitchFamily="34" charset="0"/>
              </a:rPr>
              <a:t> nobis </a:t>
            </a:r>
            <a:r>
              <a:rPr lang="en-US" err="1">
                <a:effectLst/>
                <a:latin typeface="Calibri Light" panose="020F0302020204030204" pitchFamily="34" charset="0"/>
              </a:rPr>
              <a:t>dolorepe</a:t>
            </a:r>
            <a:r>
              <a:rPr lang="en-US">
                <a:effectLst/>
                <a:latin typeface="Calibri Light" panose="020F0302020204030204" pitchFamily="34" charset="0"/>
              </a:rPr>
              <a:t> </a:t>
            </a:r>
            <a:r>
              <a:rPr lang="en-US" err="1">
                <a:effectLst/>
                <a:latin typeface="Calibri Light" panose="020F0302020204030204" pitchFamily="34" charset="0"/>
              </a:rPr>
              <a:t>nimi</a:t>
            </a:r>
            <a:r>
              <a:rPr lang="en-US">
                <a:effectLst/>
                <a:latin typeface="Calibri Light" panose="020F0302020204030204" pitchFamily="34" charset="0"/>
              </a:rPr>
              <a:t>, </a:t>
            </a:r>
            <a:r>
              <a:rPr lang="en-US" err="1">
                <a:effectLst/>
                <a:latin typeface="Calibri Light" panose="020F0302020204030204" pitchFamily="34" charset="0"/>
              </a:rPr>
              <a:t>temque</a:t>
            </a:r>
            <a:r>
              <a:rPr lang="en-US">
                <a:effectLst/>
                <a:latin typeface="Calibri Light" panose="020F0302020204030204" pitchFamily="34" charset="0"/>
              </a:rPr>
              <a:t> </a:t>
            </a:r>
            <a:r>
              <a:rPr lang="en-US" err="1">
                <a:effectLst/>
                <a:latin typeface="Calibri Light" panose="020F0302020204030204" pitchFamily="34" charset="0"/>
              </a:rPr>
              <a:t>vollo</a:t>
            </a:r>
            <a:r>
              <a:rPr lang="en-US">
                <a:effectLst/>
                <a:latin typeface="Calibri Light" panose="020F0302020204030204" pitchFamily="34" charset="0"/>
              </a:rPr>
              <a:t> </a:t>
            </a:r>
            <a:r>
              <a:rPr lang="en-US" err="1">
                <a:effectLst/>
                <a:latin typeface="Calibri Light" panose="020F0302020204030204" pitchFamily="34" charset="0"/>
              </a:rPr>
              <a:t>molore</a:t>
            </a:r>
            <a:r>
              <a:rPr lang="en-US">
                <a:effectLst/>
                <a:latin typeface="Calibri Light" panose="020F0302020204030204" pitchFamily="34" charset="0"/>
              </a:rPr>
              <a:t>, </a:t>
            </a:r>
            <a:r>
              <a:rPr lang="en-US" err="1">
                <a:effectLst/>
                <a:latin typeface="Calibri Light" panose="020F0302020204030204" pitchFamily="34" charset="0"/>
              </a:rPr>
              <a:t>ommodis</a:t>
            </a:r>
            <a:r>
              <a:rPr lang="en-US">
                <a:effectLst/>
                <a:latin typeface="Calibri Light" panose="020F0302020204030204" pitchFamily="34" charset="0"/>
              </a:rPr>
              <a:t> </a:t>
            </a:r>
            <a:r>
              <a:rPr lang="en-US" err="1">
                <a:effectLst/>
                <a:latin typeface="Calibri Light" panose="020F0302020204030204" pitchFamily="34" charset="0"/>
              </a:rPr>
              <a:t>autatem</a:t>
            </a:r>
            <a:r>
              <a:rPr lang="en-US">
                <a:effectLst/>
                <a:latin typeface="Calibri Light" panose="020F0302020204030204" pitchFamily="34" charset="0"/>
              </a:rPr>
              <a:t> </a:t>
            </a:r>
            <a:r>
              <a:rPr lang="en-US" err="1">
                <a:effectLst/>
                <a:latin typeface="Calibri Light" panose="020F0302020204030204" pitchFamily="34" charset="0"/>
              </a:rPr>
              <a:t>faceaquatur</a:t>
            </a:r>
            <a:r>
              <a:rPr lang="en-US">
                <a:effectLst/>
                <a:latin typeface="Calibri Light" panose="020F0302020204030204" pitchFamily="34" charset="0"/>
              </a:rPr>
              <a:t> </a:t>
            </a:r>
            <a:r>
              <a:rPr lang="en-US" err="1">
                <a:effectLst/>
                <a:latin typeface="Calibri Light" panose="020F0302020204030204" pitchFamily="34" charset="0"/>
              </a:rPr>
              <a:t>molum</a:t>
            </a:r>
            <a:r>
              <a:rPr lang="en-US">
                <a:effectLst/>
                <a:latin typeface="Calibri Light" panose="020F0302020204030204" pitchFamily="34" charset="0"/>
              </a:rPr>
              <a:t> adios et </a:t>
            </a:r>
            <a:r>
              <a:rPr lang="en-US" err="1">
                <a:effectLst/>
                <a:latin typeface="Calibri Light" panose="020F0302020204030204" pitchFamily="34" charset="0"/>
              </a:rPr>
              <a:t>acernat</a:t>
            </a:r>
            <a:r>
              <a:rPr lang="en-US">
                <a:effectLst/>
                <a:latin typeface="Calibri Light" panose="020F0302020204030204" pitchFamily="34" charset="0"/>
              </a:rPr>
              <a:t>.</a:t>
            </a:r>
            <a:br>
              <a:rPr lang="en-US">
                <a:effectLst/>
                <a:latin typeface="Calibri Light" panose="020F0302020204030204" pitchFamily="34" charset="0"/>
              </a:rPr>
            </a:br>
            <a:endParaRPr lang="en-US">
              <a:effectLst/>
              <a:latin typeface="Calibri Light" panose="020F0302020204030204" pitchFamily="34" charset="0"/>
            </a:endParaRPr>
          </a:p>
          <a:p>
            <a:pPr lvl="3"/>
            <a:r>
              <a:rPr lang="en-US" err="1">
                <a:effectLst/>
                <a:latin typeface="Calibri Light" panose="020F0302020204030204" pitchFamily="34" charset="0"/>
              </a:rPr>
              <a:t>Ignihil</a:t>
            </a:r>
            <a:r>
              <a:rPr lang="en-US">
                <a:effectLst/>
                <a:latin typeface="Calibri Light" panose="020F0302020204030204" pitchFamily="34" charset="0"/>
              </a:rPr>
              <a:t> magnates </a:t>
            </a:r>
            <a:r>
              <a:rPr lang="en-US" err="1">
                <a:effectLst/>
                <a:latin typeface="Calibri Light" panose="020F0302020204030204" pitchFamily="34" charset="0"/>
              </a:rPr>
              <a:t>iligene</a:t>
            </a:r>
            <a:r>
              <a:rPr lang="en-US">
                <a:effectLst/>
                <a:latin typeface="Calibri Light" panose="020F0302020204030204" pitchFamily="34" charset="0"/>
              </a:rPr>
              <a:t> </a:t>
            </a:r>
            <a:r>
              <a:rPr lang="en-US" err="1">
                <a:effectLst/>
                <a:latin typeface="Calibri Light" panose="020F0302020204030204" pitchFamily="34" charset="0"/>
              </a:rPr>
              <a:t>mperchitae</a:t>
            </a:r>
            <a:r>
              <a:rPr lang="en-US">
                <a:effectLst/>
                <a:latin typeface="Calibri Light" panose="020F0302020204030204" pitchFamily="34" charset="0"/>
              </a:rPr>
              <a:t> </a:t>
            </a:r>
            <a:r>
              <a:rPr lang="en-US" err="1">
                <a:effectLst/>
                <a:latin typeface="Calibri Light" panose="020F0302020204030204" pitchFamily="34" charset="0"/>
              </a:rPr>
              <a:t>esciunt</a:t>
            </a:r>
            <a:r>
              <a:rPr lang="en-US">
                <a:effectLst/>
                <a:latin typeface="Calibri Light" panose="020F0302020204030204" pitchFamily="34" charset="0"/>
              </a:rPr>
              <a:t> </a:t>
            </a:r>
            <a:r>
              <a:rPr lang="en-US" err="1">
                <a:effectLst/>
                <a:latin typeface="Calibri Light" panose="020F0302020204030204" pitchFamily="34" charset="0"/>
              </a:rPr>
              <a:t>officitate</a:t>
            </a:r>
            <a:r>
              <a:rPr lang="en-US">
                <a:effectLst/>
                <a:latin typeface="Calibri Light" panose="020F0302020204030204" pitchFamily="34" charset="0"/>
              </a:rPr>
              <a:t> none mi, </a:t>
            </a:r>
            <a:r>
              <a:rPr lang="en-US" err="1">
                <a:effectLst/>
                <a:latin typeface="Calibri Light" panose="020F0302020204030204" pitchFamily="34" charset="0"/>
              </a:rPr>
              <a:t>adis</a:t>
            </a:r>
            <a:r>
              <a:rPr lang="en-US">
                <a:effectLst/>
                <a:latin typeface="Calibri Light" panose="020F0302020204030204" pitchFamily="34" charset="0"/>
              </a:rPr>
              <a:t> </a:t>
            </a:r>
            <a:r>
              <a:rPr lang="en-US" err="1">
                <a:effectLst/>
                <a:latin typeface="Calibri Light" panose="020F0302020204030204" pitchFamily="34" charset="0"/>
              </a:rPr>
              <a:t>molupta</a:t>
            </a:r>
            <a:r>
              <a:rPr lang="en-US">
                <a:effectLst/>
                <a:latin typeface="Calibri Light" panose="020F0302020204030204" pitchFamily="34" charset="0"/>
              </a:rPr>
              <a:t> dis </a:t>
            </a:r>
            <a:r>
              <a:rPr lang="en-US" err="1">
                <a:effectLst/>
                <a:latin typeface="Calibri Light" panose="020F0302020204030204" pitchFamily="34" charset="0"/>
              </a:rPr>
              <a:t>corum</a:t>
            </a:r>
            <a:r>
              <a:rPr lang="en-US">
                <a:effectLst/>
                <a:latin typeface="Calibri Light" panose="020F0302020204030204" pitchFamily="34" charset="0"/>
              </a:rPr>
              <a:t> </a:t>
            </a:r>
            <a:r>
              <a:rPr lang="en-US" err="1">
                <a:effectLst/>
                <a:latin typeface="Calibri Light" panose="020F0302020204030204" pitchFamily="34" charset="0"/>
              </a:rPr>
              <a:t>ullorita</a:t>
            </a:r>
            <a:r>
              <a:rPr lang="en-US">
                <a:effectLst/>
                <a:latin typeface="Calibri Light" panose="020F0302020204030204" pitchFamily="34" charset="0"/>
              </a:rPr>
              <a:t> dolore cone is min </a:t>
            </a:r>
            <a:r>
              <a:rPr lang="en-US" err="1">
                <a:effectLst/>
                <a:latin typeface="Calibri Light" panose="020F0302020204030204" pitchFamily="34" charset="0"/>
              </a:rPr>
              <a:t>nobitatia</a:t>
            </a:r>
            <a:r>
              <a:rPr lang="en-US">
                <a:effectLst/>
                <a:latin typeface="Calibri Light" panose="020F0302020204030204" pitchFamily="34" charset="0"/>
              </a:rPr>
              <a:t> </a:t>
            </a:r>
            <a:r>
              <a:rPr lang="en-US" err="1">
                <a:effectLst/>
                <a:latin typeface="Calibri Light" panose="020F0302020204030204" pitchFamily="34" charset="0"/>
              </a:rPr>
              <a:t>dolorios</a:t>
            </a:r>
            <a:r>
              <a:rPr lang="en-US">
                <a:effectLst/>
                <a:latin typeface="Calibri Light" panose="020F0302020204030204" pitchFamily="34" charset="0"/>
              </a:rPr>
              <a:t>.</a:t>
            </a:r>
          </a:p>
          <a:p>
            <a:pPr lvl="3"/>
            <a:endParaRPr lang="en-US">
              <a:effectLst/>
              <a:latin typeface="Calibri Light" panose="020F0302020204030204" pitchFamily="34" charset="0"/>
            </a:endParaRPr>
          </a:p>
          <a:p>
            <a:pPr marL="27432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effectLst/>
              <a:latin typeface="Calibri Light" panose="020F0302020204030204" pitchFamily="34" charset="0"/>
            </a:endParaRPr>
          </a:p>
          <a:p>
            <a:pPr lvl="3"/>
            <a:endParaRPr lang="en-US">
              <a:effectLst/>
              <a:latin typeface="Calibri Light" panose="020F0302020204030204" pitchFamily="34" charset="0"/>
            </a:endParaRPr>
          </a:p>
          <a:p>
            <a:pPr lvl="3"/>
            <a:endParaRPr lang="en-US">
              <a:effectLst/>
              <a:latin typeface="Calibri Light" panose="020F0302020204030204" pitchFamily="34" charset="0"/>
            </a:endParaRPr>
          </a:p>
          <a:p>
            <a:pPr lvl="0"/>
            <a:endParaRPr lang="en-US"/>
          </a:p>
        </p:txBody>
      </p:sp>
    </p:spTree>
    <p:extLst>
      <p:ext uri="{BB962C8B-B14F-4D97-AF65-F5344CB8AC3E}">
        <p14:creationId xmlns:p14="http://schemas.microsoft.com/office/powerpoint/2010/main" val="32329370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117712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2/25/2026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399443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2/25/2026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15887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440386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959765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571344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941385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90813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image" Target="../media/image16.pn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theme" Target="../theme/theme11.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5.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2.xml"/><Relationship Id="rId7"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5.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6.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7.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2.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1.jpeg"/><Relationship Id="rId5" Type="http://schemas.openxmlformats.org/officeDocument/2006/relationships/slideLayout" Target="../slideLayouts/slideLayout53.xml"/><Relationship Id="rId10" Type="http://schemas.openxmlformats.org/officeDocument/2006/relationships/theme" Target="../theme/theme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0.xml"/><Relationship Id="rId7" Type="http://schemas.openxmlformats.org/officeDocument/2006/relationships/theme" Target="../theme/theme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1166781" y="-30002"/>
            <a:ext cx="11025219" cy="6893341"/>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0" y="60628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
        <p:nvSpPr>
          <p:cNvPr id="2" name="Trapezoid 6">
            <a:extLst>
              <a:ext uri="{FF2B5EF4-FFF2-40B4-BE49-F238E27FC236}">
                <a16:creationId xmlns:a16="http://schemas.microsoft.com/office/drawing/2014/main" id="{E2D58CF7-912F-0CEF-6620-4A663E786FC8}"/>
              </a:ext>
            </a:extLst>
          </p:cNvPr>
          <p:cNvSpPr/>
          <p:nvPr userDrawn="1"/>
        </p:nvSpPr>
        <p:spPr>
          <a:xfrm>
            <a:off x="0" y="-30002"/>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70534" y="-30002"/>
            <a:ext cx="565288" cy="565288"/>
          </a:xfrm>
          <a:prstGeom prst="rect">
            <a:avLst/>
          </a:prstGeom>
        </p:spPr>
      </p:pic>
    </p:spTree>
    <p:extLst>
      <p:ext uri="{BB962C8B-B14F-4D97-AF65-F5344CB8AC3E}">
        <p14:creationId xmlns:p14="http://schemas.microsoft.com/office/powerpoint/2010/main" val="1697478639"/>
      </p:ext>
    </p:extLst>
  </p:cSld>
  <p:clrMap bg1="lt1" tx1="dk1" bg2="lt2" tx2="dk2" accent1="accent1" accent2="accent2" accent3="accent3" accent4="accent4" accent5="accent5" accent6="accent6" hlink="hlink" folHlink="folHlink"/>
  <p:sldLayoutIdLst>
    <p:sldLayoutId id="2147483651" r:id="rId1"/>
    <p:sldLayoutId id="2147483673" r:id="rId2"/>
    <p:sldLayoutId id="2147483674" r:id="rId3"/>
    <p:sldLayoutId id="2147483675" r:id="rId4"/>
    <p:sldLayoutId id="2147483676" r:id="rId5"/>
    <p:sldLayoutId id="2147483729" r:id="rId6"/>
    <p:sldLayoutId id="2147483762" r:id="rId7"/>
    <p:sldLayoutId id="2147483763" r:id="rId8"/>
    <p:sldLayoutId id="2147483764"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7" name="Google Shape;7;p1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 name="Google Shape;8;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5621673"/>
      </p:ext>
    </p:extLst>
  </p:cSld>
  <p:clrMap bg1="lt1" tx1="dk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7698" y="5006191"/>
            <a:ext cx="5100659" cy="1243964"/>
          </a:xfrm>
          <a:prstGeom prst="rect">
            <a:avLst/>
          </a:prstGeom>
        </p:spPr>
        <p:txBody>
          <a:bodyPr wrap="square" lIns="0" tIns="0" rIns="0" bIns="0">
            <a:spAutoFit/>
          </a:bodyPr>
          <a:lstStyle>
            <a:lvl1pPr>
              <a:defRPr sz="4000" b="0" i="0">
                <a:solidFill>
                  <a:srgbClr val="D5D5D5"/>
                </a:solidFill>
                <a:latin typeface="Arial"/>
                <a:cs typeface="Arial"/>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2/25/2026</a:t>
            </a:fld>
            <a:endParaRPr lang="en-US"/>
          </a:p>
        </p:txBody>
      </p:sp>
      <p:sp>
        <p:nvSpPr>
          <p:cNvPr id="6" name="Holder 6"/>
          <p:cNvSpPr>
            <a:spLocks noGrp="1"/>
          </p:cNvSpPr>
          <p:nvPr>
            <p:ph type="sldNum" sz="quarter" idx="7"/>
          </p:nvPr>
        </p:nvSpPr>
        <p:spPr>
          <a:xfrm>
            <a:off x="11518897" y="6468908"/>
            <a:ext cx="327025" cy="215900"/>
          </a:xfrm>
          <a:prstGeom prst="rect">
            <a:avLst/>
          </a:prstGeom>
        </p:spPr>
        <p:txBody>
          <a:bodyPr wrap="square" lIns="0" tIns="0" rIns="0" bIns="0">
            <a:spAutoFit/>
          </a:bodyPr>
          <a:lstStyle>
            <a:lvl1pPr>
              <a:defRPr sz="1500" b="0" i="0">
                <a:solidFill>
                  <a:schemeClr val="bg1"/>
                </a:solidFill>
                <a:latin typeface="Arial"/>
                <a:cs typeface="Arial"/>
              </a:defRPr>
            </a:lvl1pPr>
          </a:lstStyle>
          <a:p>
            <a:pPr marL="97155">
              <a:lnSpc>
                <a:spcPts val="1605"/>
              </a:lnSpc>
            </a:pPr>
            <a:fld id="{81D60167-4931-47E6-BA6A-407CBD079E47}" type="slidenum">
              <a:rPr spc="130" dirty="0"/>
              <a:t>‹#›</a:t>
            </a:fld>
            <a:endParaRPr spc="130"/>
          </a:p>
        </p:txBody>
      </p:sp>
      <p:pic>
        <p:nvPicPr>
          <p:cNvPr id="7" name="WHSmith NA Logo-Strapline.png" descr="WHSmith NA Logo-Strapline.png">
            <a:extLst>
              <a:ext uri="{FF2B5EF4-FFF2-40B4-BE49-F238E27FC236}">
                <a16:creationId xmlns:a16="http://schemas.microsoft.com/office/drawing/2014/main" id="{9B292F96-F5A3-B43C-D43F-22AD67D882EA}"/>
              </a:ext>
            </a:extLst>
          </p:cNvPr>
          <p:cNvPicPr>
            <a:picLocks noChangeAspect="1"/>
          </p:cNvPicPr>
          <p:nvPr userDrawn="1"/>
        </p:nvPicPr>
        <p:blipFill>
          <a:blip r:embed="rId7"/>
          <a:srcRect t="17898" b="17898"/>
          <a:stretch>
            <a:fillRect/>
          </a:stretch>
        </p:blipFill>
        <p:spPr>
          <a:xfrm>
            <a:off x="384051" y="5882265"/>
            <a:ext cx="1779920" cy="807886"/>
          </a:xfrm>
          <a:prstGeom prst="rect">
            <a:avLst/>
          </a:prstGeom>
          <a:ln w="12700">
            <a:miter lim="400000"/>
          </a:ln>
        </p:spPr>
      </p:pic>
    </p:spTree>
    <p:extLst>
      <p:ext uri="{BB962C8B-B14F-4D97-AF65-F5344CB8AC3E}">
        <p14:creationId xmlns:p14="http://schemas.microsoft.com/office/powerpoint/2010/main" val="2624659217"/>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9B30B0-9AA1-8DFC-C1F5-04316C678D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B1F819-609F-E8FC-47CF-C6D827106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CC835A-1EDA-C9B6-3295-128F6809FF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B445EB6A-8C01-6DB7-47CB-806AE7185E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6" name="Slide Number Placeholder 5">
            <a:extLst>
              <a:ext uri="{FF2B5EF4-FFF2-40B4-BE49-F238E27FC236}">
                <a16:creationId xmlns:a16="http://schemas.microsoft.com/office/drawing/2014/main" id="{B1AED272-B8CD-2A9B-0B07-241985A4A026}"/>
              </a:ext>
            </a:extLst>
          </p:cNvPr>
          <p:cNvSpPr>
            <a:spLocks noGrp="1"/>
          </p:cNvSpPr>
          <p:nvPr>
            <p:ph type="sldNum" sz="quarter" idx="4"/>
          </p:nvPr>
        </p:nvSpPr>
        <p:spPr>
          <a:xfrm>
            <a:off x="10755086" y="6356350"/>
            <a:ext cx="598714"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9724B45E-4643-4506-A787-832A5D92DBB5}" type="slidenum">
              <a:rPr lang="en-US" smtClean="0"/>
              <a:pPr/>
              <a:t>‹#›</a:t>
            </a:fld>
            <a:endParaRPr lang="en-US"/>
          </a:p>
        </p:txBody>
      </p:sp>
    </p:spTree>
    <p:extLst>
      <p:ext uri="{BB962C8B-B14F-4D97-AF65-F5344CB8AC3E}">
        <p14:creationId xmlns:p14="http://schemas.microsoft.com/office/powerpoint/2010/main" val="18911907"/>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2/25/2026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59689789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b="-5633"/>
          <a:stretch/>
        </p:blipFill>
        <p:spPr>
          <a:xfrm>
            <a:off x="0" y="0"/>
            <a:ext cx="12192000" cy="6858000"/>
          </a:xfrm>
          <a:prstGeom prst="rect">
            <a:avLst/>
          </a:prstGeom>
        </p:spPr>
      </p:pic>
      <p:sp>
        <p:nvSpPr>
          <p:cNvPr id="5" name="Trapezoid 6">
            <a:extLst>
              <a:ext uri="{FF2B5EF4-FFF2-40B4-BE49-F238E27FC236}">
                <a16:creationId xmlns:a16="http://schemas.microsoft.com/office/drawing/2014/main" id="{715C657B-9798-AA6D-DC0C-AFDB223B15E3}"/>
              </a:ext>
            </a:extLst>
          </p:cNvPr>
          <p:cNvSpPr/>
          <p:nvPr userDrawn="1"/>
        </p:nvSpPr>
        <p:spPr>
          <a:xfrm rot="16200000">
            <a:off x="2502702" y="-1040498"/>
            <a:ext cx="4974266" cy="9979670"/>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894005 w 2603486"/>
              <a:gd name="connsiteY3" fmla="*/ 5322622 h 6987210"/>
              <a:gd name="connsiteX4" fmla="*/ 50565 w 2603486"/>
              <a:gd name="connsiteY4" fmla="*/ 6987210 h 6987210"/>
              <a:gd name="connsiteX0" fmla="*/ 50565 w 2840104"/>
              <a:gd name="connsiteY0" fmla="*/ 6996311 h 6996311"/>
              <a:gd name="connsiteX1" fmla="*/ 0 w 2840104"/>
              <a:gd name="connsiteY1" fmla="*/ 9101 h 6996311"/>
              <a:gd name="connsiteX2" fmla="*/ 2840104 w 2840104"/>
              <a:gd name="connsiteY2" fmla="*/ 0 h 6996311"/>
              <a:gd name="connsiteX3" fmla="*/ 894005 w 2840104"/>
              <a:gd name="connsiteY3" fmla="*/ 5331723 h 6996311"/>
              <a:gd name="connsiteX4" fmla="*/ 50565 w 2840104"/>
              <a:gd name="connsiteY4" fmla="*/ 6996311 h 6996311"/>
              <a:gd name="connsiteX0" fmla="*/ 32364 w 2840104"/>
              <a:gd name="connsiteY0" fmla="*/ 4903151 h 5331723"/>
              <a:gd name="connsiteX1" fmla="*/ 0 w 2840104"/>
              <a:gd name="connsiteY1" fmla="*/ 9101 h 5331723"/>
              <a:gd name="connsiteX2" fmla="*/ 2840104 w 2840104"/>
              <a:gd name="connsiteY2" fmla="*/ 0 h 5331723"/>
              <a:gd name="connsiteX3" fmla="*/ 894005 w 2840104"/>
              <a:gd name="connsiteY3" fmla="*/ 5331723 h 5331723"/>
              <a:gd name="connsiteX4" fmla="*/ 32364 w 2840104"/>
              <a:gd name="connsiteY4" fmla="*/ 4903151 h 5331723"/>
              <a:gd name="connsiteX0" fmla="*/ 14163 w 2821903"/>
              <a:gd name="connsiteY0" fmla="*/ 4903152 h 5331724"/>
              <a:gd name="connsiteX1" fmla="*/ 0 w 2821903"/>
              <a:gd name="connsiteY1" fmla="*/ 0 h 5331724"/>
              <a:gd name="connsiteX2" fmla="*/ 2821903 w 2821903"/>
              <a:gd name="connsiteY2" fmla="*/ 1 h 5331724"/>
              <a:gd name="connsiteX3" fmla="*/ 875804 w 2821903"/>
              <a:gd name="connsiteY3" fmla="*/ 5331724 h 5331724"/>
              <a:gd name="connsiteX4" fmla="*/ 14163 w 2821903"/>
              <a:gd name="connsiteY4" fmla="*/ 4903152 h 5331724"/>
              <a:gd name="connsiteX0" fmla="*/ 14163 w 2821903"/>
              <a:gd name="connsiteY0" fmla="*/ 4903152 h 5704854"/>
              <a:gd name="connsiteX1" fmla="*/ 0 w 2821903"/>
              <a:gd name="connsiteY1" fmla="*/ 0 h 5704854"/>
              <a:gd name="connsiteX2" fmla="*/ 2821903 w 2821903"/>
              <a:gd name="connsiteY2" fmla="*/ 1 h 5704854"/>
              <a:gd name="connsiteX3" fmla="*/ 748395 w 2821903"/>
              <a:gd name="connsiteY3" fmla="*/ 5704854 h 5704854"/>
              <a:gd name="connsiteX4" fmla="*/ 14163 w 2821903"/>
              <a:gd name="connsiteY4" fmla="*/ 4903152 h 570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1903" h="5704854">
                <a:moveTo>
                  <a:pt x="14163" y="4903152"/>
                </a:moveTo>
                <a:lnTo>
                  <a:pt x="0" y="0"/>
                </a:lnTo>
                <a:lnTo>
                  <a:pt x="2821903" y="1"/>
                </a:lnTo>
                <a:lnTo>
                  <a:pt x="748395" y="5704854"/>
                </a:lnTo>
                <a:lnTo>
                  <a:pt x="14163" y="4903152"/>
                </a:lnTo>
                <a:close/>
              </a:path>
            </a:pathLst>
          </a:custGeom>
          <a:solidFill>
            <a:srgbClr val="1D0092">
              <a:alpha val="6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B4794184-1130-B7F4-CD93-1A354961B9B2}"/>
              </a:ext>
            </a:extLst>
          </p:cNvPr>
          <p:cNvSpPr/>
          <p:nvPr userDrawn="1"/>
        </p:nvSpPr>
        <p:spPr>
          <a:xfrm rot="16200000">
            <a:off x="3803689" y="-1415148"/>
            <a:ext cx="4589255" cy="12196635"/>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86967 w 3396697"/>
              <a:gd name="connsiteY0" fmla="*/ 7005411 h 7015350"/>
              <a:gd name="connsiteX1" fmla="*/ 0 w 3396697"/>
              <a:gd name="connsiteY1" fmla="*/ 18202 h 7015350"/>
              <a:gd name="connsiteX2" fmla="*/ 2303163 w 3396697"/>
              <a:gd name="connsiteY2" fmla="*/ 0 h 7015350"/>
              <a:gd name="connsiteX3" fmla="*/ 3396697 w 3396697"/>
              <a:gd name="connsiteY3" fmla="*/ 7015350 h 7015350"/>
              <a:gd name="connsiteX4" fmla="*/ 86967 w 3396697"/>
              <a:gd name="connsiteY4" fmla="*/ 7005411 h 7015350"/>
              <a:gd name="connsiteX0" fmla="*/ 86967 w 2303163"/>
              <a:gd name="connsiteY0" fmla="*/ 7005411 h 7005411"/>
              <a:gd name="connsiteX1" fmla="*/ 0 w 2303163"/>
              <a:gd name="connsiteY1" fmla="*/ 18202 h 7005411"/>
              <a:gd name="connsiteX2" fmla="*/ 2303163 w 2303163"/>
              <a:gd name="connsiteY2" fmla="*/ 0 h 7005411"/>
              <a:gd name="connsiteX3" fmla="*/ 1239832 w 2303163"/>
              <a:gd name="connsiteY3" fmla="*/ 6997150 h 7005411"/>
              <a:gd name="connsiteX4" fmla="*/ 86967 w 2303163"/>
              <a:gd name="connsiteY4" fmla="*/ 7005411 h 7005411"/>
              <a:gd name="connsiteX0" fmla="*/ 50565 w 2303163"/>
              <a:gd name="connsiteY0" fmla="*/ 7005412 h 7005412"/>
              <a:gd name="connsiteX1" fmla="*/ 0 w 2303163"/>
              <a:gd name="connsiteY1" fmla="*/ 18202 h 7005412"/>
              <a:gd name="connsiteX2" fmla="*/ 2303163 w 2303163"/>
              <a:gd name="connsiteY2" fmla="*/ 0 h 7005412"/>
              <a:gd name="connsiteX3" fmla="*/ 1239832 w 2303163"/>
              <a:gd name="connsiteY3" fmla="*/ 6997150 h 7005412"/>
              <a:gd name="connsiteX4" fmla="*/ 50565 w 2303163"/>
              <a:gd name="connsiteY4" fmla="*/ 7005412 h 7005412"/>
              <a:gd name="connsiteX0" fmla="*/ 50565 w 2603486"/>
              <a:gd name="connsiteY0" fmla="*/ 6987210 h 6987210"/>
              <a:gd name="connsiteX1" fmla="*/ 0 w 2603486"/>
              <a:gd name="connsiteY1" fmla="*/ 0 h 6987210"/>
              <a:gd name="connsiteX2" fmla="*/ 2603486 w 2603486"/>
              <a:gd name="connsiteY2" fmla="*/ 0 h 6987210"/>
              <a:gd name="connsiteX3" fmla="*/ 1239832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912207 w 2603486"/>
              <a:gd name="connsiteY3" fmla="*/ 6978948 h 6987210"/>
              <a:gd name="connsiteX4" fmla="*/ 50565 w 2603486"/>
              <a:gd name="connsiteY4" fmla="*/ 6987210 h 6987210"/>
              <a:gd name="connsiteX0" fmla="*/ 50565 w 2603486"/>
              <a:gd name="connsiteY0" fmla="*/ 6987210 h 6987210"/>
              <a:gd name="connsiteX1" fmla="*/ 0 w 2603486"/>
              <a:gd name="connsiteY1" fmla="*/ 0 h 6987210"/>
              <a:gd name="connsiteX2" fmla="*/ 2603486 w 2603486"/>
              <a:gd name="connsiteY2" fmla="*/ 0 h 6987210"/>
              <a:gd name="connsiteX3" fmla="*/ 766596 w 2603486"/>
              <a:gd name="connsiteY3" fmla="*/ 6978948 h 6987210"/>
              <a:gd name="connsiteX4" fmla="*/ 50565 w 2603486"/>
              <a:gd name="connsiteY4" fmla="*/ 6987210 h 6987210"/>
              <a:gd name="connsiteX0" fmla="*/ 50565 w 2603486"/>
              <a:gd name="connsiteY0" fmla="*/ 6987210 h 6989866"/>
              <a:gd name="connsiteX1" fmla="*/ 0 w 2603486"/>
              <a:gd name="connsiteY1" fmla="*/ 0 h 6989866"/>
              <a:gd name="connsiteX2" fmla="*/ 2603486 w 2603486"/>
              <a:gd name="connsiteY2" fmla="*/ 0 h 6989866"/>
              <a:gd name="connsiteX3" fmla="*/ 759391 w 2603486"/>
              <a:gd name="connsiteY3" fmla="*/ 6989866 h 6989866"/>
              <a:gd name="connsiteX4" fmla="*/ 50565 w 2603486"/>
              <a:gd name="connsiteY4" fmla="*/ 6987210 h 6989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486" h="6989866">
                <a:moveTo>
                  <a:pt x="50565" y="6987210"/>
                </a:moveTo>
                <a:lnTo>
                  <a:pt x="0" y="0"/>
                </a:lnTo>
                <a:lnTo>
                  <a:pt x="2603486" y="0"/>
                </a:lnTo>
                <a:lnTo>
                  <a:pt x="759391" y="6989866"/>
                </a:lnTo>
                <a:lnTo>
                  <a:pt x="50565" y="698721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57834" y="1048"/>
            <a:ext cx="565288" cy="565288"/>
          </a:xfrm>
          <a:prstGeom prst="rect">
            <a:avLst/>
          </a:prstGeom>
        </p:spPr>
      </p:pic>
      <p:sp>
        <p:nvSpPr>
          <p:cNvPr id="4" name="TextBox 3">
            <a:extLst>
              <a:ext uri="{FF2B5EF4-FFF2-40B4-BE49-F238E27FC236}">
                <a16:creationId xmlns:a16="http://schemas.microsoft.com/office/drawing/2014/main" id="{91DA54BA-A947-1413-2325-52B282815A06}"/>
              </a:ext>
            </a:extLst>
          </p:cNvPr>
          <p:cNvSpPr txBox="1"/>
          <p:nvPr userDrawn="1"/>
        </p:nvSpPr>
        <p:spPr>
          <a:xfrm>
            <a:off x="776310" y="4173927"/>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Tree>
    <p:extLst>
      <p:ext uri="{BB962C8B-B14F-4D97-AF65-F5344CB8AC3E}">
        <p14:creationId xmlns:p14="http://schemas.microsoft.com/office/powerpoint/2010/main" val="3706723004"/>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707" r:id="rId4"/>
    <p:sldLayoutId id="2147483708"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028955" y="-5513"/>
            <a:ext cx="565288" cy="565288"/>
          </a:xfrm>
          <a:prstGeom prst="rect">
            <a:avLst/>
          </a:prstGeom>
        </p:spPr>
      </p:pic>
    </p:spTree>
    <p:extLst>
      <p:ext uri="{BB962C8B-B14F-4D97-AF65-F5344CB8AC3E}">
        <p14:creationId xmlns:p14="http://schemas.microsoft.com/office/powerpoint/2010/main" val="151306121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30" r:id="rId3"/>
    <p:sldLayoutId id="2147483759" r:id="rId4"/>
    <p:sldLayoutId id="2147483760"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7" y="2951747"/>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5397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766" r:id="rId3"/>
    <p:sldLayoutId id="2147483767" r:id="rId4"/>
    <p:sldLayoutId id="2147483773" r:id="rId5"/>
    <p:sldLayoutId id="2147483820"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EF9F1F60-35AA-9F91-1C94-C09C8690FF7A}"/>
              </a:ext>
            </a:extLst>
          </p:cNvPr>
          <p:cNvSpPr>
            <a:spLocks noGrp="1"/>
          </p:cNvSpPr>
          <p:nvPr>
            <p:ph type="title"/>
          </p:nvPr>
        </p:nvSpPr>
        <p:spPr>
          <a:xfrm>
            <a:off x="732692" y="101356"/>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7967771"/>
      </p:ext>
    </p:extLst>
  </p:cSld>
  <p:clrMap bg1="lt1" tx1="dk1" bg2="lt2" tx2="dk2" accent1="accent1" accent2="accent2" accent3="accent3" accent4="accent4" accent5="accent5" accent6="accent6" hlink="hlink" folHlink="folHlink"/>
  <p:sldLayoutIdLst>
    <p:sldLayoutId id="214748368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descr="A black and white logo&#10;&#10;Description automatically generated">
            <a:extLst>
              <a:ext uri="{FF2B5EF4-FFF2-40B4-BE49-F238E27FC236}">
                <a16:creationId xmlns:a16="http://schemas.microsoft.com/office/drawing/2014/main" id="{1EA359B5-21D6-9677-812F-2534C08D820A}"/>
              </a:ext>
            </a:extLst>
          </p:cNvPr>
          <p:cNvPicPr>
            <a:picLocks noChangeAspect="1"/>
          </p:cNvPicPr>
          <p:nvPr userDrawn="1"/>
        </p:nvPicPr>
        <p:blipFill>
          <a:blip r:embed="rId13"/>
          <a:stretch>
            <a:fillRect/>
          </a:stretch>
        </p:blipFill>
        <p:spPr>
          <a:xfrm>
            <a:off x="11033188" y="-6670"/>
            <a:ext cx="565288" cy="565288"/>
          </a:xfrm>
          <a:prstGeom prst="rect">
            <a:avLst/>
          </a:prstGeom>
        </p:spPr>
      </p:pic>
      <p:sp>
        <p:nvSpPr>
          <p:cNvPr id="4" name="Trapezoid 6">
            <a:extLst>
              <a:ext uri="{FF2B5EF4-FFF2-40B4-BE49-F238E27FC236}">
                <a16:creationId xmlns:a16="http://schemas.microsoft.com/office/drawing/2014/main" id="{A46FE110-BE47-0786-5EF0-D0F1B9651C3A}"/>
              </a:ext>
            </a:extLst>
          </p:cNvPr>
          <p:cNvSpPr/>
          <p:nvPr userDrawn="1"/>
        </p:nvSpPr>
        <p:spPr>
          <a:xfrm rot="10800000">
            <a:off x="10038670" y="-5511"/>
            <a:ext cx="2188890" cy="6870184"/>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0 w 3309730"/>
              <a:gd name="connsiteY0" fmla="*/ 7019293 h 7029232"/>
              <a:gd name="connsiteX1" fmla="*/ 538675 w 3309730"/>
              <a:gd name="connsiteY1" fmla="*/ 0 h 7029232"/>
              <a:gd name="connsiteX2" fmla="*/ 1269724 w 3309730"/>
              <a:gd name="connsiteY2" fmla="*/ 32084 h 7029232"/>
              <a:gd name="connsiteX3" fmla="*/ 3309730 w 3309730"/>
              <a:gd name="connsiteY3" fmla="*/ 7029232 h 7029232"/>
              <a:gd name="connsiteX4" fmla="*/ 0 w 3309730"/>
              <a:gd name="connsiteY4" fmla="*/ 7019293 h 7029232"/>
              <a:gd name="connsiteX0" fmla="*/ 568230 w 2771055"/>
              <a:gd name="connsiteY0" fmla="*/ 7003250 h 7029232"/>
              <a:gd name="connsiteX1" fmla="*/ 0 w 2771055"/>
              <a:gd name="connsiteY1" fmla="*/ 0 h 7029232"/>
              <a:gd name="connsiteX2" fmla="*/ 731049 w 2771055"/>
              <a:gd name="connsiteY2" fmla="*/ 32084 h 7029232"/>
              <a:gd name="connsiteX3" fmla="*/ 2771055 w 2771055"/>
              <a:gd name="connsiteY3" fmla="*/ 7029232 h 7029232"/>
              <a:gd name="connsiteX4" fmla="*/ 568230 w 2771055"/>
              <a:gd name="connsiteY4" fmla="*/ 7003250 h 7029232"/>
              <a:gd name="connsiteX0" fmla="*/ 135093 w 2771055"/>
              <a:gd name="connsiteY0" fmla="*/ 6955123 h 7029232"/>
              <a:gd name="connsiteX1" fmla="*/ 0 w 2771055"/>
              <a:gd name="connsiteY1" fmla="*/ 0 h 7029232"/>
              <a:gd name="connsiteX2" fmla="*/ 731049 w 2771055"/>
              <a:gd name="connsiteY2" fmla="*/ 32084 h 7029232"/>
              <a:gd name="connsiteX3" fmla="*/ 2771055 w 2771055"/>
              <a:gd name="connsiteY3" fmla="*/ 7029232 h 7029232"/>
              <a:gd name="connsiteX4" fmla="*/ 135093 w 2771055"/>
              <a:gd name="connsiteY4" fmla="*/ 6955123 h 7029232"/>
              <a:gd name="connsiteX0" fmla="*/ 38841 w 2674803"/>
              <a:gd name="connsiteY0" fmla="*/ 6939081 h 7013190"/>
              <a:gd name="connsiteX1" fmla="*/ 0 w 2674803"/>
              <a:gd name="connsiteY1" fmla="*/ 0 h 7013190"/>
              <a:gd name="connsiteX2" fmla="*/ 634797 w 2674803"/>
              <a:gd name="connsiteY2" fmla="*/ 16042 h 7013190"/>
              <a:gd name="connsiteX3" fmla="*/ 2674803 w 2674803"/>
              <a:gd name="connsiteY3" fmla="*/ 7013190 h 7013190"/>
              <a:gd name="connsiteX4" fmla="*/ 38841 w 2674803"/>
              <a:gd name="connsiteY4" fmla="*/ 6939081 h 7013190"/>
              <a:gd name="connsiteX0" fmla="*/ 22799 w 2674803"/>
              <a:gd name="connsiteY0" fmla="*/ 7003250 h 7013190"/>
              <a:gd name="connsiteX1" fmla="*/ 0 w 2674803"/>
              <a:gd name="connsiteY1" fmla="*/ 0 h 7013190"/>
              <a:gd name="connsiteX2" fmla="*/ 634797 w 2674803"/>
              <a:gd name="connsiteY2" fmla="*/ 16042 h 7013190"/>
              <a:gd name="connsiteX3" fmla="*/ 2674803 w 2674803"/>
              <a:gd name="connsiteY3" fmla="*/ 7013190 h 7013190"/>
              <a:gd name="connsiteX4" fmla="*/ 22799 w 2674803"/>
              <a:gd name="connsiteY4" fmla="*/ 7003250 h 7013190"/>
              <a:gd name="connsiteX0" fmla="*/ 22799 w 2209582"/>
              <a:gd name="connsiteY0" fmla="*/ 7003250 h 7013190"/>
              <a:gd name="connsiteX1" fmla="*/ 0 w 2209582"/>
              <a:gd name="connsiteY1" fmla="*/ 0 h 7013190"/>
              <a:gd name="connsiteX2" fmla="*/ 634797 w 2209582"/>
              <a:gd name="connsiteY2" fmla="*/ 16042 h 7013190"/>
              <a:gd name="connsiteX3" fmla="*/ 2209582 w 2209582"/>
              <a:gd name="connsiteY3" fmla="*/ 7013190 h 7013190"/>
              <a:gd name="connsiteX4" fmla="*/ 22799 w 2209582"/>
              <a:gd name="connsiteY4" fmla="*/ 7003250 h 7013190"/>
              <a:gd name="connsiteX0" fmla="*/ 17635 w 2209582"/>
              <a:gd name="connsiteY0" fmla="*/ 7018820 h 7018820"/>
              <a:gd name="connsiteX1" fmla="*/ 0 w 2209582"/>
              <a:gd name="connsiteY1" fmla="*/ 0 h 7018820"/>
              <a:gd name="connsiteX2" fmla="*/ 634797 w 2209582"/>
              <a:gd name="connsiteY2" fmla="*/ 16042 h 7018820"/>
              <a:gd name="connsiteX3" fmla="*/ 2209582 w 2209582"/>
              <a:gd name="connsiteY3" fmla="*/ 7013190 h 7018820"/>
              <a:gd name="connsiteX4" fmla="*/ 17635 w 2209582"/>
              <a:gd name="connsiteY4" fmla="*/ 7018820 h 7018820"/>
              <a:gd name="connsiteX0" fmla="*/ 17635 w 2225074"/>
              <a:gd name="connsiteY0" fmla="*/ 7018820 h 7033949"/>
              <a:gd name="connsiteX1" fmla="*/ 0 w 2225074"/>
              <a:gd name="connsiteY1" fmla="*/ 0 h 7033949"/>
              <a:gd name="connsiteX2" fmla="*/ 634797 w 2225074"/>
              <a:gd name="connsiteY2" fmla="*/ 16042 h 7033949"/>
              <a:gd name="connsiteX3" fmla="*/ 2225074 w 2225074"/>
              <a:gd name="connsiteY3" fmla="*/ 7033949 h 7033949"/>
              <a:gd name="connsiteX4" fmla="*/ 17635 w 2225074"/>
              <a:gd name="connsiteY4" fmla="*/ 7018820 h 7033949"/>
              <a:gd name="connsiteX0" fmla="*/ 17635 w 2225074"/>
              <a:gd name="connsiteY0" fmla="*/ 7018820 h 7018820"/>
              <a:gd name="connsiteX1" fmla="*/ 0 w 2225074"/>
              <a:gd name="connsiteY1" fmla="*/ 0 h 7018820"/>
              <a:gd name="connsiteX2" fmla="*/ 634797 w 2225074"/>
              <a:gd name="connsiteY2" fmla="*/ 16042 h 7018820"/>
              <a:gd name="connsiteX3" fmla="*/ 2225074 w 2225074"/>
              <a:gd name="connsiteY3" fmla="*/ 7013189 h 7018820"/>
              <a:gd name="connsiteX4" fmla="*/ 17635 w 2225074"/>
              <a:gd name="connsiteY4" fmla="*/ 7018820 h 701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74" h="7018820">
                <a:moveTo>
                  <a:pt x="17635" y="7018820"/>
                </a:moveTo>
                <a:cubicBezTo>
                  <a:pt x="10035" y="4684403"/>
                  <a:pt x="7600" y="2334417"/>
                  <a:pt x="0" y="0"/>
                </a:cubicBezTo>
                <a:lnTo>
                  <a:pt x="634797" y="16042"/>
                </a:lnTo>
                <a:lnTo>
                  <a:pt x="2225074" y="7013189"/>
                </a:lnTo>
                <a:lnTo>
                  <a:pt x="17635" y="7018820"/>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1">
            <a:extLst>
              <a:ext uri="{FF2B5EF4-FFF2-40B4-BE49-F238E27FC236}">
                <a16:creationId xmlns:a16="http://schemas.microsoft.com/office/drawing/2014/main" id="{7EC05602-1A21-4305-F126-88543ED91292}"/>
              </a:ext>
            </a:extLst>
          </p:cNvPr>
          <p:cNvSpPr/>
          <p:nvPr userDrawn="1"/>
        </p:nvSpPr>
        <p:spPr>
          <a:xfrm rot="10800000" flipV="1">
            <a:off x="10236096" y="2946700"/>
            <a:ext cx="1991464" cy="3917973"/>
          </a:xfrm>
          <a:custGeom>
            <a:avLst/>
            <a:gdLst>
              <a:gd name="connsiteX0" fmla="*/ 0 w 1996544"/>
              <a:gd name="connsiteY0" fmla="*/ 3954379 h 3954379"/>
              <a:gd name="connsiteX1" fmla="*/ 0 w 1996544"/>
              <a:gd name="connsiteY1" fmla="*/ 0 h 3954379"/>
              <a:gd name="connsiteX2" fmla="*/ 1996544 w 1996544"/>
              <a:gd name="connsiteY2" fmla="*/ 3954379 h 3954379"/>
              <a:gd name="connsiteX3" fmla="*/ 0 w 1996544"/>
              <a:gd name="connsiteY3" fmla="*/ 3954379 h 3954379"/>
              <a:gd name="connsiteX0" fmla="*/ 0 w 1986384"/>
              <a:gd name="connsiteY0" fmla="*/ 3954379 h 3959459"/>
              <a:gd name="connsiteX1" fmla="*/ 0 w 1986384"/>
              <a:gd name="connsiteY1" fmla="*/ 0 h 3959459"/>
              <a:gd name="connsiteX2" fmla="*/ 1986384 w 1986384"/>
              <a:gd name="connsiteY2" fmla="*/ 3959459 h 3959459"/>
              <a:gd name="connsiteX3" fmla="*/ 0 w 1986384"/>
              <a:gd name="connsiteY3" fmla="*/ 3954379 h 3959459"/>
              <a:gd name="connsiteX0" fmla="*/ 0 w 1991464"/>
              <a:gd name="connsiteY0" fmla="*/ 3964539 h 3964539"/>
              <a:gd name="connsiteX1" fmla="*/ 5080 w 1991464"/>
              <a:gd name="connsiteY1" fmla="*/ 0 h 3964539"/>
              <a:gd name="connsiteX2" fmla="*/ 1991464 w 1991464"/>
              <a:gd name="connsiteY2" fmla="*/ 3959459 h 3964539"/>
              <a:gd name="connsiteX3" fmla="*/ 0 w 1991464"/>
              <a:gd name="connsiteY3" fmla="*/ 3964539 h 3964539"/>
              <a:gd name="connsiteX0" fmla="*/ 0 w 1991464"/>
              <a:gd name="connsiteY0" fmla="*/ 3917973 h 3917973"/>
              <a:gd name="connsiteX1" fmla="*/ 13547 w 1991464"/>
              <a:gd name="connsiteY1" fmla="*/ 0 h 3917973"/>
              <a:gd name="connsiteX2" fmla="*/ 1991464 w 1991464"/>
              <a:gd name="connsiteY2" fmla="*/ 3912893 h 3917973"/>
              <a:gd name="connsiteX3" fmla="*/ 0 w 1991464"/>
              <a:gd name="connsiteY3" fmla="*/ 3917973 h 3917973"/>
            </a:gdLst>
            <a:ahLst/>
            <a:cxnLst>
              <a:cxn ang="0">
                <a:pos x="connsiteX0" y="connsiteY0"/>
              </a:cxn>
              <a:cxn ang="0">
                <a:pos x="connsiteX1" y="connsiteY1"/>
              </a:cxn>
              <a:cxn ang="0">
                <a:pos x="connsiteX2" y="connsiteY2"/>
              </a:cxn>
              <a:cxn ang="0">
                <a:pos x="connsiteX3" y="connsiteY3"/>
              </a:cxn>
            </a:cxnLst>
            <a:rect l="l" t="t" r="r" b="b"/>
            <a:pathLst>
              <a:path w="1991464" h="3917973">
                <a:moveTo>
                  <a:pt x="0" y="3917973"/>
                </a:moveTo>
                <a:cubicBezTo>
                  <a:pt x="1693" y="2596460"/>
                  <a:pt x="11854" y="1321513"/>
                  <a:pt x="13547" y="0"/>
                </a:cubicBezTo>
                <a:lnTo>
                  <a:pt x="1991464" y="3912893"/>
                </a:lnTo>
                <a:lnTo>
                  <a:pt x="0" y="3917973"/>
                </a:lnTo>
                <a:close/>
              </a:path>
            </a:pathLst>
          </a:custGeom>
          <a:solidFill>
            <a:srgbClr val="2821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9E05B0C-07B1-6E94-CB04-5B692DF95A11}"/>
              </a:ext>
            </a:extLst>
          </p:cNvPr>
          <p:cNvPicPr>
            <a:picLocks noChangeAspect="1"/>
          </p:cNvPicPr>
          <p:nvPr userDrawn="1"/>
        </p:nvPicPr>
        <p:blipFill>
          <a:blip r:embed="rId13"/>
          <a:stretch>
            <a:fillRect/>
          </a:stretch>
        </p:blipFill>
        <p:spPr>
          <a:xfrm>
            <a:off x="11028955" y="-5513"/>
            <a:ext cx="565288" cy="565288"/>
          </a:xfrm>
          <a:prstGeom prst="rect">
            <a:avLst/>
          </a:prstGeom>
        </p:spPr>
      </p:pic>
    </p:spTree>
    <p:extLst>
      <p:ext uri="{BB962C8B-B14F-4D97-AF65-F5344CB8AC3E}">
        <p14:creationId xmlns:p14="http://schemas.microsoft.com/office/powerpoint/2010/main" val="329809176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3" r:id="rId3"/>
    <p:sldLayoutId id="2147483744" r:id="rId4"/>
    <p:sldLayoutId id="2147483745" r:id="rId5"/>
    <p:sldLayoutId id="2147483752" r:id="rId6"/>
    <p:sldLayoutId id="2147483753" r:id="rId7"/>
    <p:sldLayoutId id="2147483755" r:id="rId8"/>
    <p:sldLayoutId id="2147483756" r:id="rId9"/>
    <p:sldLayoutId id="2147483757" r:id="rId10"/>
    <p:sldLayoutId id="214748375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3CE2AE-2348-C131-AB30-E71D744950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C403C9-B2F6-F2EB-EE87-667BCD79CF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EB8346-2B91-209B-E58B-C2277A0A72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04064F-31C4-44E3-86B5-07C2DB86DD41}" type="datetimeFigureOut">
              <a:rPr lang="en-US" smtClean="0"/>
              <a:t>2/25/2026</a:t>
            </a:fld>
            <a:endParaRPr lang="en-US"/>
          </a:p>
        </p:txBody>
      </p:sp>
      <p:sp>
        <p:nvSpPr>
          <p:cNvPr id="5" name="Footer Placeholder 4">
            <a:extLst>
              <a:ext uri="{FF2B5EF4-FFF2-40B4-BE49-F238E27FC236}">
                <a16:creationId xmlns:a16="http://schemas.microsoft.com/office/drawing/2014/main" id="{881F775E-1FEA-DC4A-696A-A070B43852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9EE607A-BC7E-FCA7-759C-704422417D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10F667-8286-4FD0-8D2D-0D07FFA8DA6B}" type="slidenum">
              <a:rPr lang="en-US" smtClean="0"/>
              <a:t>‹#›</a:t>
            </a:fld>
            <a:endParaRPr lang="en-US"/>
          </a:p>
        </p:txBody>
      </p:sp>
    </p:spTree>
    <p:extLst>
      <p:ext uri="{BB962C8B-B14F-4D97-AF65-F5344CB8AC3E}">
        <p14:creationId xmlns:p14="http://schemas.microsoft.com/office/powerpoint/2010/main" val="142342978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862BA0B-C1D0-6CD3-1BE4-C07E338CF12C}"/>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1166781" y="-30001"/>
            <a:ext cx="11025219" cy="6893341"/>
          </a:xfrm>
          <a:prstGeom prst="rect">
            <a:avLst/>
          </a:prstGeom>
        </p:spPr>
      </p:pic>
      <p:sp>
        <p:nvSpPr>
          <p:cNvPr id="8" name="TextBox 7">
            <a:extLst>
              <a:ext uri="{FF2B5EF4-FFF2-40B4-BE49-F238E27FC236}">
                <a16:creationId xmlns:a16="http://schemas.microsoft.com/office/drawing/2014/main" id="{F44720D3-C783-C008-793A-9034467834E6}"/>
              </a:ext>
            </a:extLst>
          </p:cNvPr>
          <p:cNvSpPr txBox="1"/>
          <p:nvPr userDrawn="1"/>
        </p:nvSpPr>
        <p:spPr>
          <a:xfrm>
            <a:off x="2405271" y="606289"/>
            <a:ext cx="4562061" cy="246221"/>
          </a:xfrm>
          <a:prstGeom prst="rect">
            <a:avLst/>
          </a:prstGeom>
          <a:noFill/>
        </p:spPr>
        <p:txBody>
          <a:bodyPr wrap="square" rtlCol="0">
            <a:spAutoFit/>
          </a:bodyPr>
          <a:lstStyle/>
          <a:p>
            <a:r>
              <a:rPr lang="en-US" sz="1000" b="1" spc="300">
                <a:solidFill>
                  <a:schemeClr val="bg1"/>
                </a:solidFill>
              </a:rPr>
              <a:t>DENVER INTERNATIONAL AIRPORT</a:t>
            </a:r>
          </a:p>
        </p:txBody>
      </p:sp>
      <p:sp>
        <p:nvSpPr>
          <p:cNvPr id="2" name="Trapezoid 6">
            <a:extLst>
              <a:ext uri="{FF2B5EF4-FFF2-40B4-BE49-F238E27FC236}">
                <a16:creationId xmlns:a16="http://schemas.microsoft.com/office/drawing/2014/main" id="{E2D58CF7-912F-0CEF-6620-4A663E786FC8}"/>
              </a:ext>
            </a:extLst>
          </p:cNvPr>
          <p:cNvSpPr/>
          <p:nvPr userDrawn="1"/>
        </p:nvSpPr>
        <p:spPr>
          <a:xfrm>
            <a:off x="0" y="-30001"/>
            <a:ext cx="3319669" cy="6893341"/>
          </a:xfrm>
          <a:custGeom>
            <a:avLst/>
            <a:gdLst>
              <a:gd name="connsiteX0" fmla="*/ 0 w 3985591"/>
              <a:gd name="connsiteY0" fmla="*/ 6997148 h 6997148"/>
              <a:gd name="connsiteX1" fmla="*/ 996398 w 3985591"/>
              <a:gd name="connsiteY1" fmla="*/ 0 h 6997148"/>
              <a:gd name="connsiteX2" fmla="*/ 2989193 w 3985591"/>
              <a:gd name="connsiteY2" fmla="*/ 0 h 6997148"/>
              <a:gd name="connsiteX3" fmla="*/ 3985591 w 3985591"/>
              <a:gd name="connsiteY3" fmla="*/ 6997148 h 6997148"/>
              <a:gd name="connsiteX4" fmla="*/ 0 w 3985591"/>
              <a:gd name="connsiteY4" fmla="*/ 6997148 h 6997148"/>
              <a:gd name="connsiteX0" fmla="*/ 1021245 w 2989193"/>
              <a:gd name="connsiteY0" fmla="*/ 7007087 h 7007087"/>
              <a:gd name="connsiteX1" fmla="*/ 0 w 2989193"/>
              <a:gd name="connsiteY1" fmla="*/ 0 h 7007087"/>
              <a:gd name="connsiteX2" fmla="*/ 1992795 w 2989193"/>
              <a:gd name="connsiteY2" fmla="*/ 0 h 7007087"/>
              <a:gd name="connsiteX3" fmla="*/ 2989193 w 2989193"/>
              <a:gd name="connsiteY3" fmla="*/ 6997148 h 7007087"/>
              <a:gd name="connsiteX4" fmla="*/ 1021245 w 2989193"/>
              <a:gd name="connsiteY4" fmla="*/ 7007087 h 7007087"/>
              <a:gd name="connsiteX0" fmla="*/ 86967 w 2989193"/>
              <a:gd name="connsiteY0" fmla="*/ 6987209 h 6997148"/>
              <a:gd name="connsiteX1" fmla="*/ 0 w 2989193"/>
              <a:gd name="connsiteY1" fmla="*/ 0 h 6997148"/>
              <a:gd name="connsiteX2" fmla="*/ 1992795 w 2989193"/>
              <a:gd name="connsiteY2" fmla="*/ 0 h 6997148"/>
              <a:gd name="connsiteX3" fmla="*/ 2989193 w 2989193"/>
              <a:gd name="connsiteY3" fmla="*/ 6997148 h 6997148"/>
              <a:gd name="connsiteX4" fmla="*/ 86967 w 2989193"/>
              <a:gd name="connsiteY4" fmla="*/ 6987209 h 6997148"/>
              <a:gd name="connsiteX0" fmla="*/ 86967 w 2989193"/>
              <a:gd name="connsiteY0" fmla="*/ 6987209 h 6997148"/>
              <a:gd name="connsiteX1" fmla="*/ 0 w 2989193"/>
              <a:gd name="connsiteY1" fmla="*/ 0 h 6997148"/>
              <a:gd name="connsiteX2" fmla="*/ 1287117 w 2989193"/>
              <a:gd name="connsiteY2" fmla="*/ 0 h 6997148"/>
              <a:gd name="connsiteX3" fmla="*/ 2989193 w 2989193"/>
              <a:gd name="connsiteY3" fmla="*/ 6997148 h 6997148"/>
              <a:gd name="connsiteX4" fmla="*/ 86967 w 2989193"/>
              <a:gd name="connsiteY4" fmla="*/ 6987209 h 6997148"/>
              <a:gd name="connsiteX0" fmla="*/ 86967 w 3396697"/>
              <a:gd name="connsiteY0" fmla="*/ 6987209 h 6997148"/>
              <a:gd name="connsiteX1" fmla="*/ 0 w 3396697"/>
              <a:gd name="connsiteY1" fmla="*/ 0 h 6997148"/>
              <a:gd name="connsiteX2" fmla="*/ 1287117 w 3396697"/>
              <a:gd name="connsiteY2" fmla="*/ 0 h 6997148"/>
              <a:gd name="connsiteX3" fmla="*/ 3396697 w 3396697"/>
              <a:gd name="connsiteY3" fmla="*/ 6997148 h 6997148"/>
              <a:gd name="connsiteX4" fmla="*/ 86967 w 3396697"/>
              <a:gd name="connsiteY4" fmla="*/ 6987209 h 6997148"/>
              <a:gd name="connsiteX0" fmla="*/ 86967 w 3396697"/>
              <a:gd name="connsiteY0" fmla="*/ 6987209 h 6997148"/>
              <a:gd name="connsiteX1" fmla="*/ 0 w 3396697"/>
              <a:gd name="connsiteY1" fmla="*/ 0 h 6997148"/>
              <a:gd name="connsiteX2" fmla="*/ 1356691 w 3396697"/>
              <a:gd name="connsiteY2" fmla="*/ 0 h 6997148"/>
              <a:gd name="connsiteX3" fmla="*/ 3396697 w 3396697"/>
              <a:gd name="connsiteY3" fmla="*/ 6997148 h 6997148"/>
              <a:gd name="connsiteX4" fmla="*/ 86967 w 3396697"/>
              <a:gd name="connsiteY4" fmla="*/ 6987209 h 6997148"/>
              <a:gd name="connsiteX0" fmla="*/ 7454 w 3396697"/>
              <a:gd name="connsiteY0" fmla="*/ 7017587 h 7017587"/>
              <a:gd name="connsiteX1" fmla="*/ 0 w 3396697"/>
              <a:gd name="connsiteY1" fmla="*/ 0 h 7017587"/>
              <a:gd name="connsiteX2" fmla="*/ 1356691 w 3396697"/>
              <a:gd name="connsiteY2" fmla="*/ 0 h 7017587"/>
              <a:gd name="connsiteX3" fmla="*/ 3396697 w 3396697"/>
              <a:gd name="connsiteY3" fmla="*/ 6997148 h 7017587"/>
              <a:gd name="connsiteX4" fmla="*/ 7454 w 3396697"/>
              <a:gd name="connsiteY4" fmla="*/ 7017587 h 7017587"/>
              <a:gd name="connsiteX0" fmla="*/ 7454 w 3376819"/>
              <a:gd name="connsiteY0" fmla="*/ 7017587 h 7017587"/>
              <a:gd name="connsiteX1" fmla="*/ 0 w 3376819"/>
              <a:gd name="connsiteY1" fmla="*/ 0 h 7017587"/>
              <a:gd name="connsiteX2" fmla="*/ 1356691 w 3376819"/>
              <a:gd name="connsiteY2" fmla="*/ 0 h 7017587"/>
              <a:gd name="connsiteX3" fmla="*/ 3376819 w 3376819"/>
              <a:gd name="connsiteY3" fmla="*/ 6997149 h 7017587"/>
              <a:gd name="connsiteX4" fmla="*/ 7454 w 3376819"/>
              <a:gd name="connsiteY4" fmla="*/ 7017587 h 7017587"/>
              <a:gd name="connsiteX0" fmla="*/ 7454 w 3319669"/>
              <a:gd name="connsiteY0" fmla="*/ 7017587 h 7023027"/>
              <a:gd name="connsiteX1" fmla="*/ 0 w 3319669"/>
              <a:gd name="connsiteY1" fmla="*/ 0 h 7023027"/>
              <a:gd name="connsiteX2" fmla="*/ 1356691 w 3319669"/>
              <a:gd name="connsiteY2" fmla="*/ 0 h 7023027"/>
              <a:gd name="connsiteX3" fmla="*/ 3319669 w 3319669"/>
              <a:gd name="connsiteY3" fmla="*/ 7023027 h 7023027"/>
              <a:gd name="connsiteX4" fmla="*/ 7454 w 3319669"/>
              <a:gd name="connsiteY4" fmla="*/ 7017587 h 7023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9669" h="7023027">
                <a:moveTo>
                  <a:pt x="7454" y="7017587"/>
                </a:moveTo>
                <a:cubicBezTo>
                  <a:pt x="4969" y="4678391"/>
                  <a:pt x="2485" y="2339196"/>
                  <a:pt x="0" y="0"/>
                </a:cubicBezTo>
                <a:lnTo>
                  <a:pt x="1356691" y="0"/>
                </a:lnTo>
                <a:lnTo>
                  <a:pt x="3319669" y="7023027"/>
                </a:lnTo>
                <a:lnTo>
                  <a:pt x="7454" y="7017587"/>
                </a:lnTo>
                <a:close/>
              </a:path>
            </a:pathLst>
          </a:cu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descr="A black and white logo&#10;&#10;Description automatically generated">
            <a:extLst>
              <a:ext uri="{FF2B5EF4-FFF2-40B4-BE49-F238E27FC236}">
                <a16:creationId xmlns:a16="http://schemas.microsoft.com/office/drawing/2014/main" id="{1D497C82-B3DC-31C4-DEE4-65F87F967E50}"/>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70535" y="-30003"/>
            <a:ext cx="565288" cy="565288"/>
          </a:xfrm>
          <a:prstGeom prst="rect">
            <a:avLst/>
          </a:prstGeom>
        </p:spPr>
      </p:pic>
    </p:spTree>
    <p:extLst>
      <p:ext uri="{BB962C8B-B14F-4D97-AF65-F5344CB8AC3E}">
        <p14:creationId xmlns:p14="http://schemas.microsoft.com/office/powerpoint/2010/main" val="414106787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4EC9FE-0CCF-9C42-7879-27974B1DA5D4}"/>
              </a:ext>
            </a:extLst>
          </p:cNvPr>
          <p:cNvCxnSpPr/>
          <p:nvPr userDrawn="1"/>
        </p:nvCxnSpPr>
        <p:spPr>
          <a:xfrm>
            <a:off x="865905" y="1093479"/>
            <a:ext cx="640080" cy="0"/>
          </a:xfrm>
          <a:prstGeom prst="line">
            <a:avLst/>
          </a:prstGeom>
          <a:ln w="76200">
            <a:solidFill>
              <a:srgbClr val="E35B2A"/>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B28EB04-EDC5-1DE2-2F96-E6EE24823DA5}"/>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11026464" y="0"/>
            <a:ext cx="565288" cy="565288"/>
          </a:xfrm>
          <a:prstGeom prst="rect">
            <a:avLst/>
          </a:prstGeom>
        </p:spPr>
      </p:pic>
      <p:sp>
        <p:nvSpPr>
          <p:cNvPr id="4" name="Right Triangle 3">
            <a:extLst>
              <a:ext uri="{FF2B5EF4-FFF2-40B4-BE49-F238E27FC236}">
                <a16:creationId xmlns:a16="http://schemas.microsoft.com/office/drawing/2014/main" id="{2275901F-93B8-C343-88C0-E9739A319D14}"/>
              </a:ext>
            </a:extLst>
          </p:cNvPr>
          <p:cNvSpPr/>
          <p:nvPr userDrawn="1"/>
        </p:nvSpPr>
        <p:spPr>
          <a:xfrm rot="10800000" flipV="1">
            <a:off x="10266948" y="2951748"/>
            <a:ext cx="1925053" cy="3906253"/>
          </a:xfrm>
          <a:prstGeom prst="rtTriangle">
            <a:avLst/>
          </a:prstGeom>
          <a:solidFill>
            <a:srgbClr val="440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75557281"/>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7" r:id="rId4"/>
    <p:sldLayoutId id="2147483818" r:id="rId5"/>
    <p:sldLayoutId id="2147483819" r:id="rId6"/>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hyperlink" Target="mailto:%20DEN-ACDBE@flydenver.com" TargetMode="External"/><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hyperlink" Target="https://www.flydenver.com/business-and-community/acdb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sv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81.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hyperlink" Target="mailto:cord@priretail.com" TargetMode="External"/><Relationship Id="rId17" Type="http://schemas.openxmlformats.org/officeDocument/2006/relationships/image" Target="../media/image58.png"/><Relationship Id="rId2" Type="http://schemas.openxmlformats.org/officeDocument/2006/relationships/notesSlide" Target="../notesSlides/notesSlide14.xml"/><Relationship Id="rId16" Type="http://schemas.openxmlformats.org/officeDocument/2006/relationships/image" Target="../media/image57.png"/><Relationship Id="rId1" Type="http://schemas.openxmlformats.org/officeDocument/2006/relationships/slideLayout" Target="../slideLayouts/slideLayout83.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png"/><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59.png"/><Relationship Id="rId1" Type="http://schemas.openxmlformats.org/officeDocument/2006/relationships/slideLayout" Target="../slideLayouts/slideLayout81.xml"/><Relationship Id="rId6" Type="http://schemas.openxmlformats.org/officeDocument/2006/relationships/image" Target="../media/image61.png"/><Relationship Id="rId5" Type="http://schemas.microsoft.com/office/2007/relationships/hdphoto" Target="../media/hdphoto4.wdp"/><Relationship Id="rId4" Type="http://schemas.openxmlformats.org/officeDocument/2006/relationships/image" Target="../media/image60.png"/><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hyperlink" Target="http://www.flydenver.com/business-and-community/commerce-hub/outreach-and-engagement/#pastevents"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7.xml"/></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3" Type="http://schemas.openxmlformats.org/officeDocument/2006/relationships/hyperlink" Target="mailto:IMessina@hudsongroup.com" TargetMode="External"/><Relationship Id="rId2" Type="http://schemas.openxmlformats.org/officeDocument/2006/relationships/hyperlink" Target="mailto:JSwalleyIII@hudsongroup.com" TargetMode="External"/><Relationship Id="rId1" Type="http://schemas.openxmlformats.org/officeDocument/2006/relationships/slideLayout" Target="../slideLayouts/slideLayout92.xml"/><Relationship Id="rId6" Type="http://schemas.openxmlformats.org/officeDocument/2006/relationships/image" Target="../media/image70.png"/><Relationship Id="rId5" Type="http://schemas.openxmlformats.org/officeDocument/2006/relationships/hyperlink" Target="mailto:Jonathan.coleman@hmshost.com" TargetMode="External"/><Relationship Id="rId4" Type="http://schemas.openxmlformats.org/officeDocument/2006/relationships/hyperlink" Target="mailto:Ltetenbaum@hudsongroup.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64.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6.xml"/><Relationship Id="rId1" Type="http://schemas.openxmlformats.org/officeDocument/2006/relationships/slideLayout" Target="../slideLayouts/slideLayout65.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65.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65.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65.xml"/><Relationship Id="rId6" Type="http://schemas.openxmlformats.org/officeDocument/2006/relationships/image" Target="../media/image80.png"/><Relationship Id="rId11" Type="http://schemas.openxmlformats.org/officeDocument/2006/relationships/image" Target="../media/image72.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6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hyperlink" Target="mailto:mrussell@cintl.com" TargetMode="External"/><Relationship Id="rId2" Type="http://schemas.openxmlformats.org/officeDocument/2006/relationships/notesSlide" Target="../notesSlides/notesSlide21.xml"/><Relationship Id="rId1" Type="http://schemas.openxmlformats.org/officeDocument/2006/relationships/slideLayout" Target="../slideLayouts/slideLayout65.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79.xml"/><Relationship Id="rId4" Type="http://schemas.openxmlformats.org/officeDocument/2006/relationships/image" Target="../media/image93.png"/></Relationships>
</file>

<file path=ppt/slides/_rels/slide3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78.xml"/><Relationship Id="rId4" Type="http://schemas.openxmlformats.org/officeDocument/2006/relationships/image" Target="../media/image98.jpg"/></Relationships>
</file>

<file path=ppt/slides/_rels/slide4.xml.rels><?xml version="1.0" encoding="UTF-8" standalone="yes"?>
<Relationships xmlns="http://schemas.openxmlformats.org/package/2006/relationships"><Relationship Id="rId3" Type="http://schemas.openxmlformats.org/officeDocument/2006/relationships/hyperlink" Target="http://www.flydenver.com/business-and-community/outreach-and-engagement/#pastevents"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1.jpg"/><Relationship Id="rId1" Type="http://schemas.openxmlformats.org/officeDocument/2006/relationships/slideLayout" Target="../slideLayouts/slideLayout7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82CAAC-5511-40A6-FFB6-EBEF3926B130}"/>
              </a:ext>
              <a:ext uri="{C183D7F6-B498-43B3-948B-1728B52AA6E4}">
                <adec:decorative xmlns:adec="http://schemas.microsoft.com/office/drawing/2017/decorative" val="1"/>
              </a:ext>
            </a:extLst>
          </p:cNvPr>
          <p:cNvSpPr>
            <a:spLocks noGrp="1"/>
          </p:cNvSpPr>
          <p:nvPr>
            <p:ph type="title" idx="4294967295"/>
          </p:nvPr>
        </p:nvSpPr>
        <p:spPr>
          <a:xfrm>
            <a:off x="754062" y="4519656"/>
            <a:ext cx="8694403" cy="11887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chemeClr val="bg1"/>
                </a:solidFill>
                <a:effectLst/>
                <a:uLnTx/>
                <a:uFillTx/>
                <a:latin typeface="+mn-lt"/>
                <a:ea typeface="+mn-ea"/>
                <a:cs typeface="+mn-cs"/>
              </a:rPr>
              <a:t>Meet the Primes</a:t>
            </a:r>
          </a:p>
        </p:txBody>
      </p:sp>
      <p:sp>
        <p:nvSpPr>
          <p:cNvPr id="2" name="Text Placeholder 1">
            <a:extLst>
              <a:ext uri="{FF2B5EF4-FFF2-40B4-BE49-F238E27FC236}">
                <a16:creationId xmlns:a16="http://schemas.microsoft.com/office/drawing/2014/main" id="{5CF596FF-602A-92B7-11D4-E6638E367E24}"/>
              </a:ext>
              <a:ext uri="{C183D7F6-B498-43B3-948B-1728B52AA6E4}">
                <adec:decorative xmlns:adec="http://schemas.microsoft.com/office/drawing/2017/decorative" val="1"/>
              </a:ext>
            </a:extLst>
          </p:cNvPr>
          <p:cNvSpPr>
            <a:spLocks noGrp="1"/>
          </p:cNvSpPr>
          <p:nvPr>
            <p:ph type="body" sz="quarter" idx="12"/>
          </p:nvPr>
        </p:nvSpPr>
        <p:spPr>
          <a:xfrm>
            <a:off x="754062" y="6080418"/>
            <a:ext cx="3070686" cy="432677"/>
          </a:xfrm>
        </p:spPr>
        <p:txBody>
          <a:bodyPr lIns="91440" tIns="45720" rIns="91440" bIns="45720" anchor="t"/>
          <a:lstStyle/>
          <a:p>
            <a:r>
              <a:rPr lang="en-US"/>
              <a:t>February 2026</a:t>
            </a:r>
          </a:p>
        </p:txBody>
      </p:sp>
    </p:spTree>
    <p:extLst>
      <p:ext uri="{BB962C8B-B14F-4D97-AF65-F5344CB8AC3E}">
        <p14:creationId xmlns:p14="http://schemas.microsoft.com/office/powerpoint/2010/main" val="170341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0AA74-5A18-F052-CA5B-F5CD1503A527}"/>
            </a:ext>
          </a:extLst>
        </p:cNvPr>
        <p:cNvGrpSpPr/>
        <p:nvPr/>
      </p:nvGrpSpPr>
      <p:grpSpPr>
        <a:xfrm>
          <a:off x="0" y="0"/>
          <a:ext cx="0" cy="0"/>
          <a:chOff x="0" y="0"/>
          <a:chExt cx="0" cy="0"/>
        </a:xfrm>
      </p:grpSpPr>
      <p:sp>
        <p:nvSpPr>
          <p:cNvPr id="9"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AFFAA643-5BCA-D09E-3781-233073906387}"/>
              </a:ext>
              <a:ext uri="{C183D7F6-B498-43B3-948B-1728B52AA6E4}">
                <adec:decorative xmlns:adec="http://schemas.microsoft.com/office/drawing/2017/decorative" val="0"/>
              </a:ext>
            </a:extLst>
          </p:cNvPr>
          <p:cNvSpPr txBox="1">
            <a:spLocks noGrp="1"/>
          </p:cNvSpPr>
          <p:nvPr>
            <p:ph type="title" idx="4294967295"/>
          </p:nvPr>
        </p:nvSpPr>
        <p:spPr>
          <a:xfrm>
            <a:off x="886691" y="513865"/>
            <a:ext cx="7009921"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defRPr/>
            </a:pPr>
            <a:r>
              <a:rPr lang="en-US" sz="2800">
                <a:solidFill>
                  <a:srgbClr val="440099"/>
                </a:solidFill>
                <a:latin typeface="+mn-lt"/>
                <a:ea typeface="Calibri"/>
                <a:cs typeface="Calibri"/>
              </a:rPr>
              <a:t>Missed the</a:t>
            </a:r>
            <a:r>
              <a:rPr lang="en-US" sz="2800">
                <a:solidFill>
                  <a:srgbClr val="440099"/>
                </a:solidFill>
                <a:latin typeface="+mn-lt"/>
              </a:rPr>
              <a:t> IFR </a:t>
            </a:r>
            <a:r>
              <a:rPr lang="en-US" sz="2800">
                <a:solidFill>
                  <a:srgbClr val="440099"/>
                </a:solidFill>
                <a:latin typeface="+mn-lt"/>
                <a:ea typeface="+mn-ea"/>
                <a:cs typeface="+mn-cs"/>
              </a:rPr>
              <a:t>Submission</a:t>
            </a:r>
            <a:r>
              <a:rPr lang="en-US" sz="2800">
                <a:solidFill>
                  <a:srgbClr val="440099"/>
                </a:solidFill>
                <a:latin typeface="+mn-lt"/>
              </a:rPr>
              <a:t> Date?</a:t>
            </a:r>
            <a:endParaRPr kumimoji="0" lang="en-US" sz="2800" i="0" u="none" strike="noStrike" kern="1200" cap="none" spc="0" normalizeH="0" baseline="0" noProof="0">
              <a:ln>
                <a:noFill/>
              </a:ln>
              <a:solidFill>
                <a:srgbClr val="440099"/>
              </a:solidFill>
              <a:effectLst/>
              <a:uLnTx/>
              <a:uFillTx/>
              <a:latin typeface="+mn-lt"/>
              <a:ea typeface="Calibri"/>
              <a:cs typeface="Calibri"/>
            </a:endParaRPr>
          </a:p>
        </p:txBody>
      </p:sp>
      <p:sp>
        <p:nvSpPr>
          <p:cNvPr id="2" name="TextBox 1">
            <a:extLst>
              <a:ext uri="{FF2B5EF4-FFF2-40B4-BE49-F238E27FC236}">
                <a16:creationId xmlns:a16="http://schemas.microsoft.com/office/drawing/2014/main" id="{1423AFD1-9BFB-83C7-F596-73E799A03C31}"/>
              </a:ext>
            </a:extLst>
          </p:cNvPr>
          <p:cNvSpPr txBox="1"/>
          <p:nvPr/>
        </p:nvSpPr>
        <p:spPr>
          <a:xfrm>
            <a:off x="712842" y="1284197"/>
            <a:ext cx="908232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ighlight>
                  <a:srgbClr val="FFFFFF"/>
                </a:highlight>
                <a:latin typeface="Aptos"/>
                <a:ea typeface="Calibri"/>
                <a:cs typeface="Calibri"/>
              </a:rPr>
              <a:t>This is a reminder that there is </a:t>
            </a:r>
            <a:r>
              <a:rPr lang="en-US" b="1">
                <a:highlight>
                  <a:srgbClr val="FFFFFF"/>
                </a:highlight>
                <a:latin typeface="Aptos"/>
                <a:ea typeface="Calibri"/>
                <a:cs typeface="Calibri"/>
              </a:rPr>
              <a:t>still time to submit your ACDBE reevaluation application</a:t>
            </a:r>
            <a:r>
              <a:rPr lang="en-US">
                <a:highlight>
                  <a:srgbClr val="FFFFFF"/>
                </a:highlight>
                <a:latin typeface="Aptos"/>
                <a:ea typeface="Calibri"/>
                <a:cs typeface="Calibri"/>
              </a:rPr>
              <a:t> in accordance with 49 CFR Parts 23 and 26.</a:t>
            </a:r>
          </a:p>
          <a:p>
            <a:endParaRPr lang="en-US"/>
          </a:p>
          <a:p>
            <a:r>
              <a:rPr lang="en-US" b="1">
                <a:highlight>
                  <a:srgbClr val="FFFFFF"/>
                </a:highlight>
                <a:latin typeface="Aptos"/>
                <a:ea typeface="Calibri"/>
                <a:cs typeface="Calibri"/>
              </a:rPr>
              <a:t>What You Need to Submit</a:t>
            </a:r>
          </a:p>
          <a:p>
            <a:pPr marL="285750" indent="-285750">
              <a:buFont typeface="Arial" panose="020B0604020202020204" pitchFamily="34" charset="0"/>
              <a:buChar char="•"/>
            </a:pPr>
            <a:r>
              <a:rPr lang="en-US" b="1">
                <a:highlight>
                  <a:srgbClr val="FFFFFF"/>
                </a:highlight>
                <a:latin typeface="Aptos"/>
                <a:ea typeface="Calibri"/>
                <a:cs typeface="Calibri"/>
              </a:rPr>
              <a:t>Personal Narrative (PN) </a:t>
            </a:r>
            <a:r>
              <a:rPr lang="en-US">
                <a:highlight>
                  <a:srgbClr val="FFFFFF"/>
                </a:highlight>
                <a:latin typeface="Aptos"/>
                <a:ea typeface="Calibri"/>
                <a:cs typeface="Calibri"/>
              </a:rPr>
              <a:t>for </a:t>
            </a:r>
            <a:r>
              <a:rPr lang="en-US" b="1">
                <a:highlight>
                  <a:srgbClr val="FFFFFF"/>
                </a:highlight>
                <a:latin typeface="Aptos"/>
                <a:ea typeface="Calibri"/>
                <a:cs typeface="Calibri"/>
              </a:rPr>
              <a:t>each qualifying owner</a:t>
            </a:r>
          </a:p>
          <a:p>
            <a:pPr marL="285750" indent="-285750">
              <a:buFont typeface="Arial" panose="020B0604020202020204" pitchFamily="34" charset="0"/>
              <a:buChar char="•"/>
            </a:pPr>
            <a:r>
              <a:rPr lang="en-US" b="1">
                <a:highlight>
                  <a:srgbClr val="FFFFFF"/>
                </a:highlight>
                <a:latin typeface="Aptos"/>
                <a:ea typeface="Calibri"/>
                <a:cs typeface="Calibri"/>
              </a:rPr>
              <a:t>Personal Net Worth (PNW) Statement</a:t>
            </a:r>
          </a:p>
          <a:p>
            <a:pPr marL="285750" indent="-285750">
              <a:buFont typeface="Arial" panose="020B0604020202020204" pitchFamily="34" charset="0"/>
              <a:buChar char="•"/>
            </a:pPr>
            <a:r>
              <a:rPr lang="en-US">
                <a:highlight>
                  <a:srgbClr val="FFFFFF"/>
                </a:highlight>
                <a:latin typeface="Aptos"/>
                <a:ea typeface="Calibri"/>
                <a:cs typeface="Calibri"/>
              </a:rPr>
              <a:t>Any supporting documentation</a:t>
            </a:r>
          </a:p>
          <a:p>
            <a:endParaRPr lang="en-US">
              <a:highlight>
                <a:srgbClr val="FFFFFF"/>
              </a:highlight>
              <a:latin typeface="Aptos"/>
              <a:ea typeface="Calibri"/>
              <a:cs typeface="Calibri"/>
            </a:endParaRPr>
          </a:p>
          <a:p>
            <a:r>
              <a:rPr lang="en-US" b="1">
                <a:highlight>
                  <a:srgbClr val="FFFFFF"/>
                </a:highlight>
                <a:latin typeface="Aptos"/>
                <a:ea typeface="Calibri"/>
                <a:cs typeface="Calibri"/>
              </a:rPr>
              <a:t>How to Submit</a:t>
            </a:r>
          </a:p>
          <a:p>
            <a:pPr marL="285750" indent="-285750">
              <a:buFont typeface="Arial" panose="020B0604020202020204" pitchFamily="34" charset="0"/>
              <a:buChar char="•"/>
            </a:pPr>
            <a:r>
              <a:rPr lang="en-US" b="1">
                <a:highlight>
                  <a:srgbClr val="FFFFFF"/>
                </a:highlight>
                <a:latin typeface="Aptos"/>
                <a:ea typeface="Calibri"/>
                <a:cs typeface="Calibri"/>
              </a:rPr>
              <a:t>Submit all materials electronically </a:t>
            </a:r>
            <a:r>
              <a:rPr lang="en-US">
                <a:highlight>
                  <a:srgbClr val="FFFFFF"/>
                </a:highlight>
                <a:latin typeface="Aptos"/>
                <a:ea typeface="Calibri"/>
                <a:cs typeface="Calibri"/>
              </a:rPr>
              <a:t>through the Small Business Certification &amp; Contract Management System </a:t>
            </a:r>
            <a:r>
              <a:rPr lang="en-US" b="1">
                <a:highlight>
                  <a:srgbClr val="FFFFFF"/>
                </a:highlight>
                <a:latin typeface="Aptos"/>
                <a:ea typeface="Calibri"/>
                <a:cs typeface="Calibri"/>
              </a:rPr>
              <a:t>(B2G)</a:t>
            </a:r>
          </a:p>
          <a:p>
            <a:pPr marL="285750" indent="-285750">
              <a:buFont typeface="Arial" panose="020B0604020202020204" pitchFamily="34" charset="0"/>
              <a:buChar char="•"/>
            </a:pPr>
            <a:r>
              <a:rPr lang="en-US">
                <a:highlight>
                  <a:srgbClr val="FFFFFF"/>
                </a:highlight>
                <a:latin typeface="Aptos"/>
                <a:ea typeface="Calibri"/>
                <a:cs typeface="Calibri"/>
              </a:rPr>
              <a:t>Emails are </a:t>
            </a:r>
            <a:r>
              <a:rPr lang="en-US" b="1">
                <a:highlight>
                  <a:srgbClr val="FFFFFF"/>
                </a:highlight>
                <a:latin typeface="Aptos"/>
                <a:ea typeface="Calibri"/>
                <a:cs typeface="Calibri"/>
              </a:rPr>
              <a:t>not accepted</a:t>
            </a:r>
          </a:p>
          <a:p>
            <a:pPr marL="285750" indent="-285750">
              <a:buFont typeface="Arial" panose="020B0604020202020204" pitchFamily="34" charset="0"/>
              <a:buChar char="•"/>
            </a:pPr>
            <a:r>
              <a:rPr lang="en-US">
                <a:highlight>
                  <a:srgbClr val="FFFFFF"/>
                </a:highlight>
                <a:latin typeface="Aptos"/>
                <a:ea typeface="Calibri"/>
                <a:cs typeface="Calibri"/>
              </a:rPr>
              <a:t>Guidance available through the linked PN instruction documents</a:t>
            </a:r>
          </a:p>
          <a:p>
            <a:endParaRPr lang="en-US"/>
          </a:p>
          <a:p>
            <a:r>
              <a:rPr lang="en-US" b="1">
                <a:highlight>
                  <a:srgbClr val="FFFFFF"/>
                </a:highlight>
                <a:latin typeface="Aptos"/>
                <a:ea typeface="Calibri"/>
                <a:cs typeface="Calibri"/>
              </a:rPr>
              <a:t>Questions?</a:t>
            </a:r>
            <a:endParaRPr lang="en-US">
              <a:highlight>
                <a:srgbClr val="FFFFFF"/>
              </a:highlight>
              <a:latin typeface="Aptos"/>
            </a:endParaRPr>
          </a:p>
          <a:p>
            <a:pPr marL="285750" indent="-285750">
              <a:buFont typeface="Arial"/>
              <a:buChar char="•"/>
            </a:pPr>
            <a:r>
              <a:rPr lang="en-US" b="1">
                <a:highlight>
                  <a:srgbClr val="FFFFFF"/>
                </a:highlight>
                <a:latin typeface="Aptos"/>
                <a:ea typeface="Calibri"/>
                <a:cs typeface="Calibri"/>
              </a:rPr>
              <a:t>DEN ACDBE Program:</a:t>
            </a:r>
            <a:r>
              <a:rPr lang="en-US">
                <a:highlight>
                  <a:srgbClr val="FFFFFF"/>
                </a:highlight>
                <a:latin typeface="Aptos"/>
                <a:ea typeface="Calibri"/>
                <a:cs typeface="Calibri"/>
              </a:rPr>
              <a:t> </a:t>
            </a:r>
            <a:r>
              <a:rPr lang="en-US">
                <a:solidFill>
                  <a:srgbClr val="000000"/>
                </a:solidFill>
                <a:highlight>
                  <a:srgbClr val="FFFFFF"/>
                </a:highlight>
                <a:latin typeface="Aptos"/>
                <a:ea typeface="Calibri"/>
                <a:cs typeface="Calibri"/>
                <a:hlinkClick r:id="rId3"/>
              </a:rPr>
              <a:t>DEN-ACDBE@flydenver.com </a:t>
            </a:r>
            <a:endParaRPr lang="en-US">
              <a:solidFill>
                <a:srgbClr val="000000"/>
              </a:solidFill>
              <a:highlight>
                <a:srgbClr val="FFFFFF"/>
              </a:highlight>
              <a:latin typeface="Aptos"/>
              <a:ea typeface="Calibri"/>
              <a:cs typeface="Calibri"/>
            </a:endParaRPr>
          </a:p>
          <a:p>
            <a:pPr marL="285750" indent="-285750">
              <a:buFont typeface="Arial"/>
              <a:buChar char="•"/>
            </a:pPr>
            <a:r>
              <a:rPr lang="en-US">
                <a:solidFill>
                  <a:srgbClr val="000000"/>
                </a:solidFill>
                <a:latin typeface="Aptos"/>
                <a:ea typeface="Calibri"/>
                <a:cs typeface="Calibri"/>
                <a:hlinkClick r:id="rId4"/>
              </a:rPr>
              <a:t>https://www.flydenver.com/business-and-community/acdbe/</a:t>
            </a:r>
            <a:r>
              <a:rPr lang="en-US">
                <a:solidFill>
                  <a:srgbClr val="000000"/>
                </a:solidFill>
                <a:latin typeface="Aptos"/>
                <a:ea typeface="Calibri"/>
                <a:cs typeface="Calibri"/>
              </a:rPr>
              <a:t> </a:t>
            </a:r>
            <a:endParaRPr lang="en-US"/>
          </a:p>
        </p:txBody>
      </p:sp>
      <p:pic>
        <p:nvPicPr>
          <p:cNvPr id="10" name="Picture 9" descr="A qr code redirecting to IFR document&#10;https://cdn.flydenver.com/app/uploads/2026/01/12121126/Additional-PN-Guidence.pdf?_gl=1*jsarv7*_gcl_au*MTkxNzk2MTE4MC4xNzY0NjE3NjEy">
            <a:extLst>
              <a:ext uri="{FF2B5EF4-FFF2-40B4-BE49-F238E27FC236}">
                <a16:creationId xmlns:a16="http://schemas.microsoft.com/office/drawing/2014/main" id="{072DEBA4-DCD4-B02B-EFCD-3EFC56BD7804}"/>
              </a:ext>
            </a:extLst>
          </p:cNvPr>
          <p:cNvPicPr>
            <a:picLocks noChangeAspect="1"/>
          </p:cNvPicPr>
          <p:nvPr/>
        </p:nvPicPr>
        <p:blipFill>
          <a:blip r:embed="rId5"/>
          <a:stretch>
            <a:fillRect/>
          </a:stretch>
        </p:blipFill>
        <p:spPr>
          <a:xfrm>
            <a:off x="10256101" y="4831167"/>
            <a:ext cx="1563020" cy="1590561"/>
          </a:xfrm>
          <a:prstGeom prst="rect">
            <a:avLst/>
          </a:prstGeom>
        </p:spPr>
      </p:pic>
    </p:spTree>
    <p:extLst>
      <p:ext uri="{BB962C8B-B14F-4D97-AF65-F5344CB8AC3E}">
        <p14:creationId xmlns:p14="http://schemas.microsoft.com/office/powerpoint/2010/main" val="4140297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1E47D8-564C-18F7-6217-15681D2A44A5}"/>
              </a:ext>
              <a:ext uri="{C183D7F6-B498-43B3-948B-1728B52AA6E4}">
                <adec:decorative xmlns:adec="http://schemas.microsoft.com/office/drawing/2017/decorative" val="1"/>
              </a:ext>
            </a:extLst>
          </p:cNvPr>
          <p:cNvSpPr/>
          <p:nvPr/>
        </p:nvSpPr>
        <p:spPr>
          <a:xfrm>
            <a:off x="7895062" y="-102870"/>
            <a:ext cx="4305278" cy="6960870"/>
          </a:xfrm>
          <a:prstGeom prst="rect">
            <a:avLst/>
          </a:prstGeom>
          <a:solidFill>
            <a:srgbClr val="44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Title 2">
            <a:extLst>
              <a:ext uri="{FF2B5EF4-FFF2-40B4-BE49-F238E27FC236}">
                <a16:creationId xmlns:a16="http://schemas.microsoft.com/office/drawing/2014/main" id="{D88893E7-8048-27AC-7F51-6D61E079AD63}"/>
              </a:ext>
              <a:ext uri="{C183D7F6-B498-43B3-948B-1728B52AA6E4}">
                <adec:decorative xmlns:adec="http://schemas.microsoft.com/office/drawing/2017/decorative" val="1"/>
              </a:ext>
            </a:extLst>
          </p:cNvPr>
          <p:cNvSpPr>
            <a:spLocks noGrp="1"/>
          </p:cNvSpPr>
          <p:nvPr>
            <p:ph type="title" idx="4294967295"/>
          </p:nvPr>
        </p:nvSpPr>
        <p:spPr>
          <a:xfrm>
            <a:off x="838200" y="365125"/>
            <a:ext cx="10515600" cy="1325563"/>
          </a:xfrm>
          <a:prstGeom prst="rect">
            <a:avLst/>
          </a:prstGeom>
        </p:spPr>
        <p:txBody>
          <a:bodyPr/>
          <a:lstStyle/>
          <a:p>
            <a:r>
              <a:rPr lang="en-US"/>
              <a:t>Snack &amp; Souvenir Expo</a:t>
            </a:r>
            <a:br>
              <a:rPr lang="en-US"/>
            </a:br>
            <a:endParaRPr lang="en-US"/>
          </a:p>
        </p:txBody>
      </p:sp>
      <p:sp>
        <p:nvSpPr>
          <p:cNvPr id="4" name="TextBox 4">
            <a:extLst>
              <a:ext uri="{C183D7F6-B498-43B3-948B-1728B52AA6E4}">
                <adec:decorative xmlns:adec="http://schemas.microsoft.com/office/drawing/2017/decorative" val="1"/>
              </a:ext>
            </a:extLst>
          </p:cNvPr>
          <p:cNvSpPr txBox="1"/>
          <p:nvPr/>
        </p:nvSpPr>
        <p:spPr>
          <a:xfrm>
            <a:off x="8334375" y="517680"/>
            <a:ext cx="3657600" cy="2319994"/>
          </a:xfrm>
          <a:prstGeom prst="rect">
            <a:avLst/>
          </a:prstGeom>
        </p:spPr>
        <p:txBody>
          <a:bodyPr wrap="square" lIns="0" tIns="0" rIns="0" bIns="0" rtlCol="0" anchor="t">
            <a:spAutoFit/>
          </a:bodyPr>
          <a:lstStyle/>
          <a:p>
            <a:r>
              <a:rPr lang="en-US" sz="3538" b="1">
                <a:solidFill>
                  <a:schemeClr val="bg1"/>
                </a:solidFill>
                <a:ea typeface="Canva Sans Bold"/>
                <a:cs typeface="Canva Sans Bold"/>
                <a:sym typeface="Canva Sans Bold"/>
              </a:rPr>
              <a:t>SAVE THE DATE</a:t>
            </a:r>
          </a:p>
          <a:p>
            <a:endParaRPr lang="en-US" sz="3538" b="1">
              <a:solidFill>
                <a:schemeClr val="bg1"/>
              </a:solidFill>
              <a:ea typeface="Canva Sans Bold"/>
              <a:cs typeface="Canva Sans Bold"/>
              <a:sym typeface="Canva Sans Bold"/>
            </a:endParaRPr>
          </a:p>
          <a:p>
            <a:r>
              <a:rPr lang="en-US" sz="2800" b="1">
                <a:solidFill>
                  <a:schemeClr val="bg1"/>
                </a:solidFill>
                <a:ea typeface="Canva Sans Bold"/>
                <a:cs typeface="Canva Sans Bold"/>
                <a:sym typeface="Canva Sans Bold"/>
              </a:rPr>
              <a:t>Snack &amp; Souvenir Expo</a:t>
            </a:r>
          </a:p>
          <a:p>
            <a:r>
              <a:rPr lang="en-US" sz="2800" b="1" i="1">
                <a:solidFill>
                  <a:schemeClr val="bg1"/>
                </a:solidFill>
                <a:ea typeface="Canva Sans Bold"/>
                <a:cs typeface="Canva Sans Bold"/>
                <a:sym typeface="Canva Sans Bold"/>
              </a:rPr>
              <a:t>May 19</a:t>
            </a:r>
            <a:endParaRPr lang="en-US" sz="2800" i="1">
              <a:solidFill>
                <a:schemeClr val="bg1"/>
              </a:solidFill>
              <a:ea typeface="Canva Sans Bold"/>
              <a:cs typeface="Canva Sans Bold"/>
              <a:sym typeface="Canva Sans Bold"/>
            </a:endParaRPr>
          </a:p>
          <a:p>
            <a:endParaRPr lang="en-US" sz="2400" b="1">
              <a:solidFill>
                <a:schemeClr val="bg1"/>
              </a:solidFill>
              <a:ea typeface="Canva Sans Bold"/>
              <a:cs typeface="Canva Sans Bold"/>
              <a:sym typeface="Canva Sans Bold"/>
            </a:endParaRPr>
          </a:p>
        </p:txBody>
      </p:sp>
      <p:pic>
        <p:nvPicPr>
          <p:cNvPr id="2" name="Picture 2">
            <a:extLst>
              <a:ext uri="{FF2B5EF4-FFF2-40B4-BE49-F238E27FC236}">
                <a16:creationId xmlns:a16="http://schemas.microsoft.com/office/drawing/2014/main" id="{DAA27033-F1F3-24A8-624B-2D74A0A67ABE}"/>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24177" y="5218386"/>
            <a:ext cx="1504823" cy="15048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EA2F8D-F452-40AE-C1FC-E9060E5B038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4360" y="0"/>
            <a:ext cx="6583680" cy="65836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94865-DAA7-3E58-6FFE-D934936BD2C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F35488A-02BF-131D-A281-3432E866B4F8}"/>
              </a:ext>
              <a:ext uri="{C183D7F6-B498-43B3-948B-1728B52AA6E4}">
                <adec:decorative xmlns:adec="http://schemas.microsoft.com/office/drawing/2017/decorative" val="1"/>
              </a:ext>
            </a:extLst>
          </p:cNvPr>
          <p:cNvSpPr/>
          <p:nvPr/>
        </p:nvSpPr>
        <p:spPr>
          <a:xfrm>
            <a:off x="7895062" y="-102870"/>
            <a:ext cx="4305278" cy="6960870"/>
          </a:xfrm>
          <a:prstGeom prst="rect">
            <a:avLst/>
          </a:prstGeom>
          <a:solidFill>
            <a:srgbClr val="44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4">
            <a:extLst>
              <a:ext uri="{FF2B5EF4-FFF2-40B4-BE49-F238E27FC236}">
                <a16:creationId xmlns:a16="http://schemas.microsoft.com/office/drawing/2014/main" id="{047F1828-1876-77F7-9A22-D001B111372D}"/>
              </a:ext>
            </a:extLst>
          </p:cNvPr>
          <p:cNvSpPr txBox="1">
            <a:spLocks noGrp="1"/>
          </p:cNvSpPr>
          <p:nvPr>
            <p:ph type="title" idx="4294967295"/>
          </p:nvPr>
        </p:nvSpPr>
        <p:spPr>
          <a:xfrm>
            <a:off x="8334375" y="517680"/>
            <a:ext cx="3657600" cy="330487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8" b="1" i="0" u="none" strike="noStrike" kern="1200" cap="none" spc="0" normalizeH="0" baseline="0" noProof="0">
                <a:ln>
                  <a:noFill/>
                </a:ln>
                <a:solidFill>
                  <a:schemeClr val="bg1"/>
                </a:solidFill>
                <a:effectLst/>
                <a:uLnTx/>
                <a:uFillTx/>
                <a:latin typeface="+mn-lt"/>
                <a:ea typeface="Canva Sans Bold"/>
                <a:cs typeface="Canva Sans Bold"/>
                <a:sym typeface="Canva Sans Bold"/>
              </a:rPr>
              <a:t>SAVE THE DATE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38" b="1" i="0" u="none" strike="noStrike" kern="1200" cap="none" spc="0" normalizeH="0" baseline="0" noProof="0">
              <a:ln>
                <a:noFill/>
              </a:ln>
              <a:solidFill>
                <a:schemeClr val="bg1"/>
              </a:solidFill>
              <a:effectLst/>
              <a:uLnTx/>
              <a:uFillTx/>
              <a:latin typeface="+mn-lt"/>
              <a:ea typeface="Canva Sans Bold"/>
              <a:cs typeface="Canva Sans Bold"/>
              <a:sym typeface="Canva Sans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mn-lt"/>
                <a:ea typeface="Canva Sans Bold"/>
                <a:cs typeface="Canva Sans Bold"/>
                <a:sym typeface="Canva Sans Bold"/>
              </a:rPr>
              <a:t>DEN Procurement Tradeshow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chemeClr val="bg1"/>
              </a:solidFill>
              <a:effectLst/>
              <a:uLnTx/>
              <a:uFillTx/>
              <a:latin typeface="+mn-lt"/>
              <a:ea typeface="Canva Sans Bold"/>
              <a:cs typeface="Canva Sans Bold"/>
              <a:sym typeface="Canva Sans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mn-lt"/>
                <a:ea typeface="Canva Sans Bold"/>
                <a:cs typeface="Canva Sans Bold"/>
                <a:sym typeface="Canva Sans Bold"/>
              </a:rPr>
              <a:t>August 20, 2026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chemeClr val="bg1"/>
              </a:solidFill>
              <a:effectLst/>
              <a:uLnTx/>
              <a:uFillTx/>
              <a:latin typeface="+mn-lt"/>
              <a:ea typeface="Canva Sans Bold"/>
              <a:cs typeface="Canva Sans Bold"/>
              <a:sym typeface="Canva Sans Bol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chemeClr val="bg1"/>
              </a:solidFill>
              <a:effectLst/>
              <a:uLnTx/>
              <a:uFillTx/>
              <a:latin typeface="+mn-lt"/>
              <a:ea typeface="Canva Sans Bold"/>
              <a:cs typeface="Canva Sans Bold"/>
              <a:sym typeface="Canva Sans Bold"/>
            </a:endParaRPr>
          </a:p>
        </p:txBody>
      </p:sp>
      <p:pic>
        <p:nvPicPr>
          <p:cNvPr id="7" name="Picture 6" descr="Crowd gathered along vendor tables inside a bright, glass‑walled event space">
            <a:extLst>
              <a:ext uri="{FF2B5EF4-FFF2-40B4-BE49-F238E27FC236}">
                <a16:creationId xmlns:a16="http://schemas.microsoft.com/office/drawing/2014/main" id="{203FD0C5-45EC-AFA1-3AA0-04CF2C0EE92B}"/>
              </a:ext>
            </a:extLst>
          </p:cNvPr>
          <p:cNvPicPr>
            <a:picLocks noChangeAspect="1"/>
          </p:cNvPicPr>
          <p:nvPr/>
        </p:nvPicPr>
        <p:blipFill>
          <a:blip r:embed="rId3"/>
          <a:srcRect l="7362" t="617" r="7362" b="617"/>
          <a:stretch>
            <a:fillRect/>
          </a:stretch>
        </p:blipFill>
        <p:spPr>
          <a:xfrm>
            <a:off x="0" y="0"/>
            <a:ext cx="7895062" cy="6858000"/>
          </a:xfrm>
          <a:prstGeom prst="rect">
            <a:avLst/>
          </a:prstGeom>
        </p:spPr>
      </p:pic>
      <p:pic>
        <p:nvPicPr>
          <p:cNvPr id="3" name="Picture 2" descr="QR code linking to the Do Business at DEN calendar https://www.eventbrite.com/e/taking-flight-at-den-tickets-1975151824276?aff=oddtdtcreator.">
            <a:extLst>
              <a:ext uri="{FF2B5EF4-FFF2-40B4-BE49-F238E27FC236}">
                <a16:creationId xmlns:a16="http://schemas.microsoft.com/office/drawing/2014/main" id="{73DEDEAE-3FA5-8C87-C340-06ED598AB7D6}"/>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42878" y="4835497"/>
            <a:ext cx="1504823" cy="1504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992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Community Panelist Program &#10;&#10;Volunteer program for those who want to participate in a procurement evaluation panel. &#10;">
            <a:extLst>
              <a:ext uri="{FF2B5EF4-FFF2-40B4-BE49-F238E27FC236}">
                <a16:creationId xmlns:a16="http://schemas.microsoft.com/office/drawing/2014/main" id="{4D3BE7C3-407C-CB0C-1D05-5719EECE40C2}"/>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Community Panelist Program </a:t>
            </a:r>
          </a:p>
        </p:txBody>
      </p:sp>
      <p:sp>
        <p:nvSpPr>
          <p:cNvPr id="7" name="Text Placeholder 6">
            <a:extLst>
              <a:ext uri="{FF2B5EF4-FFF2-40B4-BE49-F238E27FC236}">
                <a16:creationId xmlns:a16="http://schemas.microsoft.com/office/drawing/2014/main" id="{E9507956-F734-D69F-F6A5-8FC49E324F87}"/>
              </a:ext>
              <a:ext uri="{C183D7F6-B498-43B3-948B-1728B52AA6E4}">
                <adec:decorative xmlns:adec="http://schemas.microsoft.com/office/drawing/2017/decorative" val="1"/>
              </a:ext>
            </a:extLst>
          </p:cNvPr>
          <p:cNvSpPr>
            <a:spLocks noGrp="1"/>
          </p:cNvSpPr>
          <p:nvPr>
            <p:ph type="body" sz="quarter" idx="13"/>
          </p:nvPr>
        </p:nvSpPr>
        <p:spPr/>
        <p:txBody>
          <a:bodyPr lIns="91440" tIns="45720" rIns="91440" bIns="45720" anchor="t"/>
          <a:lstStyle/>
          <a:p>
            <a:r>
              <a:rPr lang="en-US" sz="2000" b="1"/>
              <a:t>Volunteer program for those who want to participate in a procurement evaluation panel. </a:t>
            </a:r>
          </a:p>
          <a:p>
            <a:pPr marL="285750" indent="-285750">
              <a:lnSpc>
                <a:spcPct val="100000"/>
              </a:lnSpc>
              <a:buFont typeface="Arial"/>
              <a:buChar char="•"/>
            </a:pPr>
            <a:r>
              <a:rPr lang="en-US" sz="1800">
                <a:solidFill>
                  <a:srgbClr val="181717"/>
                </a:solidFill>
                <a:ea typeface="Calibri"/>
                <a:cs typeface="Calibri"/>
              </a:rPr>
              <a:t>Great experience for potential primes</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Attain an understanding of the evaluation process </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Become familiar with DEN’s values </a:t>
            </a:r>
            <a:endParaRPr lang="en-US" sz="1800">
              <a:ea typeface="Calibri"/>
              <a:cs typeface="Calibri"/>
            </a:endParaRPr>
          </a:p>
          <a:p>
            <a:pPr marL="285750" indent="-285750">
              <a:lnSpc>
                <a:spcPct val="100000"/>
              </a:lnSpc>
              <a:buFont typeface="Arial"/>
              <a:buChar char="•"/>
            </a:pPr>
            <a:r>
              <a:rPr lang="en-US" sz="1800">
                <a:solidFill>
                  <a:srgbClr val="181717"/>
                </a:solidFill>
                <a:ea typeface="Calibri"/>
                <a:cs typeface="Calibri"/>
              </a:rPr>
              <a:t>Gain experience with DEN’s interview format</a:t>
            </a:r>
            <a:endParaRPr lang="en-US"/>
          </a:p>
          <a:p>
            <a:endParaRPr lang="en-US" sz="2000" b="1">
              <a:ea typeface="Calibri"/>
              <a:cs typeface="Calibri"/>
            </a:endParaRPr>
          </a:p>
        </p:txBody>
      </p:sp>
      <p:sp>
        <p:nvSpPr>
          <p:cNvPr id="4" name="Text Placeholder 3">
            <a:extLst>
              <a:ext uri="{FF2B5EF4-FFF2-40B4-BE49-F238E27FC236}">
                <a16:creationId xmlns:a16="http://schemas.microsoft.com/office/drawing/2014/main" id="{5A20C0F3-ED2C-DF10-367D-3F28E143BDD4}"/>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2" name="Slide Number Placeholder 1">
            <a:extLst>
              <a:ext uri="{FF2B5EF4-FFF2-40B4-BE49-F238E27FC236}">
                <a16:creationId xmlns:a16="http://schemas.microsoft.com/office/drawing/2014/main" id="{547E9D5B-86B6-45C2-9AA6-4F9BE0C7134C}"/>
              </a:ext>
              <a:ext uri="{C183D7F6-B498-43B3-948B-1728B52AA6E4}">
                <adec:decorative xmlns:adec="http://schemas.microsoft.com/office/drawing/2017/decorative" val="1"/>
              </a:ext>
            </a:extLst>
          </p:cNvPr>
          <p:cNvSpPr>
            <a:spLocks noGrp="1"/>
          </p:cNvSpPr>
          <p:nvPr>
            <p:ph type="sldNum" sz="quarter" idx="4294967295"/>
          </p:nvPr>
        </p:nvSpPr>
        <p:spPr>
          <a:xfrm>
            <a:off x="9347200" y="6356350"/>
            <a:ext cx="2844800" cy="365125"/>
          </a:xfrm>
          <a:prstGeom prst="rect">
            <a:avLst/>
          </a:prstGeom>
        </p:spPr>
        <p:txBody>
          <a:bodyPr vert="horz" lIns="121920" tIns="60960" rIns="121920" bIns="60960" rtlCol="0" anchor="ctr"/>
          <a:lstStyle>
            <a:defPPr>
              <a:defRPr lang="en-US"/>
            </a:defPPr>
            <a:lvl1pPr algn="r" defTabSz="609585" rtl="0" eaLnBrk="1" fontAlgn="auto" hangingPunct="1">
              <a:spcBef>
                <a:spcPts val="0"/>
              </a:spcBef>
              <a:spcAft>
                <a:spcPts val="0"/>
              </a:spcAft>
              <a:defRPr sz="1401" kern="1200" smtClean="0">
                <a:solidFill>
                  <a:srgbClr val="3B1D85"/>
                </a:solidFill>
                <a:latin typeface="+mn-lt"/>
                <a:ea typeface="+mn-ea"/>
                <a:cs typeface="+mn-cs"/>
              </a:defRPr>
            </a:lvl1pPr>
            <a:lvl2pPr marL="609585"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219170"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828754"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438339" algn="l" defTabSz="609585"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047924" algn="l" defTabSz="1219170" rtl="0" eaLnBrk="1" latinLnBrk="0" hangingPunct="1">
              <a:defRPr kern="1200">
                <a:solidFill>
                  <a:schemeClr val="tx1"/>
                </a:solidFill>
                <a:latin typeface="Calibri" panose="020F0502020204030204" pitchFamily="34" charset="0"/>
                <a:ea typeface="+mn-ea"/>
                <a:cs typeface="+mn-cs"/>
              </a:defRPr>
            </a:lvl6pPr>
            <a:lvl7pPr marL="3657509" algn="l" defTabSz="1219170" rtl="0" eaLnBrk="1" latinLnBrk="0" hangingPunct="1">
              <a:defRPr kern="1200">
                <a:solidFill>
                  <a:schemeClr val="tx1"/>
                </a:solidFill>
                <a:latin typeface="Calibri" panose="020F0502020204030204" pitchFamily="34" charset="0"/>
                <a:ea typeface="+mn-ea"/>
                <a:cs typeface="+mn-cs"/>
              </a:defRPr>
            </a:lvl7pPr>
            <a:lvl8pPr marL="4267093" algn="l" defTabSz="1219170" rtl="0" eaLnBrk="1" latinLnBrk="0" hangingPunct="1">
              <a:defRPr kern="1200">
                <a:solidFill>
                  <a:schemeClr val="tx1"/>
                </a:solidFill>
                <a:latin typeface="Calibri" panose="020F0502020204030204" pitchFamily="34" charset="0"/>
                <a:ea typeface="+mn-ea"/>
                <a:cs typeface="+mn-cs"/>
              </a:defRPr>
            </a:lvl8pPr>
            <a:lvl9pPr marL="4876678" algn="l" defTabSz="1219170" rtl="0" eaLnBrk="1" latinLnBrk="0" hangingPunct="1">
              <a:defRPr kern="1200">
                <a:solidFill>
                  <a:schemeClr val="tx1"/>
                </a:solidFill>
                <a:latin typeface="Calibri" panose="020F0502020204030204" pitchFamily="34" charset="0"/>
                <a:ea typeface="+mn-ea"/>
                <a:cs typeface="+mn-cs"/>
              </a:defRPr>
            </a:lvl9pPr>
          </a:lstStyle>
          <a:p>
            <a:pPr>
              <a:defRPr/>
            </a:pPr>
            <a:fld id="{60743FD7-529B-4A2D-8A4F-19CDDB4BCB9B}" type="slidenum">
              <a:rPr lang="en-US" dirty="0" smtClean="0"/>
              <a:pPr>
                <a:defRPr/>
              </a:pPr>
              <a:t>13</a:t>
            </a:fld>
            <a:endParaRPr lang="en-US"/>
          </a:p>
        </p:txBody>
      </p:sp>
      <p:pic>
        <p:nvPicPr>
          <p:cNvPr id="11" name="Picture Placeholder 10">
            <a:extLst>
              <a:ext uri="{FF2B5EF4-FFF2-40B4-BE49-F238E27FC236}">
                <a16:creationId xmlns:a16="http://schemas.microsoft.com/office/drawing/2014/main" id="{C5CA412B-F2AB-D9E9-0EE1-61D9BF9E02B5}"/>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45710" t="232" r="25458" b="-232"/>
          <a:stretch/>
        </p:blipFill>
        <p:spPr>
          <a:xfrm>
            <a:off x="8647113" y="-16042"/>
            <a:ext cx="3863085" cy="6922168"/>
          </a:xfrm>
        </p:spPr>
      </p:pic>
      <p:sp>
        <p:nvSpPr>
          <p:cNvPr id="10" name="TextBox 9">
            <a:extLst>
              <a:ext uri="{FF2B5EF4-FFF2-40B4-BE49-F238E27FC236}">
                <a16:creationId xmlns:a16="http://schemas.microsoft.com/office/drawing/2014/main" id="{318F9294-102E-4AF6-4190-4ECFA2D9BC2B}"/>
              </a:ext>
            </a:extLst>
          </p:cNvPr>
          <p:cNvSpPr txBox="1"/>
          <p:nvPr/>
        </p:nvSpPr>
        <p:spPr>
          <a:xfrm>
            <a:off x="406499" y="4091559"/>
            <a:ext cx="2509183" cy="369332"/>
          </a:xfrm>
          <a:prstGeom prst="rect">
            <a:avLst/>
          </a:prstGeom>
          <a:noFill/>
        </p:spPr>
        <p:txBody>
          <a:bodyPr wrap="square">
            <a:spAutoFit/>
          </a:bodyPr>
          <a:lstStyle/>
          <a:p>
            <a:pPr>
              <a:buNone/>
            </a:pPr>
            <a:r>
              <a:rPr lang="en-US" b="1"/>
              <a:t>Scan to Sign Up Today!</a:t>
            </a:r>
            <a:endParaRPr lang="en-US"/>
          </a:p>
        </p:txBody>
      </p:sp>
      <p:pic>
        <p:nvPicPr>
          <p:cNvPr id="12" name="Picture 11" descr="Sign up to be a Community Panelist via https://www.flydenver.com/business-and-community/community-panelist-program/">
            <a:extLst>
              <a:ext uri="{FF2B5EF4-FFF2-40B4-BE49-F238E27FC236}">
                <a16:creationId xmlns:a16="http://schemas.microsoft.com/office/drawing/2014/main" id="{FB8F6921-F9F6-2F5A-9B44-46AF9E5282E5}"/>
              </a:ext>
              <a:ext uri="{C183D7F6-B498-43B3-948B-1728B52AA6E4}">
                <adec:decorative xmlns:adec="http://schemas.microsoft.com/office/drawing/2017/decorative" val="0"/>
              </a:ext>
            </a:extLst>
          </p:cNvPr>
          <p:cNvPicPr>
            <a:picLocks noChangeAspect="1"/>
          </p:cNvPicPr>
          <p:nvPr/>
        </p:nvPicPr>
        <p:blipFill rotWithShape="1">
          <a:blip r:embed="rId5">
            <a:extLst>
              <a:ext uri="{28A0092B-C50C-407E-A947-70E740481C1C}">
                <a14:useLocalDpi xmlns:a14="http://schemas.microsoft.com/office/drawing/2010/main" val="0"/>
              </a:ext>
            </a:extLst>
          </a:blip>
          <a:srcRect l="24874" t="35318" r="25111" b="13956"/>
          <a:stretch/>
        </p:blipFill>
        <p:spPr>
          <a:xfrm>
            <a:off x="497466" y="4460891"/>
            <a:ext cx="1899057" cy="1926060"/>
          </a:xfrm>
          <a:prstGeom prst="rect">
            <a:avLst/>
          </a:prstGeom>
        </p:spPr>
      </p:pic>
      <p:sp>
        <p:nvSpPr>
          <p:cNvPr id="15" name="Freeform: Shape 14">
            <a:extLst>
              <a:ext uri="{FF2B5EF4-FFF2-40B4-BE49-F238E27FC236}">
                <a16:creationId xmlns:a16="http://schemas.microsoft.com/office/drawing/2014/main" id="{EE6EABA2-C4AF-E683-4091-B4D2BF7C7C10}"/>
              </a:ext>
              <a:ext uri="{C183D7F6-B498-43B3-948B-1728B52AA6E4}">
                <adec:decorative xmlns:adec="http://schemas.microsoft.com/office/drawing/2017/decorative" val="1"/>
              </a:ext>
            </a:extLst>
          </p:cNvPr>
          <p:cNvSpPr/>
          <p:nvPr/>
        </p:nvSpPr>
        <p:spPr>
          <a:xfrm rot="20247250">
            <a:off x="3237798" y="4971649"/>
            <a:ext cx="1240326" cy="521935"/>
          </a:xfrm>
          <a:custGeom>
            <a:avLst/>
            <a:gdLst>
              <a:gd name="connsiteX0" fmla="*/ 914400 w 1147810"/>
              <a:gd name="connsiteY0" fmla="*/ 0 h 863125"/>
              <a:gd name="connsiteX1" fmla="*/ 957129 w 1147810"/>
              <a:gd name="connsiteY1" fmla="*/ 25637 h 863125"/>
              <a:gd name="connsiteX2" fmla="*/ 982767 w 1147810"/>
              <a:gd name="connsiteY2" fmla="*/ 42729 h 863125"/>
              <a:gd name="connsiteX3" fmla="*/ 1025496 w 1147810"/>
              <a:gd name="connsiteY3" fmla="*/ 59821 h 863125"/>
              <a:gd name="connsiteX4" fmla="*/ 1076771 w 1147810"/>
              <a:gd name="connsiteY4" fmla="*/ 111095 h 863125"/>
              <a:gd name="connsiteX5" fmla="*/ 1128045 w 1147810"/>
              <a:gd name="connsiteY5" fmla="*/ 188008 h 863125"/>
              <a:gd name="connsiteX6" fmla="*/ 1119500 w 1147810"/>
              <a:gd name="connsiteY6" fmla="*/ 470019 h 863125"/>
              <a:gd name="connsiteX7" fmla="*/ 1102408 w 1147810"/>
              <a:gd name="connsiteY7" fmla="*/ 512748 h 863125"/>
              <a:gd name="connsiteX8" fmla="*/ 1051133 w 1147810"/>
              <a:gd name="connsiteY8" fmla="*/ 572568 h 863125"/>
              <a:gd name="connsiteX9" fmla="*/ 991313 w 1147810"/>
              <a:gd name="connsiteY9" fmla="*/ 623843 h 863125"/>
              <a:gd name="connsiteX10" fmla="*/ 828943 w 1147810"/>
              <a:gd name="connsiteY10" fmla="*/ 658026 h 863125"/>
              <a:gd name="connsiteX11" fmla="*/ 700756 w 1147810"/>
              <a:gd name="connsiteY11" fmla="*/ 649480 h 863125"/>
              <a:gd name="connsiteX12" fmla="*/ 546931 w 1147810"/>
              <a:gd name="connsiteY12" fmla="*/ 478565 h 863125"/>
              <a:gd name="connsiteX13" fmla="*/ 521294 w 1147810"/>
              <a:gd name="connsiteY13" fmla="*/ 384561 h 863125"/>
              <a:gd name="connsiteX14" fmla="*/ 512748 w 1147810"/>
              <a:gd name="connsiteY14" fmla="*/ 299103 h 863125"/>
              <a:gd name="connsiteX15" fmla="*/ 504202 w 1147810"/>
              <a:gd name="connsiteY15" fmla="*/ 256374 h 863125"/>
              <a:gd name="connsiteX16" fmla="*/ 512748 w 1147810"/>
              <a:gd name="connsiteY16" fmla="*/ 205099 h 863125"/>
              <a:gd name="connsiteX17" fmla="*/ 649481 w 1147810"/>
              <a:gd name="connsiteY17" fmla="*/ 205099 h 863125"/>
              <a:gd name="connsiteX18" fmla="*/ 717847 w 1147810"/>
              <a:gd name="connsiteY18" fmla="*/ 264920 h 863125"/>
              <a:gd name="connsiteX19" fmla="*/ 743485 w 1147810"/>
              <a:gd name="connsiteY19" fmla="*/ 290557 h 863125"/>
              <a:gd name="connsiteX20" fmla="*/ 794759 w 1147810"/>
              <a:gd name="connsiteY20" fmla="*/ 367469 h 863125"/>
              <a:gd name="connsiteX21" fmla="*/ 811851 w 1147810"/>
              <a:gd name="connsiteY21" fmla="*/ 495656 h 863125"/>
              <a:gd name="connsiteX22" fmla="*/ 803305 w 1147810"/>
              <a:gd name="connsiteY22" fmla="*/ 555477 h 863125"/>
              <a:gd name="connsiteX23" fmla="*/ 649481 w 1147810"/>
              <a:gd name="connsiteY23" fmla="*/ 786213 h 863125"/>
              <a:gd name="connsiteX24" fmla="*/ 589660 w 1147810"/>
              <a:gd name="connsiteY24" fmla="*/ 837488 h 863125"/>
              <a:gd name="connsiteX25" fmla="*/ 521294 w 1147810"/>
              <a:gd name="connsiteY25" fmla="*/ 863125 h 863125"/>
              <a:gd name="connsiteX26" fmla="*/ 247828 w 1147810"/>
              <a:gd name="connsiteY26" fmla="*/ 769122 h 863125"/>
              <a:gd name="connsiteX27" fmla="*/ 162371 w 1147810"/>
              <a:gd name="connsiteY27" fmla="*/ 700755 h 863125"/>
              <a:gd name="connsiteX28" fmla="*/ 119642 w 1147810"/>
              <a:gd name="connsiteY28" fmla="*/ 623843 h 863125"/>
              <a:gd name="connsiteX29" fmla="*/ 76913 w 1147810"/>
              <a:gd name="connsiteY29" fmla="*/ 538385 h 863125"/>
              <a:gd name="connsiteX30" fmla="*/ 0 w 1147810"/>
              <a:gd name="connsiteY30" fmla="*/ 410198 h 8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7810" h="863125">
                <a:moveTo>
                  <a:pt x="914400" y="0"/>
                </a:moveTo>
                <a:cubicBezTo>
                  <a:pt x="928643" y="8546"/>
                  <a:pt x="943044" y="16834"/>
                  <a:pt x="957129" y="25637"/>
                </a:cubicBezTo>
                <a:cubicBezTo>
                  <a:pt x="965839" y="31081"/>
                  <a:pt x="973580" y="38136"/>
                  <a:pt x="982767" y="42729"/>
                </a:cubicBezTo>
                <a:cubicBezTo>
                  <a:pt x="996488" y="49589"/>
                  <a:pt x="1011253" y="54124"/>
                  <a:pt x="1025496" y="59821"/>
                </a:cubicBezTo>
                <a:cubicBezTo>
                  <a:pt x="1042588" y="76912"/>
                  <a:pt x="1064335" y="90368"/>
                  <a:pt x="1076771" y="111095"/>
                </a:cubicBezTo>
                <a:cubicBezTo>
                  <a:pt x="1109736" y="166037"/>
                  <a:pt x="1092442" y="140536"/>
                  <a:pt x="1128045" y="188008"/>
                </a:cubicBezTo>
                <a:cubicBezTo>
                  <a:pt x="1162686" y="291928"/>
                  <a:pt x="1146601" y="232887"/>
                  <a:pt x="1119500" y="470019"/>
                </a:cubicBezTo>
                <a:cubicBezTo>
                  <a:pt x="1117758" y="485260"/>
                  <a:pt x="1110917" y="499984"/>
                  <a:pt x="1102408" y="512748"/>
                </a:cubicBezTo>
                <a:cubicBezTo>
                  <a:pt x="1087840" y="534600"/>
                  <a:pt x="1069704" y="553997"/>
                  <a:pt x="1051133" y="572568"/>
                </a:cubicBezTo>
                <a:cubicBezTo>
                  <a:pt x="1032562" y="591139"/>
                  <a:pt x="1014203" y="610967"/>
                  <a:pt x="991313" y="623843"/>
                </a:cubicBezTo>
                <a:cubicBezTo>
                  <a:pt x="938810" y="653376"/>
                  <a:pt x="886662" y="652254"/>
                  <a:pt x="828943" y="658026"/>
                </a:cubicBezTo>
                <a:cubicBezTo>
                  <a:pt x="786214" y="655177"/>
                  <a:pt x="740415" y="665637"/>
                  <a:pt x="700756" y="649480"/>
                </a:cubicBezTo>
                <a:cubicBezTo>
                  <a:pt x="616003" y="614951"/>
                  <a:pt x="588760" y="548279"/>
                  <a:pt x="546931" y="478565"/>
                </a:cubicBezTo>
                <a:cubicBezTo>
                  <a:pt x="538385" y="447230"/>
                  <a:pt x="527371" y="416466"/>
                  <a:pt x="521294" y="384561"/>
                </a:cubicBezTo>
                <a:cubicBezTo>
                  <a:pt x="515937" y="356439"/>
                  <a:pt x="516532" y="327480"/>
                  <a:pt x="512748" y="299103"/>
                </a:cubicBezTo>
                <a:cubicBezTo>
                  <a:pt x="510828" y="284705"/>
                  <a:pt x="507051" y="270617"/>
                  <a:pt x="504202" y="256374"/>
                </a:cubicBezTo>
                <a:cubicBezTo>
                  <a:pt x="507051" y="239282"/>
                  <a:pt x="505711" y="220933"/>
                  <a:pt x="512748" y="205099"/>
                </a:cubicBezTo>
                <a:cubicBezTo>
                  <a:pt x="538800" y="146482"/>
                  <a:pt x="609815" y="195946"/>
                  <a:pt x="649481" y="205099"/>
                </a:cubicBezTo>
                <a:cubicBezTo>
                  <a:pt x="704885" y="232802"/>
                  <a:pt x="668681" y="208731"/>
                  <a:pt x="717847" y="264920"/>
                </a:cubicBezTo>
                <a:cubicBezTo>
                  <a:pt x="725806" y="274015"/>
                  <a:pt x="735620" y="281381"/>
                  <a:pt x="743485" y="290557"/>
                </a:cubicBezTo>
                <a:cubicBezTo>
                  <a:pt x="767219" y="318247"/>
                  <a:pt x="775635" y="335596"/>
                  <a:pt x="794759" y="367469"/>
                </a:cubicBezTo>
                <a:cubicBezTo>
                  <a:pt x="807349" y="417829"/>
                  <a:pt x="811851" y="428392"/>
                  <a:pt x="811851" y="495656"/>
                </a:cubicBezTo>
                <a:cubicBezTo>
                  <a:pt x="811851" y="515799"/>
                  <a:pt x="811486" y="537070"/>
                  <a:pt x="803305" y="555477"/>
                </a:cubicBezTo>
                <a:cubicBezTo>
                  <a:pt x="744057" y="688785"/>
                  <a:pt x="734310" y="707444"/>
                  <a:pt x="649481" y="786213"/>
                </a:cubicBezTo>
                <a:cubicBezTo>
                  <a:pt x="630236" y="804084"/>
                  <a:pt x="612180" y="823976"/>
                  <a:pt x="589660" y="837488"/>
                </a:cubicBezTo>
                <a:cubicBezTo>
                  <a:pt x="568790" y="850010"/>
                  <a:pt x="544083" y="854579"/>
                  <a:pt x="521294" y="863125"/>
                </a:cubicBezTo>
                <a:cubicBezTo>
                  <a:pt x="418977" y="835221"/>
                  <a:pt x="334308" y="825335"/>
                  <a:pt x="247828" y="769122"/>
                </a:cubicBezTo>
                <a:cubicBezTo>
                  <a:pt x="217242" y="749241"/>
                  <a:pt x="190857" y="723544"/>
                  <a:pt x="162371" y="700755"/>
                </a:cubicBezTo>
                <a:cubicBezTo>
                  <a:pt x="148128" y="675118"/>
                  <a:pt x="133301" y="649796"/>
                  <a:pt x="119642" y="623843"/>
                </a:cubicBezTo>
                <a:cubicBezTo>
                  <a:pt x="104809" y="595660"/>
                  <a:pt x="92584" y="566111"/>
                  <a:pt x="76913" y="538385"/>
                </a:cubicBezTo>
                <a:cubicBezTo>
                  <a:pt x="-39608" y="332234"/>
                  <a:pt x="34557" y="479312"/>
                  <a:pt x="0" y="410198"/>
                </a:cubicBezTo>
              </a:path>
            </a:pathLst>
          </a:custGeom>
          <a:noFill/>
          <a:ln w="38100">
            <a:solidFill>
              <a:srgbClr val="44009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02A59551-F741-6BD5-A749-4835EC512CD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596930" flipH="1">
            <a:off x="2829990" y="4979084"/>
            <a:ext cx="551817" cy="64633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C285A-816C-DA26-7E2F-C68A1E2DFCD5}"/>
              </a:ext>
            </a:extLst>
          </p:cNvPr>
          <p:cNvSpPr>
            <a:spLocks noGrp="1"/>
          </p:cNvSpPr>
          <p:nvPr>
            <p:ph type="ctrTitle"/>
          </p:nvPr>
        </p:nvSpPr>
        <p:spPr>
          <a:xfrm>
            <a:off x="632921" y="1232536"/>
            <a:ext cx="4527072" cy="2091379"/>
          </a:xfrm>
        </p:spPr>
        <p:txBody>
          <a:bodyPr>
            <a:noAutofit/>
          </a:bodyPr>
          <a:lstStyle/>
          <a:p>
            <a:pPr algn="ctr"/>
            <a:r>
              <a:rPr lang="en-US"/>
              <a:t>Small Business Launch Pad </a:t>
            </a:r>
            <a:br>
              <a:rPr lang="en-US"/>
            </a:br>
            <a:r>
              <a:rPr lang="en-US"/>
              <a:t>@ DEN</a:t>
            </a:r>
          </a:p>
        </p:txBody>
      </p:sp>
      <p:sp>
        <p:nvSpPr>
          <p:cNvPr id="3" name="Subtitle 2">
            <a:extLst>
              <a:ext uri="{FF2B5EF4-FFF2-40B4-BE49-F238E27FC236}">
                <a16:creationId xmlns:a16="http://schemas.microsoft.com/office/drawing/2014/main" id="{2D1E5A17-4D9E-FEA8-C8A0-900DDC878556}"/>
              </a:ext>
            </a:extLst>
          </p:cNvPr>
          <p:cNvSpPr>
            <a:spLocks noGrp="1"/>
          </p:cNvSpPr>
          <p:nvPr>
            <p:ph type="subTitle" idx="1"/>
          </p:nvPr>
        </p:nvSpPr>
        <p:spPr>
          <a:xfrm>
            <a:off x="716049" y="3783468"/>
            <a:ext cx="4360817" cy="813207"/>
          </a:xfrm>
        </p:spPr>
        <p:txBody>
          <a:bodyPr>
            <a:normAutofit/>
          </a:bodyPr>
          <a:lstStyle/>
          <a:p>
            <a:pPr algn="ctr"/>
            <a:r>
              <a:rPr lang="en-US"/>
              <a:t>Empowering Small Business in Airport Retail</a:t>
            </a:r>
          </a:p>
        </p:txBody>
      </p:sp>
    </p:spTree>
    <p:extLst>
      <p:ext uri="{BB962C8B-B14F-4D97-AF65-F5344CB8AC3E}">
        <p14:creationId xmlns:p14="http://schemas.microsoft.com/office/powerpoint/2010/main" val="4019510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9F143B5-A7C8-AFA1-A007-2DA90BF972AA}"/>
              </a:ext>
            </a:extLst>
          </p:cNvPr>
          <p:cNvSpPr>
            <a:spLocks noGrp="1"/>
          </p:cNvSpPr>
          <p:nvPr>
            <p:ph type="title"/>
          </p:nvPr>
        </p:nvSpPr>
        <p:spPr>
          <a:xfrm>
            <a:off x="649842" y="303674"/>
            <a:ext cx="10702211" cy="816695"/>
          </a:xfrm>
        </p:spPr>
        <p:txBody>
          <a:bodyPr/>
          <a:lstStyle/>
          <a:p>
            <a:r>
              <a:rPr lang="en-US"/>
              <a:t>Empowering Small Business in Airport Retail</a:t>
            </a:r>
          </a:p>
        </p:txBody>
      </p:sp>
      <p:sp>
        <p:nvSpPr>
          <p:cNvPr id="24" name="TextBox 23">
            <a:extLst>
              <a:ext uri="{FF2B5EF4-FFF2-40B4-BE49-F238E27FC236}">
                <a16:creationId xmlns:a16="http://schemas.microsoft.com/office/drawing/2014/main" id="{B5E0530D-FDBC-5FC2-C9A8-FE3F572BD8AD}"/>
              </a:ext>
            </a:extLst>
          </p:cNvPr>
          <p:cNvSpPr txBox="1"/>
          <p:nvPr/>
        </p:nvSpPr>
        <p:spPr>
          <a:xfrm>
            <a:off x="649842" y="1211001"/>
            <a:ext cx="7478158" cy="51090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Who We Are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PRI offers dynamic, revenue generating retail opportunities in airports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Proven success at DEN since 2011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We support local, small, minority and women-owned business through our </a:t>
            </a:r>
            <a:r>
              <a:rPr kumimoji="0" lang="en-US" sz="18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Small Business Launchpad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Our Mission</a:t>
            </a:r>
          </a:p>
          <a:p>
            <a:pPr marL="36576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Enhance passenger experience, drive local economic growth and equip small businesses to succeed in airport retail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Key Benefits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No RFP, No Construction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Short-term, low-risk commitment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2025 highlights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endParaRPr>
          </a:p>
          <a:p>
            <a:pPr marL="19431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52% of sales represented by ACDBE businesses</a:t>
            </a:r>
          </a:p>
          <a:p>
            <a:pPr marL="19431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rPr>
              <a:t>Average monthly Kiosk/RMU sales over $35,000</a:t>
            </a:r>
          </a:p>
        </p:txBody>
      </p:sp>
      <p:sp>
        <p:nvSpPr>
          <p:cNvPr id="30" name="Slide Number Placeholder 29">
            <a:extLst>
              <a:ext uri="{FF2B5EF4-FFF2-40B4-BE49-F238E27FC236}">
                <a16:creationId xmlns:a16="http://schemas.microsoft.com/office/drawing/2014/main" id="{A3C64462-C419-B417-CE22-5C77413BF943}"/>
              </a:ext>
              <a:ext uri="{C183D7F6-B498-43B3-948B-1728B52AA6E4}">
                <adec:decorative xmlns:adec="http://schemas.microsoft.com/office/drawing/2017/decorative" val="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E05DD7-9277-4FFF-A849-2845884E3296}" type="slidenum">
              <a:rPr kumimoji="0" lang="en-US" sz="1200" b="0" i="0" u="none" strike="noStrike" kern="1200" cap="none" spc="0" normalizeH="0" baseline="0" noProof="0" smtClean="0">
                <a:ln>
                  <a:noFill/>
                </a:ln>
                <a:solidFill>
                  <a:prstClr val="black">
                    <a:lumMod val="50000"/>
                    <a:lumOff val="50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lumMod val="50000"/>
                  <a:lumOff val="50000"/>
                </a:prstClr>
              </a:solidFill>
              <a:effectLst/>
              <a:uLnTx/>
              <a:uFillTx/>
              <a:latin typeface="Century Gothic"/>
              <a:ea typeface="+mn-ea"/>
              <a:cs typeface="+mn-cs"/>
            </a:endParaRPr>
          </a:p>
        </p:txBody>
      </p:sp>
      <p:pic>
        <p:nvPicPr>
          <p:cNvPr id="7" name="Picture 6">
            <a:extLst>
              <a:ext uri="{FF2B5EF4-FFF2-40B4-BE49-F238E27FC236}">
                <a16:creationId xmlns:a16="http://schemas.microsoft.com/office/drawing/2014/main" id="{94CBAAAC-583E-32F0-A638-5D9D8AC006F2}"/>
              </a:ext>
              <a:ext uri="{C183D7F6-B498-43B3-948B-1728B52AA6E4}">
                <adec:decorative xmlns:adec="http://schemas.microsoft.com/office/drawing/2017/decorative" val="1"/>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8001850" y="1211001"/>
            <a:ext cx="3184521" cy="2420836"/>
          </a:xfrm>
          <a:prstGeom prst="rect">
            <a:avLst/>
          </a:prstGeom>
          <a:ln>
            <a:noFill/>
          </a:ln>
          <a:effectLst>
            <a:outerShdw blurRad="292100" dist="139700" dir="2700000" algn="tl" rotWithShape="0">
              <a:srgbClr val="333333">
                <a:alpha val="65000"/>
              </a:srgbClr>
            </a:outerShdw>
          </a:effectLst>
        </p:spPr>
      </p:pic>
      <p:pic>
        <p:nvPicPr>
          <p:cNvPr id="5" name="Picture 2">
            <a:extLst>
              <a:ext uri="{FF2B5EF4-FFF2-40B4-BE49-F238E27FC236}">
                <a16:creationId xmlns:a16="http://schemas.microsoft.com/office/drawing/2014/main" id="{74FBF058-133C-DB2D-BF46-73838AE7F546}"/>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07056" y="3429000"/>
            <a:ext cx="2244998" cy="23658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0853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FB132-DA69-7176-9878-E37E7DDBF0A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763250-D1C6-9864-59AA-15C577F4E659}"/>
              </a:ext>
              <a:ext uri="{C183D7F6-B498-43B3-948B-1728B52AA6E4}">
                <adec:decorative xmlns:adec="http://schemas.microsoft.com/office/drawing/2017/decorative" val="0"/>
              </a:ext>
            </a:extLst>
          </p:cNvPr>
          <p:cNvSpPr>
            <a:spLocks noGrp="1"/>
          </p:cNvSpPr>
          <p:nvPr>
            <p:ph type="title" idx="4294967295"/>
          </p:nvPr>
        </p:nvSpPr>
        <p:spPr>
          <a:xfrm>
            <a:off x="613066" y="481537"/>
            <a:ext cx="8871457" cy="5794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a:latin typeface="Century Gothic" panose="020B0502020202020204" pitchFamily="34" charset="0"/>
              </a:rPr>
              <a:t>Participation, Services &amp; Contract</a:t>
            </a:r>
          </a:p>
        </p:txBody>
      </p:sp>
      <p:pic>
        <p:nvPicPr>
          <p:cNvPr id="10" name="Picture 4">
            <a:extLst>
              <a:ext uri="{FF2B5EF4-FFF2-40B4-BE49-F238E27FC236}">
                <a16:creationId xmlns:a16="http://schemas.microsoft.com/office/drawing/2014/main" id="{67712CC8-5B32-4F6D-A16D-FCFF8808B701}"/>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31890" y="5429403"/>
            <a:ext cx="675006" cy="6750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1413444-5BCB-224F-3050-0E73D43CED4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3066" y="5438300"/>
            <a:ext cx="862611" cy="656474"/>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AE0CEEA8-C907-D054-110B-12283CE661EE}"/>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88636" y="5520885"/>
            <a:ext cx="1312951" cy="656475"/>
          </a:xfrm>
          <a:prstGeom prst="rect">
            <a:avLst/>
          </a:prstGeom>
          <a:ln>
            <a:noFill/>
          </a:ln>
          <a:effectLst>
            <a:outerShdw blurRad="292100" dist="139700" dir="2700000" algn="tl" rotWithShape="0">
              <a:srgbClr val="333333">
                <a:alpha val="65000"/>
              </a:srgbClr>
            </a:outerShdw>
          </a:effectLst>
        </p:spPr>
      </p:pic>
      <p:pic>
        <p:nvPicPr>
          <p:cNvPr id="16" name="Picture 6">
            <a:extLst>
              <a:ext uri="{FF2B5EF4-FFF2-40B4-BE49-F238E27FC236}">
                <a16:creationId xmlns:a16="http://schemas.microsoft.com/office/drawing/2014/main" id="{3FC251AE-0151-FD9A-1509-1240A18F6250}"/>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459560" y="2210841"/>
            <a:ext cx="945266" cy="8896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3E6548-5A1B-59A3-C2F9-600506DF3A89}"/>
              </a:ext>
            </a:extLst>
          </p:cNvPr>
          <p:cNvSpPr txBox="1"/>
          <p:nvPr/>
        </p:nvSpPr>
        <p:spPr>
          <a:xfrm>
            <a:off x="613066" y="1276493"/>
            <a:ext cx="7563137" cy="366254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Turnkey Support for Merchants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Product receipt, storage &amp; delivery</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Onboarding, training &amp; badging</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Full administrative and operational support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Century Gothic"/>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Retail Space/Structure</a:t>
            </a:r>
          </a:p>
          <a:p>
            <a:pPr marL="365760" marR="0" lvl="1"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Kiosks &amp; RMUs provided by PRI (some custom exceptions)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Century Gothic"/>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General Participation Costs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Monthly Minimum:	~$4000 - $6000</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Sales Overage:	15% over natural breakpoint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Ancillary Fees: 	~$650</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DEN Marketing Fee:	0.5% of all gross sales</a:t>
            </a:r>
            <a:endParaRPr kumimoji="0" lang="en-US" sz="2400" b="0" i="0" u="none" strike="noStrike" kern="1200" cap="none" spc="0" normalizeH="0" baseline="0" noProof="0">
              <a:ln>
                <a:noFill/>
              </a:ln>
              <a:solidFill>
                <a:prstClr val="black">
                  <a:lumMod val="75000"/>
                  <a:lumOff val="25000"/>
                </a:prstClr>
              </a:solidFill>
              <a:effectLst/>
              <a:uLnTx/>
              <a:uFillTx/>
              <a:latin typeface="Century Gothic"/>
              <a:ea typeface="+mn-ea"/>
              <a:cs typeface="+mn-cs"/>
            </a:endParaRPr>
          </a:p>
        </p:txBody>
      </p:sp>
      <p:pic>
        <p:nvPicPr>
          <p:cNvPr id="3" name="Picture 2">
            <a:extLst>
              <a:ext uri="{FF2B5EF4-FFF2-40B4-BE49-F238E27FC236}">
                <a16:creationId xmlns:a16="http://schemas.microsoft.com/office/drawing/2014/main" id="{D8AA4E58-1E35-57AA-4380-6A0164398E26}"/>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503409" y="4375204"/>
            <a:ext cx="973114" cy="9158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62C7AC9B-EF43-A38C-F28F-03B617110A9B}"/>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30741" y="5503521"/>
            <a:ext cx="1000649" cy="697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4">
            <a:extLst>
              <a:ext uri="{FF2B5EF4-FFF2-40B4-BE49-F238E27FC236}">
                <a16:creationId xmlns:a16="http://schemas.microsoft.com/office/drawing/2014/main" id="{3EB2BAC0-794C-3B8B-6122-57BE7C28154E}"/>
              </a:ext>
              <a:ext uri="{C183D7F6-B498-43B3-948B-1728B52AA6E4}">
                <adec:decorative xmlns:adec="http://schemas.microsoft.com/office/drawing/2017/decorative" val="1"/>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l="3201" r="8836"/>
          <a:stretch>
            <a:fillRect/>
          </a:stretch>
        </p:blipFill>
        <p:spPr bwMode="auto">
          <a:xfrm>
            <a:off x="7709533" y="5503521"/>
            <a:ext cx="810689" cy="656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a:extLst>
              <a:ext uri="{FF2B5EF4-FFF2-40B4-BE49-F238E27FC236}">
                <a16:creationId xmlns:a16="http://schemas.microsoft.com/office/drawing/2014/main" id="{CF705A04-3DDA-63FF-6CD9-9D5F655024B0}"/>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516766" y="5520885"/>
            <a:ext cx="1256729" cy="599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51250B67-F5AC-7267-2D9E-E83164569632}"/>
              </a:ext>
              <a:ext uri="{C183D7F6-B498-43B3-948B-1728B52AA6E4}">
                <adec:decorative xmlns:adec="http://schemas.microsoft.com/office/drawing/2017/decorative" val="1"/>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l="5983" t="33286" r="9494" b="31514"/>
          <a:stretch>
            <a:fillRect/>
          </a:stretch>
        </p:blipFill>
        <p:spPr bwMode="auto">
          <a:xfrm>
            <a:off x="8660201" y="5497251"/>
            <a:ext cx="1479806" cy="616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4BBF148-C08C-FE56-BF31-BD79258CFD9F}"/>
              </a:ext>
            </a:extLst>
          </p:cNvPr>
          <p:cNvSpPr txBox="1"/>
          <p:nvPr/>
        </p:nvSpPr>
        <p:spPr>
          <a:xfrm>
            <a:off x="7911735" y="3406975"/>
            <a:ext cx="2631426" cy="187743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Let’s Connect!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lumMod val="75000"/>
                  <a:lumOff val="25000"/>
                </a:prstClr>
              </a:solidFill>
              <a:effectLst/>
              <a:uLnTx/>
              <a:uFillTx/>
              <a:latin typeface="Century Gothic"/>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Cord Rauba</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mn-cs"/>
                <a:hlinkClick r:id="rId12"/>
              </a:rPr>
              <a:t>cord@priretail.com</a:t>
            </a: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303.342.6817 of 303.885.0815</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Century Gothic"/>
              <a:ea typeface="+mn-ea"/>
              <a:cs typeface="+mn-cs"/>
            </a:endParaRPr>
          </a:p>
        </p:txBody>
      </p:sp>
      <p:pic>
        <p:nvPicPr>
          <p:cNvPr id="6" name="Picture 5" descr="QR code for Provenzano Resources Inc">
            <a:extLst>
              <a:ext uri="{FF2B5EF4-FFF2-40B4-BE49-F238E27FC236}">
                <a16:creationId xmlns:a16="http://schemas.microsoft.com/office/drawing/2014/main" id="{61D05134-F62E-B51E-96FD-FDD4F4A8D00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11735" y="1393284"/>
            <a:ext cx="1850161" cy="1857551"/>
          </a:xfrm>
          <a:prstGeom prst="rect">
            <a:avLst/>
          </a:prstGeom>
        </p:spPr>
      </p:pic>
      <p:pic>
        <p:nvPicPr>
          <p:cNvPr id="4" name="Picture 3">
            <a:extLst>
              <a:ext uri="{FF2B5EF4-FFF2-40B4-BE49-F238E27FC236}">
                <a16:creationId xmlns:a16="http://schemas.microsoft.com/office/drawing/2014/main" id="{A0665196-8669-98EA-E1AC-4A738791D604}"/>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555235" y="5375813"/>
            <a:ext cx="1000650" cy="1000650"/>
          </a:xfrm>
          <a:prstGeom prst="rect">
            <a:avLst/>
          </a:prstGeom>
        </p:spPr>
      </p:pic>
      <p:pic>
        <p:nvPicPr>
          <p:cNvPr id="7" name="Picture 6">
            <a:extLst>
              <a:ext uri="{FF2B5EF4-FFF2-40B4-BE49-F238E27FC236}">
                <a16:creationId xmlns:a16="http://schemas.microsoft.com/office/drawing/2014/main" id="{76A08784-8D2B-226A-2C47-5D32AE7B7654}"/>
              </a:ext>
              <a:ext uri="{C183D7F6-B498-43B3-948B-1728B52AA6E4}">
                <adec:decorative xmlns:adec="http://schemas.microsoft.com/office/drawing/2017/decorative" val="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45841" y="5479258"/>
            <a:ext cx="1413164" cy="62515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5335823-050A-81FD-BD47-723C447C7C1F}"/>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459560" y="3266142"/>
            <a:ext cx="985725" cy="968230"/>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2261951D-E1A6-9D1E-B757-E5C880A97C5A}"/>
              </a:ext>
              <a:ext uri="{C183D7F6-B498-43B3-948B-1728B52AA6E4}">
                <adec:decorative xmlns:adec="http://schemas.microsoft.com/office/drawing/2017/decorative" val="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24580" y="1367936"/>
            <a:ext cx="1215226" cy="6850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3909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D393E-ACC9-C9DC-D0B0-5BA3DADC6066}"/>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C52FD4CD-0AE8-224D-003A-2D095DC2F0FF}"/>
              </a:ext>
            </a:extLst>
          </p:cNvPr>
          <p:cNvSpPr>
            <a:spLocks noGrp="1"/>
          </p:cNvSpPr>
          <p:nvPr>
            <p:ph type="title"/>
          </p:nvPr>
        </p:nvSpPr>
        <p:spPr>
          <a:xfrm>
            <a:off x="649842" y="303674"/>
            <a:ext cx="10702211" cy="816695"/>
          </a:xfrm>
        </p:spPr>
        <p:txBody>
          <a:bodyPr/>
          <a:lstStyle/>
          <a:p>
            <a:r>
              <a:rPr lang="en-US"/>
              <a:t>Welcome New PRL Merchants!</a:t>
            </a:r>
          </a:p>
        </p:txBody>
      </p:sp>
      <p:sp>
        <p:nvSpPr>
          <p:cNvPr id="24" name="TextBox 23">
            <a:extLst>
              <a:ext uri="{FF2B5EF4-FFF2-40B4-BE49-F238E27FC236}">
                <a16:creationId xmlns:a16="http://schemas.microsoft.com/office/drawing/2014/main" id="{0D72DD83-52C3-5CC7-831F-9CA454C36EE2}"/>
              </a:ext>
            </a:extLst>
          </p:cNvPr>
          <p:cNvSpPr txBox="1"/>
          <p:nvPr/>
        </p:nvSpPr>
        <p:spPr>
          <a:xfrm>
            <a:off x="649841" y="1211001"/>
            <a:ext cx="81247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Small Business Launch Pad; </a:t>
            </a:r>
            <a:r>
              <a:rPr kumimoji="0" lang="en-US" sz="2400" b="1" i="1" u="none" strike="noStrike" kern="1200" cap="none" spc="0" normalizeH="0" baseline="0" noProof="0">
                <a:ln>
                  <a:noFill/>
                </a:ln>
                <a:solidFill>
                  <a:prstClr val="black">
                    <a:lumMod val="75000"/>
                    <a:lumOff val="25000"/>
                  </a:prstClr>
                </a:solidFill>
                <a:effectLst/>
                <a:uLnTx/>
                <a:uFillTx/>
                <a:latin typeface="Century Gothic"/>
                <a:ea typeface="+mn-ea"/>
                <a:cs typeface="+mn-cs"/>
              </a:rPr>
              <a:t>All</a:t>
            </a:r>
            <a:r>
              <a:rPr kumimoji="0" lang="en-US" sz="2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 Business Launchpad!</a:t>
            </a:r>
          </a:p>
        </p:txBody>
      </p:sp>
      <p:pic>
        <p:nvPicPr>
          <p:cNvPr id="3" name="Picture 2" descr="Photograph of an airport terminal featuring  a retail kiosk selling character-themed merchandise. The kiosk is decorated in pastel pink with various plush toys and figurines, and a person dressed in a pink bunny costume stands beside it.&#10;&#10;">
            <a:extLst>
              <a:ext uri="{FF2B5EF4-FFF2-40B4-BE49-F238E27FC236}">
                <a16:creationId xmlns:a16="http://schemas.microsoft.com/office/drawing/2014/main" id="{4B266FAF-7736-EA37-D6C7-CAD970E634E8}"/>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2772" t="20336" b="13266"/>
          <a:stretch>
            <a:fillRect/>
          </a:stretch>
        </p:blipFill>
        <p:spPr>
          <a:xfrm>
            <a:off x="797092" y="1672666"/>
            <a:ext cx="2800631" cy="2550084"/>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E34B6E57-1505-37B7-CBF0-01239B844334}"/>
              </a:ext>
            </a:extLst>
          </p:cNvPr>
          <p:cNvSpPr txBox="1"/>
          <p:nvPr/>
        </p:nvSpPr>
        <p:spPr>
          <a:xfrm>
            <a:off x="675718" y="4278007"/>
            <a:ext cx="24199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Boxtastic (Truong An Gifts)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Featuring </a:t>
            </a:r>
            <a:r>
              <a:rPr kumimoji="0" lang="en-US" sz="1400" b="0" i="0" u="none" strike="noStrike" kern="1200" cap="none" spc="0" normalizeH="0" baseline="0" noProof="0" err="1">
                <a:ln>
                  <a:noFill/>
                </a:ln>
                <a:solidFill>
                  <a:prstClr val="black">
                    <a:lumMod val="75000"/>
                    <a:lumOff val="25000"/>
                  </a:prstClr>
                </a:solidFill>
                <a:effectLst/>
                <a:uLnTx/>
                <a:uFillTx/>
                <a:latin typeface="Century Gothic"/>
                <a:ea typeface="+mn-ea"/>
                <a:cs typeface="+mn-cs"/>
              </a:rPr>
              <a:t>Labubus</a:t>
            </a:r>
            <a:endPar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322107F2-7881-9F67-6571-ACA749F57435}"/>
              </a:ext>
            </a:extLst>
          </p:cNvPr>
          <p:cNvSpPr txBox="1"/>
          <p:nvPr/>
        </p:nvSpPr>
        <p:spPr>
          <a:xfrm>
            <a:off x="1490548" y="5385390"/>
            <a:ext cx="24199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AKTIV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Scandinavian Activewear </a:t>
            </a:r>
            <a:endPar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endParaRPr>
          </a:p>
        </p:txBody>
      </p:sp>
      <p:pic>
        <p:nvPicPr>
          <p:cNvPr id="8" name="Picture 7" descr="Photograph of a retail kiosk in a shopping mall promoting AKTIV, a brand offering active lifestyle products. The kiosk features a large blue sign with a man holding oranges, product displays with backpacks and clothing, and a menu board with pricing details.&#10;&#10;">
            <a:extLst>
              <a:ext uri="{FF2B5EF4-FFF2-40B4-BE49-F238E27FC236}">
                <a16:creationId xmlns:a16="http://schemas.microsoft.com/office/drawing/2014/main" id="{7724EF9C-B858-8FA3-D1BC-70B06788F7F6}"/>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3550949" y="3391911"/>
            <a:ext cx="2876227" cy="2157170"/>
          </a:xfrm>
          <a:prstGeom prst="rect">
            <a:avLst/>
          </a:prstGeom>
          <a:ln>
            <a:noFill/>
          </a:ln>
          <a:effectLst>
            <a:outerShdw blurRad="292100" dist="139700" dir="2700000" algn="tl" rotWithShape="0">
              <a:srgbClr val="333333">
                <a:alpha val="65000"/>
              </a:srgbClr>
            </a:outerShdw>
          </a:effectLst>
        </p:spPr>
      </p:pic>
      <p:pic>
        <p:nvPicPr>
          <p:cNvPr id="4" name="Picture 3" descr="Photograph of an airport terminal featuring a barber station with two customers receiving haircuts and a large flight information display board above showing multiple flight details. The scene highlights a unique service offering haircuts within the busy travel environment.&#10;&#10;">
            <a:extLst>
              <a:ext uri="{FF2B5EF4-FFF2-40B4-BE49-F238E27FC236}">
                <a16:creationId xmlns:a16="http://schemas.microsoft.com/office/drawing/2014/main" id="{7FADE7E9-BDE9-4949-2C5F-E4DDFCA7C167}"/>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rcRect t="25711"/>
          <a:stretch>
            <a:fillRect/>
          </a:stretch>
        </p:blipFill>
        <p:spPr>
          <a:xfrm>
            <a:off x="6270086" y="1636017"/>
            <a:ext cx="2630295" cy="2605341"/>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815EDFDF-96B3-F719-705E-A72E9BDA8681}"/>
              </a:ext>
            </a:extLst>
          </p:cNvPr>
          <p:cNvSpPr txBox="1"/>
          <p:nvPr/>
        </p:nvSpPr>
        <p:spPr>
          <a:xfrm>
            <a:off x="6380402" y="4288814"/>
            <a:ext cx="24199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A Shaving Grace Hairport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Yup, a Barber Shop! </a:t>
            </a:r>
            <a:endPar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B5B95A09-A74C-A8A7-59A1-F002F271EFB9}"/>
              </a:ext>
            </a:extLst>
          </p:cNvPr>
          <p:cNvSpPr txBox="1"/>
          <p:nvPr/>
        </p:nvSpPr>
        <p:spPr>
          <a:xfrm>
            <a:off x="8900381" y="2415467"/>
            <a:ext cx="22945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mn-cs"/>
              </a:rPr>
              <a:t>Walker &amp; William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Calibri" panose="020F0502020204030204" pitchFamily="34" charset="0"/>
              </a:rPr>
              <a:t>Small Batch Confections</a:t>
            </a:r>
            <a:endParaRPr kumimoji="0" lang="en-US" sz="1800" b="0" i="0" u="none" strike="noStrike" kern="1200" cap="none" spc="0" normalizeH="0" baseline="0" noProof="0">
              <a:ln>
                <a:noFill/>
              </a:ln>
              <a:solidFill>
                <a:prstClr val="black"/>
              </a:solidFill>
              <a:effectLst/>
              <a:uLnTx/>
              <a:uFillTx/>
              <a:latin typeface="Century Gothic" panose="020B0502020202020204" pitchFamily="34" charset="0"/>
              <a:ea typeface="Calibri" panose="020F0502020204030204" pitchFamily="34" charset="0"/>
              <a:cs typeface="Calibri" panose="020F0502020204030204" pitchFamily="34" charset="0"/>
            </a:endParaRPr>
          </a:p>
        </p:txBody>
      </p:sp>
      <p:pic>
        <p:nvPicPr>
          <p:cNvPr id="10" name="Picture 9" descr="Photograph of a retail display case in a store, showcasing various packaged snacks and candies arranged on multiple shelves. The display features clear glass panels, branded signage with pastel colors, and labels indicating product types, designed to attract customers and highlight available treats.&#10;">
            <a:extLst>
              <a:ext uri="{FF2B5EF4-FFF2-40B4-BE49-F238E27FC236}">
                <a16:creationId xmlns:a16="http://schemas.microsoft.com/office/drawing/2014/main" id="{FF1E2483-8B81-5A4E-8C5E-C2B78798A6BF}"/>
              </a:ext>
            </a:extLst>
          </p:cNvPr>
          <p:cNvPicPr>
            <a:picLocks noChangeAspect="1"/>
          </p:cNvPicPr>
          <p:nvPr/>
        </p:nvPicPr>
        <p:blipFill>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tretch>
            <a:fillRect/>
          </a:stretch>
        </p:blipFill>
        <p:spPr>
          <a:xfrm rot="5400000">
            <a:off x="8653093" y="3298217"/>
            <a:ext cx="2876230" cy="2157173"/>
          </a:xfrm>
          <a:prstGeom prst="rect">
            <a:avLst/>
          </a:prstGeom>
          <a:ln>
            <a:noFill/>
          </a:ln>
          <a:effectLst>
            <a:outerShdw blurRad="292100" dist="139700" dir="2700000" algn="tl" rotWithShape="0">
              <a:srgbClr val="333333">
                <a:alpha val="65000"/>
              </a:srgbClr>
            </a:outerShdw>
          </a:effectLst>
        </p:spPr>
      </p:pic>
      <p:sp>
        <p:nvSpPr>
          <p:cNvPr id="30" name="Slide Number Placeholder 29">
            <a:extLst>
              <a:ext uri="{FF2B5EF4-FFF2-40B4-BE49-F238E27FC236}">
                <a16:creationId xmlns:a16="http://schemas.microsoft.com/office/drawing/2014/main" id="{2BBFF55D-33A9-9714-6D43-84000E5E5B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E05DD7-9277-4FFF-A849-2845884E3296}" type="slidenum">
              <a:rPr kumimoji="0" lang="en-US" sz="1200" b="0" i="0" u="none" strike="noStrike" kern="1200" cap="none" spc="0" normalizeH="0" baseline="0" noProof="0" smtClean="0">
                <a:ln>
                  <a:noFill/>
                </a:ln>
                <a:solidFill>
                  <a:prstClr val="black">
                    <a:lumMod val="50000"/>
                    <a:lumOff val="50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lumMod val="50000"/>
                  <a:lumOff val="50000"/>
                </a:prstClr>
              </a:solidFill>
              <a:effectLst/>
              <a:uLnTx/>
              <a:uFillTx/>
              <a:latin typeface="Century Gothic"/>
              <a:ea typeface="+mn-ea"/>
              <a:cs typeface="+mn-cs"/>
            </a:endParaRPr>
          </a:p>
        </p:txBody>
      </p:sp>
    </p:spTree>
    <p:extLst>
      <p:ext uri="{BB962C8B-B14F-4D97-AF65-F5344CB8AC3E}">
        <p14:creationId xmlns:p14="http://schemas.microsoft.com/office/powerpoint/2010/main" val="2568519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04695B-C051-C58C-28C6-F63D12A51EF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Provenzano Resource Inc</a:t>
            </a:r>
          </a:p>
        </p:txBody>
      </p:sp>
      <p:pic>
        <p:nvPicPr>
          <p:cNvPr id="5" name="Picture 4" descr="QR code for Provenzano Resources Inc">
            <a:extLst>
              <a:ext uri="{FF2B5EF4-FFF2-40B4-BE49-F238E27FC236}">
                <a16:creationId xmlns:a16="http://schemas.microsoft.com/office/drawing/2014/main" id="{8D991834-A2CD-2F6F-F4A8-072DCB8FE6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1714500"/>
            <a:ext cx="3415357" cy="3429000"/>
          </a:xfrm>
          <a:prstGeom prst="rect">
            <a:avLst/>
          </a:prstGeom>
        </p:spPr>
      </p:pic>
      <p:sp>
        <p:nvSpPr>
          <p:cNvPr id="2" name="Slide Number Placeholder 1">
            <a:extLst>
              <a:ext uri="{FF2B5EF4-FFF2-40B4-BE49-F238E27FC236}">
                <a16:creationId xmlns:a16="http://schemas.microsoft.com/office/drawing/2014/main" id="{30F333A1-BD06-F5AC-EB47-E25E997333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24B45E-4643-4506-A787-832A5D92DBB5}" type="slidenum">
              <a:rPr kumimoji="0" lang="en-US" sz="1200" b="0" i="0" u="none" strike="noStrike" kern="1200" cap="none" spc="0" normalizeH="0" baseline="0" noProof="0" smtClean="0">
                <a:ln>
                  <a:noFill/>
                </a:ln>
                <a:solidFill>
                  <a:prstClr val="black">
                    <a:lumMod val="50000"/>
                    <a:lumOff val="50000"/>
                  </a:prstClr>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lumMod val="50000"/>
                  <a:lumOff val="50000"/>
                </a:prstClr>
              </a:solidFill>
              <a:effectLst/>
              <a:uLnTx/>
              <a:uFillTx/>
              <a:latin typeface="Century Gothic"/>
              <a:ea typeface="+mn-ea"/>
              <a:cs typeface="+mn-cs"/>
            </a:endParaRPr>
          </a:p>
        </p:txBody>
      </p:sp>
    </p:spTree>
    <p:extLst>
      <p:ext uri="{BB962C8B-B14F-4D97-AF65-F5344CB8AC3E}">
        <p14:creationId xmlns:p14="http://schemas.microsoft.com/office/powerpoint/2010/main" val="1852629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9BADE5-8611-2558-C6BB-22ED6FE16B71}"/>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4E71826B-4706-2F6A-3567-AD6D8DFD1C25}"/>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E5940C97-D5D4-2333-05B3-ECE87103105F}"/>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6269CB86-868F-F1C2-8192-F9EB93BD11AA}"/>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en-US"/>
          </a:p>
        </p:txBody>
      </p:sp>
      <p:sp>
        <p:nvSpPr>
          <p:cNvPr id="8" name="TextBox 7">
            <a:extLst>
              <a:ext uri="{FF2B5EF4-FFF2-40B4-BE49-F238E27FC236}">
                <a16:creationId xmlns:a16="http://schemas.microsoft.com/office/drawing/2014/main" id="{58554E5E-9942-758F-1E6B-A7D5F858BF75}"/>
              </a:ext>
              <a:ext uri="{C183D7F6-B498-43B3-948B-1728B52AA6E4}">
                <adec:decorative xmlns:adec="http://schemas.microsoft.com/office/drawing/2017/decorative" val="1"/>
              </a:ext>
            </a:extLst>
          </p:cNvPr>
          <p:cNvSpPr txBox="1"/>
          <p:nvPr/>
        </p:nvSpPr>
        <p:spPr>
          <a:xfrm>
            <a:off x="3053443" y="3262995"/>
            <a:ext cx="6106884" cy="369332"/>
          </a:xfrm>
          <a:prstGeom prst="rect">
            <a:avLst/>
          </a:prstGeom>
          <a:noFill/>
        </p:spPr>
        <p:txBody>
          <a:bodyPr wrap="square">
            <a:spAutoFit/>
          </a:bodyPr>
          <a:lstStyle/>
          <a:p>
            <a:r>
              <a:rPr lang="en-US" b="0">
                <a:effectLst/>
              </a:rPr>
              <a:t> </a:t>
            </a:r>
            <a:endParaRPr lang="en-US"/>
          </a:p>
        </p:txBody>
      </p:sp>
      <p:sp>
        <p:nvSpPr>
          <p:cNvPr id="7" name="Title 6">
            <a:extLst>
              <a:ext uri="{FF2B5EF4-FFF2-40B4-BE49-F238E27FC236}">
                <a16:creationId xmlns:a16="http://schemas.microsoft.com/office/drawing/2014/main" id="{10D9CDAE-B997-1261-C154-EFA77B1990B6}"/>
              </a:ext>
            </a:extLst>
          </p:cNvPr>
          <p:cNvSpPr>
            <a:spLocks noGrp="1"/>
          </p:cNvSpPr>
          <p:nvPr>
            <p:ph type="title" idx="4294967295"/>
          </p:nvPr>
        </p:nvSpPr>
        <p:spPr>
          <a:xfrm>
            <a:off x="838200" y="-1325563"/>
            <a:ext cx="10515600" cy="1325563"/>
          </a:xfrm>
          <a:prstGeom prst="rect">
            <a:avLst/>
          </a:prstGeom>
        </p:spPr>
        <p:txBody>
          <a:bodyPr anchor="b"/>
          <a:lstStyle/>
          <a:p>
            <a:r>
              <a:rPr lang="en-US"/>
              <a:t>About High Flying Foods</a:t>
            </a:r>
          </a:p>
        </p:txBody>
      </p:sp>
      <p:pic>
        <p:nvPicPr>
          <p:cNvPr id="1026" name="Picture 2" descr="Photograph of a wooden table with twelve white bowls containing various colorful dishes, showcasing diverse food items likely representing a menu or culinary offerings. The top right corner features the High Flying Foods logo, and the text &quot;ABOUT HIGH FLYING FOODS&quot; appears in bold orange and white.">
            <a:extLst>
              <a:ext uri="{FF2B5EF4-FFF2-40B4-BE49-F238E27FC236}">
                <a16:creationId xmlns:a16="http://schemas.microsoft.com/office/drawing/2014/main" id="{BAC66097-B657-2381-2400-A04538E47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73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306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Agenda">
            <a:extLst>
              <a:ext uri="{FF2B5EF4-FFF2-40B4-BE49-F238E27FC236}">
                <a16:creationId xmlns:a16="http://schemas.microsoft.com/office/drawing/2014/main" id="{24841190-7D96-86CF-DEBA-2CD24B300636}"/>
              </a:ext>
              <a:ext uri="{C183D7F6-B498-43B3-948B-1728B52AA6E4}">
                <adec:decorative xmlns:adec="http://schemas.microsoft.com/office/drawing/2017/decorative" val="0"/>
              </a:ext>
            </a:extLst>
          </p:cNvPr>
          <p:cNvSpPr>
            <a:spLocks noGrp="1"/>
          </p:cNvSpPr>
          <p:nvPr>
            <p:ph type="title" idx="4294967295"/>
          </p:nvPr>
        </p:nvSpPr>
        <p:spPr>
          <a:xfrm>
            <a:off x="859316" y="546951"/>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Agenda</a:t>
            </a:r>
          </a:p>
        </p:txBody>
      </p:sp>
      <p:sp>
        <p:nvSpPr>
          <p:cNvPr id="8" name="Text Placeholder 7" descr="Housekeeping&#10;Who Is In The Audience?&#10;About DEN&#10;Procurement Opportunities&#10;Breakout Rooms And Networking&#10;&#10;">
            <a:extLst>
              <a:ext uri="{FF2B5EF4-FFF2-40B4-BE49-F238E27FC236}">
                <a16:creationId xmlns:a16="http://schemas.microsoft.com/office/drawing/2014/main" id="{D5AE1A90-9B8F-832E-D55F-CD23D1E8F277}"/>
              </a:ext>
              <a:ext uri="{C183D7F6-B498-43B3-948B-1728B52AA6E4}">
                <adec:decorative xmlns:adec="http://schemas.microsoft.com/office/drawing/2017/decorative" val="0"/>
              </a:ext>
            </a:extLst>
          </p:cNvPr>
          <p:cNvSpPr>
            <a:spLocks noGrp="1"/>
          </p:cNvSpPr>
          <p:nvPr>
            <p:ph type="body" sz="quarter" idx="4294967295"/>
          </p:nvPr>
        </p:nvSpPr>
        <p:spPr>
          <a:xfrm>
            <a:off x="859315" y="1529924"/>
            <a:ext cx="9437623" cy="2024063"/>
          </a:xfrm>
          <a:prstGeom prst="rect">
            <a:avLst/>
          </a:prstGeom>
        </p:spPr>
        <p:txBody>
          <a:bodyPr/>
          <a:lstStyle/>
          <a:p>
            <a:pPr marL="285750" lvl="0" indent="-285750">
              <a:buClr>
                <a:srgbClr val="E35B2A"/>
              </a:buClr>
              <a:buFont typeface="Arial" panose="020B0604020202020204" pitchFamily="34" charset="0"/>
              <a:buChar char="•"/>
            </a:pPr>
            <a:r>
              <a:rPr lang="en-US" sz="2000" b="0"/>
              <a:t>Housekeeping</a:t>
            </a:r>
          </a:p>
          <a:p>
            <a:pPr marL="285750" lvl="0" indent="-285750" rtl="0">
              <a:buClr>
                <a:srgbClr val="E35B2A"/>
              </a:buClr>
              <a:buFont typeface="Arial" panose="020B0604020202020204" pitchFamily="34" charset="0"/>
              <a:buChar char="•"/>
            </a:pPr>
            <a:r>
              <a:rPr lang="en-US" sz="2000" b="0"/>
              <a:t>Who Is In The Audience?</a:t>
            </a:r>
          </a:p>
          <a:p>
            <a:pPr marL="285750" lvl="0" indent="-285750" rtl="0">
              <a:buClr>
                <a:srgbClr val="E35B2A"/>
              </a:buClr>
              <a:buFont typeface="Arial" panose="020B0604020202020204" pitchFamily="34" charset="0"/>
              <a:buChar char="•"/>
            </a:pPr>
            <a:r>
              <a:rPr lang="en-US" sz="2000" b="0"/>
              <a:t>About DEN</a:t>
            </a:r>
          </a:p>
          <a:p>
            <a:pPr marL="285750" lvl="0" indent="-285750">
              <a:buClr>
                <a:srgbClr val="E35B2A"/>
              </a:buClr>
              <a:buFont typeface="Arial" panose="020B0604020202020204" pitchFamily="34" charset="0"/>
              <a:buChar char="•"/>
            </a:pPr>
            <a:r>
              <a:rPr lang="en-US" sz="2000" b="0" i="0"/>
              <a:t>Meet the Primes</a:t>
            </a:r>
            <a:endParaRPr lang="en-US" sz="2000"/>
          </a:p>
          <a:p>
            <a:pPr marL="285750" lvl="0" indent="-285750">
              <a:buClr>
                <a:srgbClr val="E35B2A"/>
              </a:buClr>
              <a:buFont typeface="Arial" panose="020B0604020202020204" pitchFamily="34" charset="0"/>
              <a:buChar char="•"/>
            </a:pPr>
            <a:r>
              <a:rPr lang="en-US" sz="2000"/>
              <a:t>Breakout Rooms And Networking</a:t>
            </a:r>
          </a:p>
          <a:p>
            <a:pPr marL="285750" indent="-285750">
              <a:buClr>
                <a:srgbClr val="E35B2A"/>
              </a:buClr>
              <a:buFont typeface="Arial" panose="020B0604020202020204" pitchFamily="34" charset="0"/>
              <a:buChar char="•"/>
            </a:pPr>
            <a:endParaRPr lang="en-US"/>
          </a:p>
        </p:txBody>
      </p:sp>
      <p:sp>
        <p:nvSpPr>
          <p:cNvPr id="2" name="TextBox 1">
            <a:extLst>
              <a:ext uri="{FF2B5EF4-FFF2-40B4-BE49-F238E27FC236}">
                <a16:creationId xmlns:a16="http://schemas.microsoft.com/office/drawing/2014/main" id="{2A8E78A2-CF2A-D967-9BA5-445035F99065}"/>
              </a:ext>
              <a:ext uri="{C183D7F6-B498-43B3-948B-1728B52AA6E4}">
                <adec:decorative xmlns:adec="http://schemas.microsoft.com/office/drawing/2017/decorative" val="1"/>
              </a:ext>
            </a:extLst>
          </p:cNvPr>
          <p:cNvSpPr txBox="1"/>
          <p:nvPr/>
        </p:nvSpPr>
        <p:spPr>
          <a:xfrm>
            <a:off x="770439" y="3959111"/>
            <a:ext cx="9526500" cy="2308324"/>
          </a:xfrm>
          <a:prstGeom prst="rect">
            <a:avLst/>
          </a:prstGeom>
          <a:solidFill>
            <a:schemeClr val="bg2"/>
          </a:solidFill>
        </p:spPr>
        <p:txBody>
          <a:bodyPr wrap="square" rtlCol="0">
            <a:spAutoFit/>
          </a:bodyPr>
          <a:lstStyle/>
          <a:p>
            <a:r>
              <a:rPr lang="en-US" b="1"/>
              <a:t>REMINDER:  </a:t>
            </a:r>
          </a:p>
          <a:p>
            <a:endParaRPr lang="en-US"/>
          </a:p>
          <a:p>
            <a:r>
              <a:rPr lang="en-US"/>
              <a:t>This information will be shared with all attendees in a follow-up email from </a:t>
            </a:r>
            <a:r>
              <a:rPr lang="en-US" b="1"/>
              <a:t>Eventbrite.com</a:t>
            </a:r>
            <a:r>
              <a:rPr lang="en-US"/>
              <a:t>, which will also include the registration list and presentations.</a:t>
            </a:r>
          </a:p>
          <a:p>
            <a:endParaRPr lang="en-US"/>
          </a:p>
          <a:p>
            <a:r>
              <a:rPr lang="en-US"/>
              <a:t>Additionally, it will be posted on our website at </a:t>
            </a:r>
            <a:r>
              <a:rPr lang="en-US">
                <a:hlinkClick r:id="rId3"/>
              </a:rPr>
              <a:t>www.flydenver.com/business-and-community/outreach-and-engagement/#pastevents</a:t>
            </a:r>
            <a:r>
              <a:rPr lang="en-US"/>
              <a:t> within the next 3 business days. </a:t>
            </a:r>
          </a:p>
          <a:p>
            <a:endParaRPr lang="en-US"/>
          </a:p>
        </p:txBody>
      </p:sp>
    </p:spTree>
    <p:extLst>
      <p:ext uri="{BB962C8B-B14F-4D97-AF65-F5344CB8AC3E}">
        <p14:creationId xmlns:p14="http://schemas.microsoft.com/office/powerpoint/2010/main" val="1890452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5B1FCD-23C2-6966-27AD-ED6BB8129528}"/>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19030CD2-5B34-C372-5AD3-08E92EEB4495}"/>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0A3326D4-FF94-3F56-FB63-193F27154E06}"/>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Picture Placeholder 4">
            <a:extLst>
              <a:ext uri="{FF2B5EF4-FFF2-40B4-BE49-F238E27FC236}">
                <a16:creationId xmlns:a16="http://schemas.microsoft.com/office/drawing/2014/main" id="{E487FA7C-FEDF-0054-04A2-23034B429617}"/>
              </a:ext>
              <a:ext uri="{C183D7F6-B498-43B3-948B-1728B52AA6E4}">
                <adec:decorative xmlns:adec="http://schemas.microsoft.com/office/drawing/2017/decorative" val="1"/>
              </a:ext>
            </a:extLst>
          </p:cNvPr>
          <p:cNvSpPr>
            <a:spLocks noGrp="1"/>
          </p:cNvSpPr>
          <p:nvPr>
            <p:ph type="pic" sz="quarter" idx="15"/>
          </p:nvPr>
        </p:nvSpPr>
        <p:spPr/>
        <p:txBody>
          <a:bodyPr/>
          <a:lstStyle/>
          <a:p>
            <a:endParaRPr lang="en-US"/>
          </a:p>
        </p:txBody>
      </p:sp>
      <p:sp>
        <p:nvSpPr>
          <p:cNvPr id="6" name="Text Placeholder 5">
            <a:extLst>
              <a:ext uri="{FF2B5EF4-FFF2-40B4-BE49-F238E27FC236}">
                <a16:creationId xmlns:a16="http://schemas.microsoft.com/office/drawing/2014/main" id="{72C940AE-E348-93C9-61B5-CE5470E65F73}"/>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en-US"/>
          </a:p>
        </p:txBody>
      </p:sp>
      <p:sp>
        <p:nvSpPr>
          <p:cNvPr id="8" name="Title 7">
            <a:extLst>
              <a:ext uri="{FF2B5EF4-FFF2-40B4-BE49-F238E27FC236}">
                <a16:creationId xmlns:a16="http://schemas.microsoft.com/office/drawing/2014/main" id="{3E2A81C8-4F71-52AD-DD07-F8944C3067EC}"/>
              </a:ext>
            </a:extLst>
          </p:cNvPr>
          <p:cNvSpPr>
            <a:spLocks noGrp="1"/>
          </p:cNvSpPr>
          <p:nvPr>
            <p:ph type="title" idx="4294967295"/>
          </p:nvPr>
        </p:nvSpPr>
        <p:spPr>
          <a:xfrm>
            <a:off x="838200" y="-1325563"/>
            <a:ext cx="10515600" cy="1325563"/>
          </a:xfrm>
          <a:prstGeom prst="rect">
            <a:avLst/>
          </a:prstGeom>
        </p:spPr>
        <p:txBody>
          <a:bodyPr anchor="b"/>
          <a:lstStyle/>
          <a:p>
            <a:r>
              <a:rPr lang="en-US"/>
              <a:t>Who are we? </a:t>
            </a:r>
          </a:p>
        </p:txBody>
      </p:sp>
      <p:pic>
        <p:nvPicPr>
          <p:cNvPr id="2050" name="Picture 2" descr="Photo of chef's hands working with flour and a rolling pin. High Flying Foods' logo in the top right corner. Text reads: Who are we? We are family.&#10;We are restaurateurs.&#10;We love what we do.&#10;We partner with the best.&#10;We’re not looking to be the biggest; we’re looking to be the best.">
            <a:extLst>
              <a:ext uri="{FF2B5EF4-FFF2-40B4-BE49-F238E27FC236}">
                <a16:creationId xmlns:a16="http://schemas.microsoft.com/office/drawing/2014/main" id="{AA586493-31A2-891B-E551-9F536AA39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024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C5F50B-2943-4234-48B3-56A2D60AE2FE}"/>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771BDAED-0B04-811F-02A9-3A6D4C1365EC}"/>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F5DF2622-9AC3-47F6-7923-0F5ADD7A6FB4}"/>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7" name="Title 6">
            <a:extLst>
              <a:ext uri="{FF2B5EF4-FFF2-40B4-BE49-F238E27FC236}">
                <a16:creationId xmlns:a16="http://schemas.microsoft.com/office/drawing/2014/main" id="{639112FD-E828-5BEE-03A5-862E944D6E64}"/>
              </a:ext>
            </a:extLst>
          </p:cNvPr>
          <p:cNvSpPr>
            <a:spLocks noGrp="1"/>
          </p:cNvSpPr>
          <p:nvPr>
            <p:ph type="title" idx="4294967295"/>
          </p:nvPr>
        </p:nvSpPr>
        <p:spPr>
          <a:xfrm>
            <a:off x="838200" y="-1325563"/>
            <a:ext cx="10515600" cy="1325563"/>
          </a:xfrm>
          <a:prstGeom prst="rect">
            <a:avLst/>
          </a:prstGeom>
        </p:spPr>
        <p:txBody>
          <a:bodyPr anchor="b"/>
          <a:lstStyle/>
          <a:p>
            <a:r>
              <a:rPr lang="en-US"/>
              <a:t>Our Locations </a:t>
            </a:r>
          </a:p>
        </p:txBody>
      </p:sp>
      <p:sp>
        <p:nvSpPr>
          <p:cNvPr id="5" name="Picture Placeholder 4">
            <a:extLst>
              <a:ext uri="{FF2B5EF4-FFF2-40B4-BE49-F238E27FC236}">
                <a16:creationId xmlns:a16="http://schemas.microsoft.com/office/drawing/2014/main" id="{F17DD206-B60C-77A7-95DD-84CD6D372765}"/>
              </a:ext>
              <a:ext uri="{C183D7F6-B498-43B3-948B-1728B52AA6E4}">
                <adec:decorative xmlns:adec="http://schemas.microsoft.com/office/drawing/2017/decorative" val="1"/>
              </a:ext>
            </a:extLst>
          </p:cNvPr>
          <p:cNvSpPr>
            <a:spLocks noGrp="1"/>
          </p:cNvSpPr>
          <p:nvPr>
            <p:ph type="pic" sz="quarter" idx="15"/>
          </p:nvPr>
        </p:nvSpPr>
        <p:spPr/>
        <p:txBody>
          <a:bodyPr/>
          <a:lstStyle/>
          <a:p>
            <a:endParaRPr lang="en-US"/>
          </a:p>
        </p:txBody>
      </p:sp>
      <p:sp>
        <p:nvSpPr>
          <p:cNvPr id="6" name="Text Placeholder 5">
            <a:extLst>
              <a:ext uri="{FF2B5EF4-FFF2-40B4-BE49-F238E27FC236}">
                <a16:creationId xmlns:a16="http://schemas.microsoft.com/office/drawing/2014/main" id="{9AB63DCA-9431-B626-C635-9F93AE789972}"/>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en-US"/>
          </a:p>
        </p:txBody>
      </p:sp>
      <p:pic>
        <p:nvPicPr>
          <p:cNvPr id="3074" name="Picture 2" descr="High Flying Foods logo in the top left corner. Map of the United States with orange stars marking San Francisco, Oakland, Chicago, San Diego, Sacramento, and Dallas/Fort Worth. Text reads: Our Locations. San Diego&#10;International Airport&#10;Stone Brewing Terminal 2&#10;Asian Kitchen Terminal 2&#10;Pannikin Coffee &amp; Tea Terminal 2&#10;Phil’s BBQ Terminal 2&#10;Artisan Market (feat. Stone Brewing, Pannikin Coffee and Tea, and Firewood Café) Terminal 2&#10;Better Buzz Coffee Roasters Terminal 1&#10;Cutwater Spirits Terminal 1&#10;The Taco Stand Terminal 1&#10;Parfait Paris Terminal 1&#10;Lofty Coffee Terminal 1&#10;Market Hall Terminal 1&#10;Ambrogio15 Terminal 1&#10;Mostra Coffee*&#10;Understory*&#10;Puesto*&#10;Kettner Exchange*&#10;El Pez Sushi*&#10;Novo Brazil Brewing*&#10;Chick-fil-A*&#10;&#10;Denver&#10;International Airport&#10;New Belgium Brewing Concourse B &#10;New Belgium To Go Concourse B&#10;Santo Concourse C&#10;&#10;Chicago O’hare International Airport&#10;Bronzeville Bar + Bites*&#10;San Francisco International Airport&#10;Gott’s Roadside International Terminal&#10;Farmerbrown Terminal 1&#10;Little Skillet Terminal 1&#10;Peet’s Coffee Terminal 2&#10;Peet’s Coffee Terminal 3   &#10;Peet’s Express Coffee Terminal 3&#10;Balboa Cafe*&#10;&#10;Oakland&#10;International Airport&#10;Farley’s Terminal 2&#10;Oaklandish Coffee Collective Terminal 1&#10;A16 Pizzeria Terminal 1 &#10;Calavera Terminal 2&#10;Southie Terminal 2&#10;&#10;Sacramento International Airport&#10;Temple Coffee*&#10;Bawk!*&#10;Nixtaco*&#10;&#10;Dallas/Ft. Worth International Airport&#10;Artisan Market Terminal D&#10;Stay tuned — at High Flying Foods, there’s always more to come!&#10;&#10;Asterisks indicate locations that are coming soon.">
            <a:extLst>
              <a:ext uri="{FF2B5EF4-FFF2-40B4-BE49-F238E27FC236}">
                <a16:creationId xmlns:a16="http://schemas.microsoft.com/office/drawing/2014/main" id="{5707F4FA-27B7-9E3A-EA6D-8372CB51E5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86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C0F626-DFE0-AEBD-3900-78D7D0FCEB0F}"/>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0E9723CB-4825-D9B1-973E-F82B291BCA43}"/>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3229C91D-5EB8-0B68-BC4A-09C02155E3EA}"/>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Picture Placeholder 4">
            <a:extLst>
              <a:ext uri="{FF2B5EF4-FFF2-40B4-BE49-F238E27FC236}">
                <a16:creationId xmlns:a16="http://schemas.microsoft.com/office/drawing/2014/main" id="{B7C4A47F-E8F9-3E76-70E0-3772EF596457}"/>
              </a:ext>
              <a:ext uri="{C183D7F6-B498-43B3-948B-1728B52AA6E4}">
                <adec:decorative xmlns:adec="http://schemas.microsoft.com/office/drawing/2017/decorative" val="1"/>
              </a:ext>
            </a:extLst>
          </p:cNvPr>
          <p:cNvSpPr>
            <a:spLocks noGrp="1"/>
          </p:cNvSpPr>
          <p:nvPr>
            <p:ph type="pic" sz="quarter" idx="15"/>
          </p:nvPr>
        </p:nvSpPr>
        <p:spPr/>
        <p:txBody>
          <a:bodyPr/>
          <a:lstStyle/>
          <a:p>
            <a:endParaRPr lang="en-US"/>
          </a:p>
        </p:txBody>
      </p:sp>
      <p:sp>
        <p:nvSpPr>
          <p:cNvPr id="6" name="Text Placeholder 5">
            <a:extLst>
              <a:ext uri="{FF2B5EF4-FFF2-40B4-BE49-F238E27FC236}">
                <a16:creationId xmlns:a16="http://schemas.microsoft.com/office/drawing/2014/main" id="{FDEEC4C5-9E0E-3A04-13BA-DEFD49ED11B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en-US"/>
          </a:p>
        </p:txBody>
      </p:sp>
      <p:sp>
        <p:nvSpPr>
          <p:cNvPr id="8" name="TextBox 7">
            <a:extLst>
              <a:ext uri="{FF2B5EF4-FFF2-40B4-BE49-F238E27FC236}">
                <a16:creationId xmlns:a16="http://schemas.microsoft.com/office/drawing/2014/main" id="{CE8DC6D7-3E0F-CC09-5F19-452246C9CC2D}"/>
              </a:ext>
              <a:ext uri="{C183D7F6-B498-43B3-948B-1728B52AA6E4}">
                <adec:decorative xmlns:adec="http://schemas.microsoft.com/office/drawing/2017/decorative" val="1"/>
              </a:ext>
            </a:extLst>
          </p:cNvPr>
          <p:cNvSpPr txBox="1"/>
          <p:nvPr/>
        </p:nvSpPr>
        <p:spPr>
          <a:xfrm>
            <a:off x="3053443" y="3262995"/>
            <a:ext cx="6106884" cy="369332"/>
          </a:xfrm>
          <a:prstGeom prst="rect">
            <a:avLst/>
          </a:prstGeom>
          <a:noFill/>
        </p:spPr>
        <p:txBody>
          <a:bodyPr wrap="square">
            <a:spAutoFit/>
          </a:bodyPr>
          <a:lstStyle/>
          <a:p>
            <a:r>
              <a:rPr lang="en-US" b="0">
                <a:effectLst/>
              </a:rPr>
              <a:t> </a:t>
            </a:r>
            <a:endParaRPr lang="en-US"/>
          </a:p>
        </p:txBody>
      </p:sp>
      <p:sp>
        <p:nvSpPr>
          <p:cNvPr id="10" name="TextBox 9">
            <a:extLst>
              <a:ext uri="{FF2B5EF4-FFF2-40B4-BE49-F238E27FC236}">
                <a16:creationId xmlns:a16="http://schemas.microsoft.com/office/drawing/2014/main" id="{D6D4A6B8-EA44-7B7E-FFBB-C2420CE0647C}"/>
              </a:ext>
              <a:ext uri="{C183D7F6-B498-43B3-948B-1728B52AA6E4}">
                <adec:decorative xmlns:adec="http://schemas.microsoft.com/office/drawing/2017/decorative" val="1"/>
              </a:ext>
            </a:extLst>
          </p:cNvPr>
          <p:cNvSpPr txBox="1"/>
          <p:nvPr/>
        </p:nvSpPr>
        <p:spPr>
          <a:xfrm>
            <a:off x="3053443" y="3262995"/>
            <a:ext cx="6106884" cy="369332"/>
          </a:xfrm>
          <a:prstGeom prst="rect">
            <a:avLst/>
          </a:prstGeom>
          <a:noFill/>
        </p:spPr>
        <p:txBody>
          <a:bodyPr wrap="square">
            <a:spAutoFit/>
          </a:bodyPr>
          <a:lstStyle/>
          <a:p>
            <a:r>
              <a:rPr lang="en-US" b="0">
                <a:effectLst/>
              </a:rPr>
              <a:t> </a:t>
            </a:r>
            <a:endParaRPr lang="en-US"/>
          </a:p>
        </p:txBody>
      </p:sp>
      <p:sp>
        <p:nvSpPr>
          <p:cNvPr id="12" name="TextBox 11">
            <a:extLst>
              <a:ext uri="{FF2B5EF4-FFF2-40B4-BE49-F238E27FC236}">
                <a16:creationId xmlns:a16="http://schemas.microsoft.com/office/drawing/2014/main" id="{B921AA80-00EE-240A-2028-813BC25C2B1B}"/>
              </a:ext>
              <a:ext uri="{C183D7F6-B498-43B3-948B-1728B52AA6E4}">
                <adec:decorative xmlns:adec="http://schemas.microsoft.com/office/drawing/2017/decorative" val="1"/>
              </a:ext>
            </a:extLst>
          </p:cNvPr>
          <p:cNvSpPr txBox="1"/>
          <p:nvPr/>
        </p:nvSpPr>
        <p:spPr>
          <a:xfrm>
            <a:off x="3053443" y="3262995"/>
            <a:ext cx="6106884" cy="369332"/>
          </a:xfrm>
          <a:prstGeom prst="rect">
            <a:avLst/>
          </a:prstGeom>
          <a:noFill/>
        </p:spPr>
        <p:txBody>
          <a:bodyPr wrap="square">
            <a:spAutoFit/>
          </a:bodyPr>
          <a:lstStyle/>
          <a:p>
            <a:r>
              <a:rPr lang="en-US" b="0">
                <a:effectLst/>
              </a:rPr>
              <a:t> </a:t>
            </a:r>
            <a:endParaRPr lang="en-US"/>
          </a:p>
        </p:txBody>
      </p:sp>
      <p:sp>
        <p:nvSpPr>
          <p:cNvPr id="14" name="TextBox 13">
            <a:extLst>
              <a:ext uri="{FF2B5EF4-FFF2-40B4-BE49-F238E27FC236}">
                <a16:creationId xmlns:a16="http://schemas.microsoft.com/office/drawing/2014/main" id="{23EC91CA-AD89-731C-7E6E-95E355B4D59A}"/>
              </a:ext>
              <a:ext uri="{C183D7F6-B498-43B3-948B-1728B52AA6E4}">
                <adec:decorative xmlns:adec="http://schemas.microsoft.com/office/drawing/2017/decorative" val="1"/>
              </a:ext>
            </a:extLst>
          </p:cNvPr>
          <p:cNvSpPr txBox="1"/>
          <p:nvPr/>
        </p:nvSpPr>
        <p:spPr>
          <a:xfrm>
            <a:off x="3053443" y="3262995"/>
            <a:ext cx="6106884" cy="369332"/>
          </a:xfrm>
          <a:prstGeom prst="rect">
            <a:avLst/>
          </a:prstGeom>
          <a:noFill/>
        </p:spPr>
        <p:txBody>
          <a:bodyPr wrap="square">
            <a:spAutoFit/>
          </a:bodyPr>
          <a:lstStyle/>
          <a:p>
            <a:r>
              <a:rPr lang="en-US" b="0">
                <a:effectLst/>
              </a:rPr>
              <a:t> </a:t>
            </a:r>
            <a:endParaRPr lang="en-US"/>
          </a:p>
        </p:txBody>
      </p:sp>
      <p:sp>
        <p:nvSpPr>
          <p:cNvPr id="7" name="Title 6">
            <a:extLst>
              <a:ext uri="{FF2B5EF4-FFF2-40B4-BE49-F238E27FC236}">
                <a16:creationId xmlns:a16="http://schemas.microsoft.com/office/drawing/2014/main" id="{94A08883-8CBF-037A-E534-47B84BBBD7A3}"/>
              </a:ext>
              <a:ext uri="{C183D7F6-B498-43B3-948B-1728B52AA6E4}">
                <adec:decorative xmlns:adec="http://schemas.microsoft.com/office/drawing/2017/decorative" val="0"/>
              </a:ext>
            </a:extLst>
          </p:cNvPr>
          <p:cNvSpPr>
            <a:spLocks noGrp="1"/>
          </p:cNvSpPr>
          <p:nvPr>
            <p:ph type="title" idx="4294967295"/>
          </p:nvPr>
        </p:nvSpPr>
        <p:spPr>
          <a:xfrm>
            <a:off x="838200" y="-1325563"/>
            <a:ext cx="10515600" cy="1325563"/>
          </a:xfrm>
          <a:prstGeom prst="rect">
            <a:avLst/>
          </a:prstGeom>
        </p:spPr>
        <p:txBody>
          <a:bodyPr anchor="b"/>
          <a:lstStyle/>
          <a:p>
            <a:r>
              <a:rPr lang="en-US"/>
              <a:t>Upcoming Opportunities </a:t>
            </a:r>
          </a:p>
        </p:txBody>
      </p:sp>
      <p:pic>
        <p:nvPicPr>
          <p:cNvPr id="4098" name="Picture 2" descr="Photos of DEN Santo restaurant and DEN New Belgium Brewing restaurant. High Flying Foods logo in top right corner. Text reads: Upcoming Opportunities. 2026&#10;Local purveyors&#10;&#10;Local contract services&#10;(plumbing, electrical, other) &#10;&#10;">
            <a:extLst>
              <a:ext uri="{FF2B5EF4-FFF2-40B4-BE49-F238E27FC236}">
                <a16:creationId xmlns:a16="http://schemas.microsoft.com/office/drawing/2014/main" id="{9F61C478-27AD-760A-0C76-B223F259D82C}"/>
              </a:ext>
              <a:ext uri="{C183D7F6-B498-43B3-948B-1728B52AA6E4}">
                <adec:decorative xmlns:adec="http://schemas.microsoft.com/office/drawing/2017/decorative" val="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280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E425D3-0B83-4BA0-67E5-392C1654F6E9}"/>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ECB8483D-CCCB-4E0E-C3DE-03510B087FD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F7CC48FB-9C69-2EFC-F00E-67400E6EE93E}"/>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5" name="Picture Placeholder 4">
            <a:extLst>
              <a:ext uri="{FF2B5EF4-FFF2-40B4-BE49-F238E27FC236}">
                <a16:creationId xmlns:a16="http://schemas.microsoft.com/office/drawing/2014/main" id="{04508D6C-428D-4803-06D8-8CD9D7E86FDF}"/>
              </a:ext>
              <a:ext uri="{C183D7F6-B498-43B3-948B-1728B52AA6E4}">
                <adec:decorative xmlns:adec="http://schemas.microsoft.com/office/drawing/2017/decorative" val="1"/>
              </a:ext>
            </a:extLst>
          </p:cNvPr>
          <p:cNvSpPr>
            <a:spLocks noGrp="1"/>
          </p:cNvSpPr>
          <p:nvPr>
            <p:ph type="pic" sz="quarter" idx="15"/>
          </p:nvPr>
        </p:nvSpPr>
        <p:spPr/>
        <p:txBody>
          <a:bodyPr/>
          <a:lstStyle/>
          <a:p>
            <a:endParaRPr lang="en-US"/>
          </a:p>
        </p:txBody>
      </p:sp>
      <p:sp>
        <p:nvSpPr>
          <p:cNvPr id="6" name="Text Placeholder 5">
            <a:extLst>
              <a:ext uri="{FF2B5EF4-FFF2-40B4-BE49-F238E27FC236}">
                <a16:creationId xmlns:a16="http://schemas.microsoft.com/office/drawing/2014/main" id="{AF6BAF70-7D33-9EC3-84D1-75B7320D86D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en-US"/>
          </a:p>
        </p:txBody>
      </p:sp>
      <p:sp>
        <p:nvSpPr>
          <p:cNvPr id="7" name="Title 6">
            <a:extLst>
              <a:ext uri="{FF2B5EF4-FFF2-40B4-BE49-F238E27FC236}">
                <a16:creationId xmlns:a16="http://schemas.microsoft.com/office/drawing/2014/main" id="{3F70FBC5-6EC1-126E-5C6E-055C2F94003B}"/>
              </a:ext>
            </a:extLst>
          </p:cNvPr>
          <p:cNvSpPr>
            <a:spLocks noGrp="1"/>
          </p:cNvSpPr>
          <p:nvPr>
            <p:ph type="title" idx="4294967295"/>
          </p:nvPr>
        </p:nvSpPr>
        <p:spPr>
          <a:xfrm>
            <a:off x="838200" y="-1325563"/>
            <a:ext cx="10515600" cy="1325563"/>
          </a:xfrm>
          <a:prstGeom prst="rect">
            <a:avLst/>
          </a:prstGeom>
        </p:spPr>
        <p:txBody>
          <a:bodyPr anchor="b"/>
          <a:lstStyle/>
          <a:p>
            <a:r>
              <a:rPr lang="en-US"/>
              <a:t>Contact Us</a:t>
            </a:r>
          </a:p>
        </p:txBody>
      </p:sp>
      <p:pic>
        <p:nvPicPr>
          <p:cNvPr id="5122" name="Picture 2" descr="High Flying Foods logo in top left corner. Photo of the exterior of DEN airport in the background. Photo of Maritza Haller. Text reads: Contact Us. Maritza Haller&#10;VP of Culture &amp; Development&#10;mhaller@highflyingfoods.com">
            <a:extLst>
              <a:ext uri="{FF2B5EF4-FFF2-40B4-BE49-F238E27FC236}">
                <a16:creationId xmlns:a16="http://schemas.microsoft.com/office/drawing/2014/main" id="{0F96EB8E-F974-1FFE-4FAC-D1894937D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02" y="-16042"/>
            <a:ext cx="12457404" cy="7007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101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5" name="Picture 4">
            <a:extLst>
              <a:ext uri="{FF2B5EF4-FFF2-40B4-BE49-F238E27FC236}">
                <a16:creationId xmlns:a16="http://schemas.microsoft.com/office/drawing/2014/main" id="{5DDBDB8F-D792-05E4-337F-0C486BAD135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490977" y="1204347"/>
            <a:ext cx="7210048" cy="2043175"/>
          </a:xfrm>
          <a:prstGeom prst="rect">
            <a:avLst/>
          </a:prstGeom>
        </p:spPr>
      </p:pic>
      <p:sp>
        <p:nvSpPr>
          <p:cNvPr id="2" name="Title 1"/>
          <p:cNvSpPr>
            <a:spLocks noGrp="1"/>
          </p:cNvSpPr>
          <p:nvPr>
            <p:ph type="ctrTitle"/>
          </p:nvPr>
        </p:nvSpPr>
        <p:spPr>
          <a:xfrm>
            <a:off x="2490978" y="3429001"/>
            <a:ext cx="6691254" cy="1713305"/>
          </a:xfrm>
        </p:spPr>
        <p:txBody>
          <a:bodyPr anchor="b">
            <a:normAutofit/>
          </a:bodyPr>
          <a:lstStyle/>
          <a:p>
            <a:pPr algn="l">
              <a:lnSpc>
                <a:spcPct val="90000"/>
              </a:lnSpc>
            </a:pPr>
            <a:r>
              <a:rPr lang="en-US" sz="3900" b="1">
                <a:solidFill>
                  <a:srgbClr val="000000"/>
                </a:solidFill>
                <a:latin typeface="Calibri"/>
              </a:rPr>
              <a:t>Avolta / Hudson: Supplier Diversity &amp; Contracting Opportunities</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2490978" y="5142306"/>
            <a:ext cx="5490973" cy="753165"/>
          </a:xfrm>
        </p:spPr>
        <p:txBody>
          <a:bodyPr anchor="t">
            <a:normAutofit/>
          </a:bodyPr>
          <a:lstStyle/>
          <a:p>
            <a:pPr algn="l">
              <a:lnSpc>
                <a:spcPct val="90000"/>
              </a:lnSpc>
            </a:pPr>
            <a:r>
              <a:rPr lang="en-US" sz="1800">
                <a:solidFill>
                  <a:srgbClr val="000000"/>
                </a:solidFill>
                <a:latin typeface="Calibri"/>
              </a:rPr>
              <a:t>Meet the Primes — Denver International Airport (DEN)</a:t>
            </a:r>
          </a:p>
          <a:p>
            <a:pPr algn="l">
              <a:lnSpc>
                <a:spcPct val="90000"/>
              </a:lnSpc>
            </a:pPr>
            <a:r>
              <a:rPr lang="en-US" sz="1800">
                <a:solidFill>
                  <a:srgbClr val="000000"/>
                </a:solidFill>
                <a:latin typeface="Calibri"/>
              </a:rPr>
              <a:t>Representative: James Swalley III — Hudson by Avolta</a:t>
            </a:r>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56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5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56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5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2487931" y="1050596"/>
            <a:ext cx="6056111" cy="1618489"/>
          </a:xfrm>
        </p:spPr>
        <p:txBody>
          <a:bodyPr anchor="ctr">
            <a:normAutofit/>
          </a:bodyPr>
          <a:lstStyle/>
          <a:p>
            <a:pPr>
              <a:lnSpc>
                <a:spcPct val="90000"/>
              </a:lnSpc>
            </a:pPr>
            <a:r>
              <a:rPr lang="en-US" sz="4800" b="1">
                <a:solidFill>
                  <a:srgbClr val="000000"/>
                </a:solidFill>
                <a:latin typeface="Calibri"/>
              </a:rPr>
              <a:t>Who We Are &amp; Supplier Diversity</a:t>
            </a:r>
          </a:p>
        </p:txBody>
      </p:sp>
      <p:sp>
        <p:nvSpPr>
          <p:cNvPr id="3" name="Content Placeholder 2"/>
          <p:cNvSpPr>
            <a:spLocks noGrp="1"/>
          </p:cNvSpPr>
          <p:nvPr>
            <p:ph idx="1"/>
          </p:nvPr>
        </p:nvSpPr>
        <p:spPr>
          <a:xfrm>
            <a:off x="2487931" y="2969470"/>
            <a:ext cx="6056111" cy="2800395"/>
          </a:xfrm>
        </p:spPr>
        <p:txBody>
          <a:bodyPr anchor="t">
            <a:normAutofit/>
          </a:bodyPr>
          <a:lstStyle/>
          <a:p>
            <a:pPr>
              <a:lnSpc>
                <a:spcPct val="90000"/>
              </a:lnSpc>
            </a:pPr>
            <a:r>
              <a:rPr lang="en-US" sz="1800">
                <a:solidFill>
                  <a:srgbClr val="000000"/>
                </a:solidFill>
                <a:latin typeface="Calibri"/>
              </a:rPr>
              <a:t>Avolta is committed to forming lasting, viable partnerships with diverse businesses, with a focus on ACDBE-certified firms.</a:t>
            </a:r>
          </a:p>
          <a:p>
            <a:pPr>
              <a:lnSpc>
                <a:spcPct val="90000"/>
              </a:lnSpc>
            </a:pPr>
            <a:r>
              <a:rPr lang="en-US" sz="1800">
                <a:solidFill>
                  <a:srgbClr val="000000"/>
                </a:solidFill>
                <a:latin typeface="Calibri"/>
              </a:rPr>
              <a:t>We seek partners in design, construction, concession operations, retail merchandise, food &amp; beverage supply, and related services.</a:t>
            </a:r>
          </a:p>
          <a:p>
            <a:pPr>
              <a:lnSpc>
                <a:spcPct val="90000"/>
              </a:lnSpc>
            </a:pPr>
            <a:r>
              <a:rPr lang="en-US" sz="1800">
                <a:solidFill>
                  <a:srgbClr val="000000"/>
                </a:solidFill>
                <a:latin typeface="Calibri"/>
              </a:rPr>
              <a:t>Partner portfolio at a glance: 400+ ACDBE partners across 75+ airports; $600M in ACDBE sales; 25% total Small Business percentage.</a:t>
            </a:r>
          </a:p>
        </p:txBody>
      </p:sp>
      <p:pic>
        <p:nvPicPr>
          <p:cNvPr id="5" name="Picture 4" descr="Hudson by Avolta logo.">
            <a:extLst>
              <a:ext uri="{FF2B5EF4-FFF2-40B4-BE49-F238E27FC236}">
                <a16:creationId xmlns:a16="http://schemas.microsoft.com/office/drawing/2014/main" id="{08965933-3341-E3BF-9231-A7CC94311411}"/>
              </a:ext>
            </a:extLst>
          </p:cNvPr>
          <p:cNvPicPr>
            <a:picLocks noChangeAspect="1"/>
          </p:cNvPicPr>
          <p:nvPr/>
        </p:nvPicPr>
        <p:blipFill>
          <a:blip r:embed="rId2"/>
          <a:stretch>
            <a:fillRect/>
          </a:stretch>
        </p:blipFill>
        <p:spPr>
          <a:xfrm>
            <a:off x="8996511" y="5798785"/>
            <a:ext cx="1231601" cy="46554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4" name="Right Triangle 2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56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5" name="Rectangle 24">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5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3038584" y="628388"/>
            <a:ext cx="6112282" cy="1597228"/>
          </a:xfrm>
        </p:spPr>
        <p:txBody>
          <a:bodyPr>
            <a:normAutofit/>
          </a:bodyPr>
          <a:lstStyle/>
          <a:p>
            <a:pPr>
              <a:lnSpc>
                <a:spcPct val="90000"/>
              </a:lnSpc>
            </a:pPr>
            <a:r>
              <a:rPr lang="en-US" sz="4800" b="1">
                <a:solidFill>
                  <a:srgbClr val="000000"/>
                </a:solidFill>
                <a:latin typeface="Calibri"/>
              </a:rPr>
              <a:t>How to Work With Us</a:t>
            </a:r>
          </a:p>
        </p:txBody>
      </p:sp>
      <p:sp>
        <p:nvSpPr>
          <p:cNvPr id="3" name="Content Placeholder 2">
            <a:extLst>
              <a:ext uri="{C183D7F6-B498-43B3-948B-1728B52AA6E4}">
                <adec:decorative xmlns:adec="http://schemas.microsoft.com/office/drawing/2017/decorative" val="1"/>
              </a:ext>
            </a:extLst>
          </p:cNvPr>
          <p:cNvSpPr>
            <a:spLocks noGrp="1"/>
          </p:cNvSpPr>
          <p:nvPr>
            <p:ph idx="1"/>
          </p:nvPr>
        </p:nvSpPr>
        <p:spPr>
          <a:xfrm>
            <a:off x="5053782" y="2064627"/>
            <a:ext cx="5011085" cy="2728198"/>
          </a:xfrm>
        </p:spPr>
        <p:txBody>
          <a:bodyPr anchor="t">
            <a:noAutofit/>
          </a:bodyPr>
          <a:lstStyle/>
          <a:p>
            <a:pPr>
              <a:lnSpc>
                <a:spcPct val="90000"/>
              </a:lnSpc>
            </a:pPr>
            <a:r>
              <a:rPr lang="en-US" sz="1800">
                <a:solidFill>
                  <a:srgbClr val="000000"/>
                </a:solidFill>
                <a:latin typeface="Calibri"/>
              </a:rPr>
              <a:t>Concessions Operations: Opportunities via Joint Ventures, Subleases, and Management Agreements.</a:t>
            </a:r>
          </a:p>
          <a:p>
            <a:pPr>
              <a:lnSpc>
                <a:spcPct val="90000"/>
              </a:lnSpc>
            </a:pPr>
            <a:r>
              <a:rPr lang="en-US" sz="1800">
                <a:solidFill>
                  <a:srgbClr val="000000"/>
                </a:solidFill>
                <a:latin typeface="Calibri"/>
              </a:rPr>
              <a:t>Goods &amp; Services: Supply products and services that support airport operations (e.g., logistics, uniforms, equipment, professional services).</a:t>
            </a:r>
          </a:p>
          <a:p>
            <a:pPr>
              <a:lnSpc>
                <a:spcPct val="90000"/>
              </a:lnSpc>
            </a:pPr>
            <a:r>
              <a:rPr lang="en-US" sz="1800">
                <a:solidFill>
                  <a:srgbClr val="000000"/>
                </a:solidFill>
                <a:latin typeface="Calibri"/>
              </a:rPr>
              <a:t>Design &amp; Construction: Collaborate on build-outs, renovations, architectural/engineering and general contracting services.</a:t>
            </a:r>
          </a:p>
          <a:p>
            <a:pPr>
              <a:lnSpc>
                <a:spcPct val="90000"/>
              </a:lnSpc>
            </a:pPr>
            <a:r>
              <a:rPr lang="en-US" sz="1800">
                <a:solidFill>
                  <a:srgbClr val="000000"/>
                </a:solidFill>
                <a:latin typeface="Calibri"/>
              </a:rPr>
              <a:t>Partnership Models: Subleases, Licensing Agreements, Joint Ventures.</a:t>
            </a:r>
          </a:p>
        </p:txBody>
      </p:sp>
      <p:sp>
        <p:nvSpPr>
          <p:cNvPr id="9" name="TextBox 8">
            <a:extLst>
              <a:ext uri="{FF2B5EF4-FFF2-40B4-BE49-F238E27FC236}">
                <a16:creationId xmlns:a16="http://schemas.microsoft.com/office/drawing/2014/main" id="{5D1D362D-6538-E478-60A6-9D494C3784E1}"/>
              </a:ext>
              <a:ext uri="{C183D7F6-B498-43B3-948B-1728B52AA6E4}">
                <adec:decorative xmlns:adec="http://schemas.microsoft.com/office/drawing/2017/decorative" val="0"/>
              </a:ext>
            </a:extLst>
          </p:cNvPr>
          <p:cNvSpPr txBox="1"/>
          <p:nvPr/>
        </p:nvSpPr>
        <p:spPr>
          <a:xfrm>
            <a:off x="1967707" y="5191069"/>
            <a:ext cx="2969342" cy="369332"/>
          </a:xfrm>
          <a:prstGeom prst="rect">
            <a:avLst/>
          </a:prstGeom>
          <a:noFill/>
        </p:spPr>
        <p:txBody>
          <a:bodyPr wrap="square" rtlCol="0">
            <a:spAutoFit/>
          </a:bodyPr>
          <a:lstStyle/>
          <a:p>
            <a:pPr defTabSz="457200"/>
            <a:r>
              <a:rPr lang="en-US">
                <a:solidFill>
                  <a:srgbClr val="000000"/>
                </a:solidFill>
                <a:latin typeface="Calibri"/>
              </a:rPr>
              <a:t>(Business Information Intake)</a:t>
            </a:r>
          </a:p>
        </p:txBody>
      </p:sp>
      <p:pic>
        <p:nvPicPr>
          <p:cNvPr id="7" name="Picture 6" descr="QR code for phone scanning.  This allows the user to input their business informtion into our database.">
            <a:extLst>
              <a:ext uri="{FF2B5EF4-FFF2-40B4-BE49-F238E27FC236}">
                <a16:creationId xmlns:a16="http://schemas.microsoft.com/office/drawing/2014/main" id="{9C3B7FA2-3D63-2F23-225F-4AA69E51281C}"/>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2127135" y="2233468"/>
            <a:ext cx="2650489" cy="2650489"/>
          </a:xfrm>
          <a:prstGeom prst="rect">
            <a:avLst/>
          </a:prstGeom>
        </p:spPr>
      </p:pic>
      <p:pic>
        <p:nvPicPr>
          <p:cNvPr id="5" name="Picture 4">
            <a:extLst>
              <a:ext uri="{FF2B5EF4-FFF2-40B4-BE49-F238E27FC236}">
                <a16:creationId xmlns:a16="http://schemas.microsoft.com/office/drawing/2014/main" id="{EFB6485C-1951-D668-4103-6E937DAB00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96511" y="5798785"/>
            <a:ext cx="1231601" cy="46554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56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5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2239942" y="1039343"/>
            <a:ext cx="6951038" cy="1618489"/>
          </a:xfrm>
        </p:spPr>
        <p:txBody>
          <a:bodyPr anchor="ctr">
            <a:noAutofit/>
          </a:bodyPr>
          <a:lstStyle/>
          <a:p>
            <a:pPr>
              <a:lnSpc>
                <a:spcPct val="90000"/>
              </a:lnSpc>
            </a:pPr>
            <a:r>
              <a:rPr lang="en-US" sz="4800" b="1">
                <a:solidFill>
                  <a:srgbClr val="000000"/>
                </a:solidFill>
                <a:latin typeface="Calibri"/>
              </a:rPr>
              <a:t>Current &amp; Upcoming Contracting Opportunities</a:t>
            </a:r>
          </a:p>
        </p:txBody>
      </p:sp>
      <p:sp>
        <p:nvSpPr>
          <p:cNvPr id="3" name="Content Placeholder 2"/>
          <p:cNvSpPr>
            <a:spLocks noGrp="1"/>
          </p:cNvSpPr>
          <p:nvPr>
            <p:ph idx="1"/>
          </p:nvPr>
        </p:nvSpPr>
        <p:spPr>
          <a:xfrm>
            <a:off x="2487931" y="2969470"/>
            <a:ext cx="6056111" cy="2800395"/>
          </a:xfrm>
        </p:spPr>
        <p:txBody>
          <a:bodyPr anchor="t">
            <a:normAutofit/>
          </a:bodyPr>
          <a:lstStyle/>
          <a:p>
            <a:pPr>
              <a:lnSpc>
                <a:spcPct val="90000"/>
              </a:lnSpc>
            </a:pPr>
            <a:r>
              <a:rPr lang="en-US" sz="1800">
                <a:solidFill>
                  <a:srgbClr val="000000"/>
                </a:solidFill>
                <a:latin typeface="Calibri"/>
              </a:rPr>
              <a:t>Product &amp; Supply Chain: Retail merchandise, local brands, food &amp; beverage supply, logistics and distribution.</a:t>
            </a:r>
          </a:p>
          <a:p>
            <a:pPr>
              <a:lnSpc>
                <a:spcPct val="90000"/>
              </a:lnSpc>
            </a:pPr>
            <a:r>
              <a:rPr lang="en-US" sz="1800">
                <a:solidFill>
                  <a:srgbClr val="000000"/>
                </a:solidFill>
                <a:latin typeface="Calibri"/>
              </a:rPr>
              <a:t>Construction &amp; Services: Architectural/engineering, general contracting for build-outs/renovations, and related project services.</a:t>
            </a:r>
          </a:p>
          <a:p>
            <a:pPr>
              <a:lnSpc>
                <a:spcPct val="90000"/>
              </a:lnSpc>
            </a:pPr>
            <a:r>
              <a:rPr lang="en-US" sz="1800">
                <a:solidFill>
                  <a:srgbClr val="000000"/>
                </a:solidFill>
                <a:latin typeface="Calibri"/>
              </a:rPr>
              <a:t>Operations Support: Equipment, uniforms, maintenance, and other professional services.</a:t>
            </a:r>
          </a:p>
          <a:p>
            <a:pPr>
              <a:lnSpc>
                <a:spcPct val="90000"/>
              </a:lnSpc>
            </a:pPr>
            <a:r>
              <a:rPr lang="en-US" sz="1800">
                <a:solidFill>
                  <a:srgbClr val="000000"/>
                </a:solidFill>
                <a:latin typeface="Calibri"/>
              </a:rPr>
              <a:t>If you are ACDBE-certified (or in process), please highlight NAICS codes and capabilities in your introduction.</a:t>
            </a:r>
          </a:p>
        </p:txBody>
      </p:sp>
      <p:pic>
        <p:nvPicPr>
          <p:cNvPr id="5" name="Picture 4" descr="Hudson by Avolta logo.">
            <a:extLst>
              <a:ext uri="{FF2B5EF4-FFF2-40B4-BE49-F238E27FC236}">
                <a16:creationId xmlns:a16="http://schemas.microsoft.com/office/drawing/2014/main" id="{69DD4562-C1ED-7A2F-753E-3D28BFDB9169}"/>
              </a:ext>
            </a:extLst>
          </p:cNvPr>
          <p:cNvPicPr>
            <a:picLocks noChangeAspect="1"/>
          </p:cNvPicPr>
          <p:nvPr/>
        </p:nvPicPr>
        <p:blipFill>
          <a:blip r:embed="rId2"/>
          <a:stretch>
            <a:fillRect/>
          </a:stretch>
        </p:blipFill>
        <p:spPr>
          <a:xfrm>
            <a:off x="8996511" y="5798785"/>
            <a:ext cx="1231601" cy="46554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Right Triangle 10">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56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Rectangle 1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5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1884681" y="467872"/>
            <a:ext cx="8299439" cy="1618489"/>
          </a:xfrm>
        </p:spPr>
        <p:txBody>
          <a:bodyPr vert="horz" lIns="91440" tIns="45720" rIns="91440" bIns="45720" rtlCol="0" anchor="ctr">
            <a:normAutofit/>
          </a:bodyPr>
          <a:lstStyle/>
          <a:p>
            <a:pPr defTabSz="914400">
              <a:lnSpc>
                <a:spcPct val="90000"/>
              </a:lnSpc>
            </a:pPr>
            <a:r>
              <a:rPr lang="en-US" sz="4800" b="1">
                <a:solidFill>
                  <a:srgbClr val="000000"/>
                </a:solidFill>
              </a:rPr>
              <a:t>Best Practices for Working with Avolta / Hudson &amp; Contacts</a:t>
            </a:r>
          </a:p>
        </p:txBody>
      </p:sp>
      <p:sp>
        <p:nvSpPr>
          <p:cNvPr id="3" name="TextBox 2"/>
          <p:cNvSpPr txBox="1"/>
          <p:nvPr/>
        </p:nvSpPr>
        <p:spPr>
          <a:xfrm>
            <a:off x="1560697" y="2076592"/>
            <a:ext cx="4163402" cy="4164334"/>
          </a:xfrm>
          <a:prstGeom prst="rect">
            <a:avLst/>
          </a:prstGeom>
        </p:spPr>
        <p:txBody>
          <a:bodyPr vert="horz" lIns="91440" tIns="45720" rIns="91440" bIns="45720" rtlCol="0" anchor="t">
            <a:noAutofit/>
          </a:bodyPr>
          <a:lstStyle/>
          <a:p>
            <a:pPr>
              <a:lnSpc>
                <a:spcPct val="90000"/>
              </a:lnSpc>
              <a:spcAft>
                <a:spcPts val="600"/>
              </a:spcAft>
            </a:pPr>
            <a:r>
              <a:rPr lang="en-US">
                <a:solidFill>
                  <a:srgbClr val="000000"/>
                </a:solidFill>
                <a:latin typeface="Calibri"/>
              </a:rPr>
              <a:t>	Best Practices / Tips:</a:t>
            </a:r>
          </a:p>
          <a:p>
            <a:pPr marL="800100" lvl="1" indent="-228600">
              <a:lnSpc>
                <a:spcPct val="90000"/>
              </a:lnSpc>
              <a:spcAft>
                <a:spcPts val="600"/>
              </a:spcAft>
              <a:buFont typeface="Arial" panose="020B0604020202020204" pitchFamily="34" charset="0"/>
              <a:buChar char="•"/>
            </a:pPr>
            <a:r>
              <a:rPr lang="en-US">
                <a:solidFill>
                  <a:srgbClr val="000000"/>
                </a:solidFill>
                <a:latin typeface="Calibri"/>
              </a:rPr>
              <a:t>Ensure business certifications are current; include NAICS codes.</a:t>
            </a:r>
          </a:p>
          <a:p>
            <a:pPr marL="800100" lvl="1" indent="-228600">
              <a:lnSpc>
                <a:spcPct val="90000"/>
              </a:lnSpc>
              <a:spcAft>
                <a:spcPts val="600"/>
              </a:spcAft>
              <a:buFont typeface="Arial" panose="020B0604020202020204" pitchFamily="34" charset="0"/>
              <a:buChar char="•"/>
            </a:pPr>
            <a:r>
              <a:rPr lang="en-US">
                <a:solidFill>
                  <a:srgbClr val="000000"/>
                </a:solidFill>
                <a:latin typeface="Calibri"/>
              </a:rPr>
              <a:t>Be prepared to share financials for capacity review; we may pair with lenders as needed.</a:t>
            </a:r>
          </a:p>
          <a:p>
            <a:pPr marL="800100" lvl="1" indent="-228600">
              <a:lnSpc>
                <a:spcPct val="90000"/>
              </a:lnSpc>
              <a:spcAft>
                <a:spcPts val="600"/>
              </a:spcAft>
              <a:buFont typeface="Arial" panose="020B0604020202020204" pitchFamily="34" charset="0"/>
              <a:buChar char="•"/>
            </a:pPr>
            <a:r>
              <a:rPr lang="en-US">
                <a:solidFill>
                  <a:srgbClr val="000000"/>
                </a:solidFill>
                <a:latin typeface="Calibri"/>
              </a:rPr>
              <a:t>Expect an NDA prior to detailed discussions.</a:t>
            </a:r>
          </a:p>
          <a:p>
            <a:pPr marL="800100" lvl="1" indent="-228600">
              <a:lnSpc>
                <a:spcPct val="90000"/>
              </a:lnSpc>
              <a:spcAft>
                <a:spcPts val="600"/>
              </a:spcAft>
              <a:buFont typeface="Arial" panose="020B0604020202020204" pitchFamily="34" charset="0"/>
              <a:buChar char="•"/>
            </a:pPr>
            <a:r>
              <a:rPr lang="en-US">
                <a:solidFill>
                  <a:srgbClr val="000000"/>
                </a:solidFill>
                <a:latin typeface="Calibri"/>
              </a:rPr>
              <a:t>Background checks (personal and business) via AmericanChecked are part of our SOP.</a:t>
            </a:r>
          </a:p>
          <a:p>
            <a:pPr marL="800100" lvl="1" indent="-228600">
              <a:lnSpc>
                <a:spcPct val="90000"/>
              </a:lnSpc>
              <a:spcAft>
                <a:spcPts val="600"/>
              </a:spcAft>
              <a:buFont typeface="Arial" panose="020B0604020202020204" pitchFamily="34" charset="0"/>
              <a:buChar char="•"/>
            </a:pPr>
            <a:r>
              <a:rPr lang="en-US">
                <a:solidFill>
                  <a:srgbClr val="000000"/>
                </a:solidFill>
                <a:latin typeface="Calibri"/>
              </a:rPr>
              <a:t>In Joint Venture partnerships, certified firms exercise real and appropriate control over their scope.</a:t>
            </a:r>
          </a:p>
        </p:txBody>
      </p:sp>
      <p:sp>
        <p:nvSpPr>
          <p:cNvPr id="4" name="TextBox 3"/>
          <p:cNvSpPr txBox="1"/>
          <p:nvPr/>
        </p:nvSpPr>
        <p:spPr>
          <a:xfrm>
            <a:off x="5724100" y="2073644"/>
            <a:ext cx="4237703" cy="3447098"/>
          </a:xfrm>
          <a:prstGeom prst="rect">
            <a:avLst/>
          </a:prstGeom>
          <a:noFill/>
        </p:spPr>
        <p:txBody>
          <a:bodyPr wrap="square">
            <a:spAutoFit/>
          </a:bodyPr>
          <a:lstStyle/>
          <a:p>
            <a:pPr defTabSz="457200">
              <a:spcAft>
                <a:spcPts val="600"/>
              </a:spcAft>
            </a:pPr>
            <a:r>
              <a:rPr lang="en-US">
                <a:solidFill>
                  <a:prstClr val="black"/>
                </a:solidFill>
                <a:latin typeface="Calibri"/>
              </a:rPr>
              <a:t>     </a:t>
            </a:r>
            <a:r>
              <a:rPr>
                <a:solidFill>
                  <a:prstClr val="black"/>
                </a:solidFill>
                <a:latin typeface="Calibri"/>
              </a:rPr>
              <a:t>Contacts:</a:t>
            </a:r>
            <a:br>
              <a:rPr>
                <a:solidFill>
                  <a:prstClr val="black"/>
                </a:solidFill>
                <a:latin typeface="Calibri"/>
              </a:rPr>
            </a:br>
            <a:r>
              <a:rPr>
                <a:solidFill>
                  <a:prstClr val="black"/>
                </a:solidFill>
                <a:latin typeface="Calibri"/>
              </a:rPr>
              <a:t>James Swalley III: Hudson by Avolta</a:t>
            </a:r>
            <a:r>
              <a:rPr lang="en-US">
                <a:solidFill>
                  <a:prstClr val="black"/>
                </a:solidFill>
                <a:latin typeface="Calibri"/>
              </a:rPr>
              <a:t> </a:t>
            </a:r>
            <a:r>
              <a:rPr>
                <a:solidFill>
                  <a:prstClr val="black"/>
                </a:solidFill>
                <a:latin typeface="Calibri"/>
                <a:hlinkClick r:id="rId2"/>
              </a:rPr>
              <a:t>JSwalleyIII@hudsongroup.com</a:t>
            </a:r>
            <a:endParaRPr lang="en-US">
              <a:solidFill>
                <a:prstClr val="black"/>
              </a:solidFill>
              <a:latin typeface="Calibri"/>
            </a:endParaRPr>
          </a:p>
          <a:p>
            <a:pPr defTabSz="457200">
              <a:spcAft>
                <a:spcPts val="600"/>
              </a:spcAft>
            </a:pPr>
            <a:r>
              <a:rPr>
                <a:solidFill>
                  <a:prstClr val="black"/>
                </a:solidFill>
                <a:latin typeface="Calibri"/>
              </a:rPr>
              <a:t>Iris G. Messina: VP, Business Development </a:t>
            </a:r>
            <a:r>
              <a:rPr>
                <a:solidFill>
                  <a:prstClr val="black"/>
                </a:solidFill>
                <a:latin typeface="Calibri"/>
                <a:hlinkClick r:id="rId3"/>
              </a:rPr>
              <a:t>IMessina@hudsongroup.com</a:t>
            </a:r>
            <a:endParaRPr lang="en-US">
              <a:solidFill>
                <a:prstClr val="black"/>
              </a:solidFill>
              <a:latin typeface="Calibri"/>
            </a:endParaRPr>
          </a:p>
          <a:p>
            <a:pPr defTabSz="457200">
              <a:spcAft>
                <a:spcPts val="600"/>
              </a:spcAft>
            </a:pPr>
            <a:r>
              <a:rPr>
                <a:solidFill>
                  <a:prstClr val="black"/>
                </a:solidFill>
                <a:latin typeface="Calibri"/>
              </a:rPr>
              <a:t>Liz </a:t>
            </a:r>
            <a:r>
              <a:rPr err="1">
                <a:solidFill>
                  <a:prstClr val="black"/>
                </a:solidFill>
                <a:latin typeface="Calibri"/>
              </a:rPr>
              <a:t>Tetenbaum</a:t>
            </a:r>
            <a:r>
              <a:rPr>
                <a:solidFill>
                  <a:prstClr val="black"/>
                </a:solidFill>
                <a:latin typeface="Calibri"/>
              </a:rPr>
              <a:t>: Director, Strategic Alliances </a:t>
            </a:r>
            <a:r>
              <a:rPr>
                <a:solidFill>
                  <a:prstClr val="black"/>
                </a:solidFill>
                <a:latin typeface="Calibri"/>
                <a:hlinkClick r:id="rId4"/>
              </a:rPr>
              <a:t>Ltetenbaum@hudsongroup.com</a:t>
            </a:r>
            <a:endParaRPr lang="en-US">
              <a:solidFill>
                <a:prstClr val="black"/>
              </a:solidFill>
              <a:latin typeface="Calibri"/>
            </a:endParaRPr>
          </a:p>
          <a:p>
            <a:pPr defTabSz="457200">
              <a:spcAft>
                <a:spcPts val="600"/>
              </a:spcAft>
            </a:pPr>
            <a:r>
              <a:rPr>
                <a:solidFill>
                  <a:prstClr val="black"/>
                </a:solidFill>
                <a:latin typeface="Calibri"/>
              </a:rPr>
              <a:t>Jonathan Coleman: Director, Strategic Alliances  </a:t>
            </a:r>
            <a:r>
              <a:rPr lang="en-US">
                <a:solidFill>
                  <a:prstClr val="black"/>
                </a:solidFill>
                <a:latin typeface="Calibri"/>
              </a:rPr>
              <a:t>       </a:t>
            </a:r>
            <a:r>
              <a:rPr>
                <a:solidFill>
                  <a:prstClr val="black"/>
                </a:solidFill>
                <a:latin typeface="Calibri"/>
                <a:hlinkClick r:id="rId5"/>
              </a:rPr>
              <a:t>Jonathan.coleman@hmshost.com</a:t>
            </a:r>
            <a:endParaRPr lang="en-US">
              <a:solidFill>
                <a:prstClr val="black"/>
              </a:solidFill>
              <a:latin typeface="Calibri"/>
            </a:endParaRPr>
          </a:p>
          <a:p>
            <a:pPr defTabSz="457200">
              <a:spcAft>
                <a:spcPts val="600"/>
              </a:spcAft>
            </a:pPr>
            <a:endParaRPr lang="en-US">
              <a:solidFill>
                <a:srgbClr val="000000"/>
              </a:solidFill>
              <a:latin typeface="Calibri"/>
            </a:endParaRPr>
          </a:p>
        </p:txBody>
      </p:sp>
      <p:pic>
        <p:nvPicPr>
          <p:cNvPr id="7" name="Picture 6" descr="Hudson by Avolta logo.">
            <a:extLst>
              <a:ext uri="{FF2B5EF4-FFF2-40B4-BE49-F238E27FC236}">
                <a16:creationId xmlns:a16="http://schemas.microsoft.com/office/drawing/2014/main" id="{9457B7EA-6837-4EA4-3EAC-3E1CECAD9347}"/>
              </a:ext>
            </a:extLst>
          </p:cNvPr>
          <p:cNvPicPr>
            <a:picLocks noChangeAspect="1"/>
          </p:cNvPicPr>
          <p:nvPr/>
        </p:nvPicPr>
        <p:blipFill>
          <a:blip r:embed="rId6"/>
          <a:stretch>
            <a:fillRect/>
          </a:stretch>
        </p:blipFill>
        <p:spPr>
          <a:xfrm>
            <a:off x="8996511" y="5798785"/>
            <a:ext cx="1231601" cy="46554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
          <p:cNvSpPr txBox="1">
            <a:spLocks noGrp="1"/>
          </p:cNvSpPr>
          <p:nvPr>
            <p:ph type="ctrTitle"/>
          </p:nvPr>
        </p:nvSpPr>
        <p:spPr>
          <a:xfrm>
            <a:off x="194441" y="515330"/>
            <a:ext cx="5175600" cy="655867"/>
          </a:xfrm>
          <a:prstGeom prst="rect">
            <a:avLst/>
          </a:prstGeom>
          <a:noFill/>
          <a:ln>
            <a:noFill/>
          </a:ln>
        </p:spPr>
        <p:txBody>
          <a:bodyPr spcFirstLastPara="1" wrap="square" lIns="121900" tIns="121900" rIns="121900" bIns="121900" anchor="t" anchorCtr="0">
            <a:noAutofit/>
          </a:bodyPr>
          <a:lstStyle/>
          <a:p>
            <a:pPr>
              <a:buSzPts val="990"/>
            </a:pPr>
            <a:r>
              <a:rPr lang="en" sz="3000" b="1" dirty="0">
                <a:solidFill>
                  <a:srgbClr val="1C4587"/>
                </a:solidFill>
                <a:latin typeface="Arial"/>
                <a:ea typeface="Arial"/>
                <a:cs typeface="Arial"/>
                <a:sym typeface="Arial"/>
              </a:rPr>
              <a:t>Concessions International</a:t>
            </a:r>
            <a:endParaRPr sz="3000" b="1" dirty="0">
              <a:solidFill>
                <a:srgbClr val="1C4587"/>
              </a:solidFill>
              <a:latin typeface="Arial"/>
              <a:ea typeface="Arial"/>
              <a:cs typeface="Arial"/>
              <a:sym typeface="Arial"/>
            </a:endParaRPr>
          </a:p>
        </p:txBody>
      </p:sp>
      <p:sp>
        <p:nvSpPr>
          <p:cNvPr id="65" name="Google Shape;65;p1"/>
          <p:cNvSpPr txBox="1">
            <a:spLocks noGrp="1"/>
          </p:cNvSpPr>
          <p:nvPr>
            <p:ph type="subTitle" idx="1"/>
          </p:nvPr>
        </p:nvSpPr>
        <p:spPr>
          <a:xfrm>
            <a:off x="206833" y="1792659"/>
            <a:ext cx="5656800" cy="1544800"/>
          </a:xfrm>
          <a:prstGeom prst="rect">
            <a:avLst/>
          </a:prstGeom>
          <a:noFill/>
          <a:ln>
            <a:noFill/>
          </a:ln>
        </p:spPr>
        <p:txBody>
          <a:bodyPr spcFirstLastPara="1" wrap="square" lIns="121900" tIns="121900" rIns="121900" bIns="121900" anchor="t" anchorCtr="0">
            <a:normAutofit/>
          </a:bodyPr>
          <a:lstStyle/>
          <a:p>
            <a:pPr marL="0" indent="0"/>
            <a:r>
              <a:rPr lang="en" sz="3333" b="1">
                <a:solidFill>
                  <a:srgbClr val="1C4587"/>
                </a:solidFill>
                <a:latin typeface="Arial"/>
                <a:ea typeface="Arial"/>
                <a:cs typeface="Arial"/>
                <a:sym typeface="Arial"/>
              </a:rPr>
              <a:t>Denver International Airport</a:t>
            </a:r>
            <a:endParaRPr sz="3333" b="1">
              <a:solidFill>
                <a:srgbClr val="1C4587"/>
              </a:solidFill>
              <a:latin typeface="Arial"/>
              <a:ea typeface="Arial"/>
              <a:cs typeface="Arial"/>
              <a:sym typeface="Arial"/>
            </a:endParaRPr>
          </a:p>
          <a:p>
            <a:pPr marL="0" indent="0"/>
            <a:endParaRPr/>
          </a:p>
        </p:txBody>
      </p:sp>
      <p:pic>
        <p:nvPicPr>
          <p:cNvPr id="66" name="Google Shape;66;p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208101" y="5941601"/>
            <a:ext cx="1823332" cy="754033"/>
          </a:xfrm>
          <a:prstGeom prst="rect">
            <a:avLst/>
          </a:prstGeom>
          <a:noFill/>
          <a:ln>
            <a:noFill/>
          </a:ln>
        </p:spPr>
      </p:pic>
      <p:sp>
        <p:nvSpPr>
          <p:cNvPr id="67" name="Google Shape;67;p1"/>
          <p:cNvSpPr txBox="1"/>
          <p:nvPr/>
        </p:nvSpPr>
        <p:spPr>
          <a:xfrm>
            <a:off x="206833" y="3086367"/>
            <a:ext cx="4272000" cy="902835"/>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400"/>
            </a:pPr>
            <a:r>
              <a:rPr lang="en" sz="2400" kern="0" dirty="0">
                <a:solidFill>
                  <a:srgbClr val="000000"/>
                </a:solidFill>
                <a:latin typeface="Arial"/>
                <a:ea typeface="Arial"/>
                <a:cs typeface="Arial"/>
                <a:sym typeface="Arial"/>
              </a:rPr>
              <a:t>February 19, 2026</a:t>
            </a:r>
            <a:endParaRPr sz="2400" kern="0" dirty="0">
              <a:solidFill>
                <a:srgbClr val="000000"/>
              </a:solidFill>
              <a:latin typeface="Arial"/>
              <a:ea typeface="Arial"/>
              <a:cs typeface="Arial"/>
              <a:sym typeface="Arial"/>
            </a:endParaRPr>
          </a:p>
          <a:p>
            <a:pPr defTabSz="1219170">
              <a:buClr>
                <a:srgbClr val="000000"/>
              </a:buClr>
              <a:buSzPts val="1400"/>
            </a:pPr>
            <a:endParaRPr sz="1867" kern="0" dirty="0">
              <a:solidFill>
                <a:srgbClr val="000000"/>
              </a:solidFill>
              <a:latin typeface="Roboto"/>
              <a:ea typeface="Roboto"/>
              <a:cs typeface="Roboto"/>
              <a:sym typeface="Roboto"/>
            </a:endParaRPr>
          </a:p>
        </p:txBody>
      </p:sp>
      <p:pic>
        <p:nvPicPr>
          <p:cNvPr id="68" name="Google Shape;68;p1" descr="Photograph of Denver International Airport showcasing its distinctive white peaked roof structures designed to resemble snow-capped mountains. The foreground features a dry grassy area with a few cars parked near the modern glass and steel terminal building under a partly cloudy sky."/>
          <p:cNvPicPr preferRelativeResize="0"/>
          <p:nvPr/>
        </p:nvPicPr>
        <p:blipFill rotWithShape="1">
          <a:blip r:embed="rId4">
            <a:alphaModFix/>
          </a:blip>
          <a:srcRect/>
          <a:stretch/>
        </p:blipFill>
        <p:spPr>
          <a:xfrm>
            <a:off x="5457648" y="372834"/>
            <a:ext cx="6449800" cy="4355132"/>
          </a:xfrm>
          <a:prstGeom prst="rect">
            <a:avLst/>
          </a:prstGeom>
          <a:noFill/>
          <a:ln>
            <a:noFill/>
          </a:ln>
        </p:spPr>
      </p:pic>
      <p:cxnSp>
        <p:nvCxnSpPr>
          <p:cNvPr id="69" name="Google Shape;69;p1">
            <a:extLst>
              <a:ext uri="{C183D7F6-B498-43B3-948B-1728B52AA6E4}">
                <adec:decorative xmlns:adec="http://schemas.microsoft.com/office/drawing/2017/decorative" val="1"/>
              </a:ext>
            </a:extLst>
          </p:cNvPr>
          <p:cNvCxnSpPr/>
          <p:nvPr/>
        </p:nvCxnSpPr>
        <p:spPr>
          <a:xfrm>
            <a:off x="206833" y="1260033"/>
            <a:ext cx="5075600" cy="0"/>
          </a:xfrm>
          <a:prstGeom prst="straightConnector1">
            <a:avLst/>
          </a:prstGeom>
          <a:noFill/>
          <a:ln w="28575" cap="flat" cmpd="sng">
            <a:solidFill>
              <a:srgbClr val="6FA8DC"/>
            </a:solidFill>
            <a:prstDash val="solid"/>
            <a:round/>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Housekeeping&#10;Please note the following Zoom housekeeping items as you enter:&#10;All cameras and microphones must remain off during the main session&#10;We encourage you to use the Q&amp;A function &#10;">
            <a:extLst>
              <a:ext uri="{FF2B5EF4-FFF2-40B4-BE49-F238E27FC236}">
                <a16:creationId xmlns:a16="http://schemas.microsoft.com/office/drawing/2014/main" id="{90003090-4EA3-A38E-7DF8-853A56FC6CCD}"/>
              </a:ext>
              <a:ext uri="{C183D7F6-B498-43B3-948B-1728B52AA6E4}">
                <adec:decorative xmlns:adec="http://schemas.microsoft.com/office/drawing/2017/decorative" val="0"/>
              </a:ext>
            </a:extLst>
          </p:cNvPr>
          <p:cNvSpPr>
            <a:spLocks noGrp="1"/>
          </p:cNvSpPr>
          <p:nvPr>
            <p:ph type="title" idx="4294967295"/>
          </p:nvPr>
        </p:nvSpPr>
        <p:spPr>
          <a:xfrm>
            <a:off x="892366" y="386719"/>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440099"/>
                </a:solidFill>
                <a:effectLst/>
                <a:uLnTx/>
                <a:uFillTx/>
                <a:latin typeface="+mn-lt"/>
                <a:ea typeface="+mn-ea"/>
                <a:cs typeface="+mn-cs"/>
              </a:rPr>
              <a:t>Housekeeping</a:t>
            </a:r>
          </a:p>
        </p:txBody>
      </p:sp>
      <p:sp>
        <p:nvSpPr>
          <p:cNvPr id="12" name="Text Placeholder 11">
            <a:extLst>
              <a:ext uri="{FF2B5EF4-FFF2-40B4-BE49-F238E27FC236}">
                <a16:creationId xmlns:a16="http://schemas.microsoft.com/office/drawing/2014/main" id="{F3A340E0-1503-4007-DE5B-398218D4AA5D}"/>
              </a:ext>
              <a:ext uri="{C183D7F6-B498-43B3-948B-1728B52AA6E4}">
                <adec:decorative xmlns:adec="http://schemas.microsoft.com/office/drawing/2017/decorative" val="1"/>
              </a:ext>
            </a:extLst>
          </p:cNvPr>
          <p:cNvSpPr>
            <a:spLocks noGrp="1"/>
          </p:cNvSpPr>
          <p:nvPr>
            <p:ph type="body" sz="quarter" idx="4294967295"/>
          </p:nvPr>
        </p:nvSpPr>
        <p:spPr>
          <a:xfrm>
            <a:off x="892365" y="1566767"/>
            <a:ext cx="10257415" cy="577850"/>
          </a:xfrm>
          <a:prstGeom prst="rect">
            <a:avLst/>
          </a:prstGeom>
        </p:spPr>
        <p:txBody>
          <a:bodyPr/>
          <a:lstStyle/>
          <a:p>
            <a:pPr>
              <a:buClr>
                <a:schemeClr val="tx1"/>
              </a:buClr>
            </a:pPr>
            <a:r>
              <a:rPr lang="en-US" sz="2000"/>
              <a:t>Please note the following Zoom housekeeping items as you enter:</a:t>
            </a:r>
          </a:p>
          <a:p>
            <a:pPr marL="285750" indent="-285750">
              <a:buClr>
                <a:schemeClr val="tx1"/>
              </a:buClr>
              <a:buFont typeface="Arial" panose="020B0604020202020204" pitchFamily="34" charset="0"/>
              <a:buChar char="•"/>
            </a:pPr>
            <a:r>
              <a:rPr lang="en-US" sz="2000"/>
              <a:t>All cameras and microphones must remain off during the main session</a:t>
            </a:r>
          </a:p>
          <a:p>
            <a:pPr marL="285750" indent="-285750">
              <a:buClr>
                <a:schemeClr val="tx1"/>
              </a:buClr>
              <a:buFont typeface="Arial" panose="020B0604020202020204" pitchFamily="34" charset="0"/>
              <a:buChar char="•"/>
            </a:pPr>
            <a:r>
              <a:rPr lang="en-US" sz="2000"/>
              <a:t>Please note that the Chat and Q&amp;A Functions are closed</a:t>
            </a:r>
          </a:p>
          <a:p>
            <a:pPr marL="971550" lvl="1" indent="-285750">
              <a:buClr>
                <a:schemeClr val="tx1"/>
              </a:buClr>
            </a:pPr>
            <a:r>
              <a:rPr lang="en-US" sz="2000"/>
              <a:t>If you would like to introduce your firm to everyone, please scan the QR Code and let us know the projects you are interested in. </a:t>
            </a:r>
            <a:endParaRPr lang="en-US"/>
          </a:p>
        </p:txBody>
      </p:sp>
    </p:spTree>
    <p:extLst>
      <p:ext uri="{BB962C8B-B14F-4D97-AF65-F5344CB8AC3E}">
        <p14:creationId xmlns:p14="http://schemas.microsoft.com/office/powerpoint/2010/main" val="735330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6" name="Google Shape;76;p2"/>
          <p:cNvSpPr txBox="1">
            <a:spLocks noGrp="1"/>
          </p:cNvSpPr>
          <p:nvPr>
            <p:ph type="title" idx="4294967295"/>
          </p:nvPr>
        </p:nvSpPr>
        <p:spPr>
          <a:xfrm>
            <a:off x="5785833" y="424568"/>
            <a:ext cx="6245600" cy="738623"/>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Pts val="2400"/>
              <a:buFontTx/>
              <a:buNone/>
              <a:tabLst/>
              <a:defRPr/>
            </a:pPr>
            <a:r>
              <a:rPr kumimoji="0" lang="en-US" sz="3200" b="1" i="0" u="none" strike="noStrike" kern="0" cap="none" spc="0" normalizeH="0" baseline="0" noProof="0">
                <a:ln>
                  <a:noFill/>
                </a:ln>
                <a:solidFill>
                  <a:srgbClr val="1C4587"/>
                </a:solidFill>
                <a:effectLst/>
                <a:uLnTx/>
                <a:uFillTx/>
                <a:latin typeface="Arial"/>
                <a:ea typeface="Arial"/>
                <a:cs typeface="Arial"/>
                <a:sym typeface="Arial"/>
              </a:rPr>
              <a:t>Serving Excellence Since 1979</a:t>
            </a:r>
          </a:p>
        </p:txBody>
      </p:sp>
      <p:sp>
        <p:nvSpPr>
          <p:cNvPr id="74" name="Google Shape;74;p2">
            <a:extLst>
              <a:ext uri="{C183D7F6-B498-43B3-948B-1728B52AA6E4}">
                <adec:decorative xmlns:adec="http://schemas.microsoft.com/office/drawing/2017/decorative" val="0"/>
              </a:ext>
            </a:extLst>
          </p:cNvPr>
          <p:cNvSpPr txBox="1">
            <a:spLocks noGrp="1"/>
          </p:cNvSpPr>
          <p:nvPr>
            <p:ph type="body" idx="1"/>
          </p:nvPr>
        </p:nvSpPr>
        <p:spPr>
          <a:xfrm>
            <a:off x="5949033" y="1341476"/>
            <a:ext cx="5912337" cy="2293025"/>
          </a:xfrm>
          <a:prstGeom prst="rect">
            <a:avLst/>
          </a:prstGeom>
          <a:noFill/>
          <a:ln w="19050" cap="flat" cmpd="sng">
            <a:solidFill>
              <a:srgbClr val="6FA8DC"/>
            </a:solidFill>
            <a:prstDash val="solid"/>
            <a:round/>
            <a:headEnd type="none" w="sm" len="sm"/>
            <a:tailEnd type="none" w="sm" len="sm"/>
          </a:ln>
        </p:spPr>
        <p:txBody>
          <a:bodyPr spcFirstLastPara="1" wrap="square" lIns="121900" tIns="121900" rIns="121900" bIns="121900" anchor="ctr" anchorCtr="0">
            <a:normAutofit lnSpcReduction="10000"/>
          </a:bodyPr>
          <a:lstStyle/>
          <a:p>
            <a:pPr marL="0" indent="0">
              <a:buNone/>
            </a:pPr>
            <a:r>
              <a:rPr lang="en" sz="2133" b="1">
                <a:solidFill>
                  <a:srgbClr val="666666"/>
                </a:solidFill>
                <a:latin typeface="Arial"/>
                <a:ea typeface="Arial"/>
                <a:cs typeface="Arial"/>
                <a:sym typeface="Arial"/>
              </a:rPr>
              <a:t>Reinventing the airport dining experience, one guest at a time.</a:t>
            </a:r>
            <a:endParaRPr sz="2133" b="1">
              <a:solidFill>
                <a:srgbClr val="666666"/>
              </a:solidFill>
              <a:latin typeface="Arial"/>
              <a:ea typeface="Arial"/>
              <a:cs typeface="Arial"/>
              <a:sym typeface="Arial"/>
            </a:endParaRPr>
          </a:p>
          <a:p>
            <a:pPr marL="0" indent="0">
              <a:spcBef>
                <a:spcPts val="1600"/>
              </a:spcBef>
              <a:buNone/>
            </a:pPr>
            <a:r>
              <a:rPr lang="en" sz="2133">
                <a:latin typeface="Arial"/>
                <a:ea typeface="Arial"/>
                <a:cs typeface="Arial"/>
                <a:sym typeface="Arial"/>
              </a:rPr>
              <a:t>47 Years in Business….</a:t>
            </a:r>
            <a:r>
              <a:rPr lang="en-US" sz="2133">
                <a:latin typeface="Arial"/>
                <a:ea typeface="Arial"/>
                <a:cs typeface="Arial"/>
                <a:sym typeface="Arial"/>
              </a:rPr>
              <a:t>Award</a:t>
            </a:r>
            <a:r>
              <a:rPr lang="en" sz="2133">
                <a:latin typeface="Arial"/>
                <a:ea typeface="Arial"/>
                <a:cs typeface="Arial"/>
                <a:sym typeface="Arial"/>
              </a:rPr>
              <a:t>-Winning, ACDBE Program Graduate, one of the first African American companies in aviation</a:t>
            </a:r>
            <a:endParaRPr sz="2133">
              <a:latin typeface="Arial"/>
              <a:ea typeface="Arial"/>
              <a:cs typeface="Arial"/>
              <a:sym typeface="Arial"/>
            </a:endParaRPr>
          </a:p>
        </p:txBody>
      </p:sp>
      <p:pic>
        <p:nvPicPr>
          <p:cNvPr id="75" name="Google Shape;75;p2">
            <a:extLst>
              <a:ext uri="{C183D7F6-B498-43B3-948B-1728B52AA6E4}">
                <adec:decorative xmlns:adec="http://schemas.microsoft.com/office/drawing/2017/decorative" val="1"/>
              </a:ext>
            </a:extLst>
          </p:cNvPr>
          <p:cNvPicPr preferRelativeResize="0"/>
          <p:nvPr/>
        </p:nvPicPr>
        <p:blipFill>
          <a:blip r:embed="rId3">
            <a:alphaModFix/>
          </a:blip>
          <a:srcRect l="6510" r="6510"/>
          <a:stretch/>
        </p:blipFill>
        <p:spPr>
          <a:xfrm>
            <a:off x="0" y="1436900"/>
            <a:ext cx="5731333" cy="4395200"/>
          </a:xfrm>
          <a:prstGeom prst="rect">
            <a:avLst/>
          </a:prstGeom>
          <a:noFill/>
          <a:ln>
            <a:noFill/>
          </a:ln>
        </p:spPr>
      </p:pic>
      <p:pic>
        <p:nvPicPr>
          <p:cNvPr id="77" name="Google Shape;77;p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208101" y="5941601"/>
            <a:ext cx="1823332" cy="754033"/>
          </a:xfrm>
          <a:prstGeom prst="rect">
            <a:avLst/>
          </a:prstGeom>
          <a:noFill/>
          <a:ln>
            <a:noFill/>
          </a:ln>
        </p:spPr>
      </p:pic>
      <p:sp>
        <p:nvSpPr>
          <p:cNvPr id="3" name="TextBox 2">
            <a:extLst>
              <a:ext uri="{FF2B5EF4-FFF2-40B4-BE49-F238E27FC236}">
                <a16:creationId xmlns:a16="http://schemas.microsoft.com/office/drawing/2014/main" id="{4833D8B9-7DDA-CC92-E15D-90A8748DD74E}"/>
              </a:ext>
            </a:extLst>
          </p:cNvPr>
          <p:cNvSpPr txBox="1"/>
          <p:nvPr/>
        </p:nvSpPr>
        <p:spPr>
          <a:xfrm>
            <a:off x="5860633" y="3821650"/>
            <a:ext cx="6096000" cy="584775"/>
          </a:xfrm>
          <a:prstGeom prst="rect">
            <a:avLst/>
          </a:prstGeom>
          <a:noFill/>
        </p:spPr>
        <p:txBody>
          <a:bodyPr wrap="square">
            <a:spAutoFit/>
          </a:bodyPr>
          <a:lstStyle/>
          <a:p>
            <a:pPr defTabSz="1219170">
              <a:buClr>
                <a:srgbClr val="000000"/>
              </a:buClr>
              <a:buSzPts val="2500"/>
            </a:pPr>
            <a:r>
              <a:rPr lang="en-US" sz="3200" b="1" kern="0">
                <a:solidFill>
                  <a:srgbClr val="1C4587"/>
                </a:solidFill>
                <a:latin typeface="Arial"/>
                <a:ea typeface="Arial"/>
                <a:cs typeface="Arial"/>
                <a:sym typeface="Arial"/>
              </a:rPr>
              <a:t>Our Approach</a:t>
            </a:r>
          </a:p>
        </p:txBody>
      </p:sp>
      <p:sp>
        <p:nvSpPr>
          <p:cNvPr id="5" name="TextBox 4">
            <a:extLst>
              <a:ext uri="{FF2B5EF4-FFF2-40B4-BE49-F238E27FC236}">
                <a16:creationId xmlns:a16="http://schemas.microsoft.com/office/drawing/2014/main" id="{0A58EFAD-DCC7-134E-D552-2E93235D6655}"/>
              </a:ext>
            </a:extLst>
          </p:cNvPr>
          <p:cNvSpPr txBox="1"/>
          <p:nvPr/>
        </p:nvSpPr>
        <p:spPr>
          <a:xfrm>
            <a:off x="6096001" y="4435735"/>
            <a:ext cx="5217764" cy="1733488"/>
          </a:xfrm>
          <a:prstGeom prst="rect">
            <a:avLst/>
          </a:prstGeom>
          <a:noFill/>
        </p:spPr>
        <p:txBody>
          <a:bodyPr wrap="square">
            <a:spAutoFit/>
          </a:bodyPr>
          <a:lstStyle/>
          <a:p>
            <a:pPr marL="550320" lvl="1" indent="-380990" defTabSz="1219170">
              <a:buClr>
                <a:srgbClr val="000000"/>
              </a:buClr>
              <a:buSzPts val="1600"/>
              <a:buFont typeface="Arial" panose="020B0604020202020204" pitchFamily="34" charset="0"/>
              <a:buChar char="•"/>
            </a:pPr>
            <a:r>
              <a:rPr lang="en-US" sz="2133" kern="0">
                <a:solidFill>
                  <a:srgbClr val="666666"/>
                </a:solidFill>
                <a:latin typeface="Arial"/>
                <a:cs typeface="Arial"/>
                <a:sym typeface="Arial"/>
              </a:rPr>
              <a:t>Collaborative</a:t>
            </a:r>
          </a:p>
          <a:p>
            <a:pPr marL="550320" lvl="1" indent="-380990" defTabSz="1219170">
              <a:buClr>
                <a:srgbClr val="000000"/>
              </a:buClr>
              <a:buSzPts val="1600"/>
              <a:buFont typeface="Arial" panose="020B0604020202020204" pitchFamily="34" charset="0"/>
              <a:buChar char="•"/>
            </a:pPr>
            <a:r>
              <a:rPr lang="en-US" sz="2133" kern="0">
                <a:solidFill>
                  <a:srgbClr val="666666"/>
                </a:solidFill>
                <a:latin typeface="Arial"/>
                <a:cs typeface="Arial"/>
                <a:sym typeface="Arial"/>
              </a:rPr>
              <a:t>Mentors</a:t>
            </a:r>
          </a:p>
          <a:p>
            <a:pPr marL="550320" lvl="1" indent="-380990" defTabSz="1219170">
              <a:buClr>
                <a:srgbClr val="000000"/>
              </a:buClr>
              <a:buSzPts val="1600"/>
              <a:buFont typeface="Arial" panose="020B0604020202020204" pitchFamily="34" charset="0"/>
              <a:buChar char="•"/>
            </a:pPr>
            <a:r>
              <a:rPr lang="en-US" sz="2133" kern="0">
                <a:solidFill>
                  <a:srgbClr val="666666"/>
                </a:solidFill>
                <a:latin typeface="Arial"/>
                <a:cs typeface="Arial"/>
                <a:sym typeface="Arial"/>
              </a:rPr>
              <a:t>Inspired Concepts</a:t>
            </a:r>
          </a:p>
          <a:p>
            <a:pPr marL="550320" lvl="1" indent="-380990" defTabSz="1219170">
              <a:buClr>
                <a:srgbClr val="000000"/>
              </a:buClr>
              <a:buSzPts val="1600"/>
              <a:buFont typeface="Arial" panose="020B0604020202020204" pitchFamily="34" charset="0"/>
              <a:buChar char="•"/>
            </a:pPr>
            <a:r>
              <a:rPr lang="en-US" sz="2133" kern="0">
                <a:solidFill>
                  <a:srgbClr val="666666"/>
                </a:solidFill>
                <a:latin typeface="Arial"/>
                <a:cs typeface="Arial"/>
                <a:sym typeface="Arial"/>
              </a:rPr>
              <a:t>Genuine Partners</a:t>
            </a:r>
          </a:p>
          <a:p>
            <a:pPr marL="550320" lvl="1" indent="-380990" defTabSz="1219170">
              <a:buClr>
                <a:srgbClr val="000000"/>
              </a:buClr>
              <a:buSzPts val="1600"/>
              <a:buFont typeface="Arial" panose="020B0604020202020204" pitchFamily="34" charset="0"/>
              <a:buChar char="•"/>
            </a:pPr>
            <a:r>
              <a:rPr lang="en-US" sz="2133" kern="0">
                <a:solidFill>
                  <a:srgbClr val="666666"/>
                </a:solidFill>
                <a:latin typeface="Arial"/>
                <a:cs typeface="Arial"/>
                <a:sym typeface="Arial"/>
              </a:rPr>
              <a:t>Supplier Diversity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5" name="Google Shape;85;p3"/>
          <p:cNvSpPr txBox="1">
            <a:spLocks noGrp="1"/>
          </p:cNvSpPr>
          <p:nvPr>
            <p:ph type="title" idx="4294967295"/>
          </p:nvPr>
        </p:nvSpPr>
        <p:spPr>
          <a:xfrm>
            <a:off x="5921833" y="379101"/>
            <a:ext cx="5962400" cy="759078"/>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Pts val="2500"/>
              <a:buFontTx/>
              <a:buNone/>
              <a:tabLst/>
              <a:defRPr/>
            </a:pPr>
            <a:r>
              <a:rPr kumimoji="0" lang="en-US" sz="3333" b="1" i="0" u="none" strike="noStrike" kern="0" cap="none" spc="0" normalizeH="0" baseline="0" noProof="0">
                <a:ln>
                  <a:noFill/>
                </a:ln>
                <a:solidFill>
                  <a:srgbClr val="1C4587"/>
                </a:solidFill>
                <a:effectLst/>
                <a:uLnTx/>
                <a:uFillTx/>
                <a:latin typeface="Arial"/>
                <a:ea typeface="Arial"/>
                <a:cs typeface="Arial"/>
                <a:sym typeface="Arial"/>
              </a:rPr>
              <a:t>What We Stand For</a:t>
            </a:r>
          </a:p>
        </p:txBody>
      </p:sp>
      <p:sp>
        <p:nvSpPr>
          <p:cNvPr id="82" name="Google Shape;82;p3"/>
          <p:cNvSpPr txBox="1">
            <a:spLocks noGrp="1"/>
          </p:cNvSpPr>
          <p:nvPr>
            <p:ph type="body" idx="1"/>
          </p:nvPr>
        </p:nvSpPr>
        <p:spPr>
          <a:xfrm>
            <a:off x="5921833" y="1138300"/>
            <a:ext cx="5962400" cy="1513200"/>
          </a:xfrm>
          <a:prstGeom prst="rect">
            <a:avLst/>
          </a:prstGeom>
          <a:noFill/>
          <a:ln>
            <a:noFill/>
          </a:ln>
        </p:spPr>
        <p:txBody>
          <a:bodyPr spcFirstLastPara="1" wrap="square" lIns="121900" tIns="121900" rIns="121900" bIns="121900" anchor="t" anchorCtr="0">
            <a:noAutofit/>
          </a:bodyPr>
          <a:lstStyle/>
          <a:p>
            <a:pPr marL="0" indent="0">
              <a:spcAft>
                <a:spcPts val="1600"/>
              </a:spcAft>
              <a:buNone/>
            </a:pPr>
            <a:r>
              <a:rPr lang="en" sz="1867">
                <a:latin typeface="Arial"/>
                <a:ea typeface="Arial"/>
                <a:cs typeface="Arial"/>
                <a:sym typeface="Arial"/>
              </a:rPr>
              <a:t>Mission: To be a diversified food service company recognized for providing superior guest service, with exceptional growth and opportunity for our team members.</a:t>
            </a:r>
            <a:endParaRPr sz="1867">
              <a:latin typeface="Arial"/>
              <a:ea typeface="Arial"/>
              <a:cs typeface="Arial"/>
              <a:sym typeface="Arial"/>
            </a:endParaRPr>
          </a:p>
        </p:txBody>
      </p:sp>
      <p:pic>
        <p:nvPicPr>
          <p:cNvPr id="83" name="Google Shape;83;p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59371" y="600876"/>
            <a:ext cx="3865883" cy="5656248"/>
          </a:xfrm>
          <a:prstGeom prst="rect">
            <a:avLst/>
          </a:prstGeom>
          <a:noFill/>
          <a:ln>
            <a:noFill/>
          </a:ln>
        </p:spPr>
      </p:pic>
      <p:pic>
        <p:nvPicPr>
          <p:cNvPr id="84" name="Google Shape;84;p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208101" y="5941601"/>
            <a:ext cx="1823332" cy="754033"/>
          </a:xfrm>
          <a:prstGeom prst="rect">
            <a:avLst/>
          </a:prstGeom>
          <a:noFill/>
          <a:ln>
            <a:noFill/>
          </a:ln>
        </p:spPr>
      </p:pic>
      <p:sp>
        <p:nvSpPr>
          <p:cNvPr id="86" name="Google Shape;86;p3">
            <a:extLst>
              <a:ext uri="{C183D7F6-B498-43B3-948B-1728B52AA6E4}">
                <adec:decorative xmlns:adec="http://schemas.microsoft.com/office/drawing/2017/decorative" val="1"/>
              </a:ext>
            </a:extLst>
          </p:cNvPr>
          <p:cNvSpPr/>
          <p:nvPr/>
        </p:nvSpPr>
        <p:spPr>
          <a:xfrm>
            <a:off x="5921833" y="2694712"/>
            <a:ext cx="5962400" cy="2728499"/>
          </a:xfrm>
          <a:prstGeom prst="rect">
            <a:avLst/>
          </a:prstGeom>
          <a:solidFill>
            <a:schemeClr val="lt1"/>
          </a:solidFill>
          <a:ln w="19050" cap="flat" cmpd="sng">
            <a:solidFill>
              <a:srgbClr val="6FA8D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87" name="Google Shape;87;p3"/>
          <p:cNvSpPr txBox="1"/>
          <p:nvPr/>
        </p:nvSpPr>
        <p:spPr>
          <a:xfrm>
            <a:off x="5921833" y="2867690"/>
            <a:ext cx="6109600" cy="2749880"/>
          </a:xfrm>
          <a:prstGeom prst="rect">
            <a:avLst/>
          </a:prstGeom>
          <a:noFill/>
          <a:ln>
            <a:noFill/>
          </a:ln>
        </p:spPr>
        <p:txBody>
          <a:bodyPr spcFirstLastPara="1" wrap="square" lIns="121900" tIns="121900" rIns="121900" bIns="121900" anchor="t" anchorCtr="0">
            <a:spAutoFit/>
          </a:bodyPr>
          <a:lstStyle/>
          <a:p>
            <a:pPr defTabSz="1219170">
              <a:buClr>
                <a:srgbClr val="000000"/>
              </a:buClr>
              <a:buSzPts val="3000"/>
            </a:pPr>
            <a:r>
              <a:rPr lang="en-US" sz="2667" kern="0">
                <a:solidFill>
                  <a:srgbClr val="1C4587"/>
                </a:solidFill>
                <a:latin typeface="Arial"/>
                <a:ea typeface="Arial"/>
                <a:cs typeface="Arial"/>
                <a:sym typeface="Arial"/>
              </a:rPr>
              <a:t>“</a:t>
            </a:r>
            <a:r>
              <a:rPr lang="en-US" sz="2667" kern="0">
                <a:solidFill>
                  <a:srgbClr val="1C4587"/>
                </a:solidFill>
                <a:latin typeface="Arial"/>
                <a:cs typeface="Arial"/>
                <a:sym typeface="Arial"/>
              </a:rPr>
              <a:t>CI is a growing U.S. based prime that</a:t>
            </a:r>
            <a:r>
              <a:rPr lang="en-US" sz="2667" kern="0">
                <a:solidFill>
                  <a:srgbClr val="1C4587"/>
                </a:solidFill>
                <a:latin typeface="Arial"/>
                <a:ea typeface="Arial"/>
                <a:cs typeface="Arial"/>
                <a:sym typeface="Arial"/>
              </a:rPr>
              <a:t> adheres to the same values that all previous Russell-family leaders stood for; Integrity, Res</a:t>
            </a:r>
            <a:r>
              <a:rPr lang="en" sz="2667" kern="0">
                <a:solidFill>
                  <a:srgbClr val="1C4587"/>
                </a:solidFill>
                <a:latin typeface="Arial"/>
                <a:ea typeface="Arial"/>
                <a:cs typeface="Arial"/>
                <a:sym typeface="Arial"/>
              </a:rPr>
              <a:t>p</a:t>
            </a:r>
            <a:r>
              <a:rPr lang="en-US" sz="2667" kern="0" err="1">
                <a:solidFill>
                  <a:srgbClr val="1C4587"/>
                </a:solidFill>
                <a:latin typeface="Arial"/>
                <a:ea typeface="Arial"/>
                <a:cs typeface="Arial"/>
                <a:sym typeface="Arial"/>
              </a:rPr>
              <a:t>ect</a:t>
            </a:r>
            <a:r>
              <a:rPr lang="en-US" sz="2667" kern="0">
                <a:solidFill>
                  <a:srgbClr val="1C4587"/>
                </a:solidFill>
                <a:latin typeface="Arial"/>
                <a:ea typeface="Arial"/>
                <a:cs typeface="Arial"/>
                <a:sym typeface="Arial"/>
              </a:rPr>
              <a:t>, &amp; Hard Work”</a:t>
            </a:r>
          </a:p>
          <a:p>
            <a:pPr defTabSz="1219170">
              <a:buClr>
                <a:srgbClr val="000000"/>
              </a:buClr>
              <a:buSzPts val="1400"/>
            </a:pPr>
            <a:endParaRPr lang="en-US" sz="1867" kern="0">
              <a:solidFill>
                <a:srgbClr val="626B73"/>
              </a:solidFill>
              <a:latin typeface="Arial"/>
              <a:ea typeface="Arial"/>
              <a:cs typeface="Arial"/>
              <a:sym typeface="Arial"/>
            </a:endParaRPr>
          </a:p>
          <a:p>
            <a:pPr marL="609585" indent="-423323" defTabSz="1219170">
              <a:buClr>
                <a:srgbClr val="626B73"/>
              </a:buClr>
              <a:buSzPts val="1400"/>
              <a:buFont typeface="Arial"/>
              <a:buChar char="-"/>
            </a:pPr>
            <a:r>
              <a:rPr lang="en-US" sz="1867" kern="0">
                <a:solidFill>
                  <a:srgbClr val="626B73"/>
                </a:solidFill>
                <a:latin typeface="Arial"/>
                <a:ea typeface="Arial"/>
                <a:cs typeface="Arial"/>
                <a:sym typeface="Arial"/>
              </a:rPr>
              <a:t>Nikki T. Harland, CEO </a:t>
            </a:r>
          </a:p>
          <a:p>
            <a:pPr marL="609585" indent="-423323" defTabSz="1219170">
              <a:buClr>
                <a:srgbClr val="626B73"/>
              </a:buClr>
              <a:buSzPts val="1400"/>
              <a:buFont typeface="Arial"/>
              <a:buChar char="-"/>
            </a:pPr>
            <a:endParaRPr sz="1867" kern="0">
              <a:solidFill>
                <a:srgbClr val="626B73"/>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 y="0"/>
            <a:ext cx="12191999" cy="6861376"/>
          </a:xfrm>
          <a:prstGeom prst="rect">
            <a:avLst/>
          </a:prstGeom>
          <a:noFill/>
          <a:ln>
            <a:noFill/>
          </a:ln>
        </p:spPr>
      </p:pic>
      <p:pic>
        <p:nvPicPr>
          <p:cNvPr id="100" name="Google Shape;100;p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208101" y="5941601"/>
            <a:ext cx="1823332" cy="754033"/>
          </a:xfrm>
          <a:prstGeom prst="rect">
            <a:avLst/>
          </a:prstGeom>
          <a:noFill/>
          <a:ln>
            <a:noFill/>
          </a:ln>
        </p:spPr>
      </p:pic>
      <p:sp>
        <p:nvSpPr>
          <p:cNvPr id="2" name="Title 1">
            <a:extLst>
              <a:ext uri="{FF2B5EF4-FFF2-40B4-BE49-F238E27FC236}">
                <a16:creationId xmlns:a16="http://schemas.microsoft.com/office/drawing/2014/main" id="{01029025-15FF-65AE-0863-CB7BB890B227}"/>
              </a:ext>
            </a:extLst>
          </p:cNvPr>
          <p:cNvSpPr>
            <a:spLocks noGrp="1"/>
          </p:cNvSpPr>
          <p:nvPr>
            <p:ph type="title"/>
          </p:nvPr>
        </p:nvSpPr>
        <p:spPr>
          <a:xfrm>
            <a:off x="415633" y="-3345200"/>
            <a:ext cx="4942000" cy="3345200"/>
          </a:xfrm>
        </p:spPr>
        <p:txBody>
          <a:bodyPr spcFirstLastPara="1" wrap="square" lIns="91425" tIns="91425" rIns="91425" bIns="91425" anchor="b" anchorCtr="0">
            <a:normAutofit/>
          </a:bodyPr>
          <a:lstStyle/>
          <a:p>
            <a:r>
              <a:rPr lang="en-US"/>
              <a:t>Concessions International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6">
            <a:extLst>
              <a:ext uri="{C183D7F6-B498-43B3-948B-1728B52AA6E4}">
                <adec:decorative xmlns:adec="http://schemas.microsoft.com/office/drawing/2017/decorative" val="1"/>
              </a:ext>
            </a:extLst>
          </p:cNvPr>
          <p:cNvSpPr/>
          <p:nvPr/>
        </p:nvSpPr>
        <p:spPr>
          <a:xfrm>
            <a:off x="-79400" y="0"/>
            <a:ext cx="122716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106" name="Google Shape;106;p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128621" y="4719747"/>
            <a:ext cx="3734211" cy="1777672"/>
          </a:xfrm>
          <a:prstGeom prst="rect">
            <a:avLst/>
          </a:prstGeom>
          <a:noFill/>
          <a:ln>
            <a:noFill/>
          </a:ln>
        </p:spPr>
      </p:pic>
      <p:pic>
        <p:nvPicPr>
          <p:cNvPr id="107" name="Google Shape;107;p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096168" y="1119108"/>
            <a:ext cx="2512133" cy="2512133"/>
          </a:xfrm>
          <a:prstGeom prst="rect">
            <a:avLst/>
          </a:prstGeom>
          <a:noFill/>
          <a:ln>
            <a:noFill/>
          </a:ln>
        </p:spPr>
      </p:pic>
      <p:pic>
        <p:nvPicPr>
          <p:cNvPr id="108" name="Google Shape;108;p6">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66335" y="5035393"/>
            <a:ext cx="2613467" cy="1369273"/>
          </a:xfrm>
          <a:prstGeom prst="rect">
            <a:avLst/>
          </a:prstGeom>
          <a:noFill/>
          <a:ln>
            <a:noFill/>
          </a:ln>
        </p:spPr>
      </p:pic>
      <p:pic>
        <p:nvPicPr>
          <p:cNvPr id="109" name="Google Shape;109;p6">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83101" y="1276436"/>
            <a:ext cx="3141833" cy="2073629"/>
          </a:xfrm>
          <a:prstGeom prst="rect">
            <a:avLst/>
          </a:prstGeom>
          <a:noFill/>
          <a:ln>
            <a:noFill/>
          </a:ln>
        </p:spPr>
      </p:pic>
      <p:pic>
        <p:nvPicPr>
          <p:cNvPr id="110" name="Google Shape;110;p6">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7335388" y="3793609"/>
            <a:ext cx="2872712" cy="1814975"/>
          </a:xfrm>
          <a:prstGeom prst="rect">
            <a:avLst/>
          </a:prstGeom>
          <a:noFill/>
          <a:ln>
            <a:noFill/>
          </a:ln>
        </p:spPr>
      </p:pic>
      <p:pic>
        <p:nvPicPr>
          <p:cNvPr id="111" name="Google Shape;111;p6">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366334" y="3485965"/>
            <a:ext cx="2339333" cy="1196244"/>
          </a:xfrm>
          <a:prstGeom prst="rect">
            <a:avLst/>
          </a:prstGeom>
          <a:noFill/>
          <a:ln>
            <a:noFill/>
          </a:ln>
        </p:spPr>
      </p:pic>
      <p:pic>
        <p:nvPicPr>
          <p:cNvPr id="112" name="Google Shape;112;p6">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2979802" y="3807733"/>
            <a:ext cx="3657733" cy="864400"/>
          </a:xfrm>
          <a:prstGeom prst="rect">
            <a:avLst/>
          </a:prstGeom>
          <a:noFill/>
          <a:ln>
            <a:noFill/>
          </a:ln>
        </p:spPr>
      </p:pic>
      <p:pic>
        <p:nvPicPr>
          <p:cNvPr id="113" name="Google Shape;113;p6">
            <a:extLst>
              <a:ext uri="{C183D7F6-B498-43B3-948B-1728B52AA6E4}">
                <adec:decorative xmlns:adec="http://schemas.microsoft.com/office/drawing/2017/decorative" val="1"/>
              </a:ext>
            </a:extLst>
          </p:cNvPr>
          <p:cNvPicPr preferRelativeResize="0"/>
          <p:nvPr/>
        </p:nvPicPr>
        <p:blipFill rotWithShape="1">
          <a:blip r:embed="rId10">
            <a:alphaModFix/>
          </a:blip>
          <a:srcRect/>
          <a:stretch/>
        </p:blipFill>
        <p:spPr>
          <a:xfrm>
            <a:off x="3282225" y="1624002"/>
            <a:ext cx="2667000" cy="1663700"/>
          </a:xfrm>
          <a:prstGeom prst="rect">
            <a:avLst/>
          </a:prstGeom>
          <a:noFill/>
          <a:ln>
            <a:noFill/>
          </a:ln>
        </p:spPr>
      </p:pic>
      <p:sp>
        <p:nvSpPr>
          <p:cNvPr id="114" name="Google Shape;114;p6"/>
          <p:cNvSpPr txBox="1">
            <a:spLocks noGrp="1"/>
          </p:cNvSpPr>
          <p:nvPr>
            <p:ph type="title"/>
          </p:nvPr>
        </p:nvSpPr>
        <p:spPr>
          <a:xfrm>
            <a:off x="120000" y="301933"/>
            <a:ext cx="6245600" cy="864400"/>
          </a:xfrm>
          <a:prstGeom prst="rect">
            <a:avLst/>
          </a:prstGeom>
          <a:noFill/>
          <a:ln>
            <a:noFill/>
          </a:ln>
        </p:spPr>
        <p:txBody>
          <a:bodyPr spcFirstLastPara="1" wrap="square" lIns="121900" tIns="121900" rIns="121900" bIns="121900" anchor="t" anchorCtr="0">
            <a:noAutofit/>
          </a:bodyPr>
          <a:lstStyle/>
          <a:p>
            <a:r>
              <a:rPr lang="en" sz="3333" b="1">
                <a:solidFill>
                  <a:srgbClr val="1C4587"/>
                </a:solidFill>
                <a:latin typeface="Arial"/>
                <a:ea typeface="Arial"/>
                <a:cs typeface="Arial"/>
                <a:sym typeface="Arial"/>
              </a:rPr>
              <a:t>OVER 25 BRAND PARTNERS</a:t>
            </a:r>
            <a:endParaRPr sz="3333" b="1">
              <a:solidFill>
                <a:srgbClr val="1C4587"/>
              </a:solidFill>
              <a:latin typeface="Arial"/>
              <a:ea typeface="Arial"/>
              <a:cs typeface="Arial"/>
              <a:sym typeface="Arial"/>
            </a:endParaRPr>
          </a:p>
        </p:txBody>
      </p:sp>
      <p:pic>
        <p:nvPicPr>
          <p:cNvPr id="115" name="Google Shape;115;p6">
            <a:extLst>
              <a:ext uri="{C183D7F6-B498-43B3-948B-1728B52AA6E4}">
                <adec:decorative xmlns:adec="http://schemas.microsoft.com/office/drawing/2017/decorative" val="1"/>
              </a:ext>
            </a:extLst>
          </p:cNvPr>
          <p:cNvPicPr preferRelativeResize="0"/>
          <p:nvPr/>
        </p:nvPicPr>
        <p:blipFill rotWithShape="1">
          <a:blip r:embed="rId11">
            <a:alphaModFix/>
          </a:blip>
          <a:srcRect/>
          <a:stretch/>
        </p:blipFill>
        <p:spPr>
          <a:xfrm>
            <a:off x="10208101" y="5941601"/>
            <a:ext cx="1823332" cy="754033"/>
          </a:xfrm>
          <a:prstGeom prst="rect">
            <a:avLst/>
          </a:prstGeom>
          <a:noFill/>
          <a:ln>
            <a:noFill/>
          </a:ln>
        </p:spPr>
      </p:pic>
      <p:pic>
        <p:nvPicPr>
          <p:cNvPr id="116" name="Google Shape;116;p6">
            <a:extLst>
              <a:ext uri="{C183D7F6-B498-43B3-948B-1728B52AA6E4}">
                <adec:decorative xmlns:adec="http://schemas.microsoft.com/office/drawing/2017/decorative" val="1"/>
              </a:ext>
            </a:extLst>
          </p:cNvPr>
          <p:cNvPicPr preferRelativeResize="0"/>
          <p:nvPr/>
        </p:nvPicPr>
        <p:blipFill rotWithShape="1">
          <a:blip r:embed="rId12">
            <a:alphaModFix/>
          </a:blip>
          <a:srcRect/>
          <a:stretch/>
        </p:blipFill>
        <p:spPr>
          <a:xfrm>
            <a:off x="6340460" y="1249418"/>
            <a:ext cx="2339333" cy="2339333"/>
          </a:xfrm>
          <a:prstGeom prst="rect">
            <a:avLst/>
          </a:prstGeom>
          <a:noFill/>
          <a:ln>
            <a:noFill/>
          </a:ln>
        </p:spPr>
      </p:pic>
      <p:cxnSp>
        <p:nvCxnSpPr>
          <p:cNvPr id="117" name="Google Shape;117;p6">
            <a:extLst>
              <a:ext uri="{C183D7F6-B498-43B3-948B-1728B52AA6E4}">
                <adec:decorative xmlns:adec="http://schemas.microsoft.com/office/drawing/2017/decorative" val="1"/>
              </a:ext>
            </a:extLst>
          </p:cNvPr>
          <p:cNvCxnSpPr/>
          <p:nvPr/>
        </p:nvCxnSpPr>
        <p:spPr>
          <a:xfrm>
            <a:off x="184733" y="1030433"/>
            <a:ext cx="6280400" cy="0"/>
          </a:xfrm>
          <a:prstGeom prst="straightConnector1">
            <a:avLst/>
          </a:prstGeom>
          <a:noFill/>
          <a:ln w="28575" cap="flat" cmpd="sng">
            <a:solidFill>
              <a:srgbClr val="6FA8DC"/>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4" name="Google Shape;124;p7"/>
          <p:cNvSpPr txBox="1">
            <a:spLocks noGrp="1"/>
          </p:cNvSpPr>
          <p:nvPr>
            <p:ph type="title" idx="4294967295"/>
          </p:nvPr>
        </p:nvSpPr>
        <p:spPr>
          <a:xfrm>
            <a:off x="5779133" y="241568"/>
            <a:ext cx="6450800" cy="1271974"/>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Pts val="2500"/>
              <a:buFontTx/>
              <a:buNone/>
              <a:tabLst/>
              <a:defRPr/>
            </a:pPr>
            <a:r>
              <a:rPr kumimoji="0" lang="en-US" sz="3333" b="1" i="0" u="none" strike="noStrike" kern="0" cap="none" spc="0" normalizeH="0" baseline="0" noProof="0">
                <a:ln>
                  <a:noFill/>
                </a:ln>
                <a:solidFill>
                  <a:srgbClr val="1C4587"/>
                </a:solidFill>
                <a:effectLst/>
                <a:uLnTx/>
                <a:uFillTx/>
                <a:latin typeface="Arial"/>
                <a:ea typeface="Arial"/>
                <a:cs typeface="Arial"/>
                <a:sym typeface="Arial"/>
              </a:rPr>
              <a:t>Concessions International at Denver</a:t>
            </a:r>
          </a:p>
        </p:txBody>
      </p:sp>
      <p:sp>
        <p:nvSpPr>
          <p:cNvPr id="122" name="Google Shape;122;p7"/>
          <p:cNvSpPr txBox="1">
            <a:spLocks noGrp="1"/>
          </p:cNvSpPr>
          <p:nvPr>
            <p:ph type="body" idx="1"/>
          </p:nvPr>
        </p:nvSpPr>
        <p:spPr>
          <a:xfrm>
            <a:off x="5864333" y="1691639"/>
            <a:ext cx="6143200" cy="4714328"/>
          </a:xfrm>
          <a:prstGeom prst="rect">
            <a:avLst/>
          </a:prstGeom>
          <a:noFill/>
          <a:ln>
            <a:noFill/>
          </a:ln>
        </p:spPr>
        <p:txBody>
          <a:bodyPr spcFirstLastPara="1" wrap="square" lIns="121900" tIns="121900" rIns="121900" bIns="121900" anchor="t" anchorCtr="0">
            <a:normAutofit/>
          </a:bodyPr>
          <a:lstStyle/>
          <a:p>
            <a:pPr marL="0" indent="0">
              <a:buNone/>
            </a:pPr>
            <a:r>
              <a:rPr lang="en">
                <a:solidFill>
                  <a:srgbClr val="000000"/>
                </a:solidFill>
                <a:latin typeface="Arial"/>
                <a:ea typeface="Arial"/>
                <a:cs typeface="Arial"/>
                <a:sym typeface="Arial"/>
              </a:rPr>
              <a:t>CI has operated in DEN since the airport opened in 1995</a:t>
            </a:r>
            <a:endParaRPr>
              <a:solidFill>
                <a:srgbClr val="000000"/>
              </a:solidFill>
              <a:latin typeface="Arial"/>
              <a:ea typeface="Arial"/>
              <a:cs typeface="Arial"/>
              <a:sym typeface="Arial"/>
            </a:endParaRPr>
          </a:p>
          <a:p>
            <a:pPr marL="0" indent="0">
              <a:spcBef>
                <a:spcPts val="1600"/>
              </a:spcBef>
              <a:buNone/>
            </a:pPr>
            <a:r>
              <a:rPr lang="en">
                <a:solidFill>
                  <a:srgbClr val="000000"/>
                </a:solidFill>
                <a:latin typeface="Arial"/>
                <a:ea typeface="Arial"/>
                <a:cs typeface="Arial"/>
                <a:sym typeface="Arial"/>
              </a:rPr>
              <a:t>Today we have locations across all three concourses:</a:t>
            </a:r>
            <a:endParaRPr>
              <a:solidFill>
                <a:srgbClr val="000000"/>
              </a:solidFill>
              <a:latin typeface="Arial"/>
              <a:ea typeface="Arial"/>
              <a:cs typeface="Arial"/>
              <a:sym typeface="Arial"/>
            </a:endParaRPr>
          </a:p>
          <a:p>
            <a:pPr>
              <a:lnSpc>
                <a:spcPct val="200000"/>
              </a:lnSpc>
              <a:spcBef>
                <a:spcPts val="800"/>
              </a:spcBef>
              <a:buClr>
                <a:srgbClr val="000000"/>
              </a:buClr>
              <a:buFont typeface="Arial"/>
              <a:buAutoNum type="arabicPeriod"/>
            </a:pPr>
            <a:r>
              <a:rPr lang="en">
                <a:solidFill>
                  <a:srgbClr val="000000"/>
                </a:solidFill>
                <a:latin typeface="Arial"/>
                <a:ea typeface="Arial"/>
                <a:cs typeface="Arial"/>
                <a:sym typeface="Arial"/>
              </a:rPr>
              <a:t>Freshens / A Center Core</a:t>
            </a:r>
            <a:endParaRPr>
              <a:solidFill>
                <a:srgbClr val="000000"/>
              </a:solidFill>
              <a:latin typeface="Arial"/>
              <a:ea typeface="Arial"/>
              <a:cs typeface="Arial"/>
              <a:sym typeface="Arial"/>
            </a:endParaRPr>
          </a:p>
          <a:p>
            <a:pPr>
              <a:lnSpc>
                <a:spcPct val="200000"/>
              </a:lnSpc>
              <a:buClr>
                <a:srgbClr val="000000"/>
              </a:buClr>
              <a:buFont typeface="Arial"/>
              <a:buAutoNum type="arabicPeriod"/>
            </a:pPr>
            <a:r>
              <a:rPr lang="en">
                <a:solidFill>
                  <a:srgbClr val="000000"/>
                </a:solidFill>
                <a:latin typeface="Arial"/>
                <a:ea typeface="Arial"/>
                <a:cs typeface="Arial"/>
                <a:sym typeface="Arial"/>
              </a:rPr>
              <a:t>Panda Express  / A Center Core</a:t>
            </a:r>
            <a:endParaRPr>
              <a:solidFill>
                <a:srgbClr val="000000"/>
              </a:solidFill>
              <a:latin typeface="Arial"/>
              <a:ea typeface="Arial"/>
              <a:cs typeface="Arial"/>
              <a:sym typeface="Arial"/>
            </a:endParaRPr>
          </a:p>
          <a:p>
            <a:pPr>
              <a:lnSpc>
                <a:spcPct val="200000"/>
              </a:lnSpc>
              <a:buClr>
                <a:srgbClr val="000000"/>
              </a:buClr>
              <a:buFont typeface="Arial"/>
              <a:buAutoNum type="arabicPeriod"/>
            </a:pPr>
            <a:r>
              <a:rPr lang="en">
                <a:solidFill>
                  <a:srgbClr val="000000"/>
                </a:solidFill>
                <a:latin typeface="Arial"/>
                <a:ea typeface="Arial"/>
                <a:cs typeface="Arial"/>
                <a:sym typeface="Arial"/>
              </a:rPr>
              <a:t>Heidi’s Brooklyn Deli / Gate B88</a:t>
            </a:r>
            <a:endParaRPr>
              <a:solidFill>
                <a:srgbClr val="000000"/>
              </a:solidFill>
              <a:latin typeface="Arial"/>
              <a:ea typeface="Arial"/>
              <a:cs typeface="Arial"/>
              <a:sym typeface="Arial"/>
            </a:endParaRPr>
          </a:p>
          <a:p>
            <a:pPr>
              <a:lnSpc>
                <a:spcPct val="200000"/>
              </a:lnSpc>
              <a:buClr>
                <a:srgbClr val="000000"/>
              </a:buClr>
              <a:buFont typeface="Arial"/>
              <a:buAutoNum type="arabicPeriod"/>
            </a:pPr>
            <a:r>
              <a:rPr lang="en">
                <a:solidFill>
                  <a:srgbClr val="000000"/>
                </a:solidFill>
                <a:latin typeface="Arial"/>
                <a:ea typeface="Arial"/>
                <a:cs typeface="Arial"/>
                <a:sym typeface="Arial"/>
              </a:rPr>
              <a:t>Dazbog Coffee / Gate C47</a:t>
            </a:r>
            <a:endParaRPr>
              <a:solidFill>
                <a:srgbClr val="000000"/>
              </a:solidFill>
              <a:latin typeface="Arial"/>
              <a:ea typeface="Arial"/>
              <a:cs typeface="Arial"/>
              <a:sym typeface="Arial"/>
            </a:endParaRPr>
          </a:p>
          <a:p>
            <a:pPr marL="0" indent="0">
              <a:spcBef>
                <a:spcPts val="1600"/>
              </a:spcBef>
              <a:spcAft>
                <a:spcPts val="1600"/>
              </a:spcAft>
              <a:buNone/>
            </a:pPr>
            <a:r>
              <a:rPr lang="en-US">
                <a:solidFill>
                  <a:schemeClr val="tx1"/>
                </a:solidFill>
              </a:rPr>
              <a:t>We are committed to our partnership with DEN and plan to grow our operations by bidding in the upcoming rounds of RFP opportunities. </a:t>
            </a:r>
          </a:p>
          <a:p>
            <a:pPr marL="0" indent="0">
              <a:spcBef>
                <a:spcPts val="1600"/>
              </a:spcBef>
              <a:spcAft>
                <a:spcPts val="1600"/>
              </a:spcAft>
              <a:buNone/>
            </a:pPr>
            <a:endParaRPr>
              <a:solidFill>
                <a:schemeClr val="tx1"/>
              </a:solidFill>
            </a:endParaRPr>
          </a:p>
        </p:txBody>
      </p:sp>
      <p:pic>
        <p:nvPicPr>
          <p:cNvPr id="123" name="Google Shape;123;p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06291" y="443148"/>
            <a:ext cx="2792943" cy="2765233"/>
          </a:xfrm>
          <a:prstGeom prst="rect">
            <a:avLst/>
          </a:prstGeom>
          <a:noFill/>
          <a:ln>
            <a:noFill/>
          </a:ln>
        </p:spPr>
      </p:pic>
      <p:pic>
        <p:nvPicPr>
          <p:cNvPr id="125" name="Google Shape;125;p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208101" y="5941601"/>
            <a:ext cx="1823332" cy="754033"/>
          </a:xfrm>
          <a:prstGeom prst="rect">
            <a:avLst/>
          </a:prstGeom>
          <a:noFill/>
          <a:ln>
            <a:noFill/>
          </a:ln>
        </p:spPr>
      </p:pic>
      <p:cxnSp>
        <p:nvCxnSpPr>
          <p:cNvPr id="126" name="Google Shape;126;p7">
            <a:extLst>
              <a:ext uri="{C183D7F6-B498-43B3-948B-1728B52AA6E4}">
                <adec:decorative xmlns:adec="http://schemas.microsoft.com/office/drawing/2017/decorative" val="1"/>
              </a:ext>
            </a:extLst>
          </p:cNvPr>
          <p:cNvCxnSpPr/>
          <p:nvPr/>
        </p:nvCxnSpPr>
        <p:spPr>
          <a:xfrm>
            <a:off x="5864333" y="1438000"/>
            <a:ext cx="6280400" cy="0"/>
          </a:xfrm>
          <a:prstGeom prst="straightConnector1">
            <a:avLst/>
          </a:prstGeom>
          <a:noFill/>
          <a:ln w="28575" cap="flat" cmpd="sng">
            <a:solidFill>
              <a:srgbClr val="6FA8DC"/>
            </a:solidFill>
            <a:prstDash val="solid"/>
            <a:round/>
            <a:headEnd type="none" w="sm" len="sm"/>
            <a:tailEnd type="none" w="sm" len="sm"/>
          </a:ln>
        </p:spPr>
      </p:cxnSp>
      <p:pic>
        <p:nvPicPr>
          <p:cNvPr id="2" name="Google Shape;134;p8">
            <a:extLst>
              <a:ext uri="{FF2B5EF4-FFF2-40B4-BE49-F238E27FC236}">
                <a16:creationId xmlns:a16="http://schemas.microsoft.com/office/drawing/2014/main" id="{7B8038B8-253E-3B34-0E1B-D99DF8F94C42}"/>
              </a:ex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84467" y="3390882"/>
            <a:ext cx="5411867" cy="3197535"/>
          </a:xfrm>
          <a:prstGeom prst="rect">
            <a:avLst/>
          </a:prstGeom>
          <a:noFill/>
          <a:ln>
            <a:noFill/>
          </a:ln>
        </p:spPr>
      </p:pic>
      <p:pic>
        <p:nvPicPr>
          <p:cNvPr id="3" name="Google Shape;135;p8">
            <a:extLst>
              <a:ext uri="{FF2B5EF4-FFF2-40B4-BE49-F238E27FC236}">
                <a16:creationId xmlns:a16="http://schemas.microsoft.com/office/drawing/2014/main" id="{4B643F53-DE05-E70F-50B2-B5046AD367E5}"/>
              </a:ext>
              <a:ext uri="{C183D7F6-B498-43B3-948B-1728B52AA6E4}">
                <adec:decorative xmlns:adec="http://schemas.microsoft.com/office/drawing/2017/decorative" val="1"/>
              </a:ext>
            </a:extLst>
          </p:cNvPr>
          <p:cNvPicPr preferRelativeResize="0"/>
          <p:nvPr/>
        </p:nvPicPr>
        <p:blipFill rotWithShape="1">
          <a:blip r:embed="rId6">
            <a:alphaModFix/>
          </a:blip>
          <a:srcRect t="13102"/>
          <a:stretch/>
        </p:blipFill>
        <p:spPr>
          <a:xfrm>
            <a:off x="3287757" y="443148"/>
            <a:ext cx="1981668" cy="276523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9"/>
          <p:cNvSpPr txBox="1">
            <a:spLocks noGrp="1"/>
          </p:cNvSpPr>
          <p:nvPr>
            <p:ph type="title" idx="4294967295"/>
          </p:nvPr>
        </p:nvSpPr>
        <p:spPr>
          <a:xfrm>
            <a:off x="5921833" y="379101"/>
            <a:ext cx="5962400" cy="759078"/>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Pts val="2500"/>
              <a:buFontTx/>
              <a:buNone/>
              <a:tabLst/>
              <a:defRPr/>
            </a:pPr>
            <a:r>
              <a:rPr kumimoji="0" lang="en-US" sz="3333" b="1" i="0" u="none" strike="noStrike" kern="0" cap="none" spc="0" normalizeH="0" baseline="0" noProof="0">
                <a:ln>
                  <a:noFill/>
                </a:ln>
                <a:solidFill>
                  <a:srgbClr val="1C4587"/>
                </a:solidFill>
                <a:effectLst/>
                <a:uLnTx/>
                <a:uFillTx/>
                <a:latin typeface="Arial"/>
                <a:ea typeface="Arial"/>
                <a:cs typeface="Arial"/>
                <a:sym typeface="Arial"/>
              </a:rPr>
              <a:t>CONTACT INFORMATION</a:t>
            </a:r>
          </a:p>
        </p:txBody>
      </p:sp>
      <p:sp>
        <p:nvSpPr>
          <p:cNvPr id="141" name="Google Shape;141;p9"/>
          <p:cNvSpPr txBox="1">
            <a:spLocks noGrp="1"/>
          </p:cNvSpPr>
          <p:nvPr>
            <p:ph type="body" idx="1"/>
          </p:nvPr>
        </p:nvSpPr>
        <p:spPr>
          <a:xfrm>
            <a:off x="5922000" y="1568700"/>
            <a:ext cx="5962400" cy="3518000"/>
          </a:xfrm>
          <a:prstGeom prst="rect">
            <a:avLst/>
          </a:prstGeom>
          <a:noFill/>
          <a:ln w="19050" cap="flat" cmpd="sng">
            <a:solidFill>
              <a:srgbClr val="6FA8DC"/>
            </a:solidFill>
            <a:prstDash val="solid"/>
            <a:round/>
            <a:headEnd type="none" w="sm" len="sm"/>
            <a:tailEnd type="none" w="sm" len="sm"/>
          </a:ln>
        </p:spPr>
        <p:txBody>
          <a:bodyPr spcFirstLastPara="1" wrap="square" lIns="121900" tIns="121900" rIns="121900" bIns="121900" anchor="ctr" anchorCtr="0">
            <a:normAutofit/>
          </a:bodyPr>
          <a:lstStyle/>
          <a:p>
            <a:pPr marL="0" indent="0">
              <a:lnSpc>
                <a:spcPct val="200000"/>
              </a:lnSpc>
              <a:buNone/>
            </a:pPr>
            <a:r>
              <a:rPr lang="en" sz="2667">
                <a:solidFill>
                  <a:srgbClr val="000000"/>
                </a:solidFill>
                <a:latin typeface="Arial"/>
                <a:ea typeface="Arial"/>
                <a:cs typeface="Arial"/>
                <a:sym typeface="Arial"/>
              </a:rPr>
              <a:t>Mori Russell Atkins</a:t>
            </a:r>
            <a:endParaRPr sz="2667">
              <a:solidFill>
                <a:srgbClr val="000000"/>
              </a:solidFill>
              <a:latin typeface="Arial"/>
              <a:ea typeface="Arial"/>
              <a:cs typeface="Arial"/>
              <a:sym typeface="Arial"/>
            </a:endParaRPr>
          </a:p>
          <a:p>
            <a:pPr marL="0" indent="0">
              <a:lnSpc>
                <a:spcPct val="200000"/>
              </a:lnSpc>
              <a:spcBef>
                <a:spcPts val="1600"/>
              </a:spcBef>
              <a:buNone/>
            </a:pPr>
            <a:r>
              <a:rPr lang="en" sz="2667">
                <a:solidFill>
                  <a:srgbClr val="000000"/>
                </a:solidFill>
                <a:latin typeface="Arial"/>
                <a:ea typeface="Arial"/>
                <a:cs typeface="Arial"/>
                <a:sym typeface="Arial"/>
              </a:rPr>
              <a:t>Director, Business Development </a:t>
            </a:r>
            <a:endParaRPr sz="2667">
              <a:solidFill>
                <a:srgbClr val="000000"/>
              </a:solidFill>
              <a:latin typeface="Arial"/>
              <a:ea typeface="Arial"/>
              <a:cs typeface="Arial"/>
              <a:sym typeface="Arial"/>
            </a:endParaRPr>
          </a:p>
          <a:p>
            <a:pPr marL="0" indent="0">
              <a:lnSpc>
                <a:spcPct val="200000"/>
              </a:lnSpc>
              <a:spcBef>
                <a:spcPts val="1600"/>
              </a:spcBef>
              <a:spcAft>
                <a:spcPts val="1600"/>
              </a:spcAft>
              <a:buNone/>
            </a:pPr>
            <a:r>
              <a:rPr lang="en" sz="2667">
                <a:solidFill>
                  <a:srgbClr val="000000"/>
                </a:solidFill>
                <a:latin typeface="Arial"/>
                <a:ea typeface="Arial"/>
                <a:cs typeface="Arial"/>
                <a:sym typeface="Arial"/>
              </a:rPr>
              <a:t>Email: </a:t>
            </a:r>
            <a:r>
              <a:rPr lang="en" sz="2667">
                <a:solidFill>
                  <a:srgbClr val="000000"/>
                </a:solidFill>
                <a:latin typeface="Arial"/>
                <a:ea typeface="Arial"/>
                <a:cs typeface="Arial"/>
                <a:sym typeface="Arial"/>
                <a:hlinkClick r:id="rId3"/>
              </a:rPr>
              <a:t>mrussell@cintl.com</a:t>
            </a:r>
            <a:r>
              <a:rPr lang="en" sz="2667">
                <a:solidFill>
                  <a:srgbClr val="000000"/>
                </a:solidFill>
                <a:latin typeface="Arial"/>
                <a:ea typeface="Arial"/>
                <a:cs typeface="Arial"/>
                <a:sym typeface="Arial"/>
              </a:rPr>
              <a:t> </a:t>
            </a:r>
            <a:r>
              <a:rPr lang="en" sz="2667">
                <a:latin typeface="Arial"/>
                <a:ea typeface="Arial"/>
                <a:cs typeface="Arial"/>
                <a:sym typeface="Arial"/>
              </a:rPr>
              <a:t> </a:t>
            </a:r>
            <a:endParaRPr>
              <a:latin typeface="Arial"/>
              <a:ea typeface="Arial"/>
              <a:cs typeface="Arial"/>
              <a:sym typeface="Arial"/>
            </a:endParaRPr>
          </a:p>
        </p:txBody>
      </p:sp>
      <p:pic>
        <p:nvPicPr>
          <p:cNvPr id="143" name="Google Shape;143;p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208101" y="5941601"/>
            <a:ext cx="1823332" cy="754033"/>
          </a:xfrm>
          <a:prstGeom prst="rect">
            <a:avLst/>
          </a:prstGeom>
          <a:noFill/>
          <a:ln>
            <a:noFill/>
          </a:ln>
        </p:spPr>
      </p:pic>
      <p:pic>
        <p:nvPicPr>
          <p:cNvPr id="6" name="Picture 5">
            <a:extLst>
              <a:ext uri="{FF2B5EF4-FFF2-40B4-BE49-F238E27FC236}">
                <a16:creationId xmlns:a16="http://schemas.microsoft.com/office/drawing/2014/main" id="{5A99661F-AC1C-523D-A97F-6DEBA3DEDACE}"/>
              </a:ext>
              <a:ext uri="{C183D7F6-B498-43B3-948B-1728B52AA6E4}">
                <adec:decorative xmlns:adec="http://schemas.microsoft.com/office/drawing/2017/decorative" val="1"/>
              </a:ext>
            </a:extLst>
          </p:cNvPr>
          <p:cNvPicPr>
            <a:picLocks noChangeAspect="1"/>
          </p:cNvPicPr>
          <p:nvPr/>
        </p:nvPicPr>
        <p:blipFill>
          <a:blip r:embed="rId5"/>
          <a:srcRect b="8205"/>
          <a:stretch>
            <a:fillRect/>
          </a:stretch>
        </p:blipFill>
        <p:spPr>
          <a:xfrm>
            <a:off x="151533" y="108896"/>
            <a:ext cx="5439135" cy="3320104"/>
          </a:xfrm>
          <a:prstGeom prst="rect">
            <a:avLst/>
          </a:prstGeom>
        </p:spPr>
      </p:pic>
      <p:pic>
        <p:nvPicPr>
          <p:cNvPr id="144" name="Google Shape;144;p9">
            <a:extLst>
              <a:ext uri="{C183D7F6-B498-43B3-948B-1728B52AA6E4}">
                <adec:decorative xmlns:adec="http://schemas.microsoft.com/office/drawing/2017/decorative" val="1"/>
              </a:ext>
            </a:extLst>
          </p:cNvPr>
          <p:cNvPicPr preferRelativeResize="0"/>
          <p:nvPr/>
        </p:nvPicPr>
        <p:blipFill>
          <a:blip r:embed="rId6">
            <a:alphaModFix/>
          </a:blip>
          <a:srcRect l="22852" t="36325" b="277"/>
          <a:stretch>
            <a:fillRect/>
          </a:stretch>
        </p:blipFill>
        <p:spPr>
          <a:xfrm>
            <a:off x="151531" y="3584973"/>
            <a:ext cx="5439136" cy="3003455"/>
          </a:xfrm>
          <a:prstGeom prst="rect">
            <a:avLst/>
          </a:prstGeom>
          <a:noFill/>
          <a:ln w="9525" cap="flat" cmpd="sng">
            <a:solidFill>
              <a:srgbClr val="000000"/>
            </a:solidFill>
            <a:prstDash val="solid"/>
            <a:round/>
            <a:headEnd type="none" w="sm" len="sm"/>
            <a:tailEnd type="none" w="sm" len="sm"/>
          </a:ln>
        </p:spPr>
      </p:pic>
      <p:sp>
        <p:nvSpPr>
          <p:cNvPr id="4" name="Google Shape;142;p9">
            <a:extLst>
              <a:ext uri="{FF2B5EF4-FFF2-40B4-BE49-F238E27FC236}">
                <a16:creationId xmlns:a16="http://schemas.microsoft.com/office/drawing/2014/main" id="{E988EA03-3CE4-4776-D5A1-10E95E0C2A95}"/>
              </a:ext>
            </a:extLst>
          </p:cNvPr>
          <p:cNvSpPr txBox="1"/>
          <p:nvPr/>
        </p:nvSpPr>
        <p:spPr>
          <a:xfrm>
            <a:off x="5921833" y="5507186"/>
            <a:ext cx="5962400" cy="759078"/>
          </a:xfrm>
          <a:prstGeom prst="rect">
            <a:avLst/>
          </a:prstGeom>
          <a:noFill/>
          <a:ln>
            <a:noFill/>
          </a:ln>
        </p:spPr>
        <p:txBody>
          <a:bodyPr spcFirstLastPara="1" wrap="square" lIns="121900" tIns="121900" rIns="121900" bIns="121900" anchor="t" anchorCtr="0">
            <a:spAutoFit/>
          </a:bodyPr>
          <a:lstStyle/>
          <a:p>
            <a:pPr defTabSz="1219170">
              <a:buClr>
                <a:srgbClr val="000000"/>
              </a:buClr>
              <a:buSzPts val="2500"/>
            </a:pPr>
            <a:r>
              <a:rPr lang="en" sz="3333" b="1" kern="0">
                <a:solidFill>
                  <a:srgbClr val="1C4587"/>
                </a:solidFill>
                <a:latin typeface="Arial"/>
                <a:ea typeface="Arial"/>
                <a:cs typeface="Arial"/>
                <a:sym typeface="Arial"/>
              </a:rPr>
              <a:t>THANK YOU</a:t>
            </a:r>
            <a:endParaRPr sz="3333" b="1" kern="0">
              <a:solidFill>
                <a:srgbClr val="1C4587"/>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pic>
          <p:nvPicPr>
            <p:cNvPr id="4" name="object 4"/>
            <p:cNvPicPr/>
            <p:nvPr/>
          </p:nvPicPr>
          <p:blipFill>
            <a:blip r:embed="rId3" cstate="print"/>
            <a:stretch>
              <a:fillRect/>
            </a:stretch>
          </p:blipFill>
          <p:spPr>
            <a:xfrm>
              <a:off x="461772" y="0"/>
              <a:ext cx="5430011" cy="6611111"/>
            </a:xfrm>
            <a:prstGeom prst="rect">
              <a:avLst/>
            </a:prstGeom>
          </p:spPr>
        </p:pic>
      </p:grpSp>
      <p:sp>
        <p:nvSpPr>
          <p:cNvPr id="5" name="object 5">
            <a:extLst>
              <a:ext uri="{C183D7F6-B498-43B3-948B-1728B52AA6E4}">
                <adec:decorative xmlns:adec="http://schemas.microsoft.com/office/drawing/2017/decorative" val="1"/>
              </a:ext>
            </a:extLst>
          </p:cNvPr>
          <p:cNvSpPr txBox="1"/>
          <p:nvPr/>
        </p:nvSpPr>
        <p:spPr>
          <a:xfrm>
            <a:off x="501343" y="3973201"/>
            <a:ext cx="340995" cy="1872614"/>
          </a:xfrm>
          <a:prstGeom prst="rect">
            <a:avLst/>
          </a:prstGeom>
        </p:spPr>
        <p:txBody>
          <a:bodyPr vert="vert270" wrap="square" lIns="0" tIns="1905" rIns="0" bIns="0" rtlCol="0">
            <a:spAutoFit/>
          </a:bodyPr>
          <a:lstStyle/>
          <a:p>
            <a:pPr marL="12700" marR="0" lvl="0" indent="0" defTabSz="914400" eaLnBrk="1" fontAlgn="auto" latinLnBrk="0" hangingPunct="1">
              <a:lnSpc>
                <a:spcPct val="100000"/>
              </a:lnSpc>
              <a:spcBef>
                <a:spcPts val="15"/>
              </a:spcBef>
              <a:spcAft>
                <a:spcPts val="0"/>
              </a:spcAft>
              <a:buClrTx/>
              <a:buSzTx/>
              <a:buFontTx/>
              <a:buNone/>
              <a:tabLst>
                <a:tab pos="1332230" algn="l"/>
              </a:tabLst>
              <a:defRPr/>
            </a:pPr>
            <a:r>
              <a:rPr kumimoji="0" sz="2100" b="0" i="0" u="none" strike="noStrike" kern="0" cap="none" spc="-95" normalizeH="0" baseline="0" noProof="0">
                <a:ln>
                  <a:noFill/>
                </a:ln>
                <a:solidFill>
                  <a:srgbClr val="FFFFFF"/>
                </a:solidFill>
                <a:effectLst/>
                <a:uLnTx/>
                <a:uFillTx/>
                <a:latin typeface="Arial"/>
                <a:cs typeface="Arial"/>
              </a:rPr>
              <a:t>RE</a:t>
            </a:r>
            <a:r>
              <a:rPr kumimoji="0" sz="2100" b="0" i="0" u="none" strike="noStrike" kern="0" cap="none" spc="-290" normalizeH="0" baseline="0" noProof="0">
                <a:ln>
                  <a:noFill/>
                </a:ln>
                <a:solidFill>
                  <a:srgbClr val="FFFFFF"/>
                </a:solidFill>
                <a:effectLst/>
                <a:uLnTx/>
                <a:uFillTx/>
                <a:latin typeface="Arial"/>
                <a:cs typeface="Arial"/>
              </a:rPr>
              <a:t> </a:t>
            </a:r>
            <a:r>
              <a:rPr kumimoji="0" sz="2100" b="0" i="0" u="none" strike="noStrike" kern="0" cap="none" spc="-190" normalizeH="0" baseline="0" noProof="0">
                <a:ln>
                  <a:noFill/>
                </a:ln>
                <a:solidFill>
                  <a:srgbClr val="FFFFFF"/>
                </a:solidFill>
                <a:effectLst/>
                <a:uLnTx/>
                <a:uFillTx/>
                <a:latin typeface="Arial"/>
                <a:cs typeface="Arial"/>
              </a:rPr>
              <a:t>T</a:t>
            </a:r>
            <a:r>
              <a:rPr kumimoji="0" sz="2100" b="0" i="0" u="none" strike="noStrike" kern="0" cap="none" spc="-280" normalizeH="0" baseline="0" noProof="0">
                <a:ln>
                  <a:noFill/>
                </a:ln>
                <a:solidFill>
                  <a:srgbClr val="FFFFFF"/>
                </a:solidFill>
                <a:effectLst/>
                <a:uLnTx/>
                <a:uFillTx/>
                <a:latin typeface="Arial"/>
                <a:cs typeface="Arial"/>
              </a:rPr>
              <a:t> </a:t>
            </a:r>
            <a:r>
              <a:rPr kumimoji="0" sz="2100" b="0" i="0" u="none" strike="noStrike" kern="0" cap="none" spc="254" normalizeH="0" baseline="0" noProof="0">
                <a:ln>
                  <a:noFill/>
                </a:ln>
                <a:solidFill>
                  <a:srgbClr val="FFFFFF"/>
                </a:solidFill>
                <a:effectLst/>
                <a:uLnTx/>
                <a:uFillTx/>
                <a:latin typeface="Arial"/>
                <a:cs typeface="Arial"/>
              </a:rPr>
              <a:t>AIL.</a:t>
            </a:r>
            <a:r>
              <a:rPr kumimoji="0" sz="2100" b="0" i="0" u="none" strike="noStrike" kern="0" cap="none" spc="0" normalizeH="0" baseline="0" noProof="0">
                <a:ln>
                  <a:noFill/>
                </a:ln>
                <a:solidFill>
                  <a:srgbClr val="FFFFFF"/>
                </a:solidFill>
                <a:effectLst/>
                <a:uLnTx/>
                <a:uFillTx/>
                <a:latin typeface="Arial"/>
                <a:cs typeface="Arial"/>
              </a:rPr>
              <a:t>	</a:t>
            </a:r>
            <a:r>
              <a:rPr kumimoji="0" sz="2100" b="0" i="0" u="none" strike="noStrike" kern="0" cap="none" spc="0" normalizeH="0" baseline="0" noProof="0">
                <a:ln>
                  <a:noFill/>
                </a:ln>
                <a:solidFill>
                  <a:srgbClr val="FFFFFF"/>
                </a:solidFill>
                <a:effectLst/>
                <a:uLnTx/>
                <a:uFillTx/>
                <a:latin typeface="Arial Narrow"/>
                <a:cs typeface="Arial Narrow"/>
              </a:rPr>
              <a:t>I</a:t>
            </a:r>
            <a:r>
              <a:rPr kumimoji="0" sz="2100" b="0" i="0" u="none" strike="noStrike" kern="0" cap="none" spc="70" normalizeH="0" baseline="0" noProof="0">
                <a:ln>
                  <a:noFill/>
                </a:ln>
                <a:solidFill>
                  <a:srgbClr val="FFFFFF"/>
                </a:solidFill>
                <a:effectLst/>
                <a:uLnTx/>
                <a:uFillTx/>
                <a:latin typeface="Arial Narrow"/>
                <a:cs typeface="Arial Narrow"/>
              </a:rPr>
              <a:t> </a:t>
            </a:r>
            <a:r>
              <a:rPr kumimoji="0" sz="2100" b="0" i="0" u="none" strike="noStrike" kern="0" cap="none" spc="-400" normalizeH="0" baseline="0" noProof="0">
                <a:ln>
                  <a:noFill/>
                </a:ln>
                <a:solidFill>
                  <a:srgbClr val="FFFFFF"/>
                </a:solidFill>
                <a:effectLst/>
                <a:uLnTx/>
                <a:uFillTx/>
                <a:latin typeface="Arial Narrow"/>
                <a:cs typeface="Arial Narrow"/>
              </a:rPr>
              <a:t>T</a:t>
            </a:r>
            <a:r>
              <a:rPr kumimoji="0" sz="2100" b="0" i="0" u="none" strike="noStrike" kern="0" cap="none" spc="280" normalizeH="0" baseline="0" noProof="0">
                <a:ln>
                  <a:noFill/>
                </a:ln>
                <a:solidFill>
                  <a:srgbClr val="FFFFFF"/>
                </a:solidFill>
                <a:effectLst/>
                <a:uLnTx/>
                <a:uFillTx/>
                <a:latin typeface="Arial Narrow"/>
                <a:cs typeface="Arial Narrow"/>
              </a:rPr>
              <a:t> </a:t>
            </a:r>
            <a:r>
              <a:rPr kumimoji="0" sz="2100" b="0" i="0" u="none" strike="noStrike" kern="0" cap="none" spc="80" normalizeH="0" baseline="0" noProof="0">
                <a:ln>
                  <a:noFill/>
                </a:ln>
                <a:solidFill>
                  <a:srgbClr val="FFFFFF"/>
                </a:solidFill>
                <a:effectLst/>
                <a:uLnTx/>
                <a:uFillTx/>
                <a:latin typeface="Arial Narrow"/>
                <a:cs typeface="Arial Narrow"/>
              </a:rPr>
              <a:t>’</a:t>
            </a:r>
            <a:r>
              <a:rPr kumimoji="0" sz="2100" b="0" i="0" u="none" strike="noStrike" kern="0" cap="none" spc="-55" normalizeH="0" baseline="0" noProof="0">
                <a:ln>
                  <a:noFill/>
                </a:ln>
                <a:solidFill>
                  <a:srgbClr val="FFFFFF"/>
                </a:solidFill>
                <a:effectLst/>
                <a:uLnTx/>
                <a:uFillTx/>
                <a:latin typeface="Arial Narrow"/>
                <a:cs typeface="Arial Narrow"/>
              </a:rPr>
              <a:t> </a:t>
            </a:r>
            <a:r>
              <a:rPr kumimoji="0" sz="2100" b="0" i="0" u="none" strike="noStrike" kern="0" cap="none" spc="-385" normalizeH="0" baseline="0" noProof="0">
                <a:ln>
                  <a:noFill/>
                </a:ln>
                <a:solidFill>
                  <a:srgbClr val="FFFFFF"/>
                </a:solidFill>
                <a:effectLst/>
                <a:uLnTx/>
                <a:uFillTx/>
                <a:latin typeface="Arial Narrow"/>
                <a:cs typeface="Arial Narrow"/>
              </a:rPr>
              <a:t>S</a:t>
            </a:r>
            <a:endParaRPr kumimoji="0" sz="21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6" name="object 6">
            <a:extLst>
              <a:ext uri="{C183D7F6-B498-43B3-948B-1728B52AA6E4}">
                <adec:decorative xmlns:adec="http://schemas.microsoft.com/office/drawing/2017/decorative" val="1"/>
              </a:ext>
            </a:extLst>
          </p:cNvPr>
          <p:cNvSpPr txBox="1">
            <a:spLocks noGrp="1"/>
          </p:cNvSpPr>
          <p:nvPr>
            <p:ph type="title" idx="4294967295"/>
          </p:nvPr>
        </p:nvSpPr>
        <p:spPr>
          <a:xfrm>
            <a:off x="501343" y="3175181"/>
            <a:ext cx="340995" cy="627380"/>
          </a:xfrm>
          <a:prstGeom prst="rect">
            <a:avLst/>
          </a:prstGeom>
          <a:noFill/>
          <a:ln>
            <a:noFill/>
            <a:prstDash/>
          </a:ln>
          <a:effectLst/>
        </p:spPr>
        <p:txBody>
          <a:bodyPr rot="0" spcFirstLastPara="0" vertOverflow="overflow" horzOverflow="overflow" vert="vert270" wrap="square" lIns="0" tIns="1905" rIns="0" bIns="0" numCol="1" spcCol="0" rtlCol="0" fromWordArt="0" anchor="t" anchorCtr="0" forceAA="0" compatLnSpc="1">
            <a:prstTxWarp prst="textNoShape">
              <a:avLst/>
            </a:prstTxWarp>
            <a:spAutoFit/>
          </a:bodyPr>
          <a:lstStyle/>
          <a:p>
            <a:pPr marL="12700" marR="0" lvl="0" indent="0" algn="l" defTabSz="914400" rtl="0" eaLnBrk="1" fontAlgn="auto" latinLnBrk="0" hangingPunct="1">
              <a:lnSpc>
                <a:spcPct val="100000"/>
              </a:lnSpc>
              <a:spcBef>
                <a:spcPts val="15"/>
              </a:spcBef>
              <a:spcAft>
                <a:spcPts val="0"/>
              </a:spcAft>
              <a:buClrTx/>
              <a:buSzTx/>
              <a:buFontTx/>
              <a:buNone/>
              <a:tabLst>
                <a:tab pos="273050" algn="l"/>
              </a:tabLst>
              <a:defRPr/>
            </a:pPr>
            <a:r>
              <a:rPr kumimoji="0" lang="en-US" sz="2100" b="0" i="0" u="none" strike="noStrike" kern="0" cap="none" spc="-455" normalizeH="0" baseline="0" noProof="0">
                <a:ln>
                  <a:noFill/>
                </a:ln>
                <a:solidFill>
                  <a:srgbClr val="FFFFFF"/>
                </a:solidFill>
                <a:effectLst/>
                <a:uLnTx/>
                <a:uFillTx/>
                <a:latin typeface="Arial Narrow"/>
                <a:ea typeface="+mn-ea"/>
                <a:cs typeface="Arial Narrow"/>
              </a:rPr>
              <a:t>O</a:t>
            </a:r>
            <a:r>
              <a:rPr kumimoji="0" lang="en-US" sz="2100" b="0" i="0" u="none" strike="noStrike" kern="0" cap="none" spc="0" normalizeH="0" baseline="0" noProof="0">
                <a:ln>
                  <a:noFill/>
                </a:ln>
                <a:solidFill>
                  <a:srgbClr val="FFFFFF"/>
                </a:solidFill>
                <a:effectLst/>
                <a:uLnTx/>
                <a:uFillTx/>
                <a:latin typeface="Arial Narrow"/>
                <a:ea typeface="+mn-ea"/>
                <a:cs typeface="Arial Narrow"/>
              </a:rPr>
              <a:t>	</a:t>
            </a:r>
            <a:r>
              <a:rPr kumimoji="0" lang="en-US" sz="2100" b="0" i="0" u="none" strike="noStrike" kern="0" cap="none" spc="-350" normalizeH="0" baseline="0" noProof="0">
                <a:ln>
                  <a:noFill/>
                </a:ln>
                <a:solidFill>
                  <a:srgbClr val="FFFFFF"/>
                </a:solidFill>
                <a:effectLst/>
                <a:uLnTx/>
                <a:uFillTx/>
                <a:latin typeface="Arial Narrow"/>
                <a:ea typeface="+mn-ea"/>
                <a:cs typeface="Arial Narrow"/>
              </a:rPr>
              <a:t>U</a:t>
            </a:r>
            <a:r>
              <a:rPr kumimoji="0" lang="en-US" sz="2100" b="0" i="0" u="none" strike="noStrike" kern="0" cap="none" spc="495" normalizeH="0" baseline="0" noProof="0">
                <a:ln>
                  <a:noFill/>
                </a:ln>
                <a:solidFill>
                  <a:srgbClr val="FFFFFF"/>
                </a:solidFill>
                <a:effectLst/>
                <a:uLnTx/>
                <a:uFillTx/>
                <a:latin typeface="Arial Narrow"/>
                <a:ea typeface="+mn-ea"/>
                <a:cs typeface="Arial Narrow"/>
              </a:rPr>
              <a:t> </a:t>
            </a:r>
            <a:r>
              <a:rPr kumimoji="0" lang="en-US" sz="2100" b="0" i="0" u="none" strike="noStrike" kern="0" cap="none" spc="-500" normalizeH="0" baseline="0" noProof="0">
                <a:ln>
                  <a:noFill/>
                </a:ln>
                <a:solidFill>
                  <a:srgbClr val="FFFFFF"/>
                </a:solidFill>
                <a:effectLst/>
                <a:uLnTx/>
                <a:uFillTx/>
                <a:latin typeface="Arial Narrow"/>
                <a:ea typeface="+mn-ea"/>
                <a:cs typeface="Arial Narrow"/>
              </a:rPr>
              <a:t>R</a:t>
            </a:r>
            <a:endParaRPr kumimoji="0" lang="en-US" sz="2100" b="0" i="0" u="none" strike="noStrike" kern="0" cap="none" spc="0" normalizeH="0" baseline="0" noProof="0">
              <a:ln>
                <a:noFill/>
              </a:ln>
              <a:solidFill>
                <a:sysClr val="windowText" lastClr="000000"/>
              </a:solidFill>
              <a:effectLst/>
              <a:uLnTx/>
              <a:uFillTx/>
              <a:latin typeface="Arial Narrow"/>
              <a:ea typeface="+mn-ea"/>
              <a:cs typeface="Arial Narrow"/>
            </a:endParaRPr>
          </a:p>
        </p:txBody>
      </p:sp>
      <p:sp>
        <p:nvSpPr>
          <p:cNvPr id="7" name="object 7">
            <a:extLst>
              <a:ext uri="{C183D7F6-B498-43B3-948B-1728B52AA6E4}">
                <adec:decorative xmlns:adec="http://schemas.microsoft.com/office/drawing/2017/decorative" val="1"/>
              </a:ext>
            </a:extLst>
          </p:cNvPr>
          <p:cNvSpPr txBox="1"/>
          <p:nvPr/>
        </p:nvSpPr>
        <p:spPr>
          <a:xfrm>
            <a:off x="501343" y="1815038"/>
            <a:ext cx="340995" cy="1169035"/>
          </a:xfrm>
          <a:prstGeom prst="rect">
            <a:avLst/>
          </a:prstGeom>
        </p:spPr>
        <p:txBody>
          <a:bodyPr vert="vert270" wrap="square" lIns="0" tIns="1905" rIns="0" bIns="0" rtlCol="0">
            <a:spAutoFit/>
          </a:bodyPr>
          <a:lstStyle/>
          <a:p>
            <a:pPr marL="12700" marR="0" lvl="0" indent="0" defTabSz="914400" eaLnBrk="1" fontAlgn="auto" latinLnBrk="0" hangingPunct="1">
              <a:lnSpc>
                <a:spcPct val="100000"/>
              </a:lnSpc>
              <a:spcBef>
                <a:spcPts val="15"/>
              </a:spcBef>
              <a:spcAft>
                <a:spcPts val="0"/>
              </a:spcAft>
              <a:buClrTx/>
              <a:buSzTx/>
              <a:buFontTx/>
              <a:buNone/>
              <a:tabLst>
                <a:tab pos="291465" algn="l"/>
              </a:tabLst>
              <a:defRPr/>
            </a:pPr>
            <a:r>
              <a:rPr kumimoji="0" sz="2100" b="0" i="0" u="none" strike="noStrike" kern="0" cap="none" spc="-310" normalizeH="0" baseline="0" noProof="0">
                <a:ln>
                  <a:noFill/>
                </a:ln>
                <a:solidFill>
                  <a:srgbClr val="FFFFFF"/>
                </a:solidFill>
                <a:effectLst/>
                <a:uLnTx/>
                <a:uFillTx/>
                <a:latin typeface="Arial Narrow"/>
                <a:cs typeface="Arial Narrow"/>
              </a:rPr>
              <a:t>M</a:t>
            </a:r>
            <a:r>
              <a:rPr kumimoji="0" sz="2100" b="0" i="0" u="none" strike="noStrike" kern="0" cap="none" spc="0" normalizeH="0" baseline="0" noProof="0">
                <a:ln>
                  <a:noFill/>
                </a:ln>
                <a:solidFill>
                  <a:srgbClr val="FFFFFF"/>
                </a:solidFill>
                <a:effectLst/>
                <a:uLnTx/>
                <a:uFillTx/>
                <a:latin typeface="Arial Narrow"/>
                <a:cs typeface="Arial Narrow"/>
              </a:rPr>
              <a:t>	I</a:t>
            </a:r>
            <a:r>
              <a:rPr kumimoji="0" sz="2100" b="0" i="0" u="none" strike="noStrike" kern="0" cap="none" spc="114" normalizeH="0" baseline="0" noProof="0">
                <a:ln>
                  <a:noFill/>
                </a:ln>
                <a:solidFill>
                  <a:srgbClr val="FFFFFF"/>
                </a:solidFill>
                <a:effectLst/>
                <a:uLnTx/>
                <a:uFillTx/>
                <a:latin typeface="Arial Narrow"/>
                <a:cs typeface="Arial Narrow"/>
              </a:rPr>
              <a:t> </a:t>
            </a:r>
            <a:r>
              <a:rPr kumimoji="0" sz="2100" b="0" i="0" u="none" strike="noStrike" kern="0" cap="none" spc="-385" normalizeH="0" baseline="0" noProof="0">
                <a:ln>
                  <a:noFill/>
                </a:ln>
                <a:solidFill>
                  <a:srgbClr val="FFFFFF"/>
                </a:solidFill>
                <a:effectLst/>
                <a:uLnTx/>
                <a:uFillTx/>
                <a:latin typeface="Arial Narrow"/>
                <a:cs typeface="Arial Narrow"/>
              </a:rPr>
              <a:t>D</a:t>
            </a:r>
            <a:r>
              <a:rPr kumimoji="0" sz="2100" b="0" i="0" u="none" strike="noStrike" kern="0" cap="none" spc="490" normalizeH="0" baseline="0" noProof="0">
                <a:ln>
                  <a:noFill/>
                </a:ln>
                <a:solidFill>
                  <a:srgbClr val="FFFFFF"/>
                </a:solidFill>
                <a:effectLst/>
                <a:uLnTx/>
                <a:uFillTx/>
                <a:latin typeface="Arial Narrow"/>
                <a:cs typeface="Arial Narrow"/>
              </a:rPr>
              <a:t> </a:t>
            </a:r>
            <a:r>
              <a:rPr kumimoji="0" sz="2100" b="0" i="0" u="none" strike="noStrike" kern="0" cap="none" spc="-385" normalizeH="0" baseline="0" noProof="0">
                <a:ln>
                  <a:noFill/>
                </a:ln>
                <a:solidFill>
                  <a:srgbClr val="FFFFFF"/>
                </a:solidFill>
                <a:effectLst/>
                <a:uLnTx/>
                <a:uFillTx/>
                <a:latin typeface="Arial Narrow"/>
                <a:cs typeface="Arial Narrow"/>
              </a:rPr>
              <a:t>D</a:t>
            </a:r>
            <a:r>
              <a:rPr kumimoji="0" sz="2100" b="0" i="0" u="none" strike="noStrike" kern="0" cap="none" spc="490" normalizeH="0" baseline="0" noProof="0">
                <a:ln>
                  <a:noFill/>
                </a:ln>
                <a:solidFill>
                  <a:srgbClr val="FFFFFF"/>
                </a:solidFill>
                <a:effectLst/>
                <a:uLnTx/>
                <a:uFillTx/>
                <a:latin typeface="Arial Narrow"/>
                <a:cs typeface="Arial Narrow"/>
              </a:rPr>
              <a:t> </a:t>
            </a:r>
            <a:r>
              <a:rPr kumimoji="0" sz="2100" b="0" i="0" u="none" strike="noStrike" kern="0" cap="none" spc="-350" normalizeH="0" baseline="0" noProof="0">
                <a:ln>
                  <a:noFill/>
                </a:ln>
                <a:solidFill>
                  <a:srgbClr val="FFFFFF"/>
                </a:solidFill>
                <a:effectLst/>
                <a:uLnTx/>
                <a:uFillTx/>
                <a:latin typeface="Arial Narrow"/>
                <a:cs typeface="Arial Narrow"/>
              </a:rPr>
              <a:t>L</a:t>
            </a:r>
            <a:r>
              <a:rPr kumimoji="0" sz="2100" b="0" i="0" u="none" strike="noStrike" kern="0" cap="none" spc="250" normalizeH="0" baseline="0" noProof="0">
                <a:ln>
                  <a:noFill/>
                </a:ln>
                <a:solidFill>
                  <a:srgbClr val="FFFFFF"/>
                </a:solidFill>
                <a:effectLst/>
                <a:uLnTx/>
                <a:uFillTx/>
                <a:latin typeface="Arial Narrow"/>
                <a:cs typeface="Arial Narrow"/>
              </a:rPr>
              <a:t> </a:t>
            </a:r>
            <a:r>
              <a:rPr kumimoji="0" sz="2100" b="0" i="0" u="none" strike="noStrike" kern="0" cap="none" spc="-500" normalizeH="0" baseline="0" noProof="0">
                <a:ln>
                  <a:noFill/>
                </a:ln>
                <a:solidFill>
                  <a:srgbClr val="FFFFFF"/>
                </a:solidFill>
                <a:effectLst/>
                <a:uLnTx/>
                <a:uFillTx/>
                <a:latin typeface="Arial Narrow"/>
                <a:cs typeface="Arial Narrow"/>
              </a:rPr>
              <a:t>E</a:t>
            </a:r>
            <a:endParaRPr kumimoji="0" sz="2100" b="0" i="0" u="none" strike="noStrike" kern="0" cap="none" spc="0" normalizeH="0" baseline="0" noProof="0">
              <a:ln>
                <a:noFill/>
              </a:ln>
              <a:solidFill>
                <a:sysClr val="windowText" lastClr="000000"/>
              </a:solidFill>
              <a:effectLst/>
              <a:uLnTx/>
              <a:uFillTx/>
              <a:latin typeface="Arial Narrow"/>
              <a:cs typeface="Arial Narrow"/>
            </a:endParaRPr>
          </a:p>
        </p:txBody>
      </p:sp>
      <p:sp>
        <p:nvSpPr>
          <p:cNvPr id="8" name="object 8">
            <a:extLst>
              <a:ext uri="{C183D7F6-B498-43B3-948B-1728B52AA6E4}">
                <adec:decorative xmlns:adec="http://schemas.microsoft.com/office/drawing/2017/decorative" val="1"/>
              </a:ext>
            </a:extLst>
          </p:cNvPr>
          <p:cNvSpPr txBox="1"/>
          <p:nvPr/>
        </p:nvSpPr>
        <p:spPr>
          <a:xfrm>
            <a:off x="501343" y="607633"/>
            <a:ext cx="340995" cy="1026160"/>
          </a:xfrm>
          <a:prstGeom prst="rect">
            <a:avLst/>
          </a:prstGeom>
        </p:spPr>
        <p:txBody>
          <a:bodyPr vert="vert270" wrap="square" lIns="0" tIns="1905" rIns="0" bIns="0" rtlCol="0">
            <a:spAutoFit/>
          </a:bodyPr>
          <a:lstStyle/>
          <a:p>
            <a:pPr marL="12700" marR="0" lvl="0" indent="0" defTabSz="914400" eaLnBrk="1" fontAlgn="auto" latinLnBrk="0" hangingPunct="1">
              <a:lnSpc>
                <a:spcPct val="100000"/>
              </a:lnSpc>
              <a:spcBef>
                <a:spcPts val="15"/>
              </a:spcBef>
              <a:spcAft>
                <a:spcPts val="0"/>
              </a:spcAft>
              <a:buClrTx/>
              <a:buSzTx/>
              <a:buFontTx/>
              <a:buNone/>
              <a:tabLst>
                <a:tab pos="271145" algn="l"/>
                <a:tab pos="774065" algn="l"/>
              </a:tabLst>
              <a:defRPr/>
            </a:pPr>
            <a:r>
              <a:rPr kumimoji="0" sz="2100" b="0" i="0" u="none" strike="noStrike" kern="0" cap="none" spc="-385" normalizeH="0" baseline="0" noProof="0">
                <a:ln>
                  <a:noFill/>
                </a:ln>
                <a:solidFill>
                  <a:srgbClr val="FFFFFF"/>
                </a:solidFill>
                <a:effectLst/>
                <a:uLnTx/>
                <a:uFillTx/>
                <a:latin typeface="Arial Narrow"/>
                <a:cs typeface="Arial Narrow"/>
              </a:rPr>
              <a:t>N</a:t>
            </a:r>
            <a:r>
              <a:rPr kumimoji="0" sz="2100" b="0" i="0" u="none" strike="noStrike" kern="0" cap="none" spc="0" normalizeH="0" baseline="0" noProof="0">
                <a:ln>
                  <a:noFill/>
                </a:ln>
                <a:solidFill>
                  <a:srgbClr val="FFFFFF"/>
                </a:solidFill>
                <a:effectLst/>
                <a:uLnTx/>
                <a:uFillTx/>
                <a:latin typeface="Arial Narrow"/>
                <a:cs typeface="Arial Narrow"/>
              </a:rPr>
              <a:t>	</a:t>
            </a:r>
            <a:r>
              <a:rPr kumimoji="0" sz="2100" b="0" i="0" u="none" strike="noStrike" kern="0" cap="none" spc="-395" normalizeH="0" baseline="0" noProof="0">
                <a:ln>
                  <a:noFill/>
                </a:ln>
                <a:solidFill>
                  <a:srgbClr val="FFFFFF"/>
                </a:solidFill>
                <a:effectLst/>
                <a:uLnTx/>
                <a:uFillTx/>
                <a:latin typeface="Arial Narrow"/>
                <a:cs typeface="Arial Narrow"/>
              </a:rPr>
              <a:t>A</a:t>
            </a:r>
            <a:r>
              <a:rPr kumimoji="0" sz="2100" b="0" i="0" u="none" strike="noStrike" kern="0" cap="none" spc="515" normalizeH="0" baseline="0" noProof="0">
                <a:ln>
                  <a:noFill/>
                </a:ln>
                <a:solidFill>
                  <a:srgbClr val="FFFFFF"/>
                </a:solidFill>
                <a:effectLst/>
                <a:uLnTx/>
                <a:uFillTx/>
                <a:latin typeface="Arial Narrow"/>
                <a:cs typeface="Arial Narrow"/>
              </a:rPr>
              <a:t> </a:t>
            </a:r>
            <a:r>
              <a:rPr kumimoji="0" sz="2100" b="0" i="0" u="none" strike="noStrike" kern="0" cap="none" spc="-310" normalizeH="0" baseline="0" noProof="0">
                <a:ln>
                  <a:noFill/>
                </a:ln>
                <a:solidFill>
                  <a:srgbClr val="FFFFFF"/>
                </a:solidFill>
                <a:effectLst/>
                <a:uLnTx/>
                <a:uFillTx/>
                <a:latin typeface="Arial Narrow"/>
                <a:cs typeface="Arial Narrow"/>
              </a:rPr>
              <a:t>M</a:t>
            </a:r>
            <a:r>
              <a:rPr kumimoji="0" sz="2100" b="0" i="0" u="none" strike="noStrike" kern="0" cap="none" spc="0" normalizeH="0" baseline="0" noProof="0">
                <a:ln>
                  <a:noFill/>
                </a:ln>
                <a:solidFill>
                  <a:srgbClr val="FFFFFF"/>
                </a:solidFill>
                <a:effectLst/>
                <a:uLnTx/>
                <a:uFillTx/>
                <a:latin typeface="Arial Narrow"/>
                <a:cs typeface="Arial Narrow"/>
              </a:rPr>
              <a:t>	</a:t>
            </a:r>
            <a:r>
              <a:rPr kumimoji="0" sz="2100" b="0" i="0" u="none" strike="noStrike" kern="0" cap="none" spc="-450" normalizeH="0" baseline="0" noProof="0">
                <a:ln>
                  <a:noFill/>
                </a:ln>
                <a:solidFill>
                  <a:srgbClr val="FFFFFF"/>
                </a:solidFill>
                <a:effectLst/>
                <a:uLnTx/>
                <a:uFillTx/>
                <a:latin typeface="Arial Narrow"/>
                <a:cs typeface="Arial Narrow"/>
              </a:rPr>
              <a:t>E</a:t>
            </a:r>
            <a:r>
              <a:rPr kumimoji="0" sz="2100" b="0" i="0" u="none" strike="noStrike" kern="0" cap="none" spc="245" normalizeH="0" baseline="0" noProof="0">
                <a:ln>
                  <a:noFill/>
                </a:ln>
                <a:solidFill>
                  <a:srgbClr val="FFFFFF"/>
                </a:solidFill>
                <a:effectLst/>
                <a:uLnTx/>
                <a:uFillTx/>
                <a:latin typeface="Arial Narrow"/>
                <a:cs typeface="Arial Narrow"/>
              </a:rPr>
              <a:t> </a:t>
            </a:r>
            <a:r>
              <a:rPr kumimoji="0" sz="2100" b="0" i="0" u="none" strike="noStrike" kern="0" cap="none" spc="-50" normalizeH="0" baseline="0" noProof="0">
                <a:ln>
                  <a:noFill/>
                </a:ln>
                <a:solidFill>
                  <a:srgbClr val="FFFFFF"/>
                </a:solidFill>
                <a:effectLst/>
                <a:uLnTx/>
                <a:uFillTx/>
                <a:latin typeface="Arial Narrow"/>
                <a:cs typeface="Arial Narrow"/>
              </a:rPr>
              <a:t>.</a:t>
            </a:r>
            <a:endParaRPr kumimoji="0" sz="2100" b="0" i="0" u="none" strike="noStrike" kern="0" cap="none" spc="0" normalizeH="0" baseline="0" noProof="0">
              <a:ln>
                <a:noFill/>
              </a:ln>
              <a:solidFill>
                <a:sysClr val="windowText" lastClr="000000"/>
              </a:solidFill>
              <a:effectLst/>
              <a:uLnTx/>
              <a:uFillTx/>
              <a:latin typeface="Arial Narrow"/>
              <a:cs typeface="Arial Narrow"/>
            </a:endParaRPr>
          </a:p>
        </p:txBody>
      </p:sp>
      <p:pic>
        <p:nvPicPr>
          <p:cNvPr id="10" name="object 10">
            <a:extLst>
              <a:ext uri="{C183D7F6-B498-43B3-948B-1728B52AA6E4}">
                <adec:decorative xmlns:adec="http://schemas.microsoft.com/office/drawing/2017/decorative" val="1"/>
              </a:ext>
            </a:extLst>
          </p:cNvPr>
          <p:cNvPicPr/>
          <p:nvPr/>
        </p:nvPicPr>
        <p:blipFill>
          <a:blip r:embed="rId4" cstate="print"/>
          <a:stretch>
            <a:fillRect/>
          </a:stretch>
        </p:blipFill>
        <p:spPr>
          <a:xfrm>
            <a:off x="5643544" y="1633793"/>
            <a:ext cx="6036563" cy="2560319"/>
          </a:xfrm>
          <a:prstGeom prst="rect">
            <a:avLst/>
          </a:prstGeom>
        </p:spPr>
      </p:pic>
      <p:sp>
        <p:nvSpPr>
          <p:cNvPr id="11" name="TextBox 10">
            <a:extLst>
              <a:ext uri="{FF2B5EF4-FFF2-40B4-BE49-F238E27FC236}">
                <a16:creationId xmlns:a16="http://schemas.microsoft.com/office/drawing/2014/main" id="{8EC40B7B-490A-5143-0406-92AED957B3FE}"/>
              </a:ext>
            </a:extLst>
          </p:cNvPr>
          <p:cNvSpPr txBox="1"/>
          <p:nvPr/>
        </p:nvSpPr>
        <p:spPr>
          <a:xfrm>
            <a:off x="5736825" y="4670209"/>
            <a:ext cx="6098240" cy="123110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71C6"/>
                </a:solidFill>
                <a:effectLst/>
                <a:uLnTx/>
                <a:uFillTx/>
                <a:latin typeface="Aptos" panose="020B0004020202020204" pitchFamily="34" charset="0"/>
              </a:rPr>
              <a:t>PRESENTED BY: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prstClr val="white"/>
                </a:solidFill>
                <a:effectLst/>
                <a:uLnTx/>
                <a:uFillTx/>
                <a:latin typeface="Aptos" panose="020B0004020202020204" pitchFamily="34" charset="0"/>
              </a:rPr>
              <a:t>DEVON RAY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prstClr val="white"/>
                </a:solidFill>
                <a:effectLst/>
                <a:uLnTx/>
                <a:uFillTx/>
                <a:latin typeface="Aptos" panose="020B0004020202020204" pitchFamily="34" charset="0"/>
              </a:rPr>
              <a:t>Senior Director,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prstClr val="white"/>
                </a:solidFill>
                <a:effectLst/>
                <a:uLnTx/>
                <a:uFillTx/>
                <a:latin typeface="Aptos" panose="020B0004020202020204" pitchFamily="34" charset="0"/>
              </a:rPr>
              <a:t> Business Development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DCB85-3C41-1C45-81D2-E672AC50738D}"/>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FAC5D985-3B73-265F-536A-56A805A88D3B}"/>
              </a:ext>
              <a:ext uri="{C183D7F6-B498-43B3-948B-1728B52AA6E4}">
                <adec:decorative xmlns:adec="http://schemas.microsoft.com/office/drawing/2017/decorative" val="1"/>
              </a:ext>
            </a:extLst>
          </p:cNvPr>
          <p:cNvSpPr/>
          <p:nvPr/>
        </p:nvSpPr>
        <p:spPr>
          <a:xfrm>
            <a:off x="11460480" y="6335267"/>
            <a:ext cx="431800" cy="523240"/>
          </a:xfrm>
          <a:custGeom>
            <a:avLst/>
            <a:gdLst/>
            <a:ahLst/>
            <a:cxnLst/>
            <a:rect l="l" t="t" r="r" b="b"/>
            <a:pathLst>
              <a:path w="431800" h="523240">
                <a:moveTo>
                  <a:pt x="431292" y="0"/>
                </a:moveTo>
                <a:lnTo>
                  <a:pt x="0" y="0"/>
                </a:lnTo>
                <a:lnTo>
                  <a:pt x="0" y="522731"/>
                </a:lnTo>
                <a:lnTo>
                  <a:pt x="431292" y="522731"/>
                </a:lnTo>
                <a:lnTo>
                  <a:pt x="431292" y="0"/>
                </a:lnTo>
                <a:close/>
              </a:path>
            </a:pathLst>
          </a:custGeom>
          <a:solidFill>
            <a:srgbClr val="0071C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a:extLst>
              <a:ext uri="{FF2B5EF4-FFF2-40B4-BE49-F238E27FC236}">
                <a16:creationId xmlns:a16="http://schemas.microsoft.com/office/drawing/2014/main" id="{6567CCDF-FFC1-C026-DD92-2D56303F524A}"/>
              </a:ext>
              <a:ext uri="{C183D7F6-B498-43B3-948B-1728B52AA6E4}">
                <adec:decorative xmlns:adec="http://schemas.microsoft.com/office/drawing/2017/decorative" val="1"/>
              </a:ext>
            </a:extLst>
          </p:cNvPr>
          <p:cNvSpPr txBox="1">
            <a:spLocks noGrp="1"/>
          </p:cNvSpPr>
          <p:nvPr>
            <p:ph type="sldNum" sz="quarter" idx="7"/>
          </p:nvPr>
        </p:nvSpPr>
        <p:spPr>
          <a:prstGeom prst="rect">
            <a:avLst/>
          </a:prstGeom>
        </p:spPr>
        <p:txBody>
          <a:bodyPr vert="horz" wrap="square" lIns="0" tIns="0" rIns="0" bIns="0" rtlCol="0">
            <a:spAutoFit/>
          </a:bodyPr>
          <a:lstStyle/>
          <a:p>
            <a:pPr marL="97155" marR="0" lvl="0" indent="0" defTabSz="914400" eaLnBrk="1" fontAlgn="auto" latinLnBrk="0" hangingPunct="1">
              <a:lnSpc>
                <a:spcPts val="1605"/>
              </a:lnSpc>
              <a:spcBef>
                <a:spcPts val="0"/>
              </a:spcBef>
              <a:spcAft>
                <a:spcPts val="0"/>
              </a:spcAft>
              <a:buClrTx/>
              <a:buSzTx/>
              <a:buFontTx/>
              <a:buNone/>
              <a:tabLst/>
              <a:defRPr/>
            </a:pPr>
            <a:fld id="{81D60167-4931-47E6-BA6A-407CBD079E47}" type="slidenum">
              <a:rPr kumimoji="0" sz="1500" b="0" i="0" u="none" strike="noStrike" kern="0" cap="none" spc="130" normalizeH="0" baseline="0" noProof="0" dirty="0">
                <a:ln>
                  <a:noFill/>
                </a:ln>
                <a:solidFill>
                  <a:prstClr val="white"/>
                </a:solidFill>
                <a:effectLst/>
                <a:uLnTx/>
                <a:uFillTx/>
                <a:latin typeface="Arial"/>
                <a:cs typeface="Arial"/>
              </a:rPr>
              <a:pPr marL="97155" marR="0" lvl="0" indent="0" defTabSz="914400" eaLnBrk="1" fontAlgn="auto" latinLnBrk="0" hangingPunct="1">
                <a:lnSpc>
                  <a:spcPts val="1605"/>
                </a:lnSpc>
                <a:spcBef>
                  <a:spcPts val="0"/>
                </a:spcBef>
                <a:spcAft>
                  <a:spcPts val="0"/>
                </a:spcAft>
                <a:buClrTx/>
                <a:buSzTx/>
                <a:buFontTx/>
                <a:buNone/>
                <a:tabLst/>
                <a:defRPr/>
              </a:pPr>
              <a:t>37</a:t>
            </a:fld>
            <a:endParaRPr kumimoji="0" sz="1500" b="0" i="0" u="none" strike="noStrike" kern="0" cap="none" spc="130" normalizeH="0" baseline="0" noProof="0">
              <a:ln>
                <a:noFill/>
              </a:ln>
              <a:solidFill>
                <a:prstClr val="white"/>
              </a:solidFill>
              <a:effectLst/>
              <a:uLnTx/>
              <a:uFillTx/>
              <a:latin typeface="Arial"/>
              <a:cs typeface="Arial"/>
            </a:endParaRPr>
          </a:p>
        </p:txBody>
      </p:sp>
      <p:sp>
        <p:nvSpPr>
          <p:cNvPr id="2" name="Title 1">
            <a:extLst>
              <a:ext uri="{FF2B5EF4-FFF2-40B4-BE49-F238E27FC236}">
                <a16:creationId xmlns:a16="http://schemas.microsoft.com/office/drawing/2014/main" id="{26EA45A7-2799-BF39-EDF1-47F49230128E}"/>
              </a:ext>
            </a:extLst>
          </p:cNvPr>
          <p:cNvSpPr>
            <a:spLocks noGrp="1"/>
          </p:cNvSpPr>
          <p:nvPr>
            <p:ph type="title"/>
          </p:nvPr>
        </p:nvSpPr>
        <p:spPr>
          <a:xfrm>
            <a:off x="207698" y="6858000"/>
            <a:ext cx="5100659" cy="1231106"/>
          </a:xfrm>
        </p:spPr>
        <p:txBody>
          <a:bodyPr wrap="square" lIns="0" tIns="0" rIns="0" bIns="0" anchor="t">
            <a:spAutoFit/>
          </a:bodyPr>
          <a:lstStyle/>
          <a:p>
            <a:r>
              <a:rPr lang="en-US"/>
              <a:t>WHSmith North America </a:t>
            </a:r>
          </a:p>
        </p:txBody>
      </p:sp>
      <p:sp>
        <p:nvSpPr>
          <p:cNvPr id="5" name="object 5">
            <a:extLst>
              <a:ext uri="{FF2B5EF4-FFF2-40B4-BE49-F238E27FC236}">
                <a16:creationId xmlns:a16="http://schemas.microsoft.com/office/drawing/2014/main" id="{B7D4B78F-ACEF-2E1A-8BC5-4435A5BCD26C}"/>
              </a:ext>
            </a:extLst>
          </p:cNvPr>
          <p:cNvSpPr txBox="1">
            <a:spLocks/>
          </p:cNvSpPr>
          <p:nvPr/>
        </p:nvSpPr>
        <p:spPr>
          <a:xfrm>
            <a:off x="220102" y="173151"/>
            <a:ext cx="7780898" cy="320601"/>
          </a:xfrm>
          <a:prstGeom prst="rect">
            <a:avLst/>
          </a:prstGeom>
        </p:spPr>
        <p:txBody>
          <a:bodyPr vert="horz" wrap="square" lIns="0" tIns="12700" rIns="0" bIns="0" rtlCol="0">
            <a:spAutoFit/>
          </a:bodyPr>
          <a:lstStyle>
            <a:lvl1pPr>
              <a:defRPr sz="4000" b="0" i="0">
                <a:solidFill>
                  <a:srgbClr val="D5D5D5"/>
                </a:solidFill>
                <a:latin typeface="Arial"/>
                <a:ea typeface="+mj-ea"/>
                <a:cs typeface="Arial"/>
              </a:defRPr>
            </a:lvl1pPr>
          </a:lstStyle>
          <a:p>
            <a:pPr marL="12700" marR="0" lvl="0" indent="0" defTabSz="914400" eaLnBrk="1" fontAlgn="auto" latinLnBrk="0" hangingPunct="1">
              <a:lnSpc>
                <a:spcPct val="100000"/>
              </a:lnSpc>
              <a:spcBef>
                <a:spcPts val="100"/>
              </a:spcBef>
              <a:spcAft>
                <a:spcPts val="0"/>
              </a:spcAft>
              <a:buClrTx/>
              <a:buSzTx/>
              <a:buFontTx/>
              <a:buNone/>
              <a:tabLst>
                <a:tab pos="1513840" algn="l"/>
              </a:tabLst>
              <a:defRPr/>
            </a:pPr>
            <a:r>
              <a:rPr kumimoji="0" lang="en-US" sz="2000" b="1" i="0" u="none" strike="noStrike" kern="0" cap="none" spc="300" normalizeH="0" baseline="0" noProof="0">
                <a:ln>
                  <a:noFill/>
                </a:ln>
                <a:solidFill>
                  <a:srgbClr val="FFFFFF"/>
                </a:solidFill>
                <a:effectLst/>
                <a:uLnTx/>
                <a:uFillTx/>
                <a:latin typeface="Aptos" panose="020B0004020202020204" pitchFamily="34" charset="0"/>
                <a:ea typeface="+mj-ea"/>
                <a:cs typeface="Arial" panose="020B0604020202020204" pitchFamily="34" charset="0"/>
              </a:rPr>
              <a:t>WHO WE ARE</a:t>
            </a:r>
            <a:endParaRPr kumimoji="0" lang="en-US" sz="2000" b="1" i="0" u="none" strike="noStrike" kern="0" cap="none" spc="300" normalizeH="0" baseline="0" noProof="0">
              <a:ln>
                <a:noFill/>
              </a:ln>
              <a:solidFill>
                <a:srgbClr val="D5D5D5"/>
              </a:solidFill>
              <a:effectLst/>
              <a:uLnTx/>
              <a:uFillTx/>
              <a:latin typeface="Aptos" panose="020B00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36D02F33-31FB-B35D-8112-A475C81FF88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91" y="0"/>
            <a:ext cx="12189619" cy="6858000"/>
          </a:xfrm>
          <a:prstGeom prst="rect">
            <a:avLst/>
          </a:prstGeom>
        </p:spPr>
      </p:pic>
    </p:spTree>
    <p:extLst>
      <p:ext uri="{BB962C8B-B14F-4D97-AF65-F5344CB8AC3E}">
        <p14:creationId xmlns:p14="http://schemas.microsoft.com/office/powerpoint/2010/main" val="2104058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213F1C-CB45-8B3E-A225-DFAC1B3E5FF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5271" y="0"/>
            <a:ext cx="11961459" cy="6858000"/>
          </a:xfrm>
          <a:prstGeom prst="rect">
            <a:avLst/>
          </a:prstGeom>
        </p:spPr>
      </p:pic>
      <p:sp>
        <p:nvSpPr>
          <p:cNvPr id="3" name="Title 2">
            <a:extLst>
              <a:ext uri="{FF2B5EF4-FFF2-40B4-BE49-F238E27FC236}">
                <a16:creationId xmlns:a16="http://schemas.microsoft.com/office/drawing/2014/main" id="{24AA98E7-363F-334D-4CA7-29060D852E2A}"/>
              </a:ext>
            </a:extLst>
          </p:cNvPr>
          <p:cNvSpPr>
            <a:spLocks noGrp="1"/>
          </p:cNvSpPr>
          <p:nvPr>
            <p:ph type="title"/>
          </p:nvPr>
        </p:nvSpPr>
        <p:spPr>
          <a:xfrm>
            <a:off x="207698" y="6858000"/>
            <a:ext cx="5100659" cy="1231106"/>
          </a:xfrm>
        </p:spPr>
        <p:txBody>
          <a:bodyPr wrap="square" lIns="0" tIns="0" rIns="0" bIns="0" anchor="t">
            <a:spAutoFit/>
          </a:bodyPr>
          <a:lstStyle/>
          <a:p>
            <a:r>
              <a:rPr lang="en-US"/>
              <a:t>North American Locations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6">
            <a:extLst>
              <a:ext uri="{FF2B5EF4-FFF2-40B4-BE49-F238E27FC236}">
                <a16:creationId xmlns:a16="http://schemas.microsoft.com/office/drawing/2014/main" id="{0D5E3812-2E94-DDF0-BF09-361FF3E2CE13}"/>
              </a:ext>
              <a:ext uri="{C183D7F6-B498-43B3-948B-1728B52AA6E4}">
                <adec:decorative xmlns:adec="http://schemas.microsoft.com/office/drawing/2017/decorative" val="1"/>
              </a:ext>
            </a:extLst>
          </p:cNvPr>
          <p:cNvPicPr/>
          <p:nvPr/>
        </p:nvPicPr>
        <p:blipFill rotWithShape="1">
          <a:blip r:embed="rId2" cstate="print"/>
          <a:srcRect t="18084" b="16837"/>
          <a:stretch/>
        </p:blipFill>
        <p:spPr>
          <a:xfrm>
            <a:off x="6398418" y="3573335"/>
            <a:ext cx="5812632" cy="3284665"/>
          </a:xfrm>
          <a:prstGeom prst="rect">
            <a:avLst/>
          </a:prstGeom>
        </p:spPr>
      </p:pic>
      <p:pic>
        <p:nvPicPr>
          <p:cNvPr id="3" name="object 4">
            <a:extLst>
              <a:ext uri="{FF2B5EF4-FFF2-40B4-BE49-F238E27FC236}">
                <a16:creationId xmlns:a16="http://schemas.microsoft.com/office/drawing/2014/main" id="{63988226-B2EB-CB2D-5DA5-1A65B236105B}"/>
              </a:ext>
              <a:ext uri="{C183D7F6-B498-43B3-948B-1728B52AA6E4}">
                <adec:decorative xmlns:adec="http://schemas.microsoft.com/office/drawing/2017/decorative" val="1"/>
              </a:ext>
            </a:extLst>
          </p:cNvPr>
          <p:cNvPicPr/>
          <p:nvPr/>
        </p:nvPicPr>
        <p:blipFill>
          <a:blip r:embed="rId3" cstate="print"/>
          <a:stretch>
            <a:fillRect/>
          </a:stretch>
        </p:blipFill>
        <p:spPr>
          <a:xfrm>
            <a:off x="0" y="0"/>
            <a:ext cx="12192000" cy="723900"/>
          </a:xfrm>
          <a:prstGeom prst="rect">
            <a:avLst/>
          </a:prstGeom>
        </p:spPr>
      </p:pic>
      <p:sp>
        <p:nvSpPr>
          <p:cNvPr id="4" name="object 5">
            <a:extLst>
              <a:ext uri="{FF2B5EF4-FFF2-40B4-BE49-F238E27FC236}">
                <a16:creationId xmlns:a16="http://schemas.microsoft.com/office/drawing/2014/main" id="{94944BBE-FBA3-6583-9840-F5F1712D5E99}"/>
              </a:ext>
            </a:extLst>
          </p:cNvPr>
          <p:cNvSpPr txBox="1">
            <a:spLocks noGrp="1"/>
          </p:cNvSpPr>
          <p:nvPr>
            <p:ph type="title" idx="4294967295"/>
          </p:nvPr>
        </p:nvSpPr>
        <p:spPr>
          <a:xfrm>
            <a:off x="220102" y="173151"/>
            <a:ext cx="7780898" cy="320601"/>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lvl1pPr>
              <a:defRPr sz="4000" b="0" i="0">
                <a:solidFill>
                  <a:srgbClr val="D5D5D5"/>
                </a:solidFill>
                <a:latin typeface="Arial"/>
                <a:ea typeface="+mj-ea"/>
                <a:cs typeface="Arial"/>
              </a:defRPr>
            </a:lvl1pPr>
          </a:lstStyle>
          <a:p>
            <a:pPr marL="12700" marR="0" lvl="0" indent="0" algn="l" defTabSz="914400" rtl="0" eaLnBrk="1" fontAlgn="auto" latinLnBrk="0" hangingPunct="1">
              <a:lnSpc>
                <a:spcPct val="100000"/>
              </a:lnSpc>
              <a:spcBef>
                <a:spcPts val="100"/>
              </a:spcBef>
              <a:spcAft>
                <a:spcPts val="0"/>
              </a:spcAft>
              <a:buClrTx/>
              <a:buSzTx/>
              <a:buFontTx/>
              <a:buNone/>
              <a:tabLst>
                <a:tab pos="1513840" algn="l"/>
              </a:tabLst>
              <a:defRPr/>
            </a:pPr>
            <a:r>
              <a:rPr kumimoji="0" lang="en-US" sz="2000" b="1" i="0" u="none" strike="noStrike" kern="0" cap="none" spc="300" normalizeH="0" baseline="0" noProof="0">
                <a:ln>
                  <a:noFill/>
                </a:ln>
                <a:solidFill>
                  <a:srgbClr val="FFFFFF"/>
                </a:solidFill>
                <a:effectLst/>
                <a:uLnTx/>
                <a:uFillTx/>
                <a:latin typeface="Aptos" panose="020B0004020202020204" pitchFamily="34" charset="0"/>
                <a:ea typeface="+mj-ea"/>
                <a:cs typeface="Arial" panose="020B0604020202020204" pitchFamily="34" charset="0"/>
              </a:rPr>
              <a:t>ACTIVE PROGRAMS/PROJECTS AT DEN</a:t>
            </a:r>
            <a:endParaRPr kumimoji="0" lang="en-US" sz="2000" b="1" i="0" u="none" strike="noStrike" kern="0" cap="none" spc="300" normalizeH="0" baseline="0" noProof="0">
              <a:ln>
                <a:noFill/>
              </a:ln>
              <a:solidFill>
                <a:srgbClr val="D5D5D5"/>
              </a:solidFill>
              <a:effectLst/>
              <a:uLnTx/>
              <a:uFillTx/>
              <a:latin typeface="Aptos" panose="020B0004020202020204" pitchFamily="34" charset="0"/>
              <a:ea typeface="+mj-ea"/>
              <a:cs typeface="Arial" panose="020B0604020202020204" pitchFamily="34" charset="0"/>
            </a:endParaRPr>
          </a:p>
        </p:txBody>
      </p:sp>
      <p:sp>
        <p:nvSpPr>
          <p:cNvPr id="5" name="object 3">
            <a:extLst>
              <a:ext uri="{FF2B5EF4-FFF2-40B4-BE49-F238E27FC236}">
                <a16:creationId xmlns:a16="http://schemas.microsoft.com/office/drawing/2014/main" id="{A9B00FE9-1A14-380B-4E2B-32988F6FEB56}"/>
              </a:ext>
              <a:ext uri="{C183D7F6-B498-43B3-948B-1728B52AA6E4}">
                <adec:decorative xmlns:adec="http://schemas.microsoft.com/office/drawing/2017/decorative" val="1"/>
              </a:ext>
            </a:extLst>
          </p:cNvPr>
          <p:cNvSpPr/>
          <p:nvPr/>
        </p:nvSpPr>
        <p:spPr>
          <a:xfrm>
            <a:off x="11460480" y="6335267"/>
            <a:ext cx="431800" cy="523240"/>
          </a:xfrm>
          <a:custGeom>
            <a:avLst/>
            <a:gdLst/>
            <a:ahLst/>
            <a:cxnLst/>
            <a:rect l="l" t="t" r="r" b="b"/>
            <a:pathLst>
              <a:path w="431800" h="523240">
                <a:moveTo>
                  <a:pt x="431292" y="0"/>
                </a:moveTo>
                <a:lnTo>
                  <a:pt x="0" y="0"/>
                </a:lnTo>
                <a:lnTo>
                  <a:pt x="0" y="522731"/>
                </a:lnTo>
                <a:lnTo>
                  <a:pt x="431292" y="522731"/>
                </a:lnTo>
                <a:lnTo>
                  <a:pt x="431292" y="0"/>
                </a:lnTo>
                <a:close/>
              </a:path>
            </a:pathLst>
          </a:custGeom>
          <a:solidFill>
            <a:srgbClr val="0071C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Cras sit amet nisi tristique, convallis risus condimentum, tincidunt sapien. Nam at bibendum lacus. Donec sit amet ex eu quam sagittis pretium ut lacinia sapien. Cras et auctor massa, at iaculis nunc. Sed non mauris iaculis massa pulvinar ullamcorper. Cr">
            <a:extLst>
              <a:ext uri="{FF2B5EF4-FFF2-40B4-BE49-F238E27FC236}">
                <a16:creationId xmlns:a16="http://schemas.microsoft.com/office/drawing/2014/main" id="{81552231-09B3-DBDB-B3FF-7E1C76F4AD9D}"/>
              </a:ext>
            </a:extLst>
          </p:cNvPr>
          <p:cNvSpPr txBox="1">
            <a:spLocks/>
          </p:cNvSpPr>
          <p:nvPr/>
        </p:nvSpPr>
        <p:spPr>
          <a:xfrm>
            <a:off x="533401" y="1143000"/>
            <a:ext cx="4953000" cy="481328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lvl1pPr marL="0" marR="0" indent="0" algn="just" defTabSz="1219169" rtl="0" latinLnBrk="0">
              <a:lnSpc>
                <a:spcPct val="90000"/>
              </a:lnSpc>
              <a:spcBef>
                <a:spcPts val="2250"/>
              </a:spcBef>
              <a:spcAft>
                <a:spcPts val="0"/>
              </a:spcAft>
              <a:buClrTx/>
              <a:buSzTx/>
              <a:buFontTx/>
              <a:buNone/>
              <a:tabLst/>
              <a:defRPr sz="1450" b="0" i="0" u="none" strike="noStrike" cap="none" spc="0" baseline="0">
                <a:solidFill>
                  <a:srgbClr val="004B93"/>
                </a:solidFill>
                <a:uFillTx/>
                <a:latin typeface="Futura"/>
                <a:ea typeface="Futura"/>
                <a:cs typeface="Futura"/>
                <a:sym typeface="Futura"/>
              </a:defRPr>
            </a:lvl1pPr>
            <a:lvl2pPr marL="488950" marR="0" indent="-184150" algn="just" defTabSz="1219169" rtl="0" latinLnBrk="0">
              <a:lnSpc>
                <a:spcPct val="90000"/>
              </a:lnSpc>
              <a:spcBef>
                <a:spcPts val="2250"/>
              </a:spcBef>
              <a:spcAft>
                <a:spcPts val="0"/>
              </a:spcAft>
              <a:buClrTx/>
              <a:buSzPct val="123000"/>
              <a:buFontTx/>
              <a:buChar char="•"/>
              <a:tabLst/>
              <a:defRPr sz="1450" b="0" i="0" u="none" strike="noStrike" cap="none" spc="0" baseline="0">
                <a:solidFill>
                  <a:srgbClr val="004B93"/>
                </a:solidFill>
                <a:uFillTx/>
                <a:latin typeface="Futura"/>
                <a:ea typeface="Futura"/>
                <a:cs typeface="Futura"/>
                <a:sym typeface="Futura"/>
              </a:defRPr>
            </a:lvl2pPr>
            <a:lvl3pPr marL="793750" marR="0" indent="-184150" algn="just" defTabSz="1219169" rtl="0" latinLnBrk="0">
              <a:lnSpc>
                <a:spcPct val="90000"/>
              </a:lnSpc>
              <a:spcBef>
                <a:spcPts val="2250"/>
              </a:spcBef>
              <a:spcAft>
                <a:spcPts val="0"/>
              </a:spcAft>
              <a:buClrTx/>
              <a:buSzPct val="123000"/>
              <a:buFontTx/>
              <a:buChar char="•"/>
              <a:tabLst/>
              <a:defRPr sz="1450" b="0" i="0" u="none" strike="noStrike" cap="none" spc="0" baseline="0">
                <a:solidFill>
                  <a:srgbClr val="004B93"/>
                </a:solidFill>
                <a:uFillTx/>
                <a:latin typeface="Futura"/>
                <a:ea typeface="Futura"/>
                <a:cs typeface="Futura"/>
                <a:sym typeface="Futura"/>
              </a:defRPr>
            </a:lvl3pPr>
            <a:lvl4pPr marL="1098550" marR="0" indent="-184150" algn="just" defTabSz="1219169" rtl="0" latinLnBrk="0">
              <a:lnSpc>
                <a:spcPct val="90000"/>
              </a:lnSpc>
              <a:spcBef>
                <a:spcPts val="2250"/>
              </a:spcBef>
              <a:spcAft>
                <a:spcPts val="0"/>
              </a:spcAft>
              <a:buClrTx/>
              <a:buSzPct val="123000"/>
              <a:buFontTx/>
              <a:buChar char="•"/>
              <a:tabLst/>
              <a:defRPr sz="1450" b="0" i="0" u="none" strike="noStrike" cap="none" spc="0" baseline="0">
                <a:solidFill>
                  <a:srgbClr val="004B93"/>
                </a:solidFill>
                <a:uFillTx/>
                <a:latin typeface="Futura"/>
                <a:ea typeface="Futura"/>
                <a:cs typeface="Futura"/>
                <a:sym typeface="Futura"/>
              </a:defRPr>
            </a:lvl4pPr>
            <a:lvl5pPr marL="1403350" marR="0" indent="-184150" algn="just" defTabSz="1219169" rtl="0" latinLnBrk="0">
              <a:lnSpc>
                <a:spcPct val="90000"/>
              </a:lnSpc>
              <a:spcBef>
                <a:spcPts val="2250"/>
              </a:spcBef>
              <a:spcAft>
                <a:spcPts val="0"/>
              </a:spcAft>
              <a:buClrTx/>
              <a:buSzPct val="123000"/>
              <a:buFontTx/>
              <a:buChar char="•"/>
              <a:tabLst/>
              <a:defRPr sz="1450" b="0" i="0" u="none" strike="noStrike" cap="none" spc="0" baseline="0">
                <a:solidFill>
                  <a:srgbClr val="004B93"/>
                </a:solidFill>
                <a:uFillTx/>
                <a:latin typeface="Futura"/>
                <a:ea typeface="Futura"/>
                <a:cs typeface="Futura"/>
                <a:sym typeface="Futura"/>
              </a:defRPr>
            </a:lvl5pPr>
            <a:lvl6pPr marL="1708150" marR="0" indent="-184150" algn="just" defTabSz="1219169" rtl="0" latinLnBrk="0">
              <a:lnSpc>
                <a:spcPct val="90000"/>
              </a:lnSpc>
              <a:spcBef>
                <a:spcPts val="2250"/>
              </a:spcBef>
              <a:spcAft>
                <a:spcPts val="0"/>
              </a:spcAft>
              <a:buClrTx/>
              <a:buSzPct val="123000"/>
              <a:buFontTx/>
              <a:buChar char="•"/>
              <a:tabLst/>
              <a:defRPr sz="1450" b="0" i="0" u="none" strike="noStrike" cap="none" spc="0" baseline="0">
                <a:solidFill>
                  <a:srgbClr val="004B93"/>
                </a:solidFill>
                <a:uFillTx/>
                <a:latin typeface="Futura"/>
                <a:ea typeface="Futura"/>
                <a:cs typeface="Futura"/>
                <a:sym typeface="Futura"/>
              </a:defRPr>
            </a:lvl6pPr>
            <a:lvl7pPr marL="2012950" marR="0" indent="-184150" algn="just" defTabSz="1219169" rtl="0" latinLnBrk="0">
              <a:lnSpc>
                <a:spcPct val="90000"/>
              </a:lnSpc>
              <a:spcBef>
                <a:spcPts val="2250"/>
              </a:spcBef>
              <a:spcAft>
                <a:spcPts val="0"/>
              </a:spcAft>
              <a:buClrTx/>
              <a:buSzPct val="123000"/>
              <a:buFontTx/>
              <a:buChar char="•"/>
              <a:tabLst/>
              <a:defRPr sz="1450" b="0" i="0" u="none" strike="noStrike" cap="none" spc="0" baseline="0">
                <a:solidFill>
                  <a:srgbClr val="004B93"/>
                </a:solidFill>
                <a:uFillTx/>
                <a:latin typeface="Futura"/>
                <a:ea typeface="Futura"/>
                <a:cs typeface="Futura"/>
                <a:sym typeface="Futura"/>
              </a:defRPr>
            </a:lvl7pPr>
            <a:lvl8pPr marL="2317750" marR="0" indent="-184150" algn="just" defTabSz="1219169" rtl="0" latinLnBrk="0">
              <a:lnSpc>
                <a:spcPct val="90000"/>
              </a:lnSpc>
              <a:spcBef>
                <a:spcPts val="2250"/>
              </a:spcBef>
              <a:spcAft>
                <a:spcPts val="0"/>
              </a:spcAft>
              <a:buClrTx/>
              <a:buSzPct val="123000"/>
              <a:buFontTx/>
              <a:buChar char="•"/>
              <a:tabLst/>
              <a:defRPr sz="1450" b="0" i="0" u="none" strike="noStrike" cap="none" spc="0" baseline="0">
                <a:solidFill>
                  <a:srgbClr val="004B93"/>
                </a:solidFill>
                <a:uFillTx/>
                <a:latin typeface="Futura"/>
                <a:ea typeface="Futura"/>
                <a:cs typeface="Futura"/>
                <a:sym typeface="Futura"/>
              </a:defRPr>
            </a:lvl8pPr>
            <a:lvl9pPr marL="2622550" marR="0" indent="-184150" algn="just" defTabSz="1219169" rtl="0" latinLnBrk="0">
              <a:lnSpc>
                <a:spcPct val="90000"/>
              </a:lnSpc>
              <a:spcBef>
                <a:spcPts val="2250"/>
              </a:spcBef>
              <a:spcAft>
                <a:spcPts val="0"/>
              </a:spcAft>
              <a:buClrTx/>
              <a:buSzPct val="123000"/>
              <a:buFontTx/>
              <a:buChar char="•"/>
              <a:tabLst/>
              <a:defRPr sz="1450" b="0" i="0" u="none" strike="noStrike" cap="none" spc="0" baseline="0">
                <a:solidFill>
                  <a:srgbClr val="004B93"/>
                </a:solidFill>
                <a:uFillTx/>
                <a:latin typeface="Futura"/>
                <a:ea typeface="Futura"/>
                <a:cs typeface="Futura"/>
                <a:sym typeface="Futura"/>
              </a:defRPr>
            </a:lvl9pPr>
          </a:lstStyle>
          <a:p>
            <a:pPr marL="0" marR="0" lvl="0" indent="0" algn="just" defTabSz="1219169" rtl="0" eaLnBrk="1" fontAlgn="auto" latinLnBrk="0" hangingPunct="1">
              <a:lnSpc>
                <a:spcPct val="90000"/>
              </a:lnSpc>
              <a:spcBef>
                <a:spcPts val="500"/>
              </a:spcBef>
              <a:spcAft>
                <a:spcPts val="0"/>
              </a:spcAft>
              <a:buClrTx/>
              <a:buSzTx/>
              <a:buFontTx/>
              <a:buNone/>
              <a:tabLst/>
              <a:defRPr/>
            </a:pPr>
            <a:r>
              <a:rPr kumimoji="0" lang="en-US" sz="2000" b="1" i="0" u="none" strike="noStrike" kern="0" cap="none" spc="0" normalizeH="0" baseline="0" noProof="0">
                <a:ln>
                  <a:noFill/>
                </a:ln>
                <a:solidFill>
                  <a:srgbClr val="21346E"/>
                </a:solidFill>
                <a:effectLst/>
                <a:uLnTx/>
                <a:uFillTx/>
                <a:latin typeface="Aptos" panose="020B0004020202020204" pitchFamily="34" charset="0"/>
                <a:sym typeface="Futura"/>
              </a:rPr>
              <a:t>CURRENT DEN STORES </a:t>
            </a:r>
          </a:p>
          <a:p>
            <a:pPr marL="457200" marR="0" lvl="0" indent="-457200" algn="just" defTabSz="1219169"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ptos" panose="020B0004020202020204" pitchFamily="34" charset="0"/>
                <a:sym typeface="Futura"/>
              </a:rPr>
              <a:t>TUMI</a:t>
            </a:r>
          </a:p>
          <a:p>
            <a:pPr marL="457200" marR="0" lvl="0" indent="-457200" algn="just" defTabSz="1219169"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0" cap="none" spc="0" normalizeH="0" baseline="0" noProof="0" err="1">
                <a:ln>
                  <a:noFill/>
                </a:ln>
                <a:solidFill>
                  <a:prstClr val="black"/>
                </a:solidFill>
                <a:effectLst/>
                <a:uLnTx/>
                <a:uFillTx/>
                <a:latin typeface="Aptos" panose="020B0004020202020204" pitchFamily="34" charset="0"/>
                <a:sym typeface="Futura"/>
              </a:rPr>
              <a:t>Misura</a:t>
            </a:r>
            <a:r>
              <a:rPr kumimoji="0" lang="en-US" sz="2000" b="0" i="0" u="none" strike="noStrike" kern="0" cap="none" spc="0" normalizeH="0" baseline="0" noProof="0">
                <a:ln>
                  <a:noFill/>
                </a:ln>
                <a:solidFill>
                  <a:prstClr val="black"/>
                </a:solidFill>
                <a:effectLst/>
                <a:uLnTx/>
                <a:uFillTx/>
                <a:latin typeface="Aptos" panose="020B0004020202020204" pitchFamily="34" charset="0"/>
                <a:sym typeface="Futura"/>
              </a:rPr>
              <a:t> (outdoor store)</a:t>
            </a:r>
          </a:p>
          <a:p>
            <a:pPr marL="457200" marR="0" lvl="0" indent="-457200" algn="just" defTabSz="1219169"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ptos" panose="020B0004020202020204" pitchFamily="34" charset="0"/>
                <a:sym typeface="Futura"/>
              </a:rPr>
              <a:t>Larimer Street Market</a:t>
            </a:r>
          </a:p>
          <a:p>
            <a:pPr marL="457200" marR="0" lvl="0" indent="-457200" algn="just" defTabSz="1219169"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ptos" panose="020B0004020202020204" pitchFamily="34" charset="0"/>
                <a:sym typeface="Futura"/>
              </a:rPr>
              <a:t>Arts District Market</a:t>
            </a:r>
          </a:p>
          <a:p>
            <a:pPr marL="457200" marR="0" lvl="0" indent="-457200" algn="just" defTabSz="1219169"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ptos" panose="020B0004020202020204" pitchFamily="34" charset="0"/>
                <a:sym typeface="Futura"/>
              </a:rPr>
              <a:t>River North News</a:t>
            </a:r>
          </a:p>
          <a:p>
            <a:pPr marL="457200" marR="0" lvl="0" indent="-457200" algn="just" defTabSz="1219169"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ptos" panose="020B0004020202020204" pitchFamily="34" charset="0"/>
                <a:sym typeface="Futura"/>
              </a:rPr>
              <a:t>Flight Stop</a:t>
            </a:r>
          </a:p>
          <a:p>
            <a:pPr marL="457200" marR="0" lvl="0" indent="-457200" algn="just" defTabSz="1219169"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ptos" panose="020B0004020202020204" pitchFamily="34" charset="0"/>
                <a:sym typeface="Futura"/>
              </a:rPr>
              <a:t>WHSmith</a:t>
            </a:r>
          </a:p>
          <a:p>
            <a:pPr marL="457200" marR="0" lvl="0" indent="-457200" algn="just" defTabSz="1219169"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ptos" panose="020B0004020202020204" pitchFamily="34" charset="0"/>
                <a:sym typeface="Futura"/>
              </a:rPr>
              <a:t>InMotion (5 kiosks)</a:t>
            </a:r>
          </a:p>
          <a:p>
            <a:pPr marL="457200" marR="0" lvl="0" indent="-457200" algn="just" defTabSz="1219169"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0" cap="none" spc="0" normalizeH="0" baseline="0" noProof="0">
              <a:ln>
                <a:noFill/>
              </a:ln>
              <a:solidFill>
                <a:prstClr val="black"/>
              </a:solidFill>
              <a:effectLst/>
              <a:uLnTx/>
              <a:uFillTx/>
              <a:latin typeface="Aptos" panose="020B0004020202020204" pitchFamily="34" charset="0"/>
              <a:sym typeface="Futura"/>
            </a:endParaRPr>
          </a:p>
          <a:p>
            <a:pPr marL="0" marR="0" lvl="0" indent="0" algn="just" defTabSz="1219169" rtl="0" eaLnBrk="1" fontAlgn="auto" latinLnBrk="0" hangingPunct="1">
              <a:lnSpc>
                <a:spcPct val="90000"/>
              </a:lnSpc>
              <a:spcBef>
                <a:spcPts val="500"/>
              </a:spcBef>
              <a:spcAft>
                <a:spcPts val="0"/>
              </a:spcAft>
              <a:buClrTx/>
              <a:buSzTx/>
              <a:buFontTx/>
              <a:buNone/>
              <a:tabLst/>
              <a:defRPr/>
            </a:pPr>
            <a:r>
              <a:rPr kumimoji="0" lang="en-US" sz="2000" b="1" i="0" u="none" strike="noStrike" kern="0" cap="none" spc="0" normalizeH="0" baseline="0" noProof="0">
                <a:ln>
                  <a:noFill/>
                </a:ln>
                <a:solidFill>
                  <a:srgbClr val="21346E"/>
                </a:solidFill>
                <a:effectLst/>
                <a:uLnTx/>
                <a:uFillTx/>
                <a:latin typeface="Aptos" panose="020B0004020202020204" pitchFamily="34" charset="0"/>
                <a:sym typeface="Futura"/>
              </a:rPr>
              <a:t>FUTURE DEN STORES</a:t>
            </a:r>
          </a:p>
          <a:p>
            <a:pPr marL="457200" marR="0" lvl="0" indent="-457200" algn="just" defTabSz="1219169"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ptos" panose="020B0004020202020204" pitchFamily="34" charset="0"/>
                <a:sym typeface="Futura"/>
              </a:rPr>
              <a:t>Colorado+ (local gift store)</a:t>
            </a:r>
          </a:p>
          <a:p>
            <a:pPr marL="457200" marR="0" lvl="0" indent="-457200" algn="just" defTabSz="1219169"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0" cap="none" spc="0" normalizeH="0" baseline="0" noProof="0">
                <a:ln>
                  <a:noFill/>
                </a:ln>
                <a:solidFill>
                  <a:prstClr val="black"/>
                </a:solidFill>
                <a:effectLst/>
                <a:uLnTx/>
                <a:uFillTx/>
                <a:latin typeface="Aptos" panose="020B0004020202020204" pitchFamily="34" charset="0"/>
                <a:sym typeface="Futura"/>
              </a:rPr>
              <a:t>MAC, Le Labo &amp; Tom Ford</a:t>
            </a:r>
          </a:p>
        </p:txBody>
      </p:sp>
      <p:sp>
        <p:nvSpPr>
          <p:cNvPr id="6" name="object 8">
            <a:extLst>
              <a:ext uri="{FF2B5EF4-FFF2-40B4-BE49-F238E27FC236}">
                <a16:creationId xmlns:a16="http://schemas.microsoft.com/office/drawing/2014/main" id="{C3D89A5C-390A-624C-3A25-BF365EC3538D}"/>
              </a:ext>
            </a:extLst>
          </p:cNvPr>
          <p:cNvSpPr txBox="1">
            <a:spLocks noGrp="1"/>
          </p:cNvSpPr>
          <p:nvPr>
            <p:ph type="sldNum" sz="quarter" idx="7"/>
          </p:nvPr>
        </p:nvSpPr>
        <p:spPr>
          <a:xfrm>
            <a:off x="11460480" y="6468907"/>
            <a:ext cx="327025" cy="205184"/>
          </a:xfrm>
          <a:prstGeom prst="rect">
            <a:avLst/>
          </a:prstGeom>
        </p:spPr>
        <p:txBody>
          <a:bodyPr vert="horz" wrap="square" lIns="0" tIns="0" rIns="0" bIns="0" rtlCol="0">
            <a:spAutoFit/>
          </a:bodyPr>
          <a:lstStyle/>
          <a:p>
            <a:pPr marL="97155" marR="0" lvl="0" indent="0" defTabSz="914400" eaLnBrk="1" fontAlgn="auto" latinLnBrk="0" hangingPunct="1">
              <a:lnSpc>
                <a:spcPts val="1605"/>
              </a:lnSpc>
              <a:spcBef>
                <a:spcPts val="0"/>
              </a:spcBef>
              <a:spcAft>
                <a:spcPts val="0"/>
              </a:spcAft>
              <a:buClrTx/>
              <a:buSzTx/>
              <a:buFontTx/>
              <a:buNone/>
              <a:tabLst/>
              <a:defRPr/>
            </a:pPr>
            <a:fld id="{81D60167-4931-47E6-BA6A-407CBD079E47}" type="slidenum">
              <a:rPr kumimoji="0" sz="1400" b="0" i="0" u="none" strike="noStrike" kern="0" cap="none" spc="130" normalizeH="0" baseline="0" noProof="0" dirty="0">
                <a:ln>
                  <a:noFill/>
                </a:ln>
                <a:solidFill>
                  <a:prstClr val="white"/>
                </a:solidFill>
                <a:effectLst/>
                <a:uLnTx/>
                <a:uFillTx/>
                <a:latin typeface="Arial"/>
                <a:cs typeface="Arial"/>
              </a:rPr>
              <a:pPr marL="97155" marR="0" lvl="0" indent="0" defTabSz="914400" eaLnBrk="1" fontAlgn="auto" latinLnBrk="0" hangingPunct="1">
                <a:lnSpc>
                  <a:spcPts val="1605"/>
                </a:lnSpc>
                <a:spcBef>
                  <a:spcPts val="0"/>
                </a:spcBef>
                <a:spcAft>
                  <a:spcPts val="0"/>
                </a:spcAft>
                <a:buClrTx/>
                <a:buSzTx/>
                <a:buFontTx/>
                <a:buNone/>
                <a:tabLst/>
                <a:defRPr/>
              </a:pPr>
              <a:t>39</a:t>
            </a:fld>
            <a:endParaRPr kumimoji="0" sz="1500" b="0" i="0" u="none" strike="noStrike" kern="0" cap="none" spc="130" normalizeH="0" baseline="0" noProof="0">
              <a:ln>
                <a:noFill/>
              </a:ln>
              <a:solidFill>
                <a:prstClr val="white"/>
              </a:solidFill>
              <a:effectLst/>
              <a:uLnTx/>
              <a:uFillTx/>
              <a:latin typeface="Arial"/>
              <a:cs typeface="Arial"/>
            </a:endParaRPr>
          </a:p>
        </p:txBody>
      </p:sp>
      <p:pic>
        <p:nvPicPr>
          <p:cNvPr id="10" name="object 7">
            <a:extLst>
              <a:ext uri="{FF2B5EF4-FFF2-40B4-BE49-F238E27FC236}">
                <a16:creationId xmlns:a16="http://schemas.microsoft.com/office/drawing/2014/main" id="{19874985-1293-F341-DE91-F858974E4B17}"/>
              </a:ext>
              <a:ext uri="{C183D7F6-B498-43B3-948B-1728B52AA6E4}">
                <adec:decorative xmlns:adec="http://schemas.microsoft.com/office/drawing/2017/decorative" val="1"/>
              </a:ext>
            </a:extLst>
          </p:cNvPr>
          <p:cNvPicPr/>
          <p:nvPr/>
        </p:nvPicPr>
        <p:blipFill>
          <a:blip r:embed="rId4" cstate="print"/>
          <a:stretch>
            <a:fillRect/>
          </a:stretch>
        </p:blipFill>
        <p:spPr>
          <a:xfrm>
            <a:off x="6379368" y="723900"/>
            <a:ext cx="5812632" cy="2816558"/>
          </a:xfrm>
          <a:prstGeom prst="rect">
            <a:avLst/>
          </a:prstGeom>
        </p:spPr>
      </p:pic>
    </p:spTree>
    <p:extLst>
      <p:ext uri="{BB962C8B-B14F-4D97-AF65-F5344CB8AC3E}">
        <p14:creationId xmlns:p14="http://schemas.microsoft.com/office/powerpoint/2010/main" val="4287069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descr="Who’s in the Audience&#10;&#10;Please take a few minutes to introduce yourself, describe your company, and specify the projects you are interested in. This information will be shared with all attendees in a follow-up email, which will also include the registration list and presentations. Additionally, it will be posted on our website at www.flydenver.com/business-and-community/commerce-hub/outreach-and-engagement/#pastevents &#10;&#10;Go to https://forms.office.com/r/vb1nJEvmxH&#10;">
            <a:extLst>
              <a:ext uri="{FF2B5EF4-FFF2-40B4-BE49-F238E27FC236}">
                <a16:creationId xmlns:a16="http://schemas.microsoft.com/office/drawing/2014/main" id="{90003090-4EA3-A38E-7DF8-853A56FC6CCD}"/>
              </a:ext>
              <a:ext uri="{C183D7F6-B498-43B3-948B-1728B52AA6E4}">
                <adec:decorative xmlns:adec="http://schemas.microsoft.com/office/drawing/2017/decorative" val="0"/>
              </a:ext>
            </a:extLst>
          </p:cNvPr>
          <p:cNvSpPr>
            <a:spLocks noGrp="1"/>
          </p:cNvSpPr>
          <p:nvPr>
            <p:ph type="title" idx="4294967295"/>
          </p:nvPr>
        </p:nvSpPr>
        <p:spPr>
          <a:xfrm>
            <a:off x="770438" y="431214"/>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a:solidFill>
                  <a:srgbClr val="440099"/>
                </a:solidFill>
                <a:latin typeface="+mn-lt"/>
                <a:ea typeface="+mn-ea"/>
                <a:cs typeface="+mn-cs"/>
              </a:rPr>
              <a:t>Tell Us About Yourself</a:t>
            </a:r>
            <a:endParaRPr kumimoji="0" lang="en-US" sz="3200" b="0" i="0" u="none" strike="noStrike" kern="1200" cap="none" spc="0" normalizeH="0" baseline="0" noProof="0">
              <a:ln>
                <a:noFill/>
              </a:ln>
              <a:solidFill>
                <a:srgbClr val="440099"/>
              </a:solidFill>
              <a:effectLst/>
              <a:uLnTx/>
              <a:uFillTx/>
              <a:latin typeface="+mn-lt"/>
              <a:ea typeface="+mn-ea"/>
              <a:cs typeface="+mn-cs"/>
            </a:endParaRPr>
          </a:p>
        </p:txBody>
      </p:sp>
      <p:sp>
        <p:nvSpPr>
          <p:cNvPr id="3" name="TextBox 2">
            <a:extLst>
              <a:ext uri="{FF2B5EF4-FFF2-40B4-BE49-F238E27FC236}">
                <a16:creationId xmlns:a16="http://schemas.microsoft.com/office/drawing/2014/main" id="{BC4C6CC7-72F2-44FC-6D21-14DA37010207}"/>
              </a:ext>
              <a:ext uri="{C183D7F6-B498-43B3-948B-1728B52AA6E4}">
                <adec:decorative xmlns:adec="http://schemas.microsoft.com/office/drawing/2017/decorative" val="1"/>
              </a:ext>
            </a:extLst>
          </p:cNvPr>
          <p:cNvSpPr txBox="1"/>
          <p:nvPr/>
        </p:nvSpPr>
        <p:spPr>
          <a:xfrm>
            <a:off x="770438" y="1333713"/>
            <a:ext cx="9152159" cy="1200329"/>
          </a:xfrm>
          <a:prstGeom prst="rect">
            <a:avLst/>
          </a:prstGeom>
          <a:noFill/>
        </p:spPr>
        <p:txBody>
          <a:bodyPr wrap="square">
            <a:spAutoFit/>
          </a:bodyPr>
          <a:lstStyle/>
          <a:p>
            <a:r>
              <a:rPr lang="en-US"/>
              <a:t>Please take a few minutes to introduce yourself, describe your company, and specify the projects you are interested in. This information will be shared with all attendees in a follow-up email, including the registration list and presentations. Additionally, it will be posted on our website at </a:t>
            </a:r>
            <a:r>
              <a:rPr lang="en-US">
                <a:hlinkClick r:id="rId3"/>
              </a:rPr>
              <a:t>www.flydenver.com/business-and-community/outreach-and-engagement/#pastevents</a:t>
            </a:r>
            <a:r>
              <a:rPr lang="en-US"/>
              <a:t> </a:t>
            </a:r>
          </a:p>
        </p:txBody>
      </p:sp>
      <p:pic>
        <p:nvPicPr>
          <p:cNvPr id="2" name="Picture 1" descr="https://forms.office.com/r/vb1nJEvmxH">
            <a:extLst>
              <a:ext uri="{FF2B5EF4-FFF2-40B4-BE49-F238E27FC236}">
                <a16:creationId xmlns:a16="http://schemas.microsoft.com/office/drawing/2014/main" id="{2B3FAF1E-12FB-C969-44FE-218ED73644A9}"/>
              </a:ext>
            </a:extLst>
          </p:cNvPr>
          <p:cNvPicPr>
            <a:picLocks noChangeAspect="1"/>
          </p:cNvPicPr>
          <p:nvPr/>
        </p:nvPicPr>
        <p:blipFill>
          <a:blip r:embed="rId4"/>
          <a:stretch>
            <a:fillRect/>
          </a:stretch>
        </p:blipFill>
        <p:spPr>
          <a:xfrm>
            <a:off x="4719647" y="4085224"/>
            <a:ext cx="1253738" cy="1253738"/>
          </a:xfrm>
          <a:prstGeom prst="rect">
            <a:avLst/>
          </a:prstGeom>
        </p:spPr>
      </p:pic>
      <p:sp>
        <p:nvSpPr>
          <p:cNvPr id="5" name="TextBox 4">
            <a:extLst>
              <a:ext uri="{FF2B5EF4-FFF2-40B4-BE49-F238E27FC236}">
                <a16:creationId xmlns:a16="http://schemas.microsoft.com/office/drawing/2014/main" id="{AFE13467-AD9E-214E-2D05-4C9C0E5889B3}"/>
              </a:ext>
            </a:extLst>
          </p:cNvPr>
          <p:cNvSpPr txBox="1"/>
          <p:nvPr/>
        </p:nvSpPr>
        <p:spPr>
          <a:xfrm>
            <a:off x="1986599" y="3429000"/>
            <a:ext cx="6719835" cy="584775"/>
          </a:xfrm>
          <a:prstGeom prst="rect">
            <a:avLst/>
          </a:prstGeom>
          <a:noFill/>
        </p:spPr>
        <p:txBody>
          <a:bodyPr wrap="square">
            <a:spAutoFit/>
          </a:bodyPr>
          <a:lstStyle/>
          <a:p>
            <a:pPr algn="ctr"/>
            <a:r>
              <a:rPr lang="en-US" sz="3200" b="1">
                <a:solidFill>
                  <a:srgbClr val="E35B2A"/>
                </a:solidFill>
              </a:rPr>
              <a:t>Let Us Know Who is in the Room</a:t>
            </a:r>
          </a:p>
        </p:txBody>
      </p:sp>
    </p:spTree>
    <p:extLst>
      <p:ext uri="{BB962C8B-B14F-4D97-AF65-F5344CB8AC3E}">
        <p14:creationId xmlns:p14="http://schemas.microsoft.com/office/powerpoint/2010/main" val="3513850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a:extLst>
              <a:ext uri="{FF2B5EF4-FFF2-40B4-BE49-F238E27FC236}">
                <a16:creationId xmlns:a16="http://schemas.microsoft.com/office/drawing/2014/main" id="{95EA0C78-AD9D-75A8-DB6E-1D52B59FC4F9}"/>
              </a:ext>
              <a:ext uri="{C183D7F6-B498-43B3-948B-1728B52AA6E4}">
                <adec:decorative xmlns:adec="http://schemas.microsoft.com/office/drawing/2017/decorative" val="1"/>
              </a:ext>
            </a:extLst>
          </p:cNvPr>
          <p:cNvPicPr/>
          <p:nvPr/>
        </p:nvPicPr>
        <p:blipFill>
          <a:blip r:embed="rId2" cstate="print"/>
          <a:stretch>
            <a:fillRect/>
          </a:stretch>
        </p:blipFill>
        <p:spPr>
          <a:xfrm>
            <a:off x="10456" y="-76200"/>
            <a:ext cx="12192000" cy="6858000"/>
          </a:xfrm>
          <a:prstGeom prst="rect">
            <a:avLst/>
          </a:prstGeom>
        </p:spPr>
      </p:pic>
      <p:sp>
        <p:nvSpPr>
          <p:cNvPr id="5" name="object 3">
            <a:extLst>
              <a:ext uri="{FF2B5EF4-FFF2-40B4-BE49-F238E27FC236}">
                <a16:creationId xmlns:a16="http://schemas.microsoft.com/office/drawing/2014/main" id="{A9B00FE9-1A14-380B-4E2B-32988F6FEB56}"/>
              </a:ext>
              <a:ext uri="{C183D7F6-B498-43B3-948B-1728B52AA6E4}">
                <adec:decorative xmlns:adec="http://schemas.microsoft.com/office/drawing/2017/decorative" val="1"/>
              </a:ext>
            </a:extLst>
          </p:cNvPr>
          <p:cNvSpPr/>
          <p:nvPr/>
        </p:nvSpPr>
        <p:spPr>
          <a:xfrm>
            <a:off x="11460480" y="6335267"/>
            <a:ext cx="431800" cy="523240"/>
          </a:xfrm>
          <a:custGeom>
            <a:avLst/>
            <a:gdLst/>
            <a:ahLst/>
            <a:cxnLst/>
            <a:rect l="l" t="t" r="r" b="b"/>
            <a:pathLst>
              <a:path w="431800" h="523240">
                <a:moveTo>
                  <a:pt x="431292" y="0"/>
                </a:moveTo>
                <a:lnTo>
                  <a:pt x="0" y="0"/>
                </a:lnTo>
                <a:lnTo>
                  <a:pt x="0" y="522731"/>
                </a:lnTo>
                <a:lnTo>
                  <a:pt x="431292" y="522731"/>
                </a:lnTo>
                <a:lnTo>
                  <a:pt x="431292" y="0"/>
                </a:lnTo>
                <a:close/>
              </a:path>
            </a:pathLst>
          </a:custGeom>
          <a:solidFill>
            <a:srgbClr val="0071C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8">
            <a:extLst>
              <a:ext uri="{FF2B5EF4-FFF2-40B4-BE49-F238E27FC236}">
                <a16:creationId xmlns:a16="http://schemas.microsoft.com/office/drawing/2014/main" id="{C3D89A5C-390A-624C-3A25-BF365EC3538D}"/>
              </a:ext>
              <a:ext uri="{C183D7F6-B498-43B3-948B-1728B52AA6E4}">
                <adec:decorative xmlns:adec="http://schemas.microsoft.com/office/drawing/2017/decorative" val="1"/>
              </a:ext>
            </a:extLst>
          </p:cNvPr>
          <p:cNvSpPr txBox="1">
            <a:spLocks noGrp="1"/>
          </p:cNvSpPr>
          <p:nvPr>
            <p:ph type="sldNum" sz="quarter" idx="7"/>
          </p:nvPr>
        </p:nvSpPr>
        <p:spPr>
          <a:xfrm>
            <a:off x="11518897" y="6468908"/>
            <a:ext cx="327025" cy="215900"/>
          </a:xfrm>
          <a:prstGeom prst="rect">
            <a:avLst/>
          </a:prstGeom>
        </p:spPr>
        <p:txBody>
          <a:bodyPr vert="horz" wrap="square" lIns="0" tIns="0" rIns="0" bIns="0" rtlCol="0">
            <a:spAutoFit/>
          </a:bodyPr>
          <a:lstStyle/>
          <a:p>
            <a:pPr marL="97155" marR="0" lvl="0" indent="0" defTabSz="914400" eaLnBrk="1" fontAlgn="auto" latinLnBrk="0" hangingPunct="1">
              <a:lnSpc>
                <a:spcPts val="1605"/>
              </a:lnSpc>
              <a:spcBef>
                <a:spcPts val="0"/>
              </a:spcBef>
              <a:spcAft>
                <a:spcPts val="0"/>
              </a:spcAft>
              <a:buClrTx/>
              <a:buSzTx/>
              <a:buFontTx/>
              <a:buNone/>
              <a:tabLst/>
              <a:defRPr/>
            </a:pPr>
            <a:fld id="{81D60167-4931-47E6-BA6A-407CBD079E47}" type="slidenum">
              <a:rPr kumimoji="0" sz="1500" b="0" i="0" u="none" strike="noStrike" kern="0" cap="none" spc="130" normalizeH="0" baseline="0" noProof="0" dirty="0">
                <a:ln>
                  <a:noFill/>
                </a:ln>
                <a:solidFill>
                  <a:prstClr val="white"/>
                </a:solidFill>
                <a:effectLst/>
                <a:uLnTx/>
                <a:uFillTx/>
                <a:latin typeface="Arial"/>
                <a:cs typeface="Arial"/>
              </a:rPr>
              <a:pPr marL="97155" marR="0" lvl="0" indent="0" defTabSz="914400" eaLnBrk="1" fontAlgn="auto" latinLnBrk="0" hangingPunct="1">
                <a:lnSpc>
                  <a:spcPts val="1605"/>
                </a:lnSpc>
                <a:spcBef>
                  <a:spcPts val="0"/>
                </a:spcBef>
                <a:spcAft>
                  <a:spcPts val="0"/>
                </a:spcAft>
                <a:buClrTx/>
                <a:buSzTx/>
                <a:buFontTx/>
                <a:buNone/>
                <a:tabLst/>
                <a:defRPr/>
              </a:pPr>
              <a:t>40</a:t>
            </a:fld>
            <a:endParaRPr kumimoji="0" sz="1500" b="0" i="0" u="none" strike="noStrike" kern="0" cap="none" spc="130" normalizeH="0" baseline="0" noProof="0">
              <a:ln>
                <a:noFill/>
              </a:ln>
              <a:solidFill>
                <a:prstClr val="white"/>
              </a:solidFill>
              <a:effectLst/>
              <a:uLnTx/>
              <a:uFillTx/>
              <a:latin typeface="Arial"/>
              <a:cs typeface="Arial"/>
            </a:endParaRPr>
          </a:p>
        </p:txBody>
      </p:sp>
      <p:graphicFrame>
        <p:nvGraphicFramePr>
          <p:cNvPr id="18" name="Diagram 17">
            <a:extLst>
              <a:ext uri="{FF2B5EF4-FFF2-40B4-BE49-F238E27FC236}">
                <a16:creationId xmlns:a16="http://schemas.microsoft.com/office/drawing/2014/main" id="{C7BEB5BA-AA99-B616-C9C1-FFC3F7F8C39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4746782"/>
              </p:ext>
            </p:extLst>
          </p:nvPr>
        </p:nvGraphicFramePr>
        <p:xfrm>
          <a:off x="622297" y="1113904"/>
          <a:ext cx="10896600" cy="289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FF08BD32-BAFF-B400-FEFD-016512E3ACE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539086" y="5070775"/>
            <a:ext cx="1134740" cy="1142459"/>
          </a:xfrm>
          <a:prstGeom prst="rect">
            <a:avLst/>
          </a:prstGeom>
        </p:spPr>
      </p:pic>
      <p:sp>
        <p:nvSpPr>
          <p:cNvPr id="10" name="object 5">
            <a:extLst>
              <a:ext uri="{FF2B5EF4-FFF2-40B4-BE49-F238E27FC236}">
                <a16:creationId xmlns:a16="http://schemas.microsoft.com/office/drawing/2014/main" id="{5DACBF11-EA41-A5D4-8703-A334A0CBF324}"/>
              </a:ext>
              <a:ext uri="{C183D7F6-B498-43B3-948B-1728B52AA6E4}">
                <adec:decorative xmlns:adec="http://schemas.microsoft.com/office/drawing/2017/decorative" val="0"/>
              </a:ext>
            </a:extLst>
          </p:cNvPr>
          <p:cNvSpPr txBox="1">
            <a:spLocks noGrp="1"/>
          </p:cNvSpPr>
          <p:nvPr>
            <p:ph type="title" idx="4294967295"/>
          </p:nvPr>
        </p:nvSpPr>
        <p:spPr>
          <a:xfrm>
            <a:off x="3958151" y="4358922"/>
            <a:ext cx="4275698" cy="382156"/>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lvl1pPr>
              <a:defRPr sz="4000" b="0" i="0">
                <a:solidFill>
                  <a:srgbClr val="D5D5D5"/>
                </a:solidFill>
                <a:latin typeface="Arial"/>
                <a:ea typeface="+mj-ea"/>
                <a:cs typeface="Arial"/>
              </a:defRPr>
            </a:lvl1pPr>
          </a:lstStyle>
          <a:p>
            <a:pPr marL="12700" marR="0" lvl="0" indent="0" algn="ctr" defTabSz="914400" rtl="0" eaLnBrk="1" fontAlgn="auto" latinLnBrk="0" hangingPunct="1">
              <a:lnSpc>
                <a:spcPct val="100000"/>
              </a:lnSpc>
              <a:spcBef>
                <a:spcPts val="100"/>
              </a:spcBef>
              <a:spcAft>
                <a:spcPts val="0"/>
              </a:spcAft>
              <a:buClrTx/>
              <a:buSzTx/>
              <a:buFontTx/>
              <a:buNone/>
              <a:tabLst>
                <a:tab pos="1513840" algn="l"/>
              </a:tabLst>
              <a:defRPr/>
            </a:pPr>
            <a:r>
              <a:rPr kumimoji="0" lang="en-US" sz="2400" b="1" i="0" u="none" strike="noStrike" kern="0" cap="none" spc="300" normalizeH="0" baseline="0" noProof="0">
                <a:ln>
                  <a:noFill/>
                </a:ln>
                <a:solidFill>
                  <a:prstClr val="white"/>
                </a:solidFill>
                <a:effectLst/>
                <a:uLnTx/>
                <a:uFillTx/>
                <a:latin typeface="Aptos" panose="020B0004020202020204" pitchFamily="34" charset="0"/>
                <a:ea typeface="+mj-ea"/>
                <a:cs typeface="Arial" panose="020B0604020202020204" pitchFamily="34" charset="0"/>
              </a:rPr>
              <a:t>CONTACT US:</a:t>
            </a:r>
            <a:endParaRPr kumimoji="0" lang="en-US" sz="2400" b="1" i="0" u="none" strike="noStrike" kern="0" cap="none" spc="300" normalizeH="0" baseline="0" noProof="0" dirty="0">
              <a:ln>
                <a:noFill/>
              </a:ln>
              <a:solidFill>
                <a:prstClr val="white"/>
              </a:solidFill>
              <a:effectLst/>
              <a:uLnTx/>
              <a:uFillTx/>
              <a:latin typeface="Aptos" panose="020B0004020202020204" pitchFamily="34" charset="0"/>
              <a:ea typeface="+mj-ea"/>
              <a:cs typeface="Arial" panose="020B0604020202020204" pitchFamily="34" charset="0"/>
            </a:endParaRPr>
          </a:p>
        </p:txBody>
      </p:sp>
      <p:sp>
        <p:nvSpPr>
          <p:cNvPr id="13" name="object 5">
            <a:extLst>
              <a:ext uri="{FF2B5EF4-FFF2-40B4-BE49-F238E27FC236}">
                <a16:creationId xmlns:a16="http://schemas.microsoft.com/office/drawing/2014/main" id="{CF32486D-0752-1CF6-C86B-49864ACF0AA4}"/>
              </a:ext>
              <a:ext uri="{C183D7F6-B498-43B3-948B-1728B52AA6E4}">
                <adec:decorative xmlns:adec="http://schemas.microsoft.com/office/drawing/2017/decorative" val="0"/>
              </a:ext>
            </a:extLst>
          </p:cNvPr>
          <p:cNvSpPr txBox="1">
            <a:spLocks/>
          </p:cNvSpPr>
          <p:nvPr/>
        </p:nvSpPr>
        <p:spPr>
          <a:xfrm>
            <a:off x="872051" y="246510"/>
            <a:ext cx="10447898" cy="382156"/>
          </a:xfrm>
          <a:prstGeom prst="rect">
            <a:avLst/>
          </a:prstGeom>
        </p:spPr>
        <p:txBody>
          <a:bodyPr vert="horz" wrap="square" lIns="0" tIns="12700" rIns="0" bIns="0" rtlCol="0">
            <a:spAutoFit/>
          </a:bodyPr>
          <a:lstStyle>
            <a:lvl1pPr>
              <a:defRPr sz="4000" b="0" i="0">
                <a:solidFill>
                  <a:srgbClr val="D5D5D5"/>
                </a:solidFill>
                <a:latin typeface="Arial"/>
                <a:ea typeface="+mj-ea"/>
                <a:cs typeface="Arial"/>
              </a:defRPr>
            </a:lvl1pPr>
          </a:lstStyle>
          <a:p>
            <a:pPr marL="12700" marR="0" lvl="0" indent="0" algn="ctr" defTabSz="914400" eaLnBrk="1" fontAlgn="auto" latinLnBrk="0" hangingPunct="1">
              <a:lnSpc>
                <a:spcPct val="100000"/>
              </a:lnSpc>
              <a:spcBef>
                <a:spcPts val="100"/>
              </a:spcBef>
              <a:spcAft>
                <a:spcPts val="0"/>
              </a:spcAft>
              <a:buClrTx/>
              <a:buSzTx/>
              <a:buFontTx/>
              <a:buNone/>
              <a:tabLst>
                <a:tab pos="1513840" algn="l"/>
              </a:tabLst>
              <a:defRPr/>
            </a:pPr>
            <a:r>
              <a:rPr kumimoji="0" lang="en-US" sz="2400" b="1" i="0" u="none" strike="noStrike" kern="0" cap="none" spc="300" normalizeH="0" baseline="0" noProof="0" dirty="0">
                <a:ln>
                  <a:noFill/>
                </a:ln>
                <a:solidFill>
                  <a:srgbClr val="FFFFFF"/>
                </a:solidFill>
                <a:effectLst/>
                <a:uLnTx/>
                <a:uFillTx/>
                <a:latin typeface="Aptos" panose="020B0004020202020204" pitchFamily="34" charset="0"/>
                <a:ea typeface="+mj-ea"/>
                <a:cs typeface="Arial" panose="020B0604020202020204" pitchFamily="34" charset="0"/>
              </a:rPr>
              <a:t>SHARED PROSPERITY: EQUITY, DIVERSITY &amp; INCLUSIVITY</a:t>
            </a:r>
            <a:endParaRPr kumimoji="0" lang="en-US" sz="2400" b="1" i="0" u="none" strike="noStrike" kern="0" cap="none" spc="300" normalizeH="0" baseline="0" noProof="0" dirty="0">
              <a:ln>
                <a:noFill/>
              </a:ln>
              <a:solidFill>
                <a:srgbClr val="D5D5D5"/>
              </a:solidFill>
              <a:effectLst/>
              <a:uLnTx/>
              <a:uFillTx/>
              <a:latin typeface="Aptos" panose="020B0004020202020204" pitchFamily="34" charset="0"/>
              <a:ea typeface="+mj-ea"/>
              <a:cs typeface="Arial" panose="020B0604020202020204" pitchFamily="34" charset="0"/>
            </a:endParaRPr>
          </a:p>
        </p:txBody>
      </p:sp>
      <p:sp>
        <p:nvSpPr>
          <p:cNvPr id="7" name="TextBox 6">
            <a:extLst>
              <a:ext uri="{FF2B5EF4-FFF2-40B4-BE49-F238E27FC236}">
                <a16:creationId xmlns:a16="http://schemas.microsoft.com/office/drawing/2014/main" id="{53A4940A-3E5D-6427-1EE7-D51ACDE3F7DF}"/>
              </a:ext>
              <a:ext uri="{C183D7F6-B498-43B3-948B-1728B52AA6E4}">
                <adec:decorative xmlns:adec="http://schemas.microsoft.com/office/drawing/2017/decorative" val="0"/>
              </a:ext>
            </a:extLst>
          </p:cNvPr>
          <p:cNvSpPr txBox="1"/>
          <p:nvPr/>
        </p:nvSpPr>
        <p:spPr>
          <a:xfrm>
            <a:off x="983839" y="5103395"/>
            <a:ext cx="3889962" cy="10772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C00000"/>
                </a:solidFill>
                <a:effectLst/>
                <a:uLnTx/>
                <a:uFillTx/>
                <a:latin typeface="Aptos" panose="020B0004020202020204" pitchFamily="34" charset="0"/>
              </a:rPr>
              <a:t>ALEA LAROCQUE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Aptos" panose="020B0004020202020204" pitchFamily="34" charset="0"/>
              </a:rPr>
              <a:t>Vice President, Business Development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Aptos" panose="020B0004020202020204" pitchFamily="34" charset="0"/>
              </a:rPr>
              <a:t>WHSmith North America</a:t>
            </a:r>
            <a:br>
              <a:rPr kumimoji="0" lang="en-US" sz="1600" b="0" i="0" u="none" strike="noStrike" kern="0" cap="none" spc="0" normalizeH="0" baseline="0" noProof="0">
                <a:ln>
                  <a:noFill/>
                </a:ln>
                <a:solidFill>
                  <a:prstClr val="white"/>
                </a:solidFill>
                <a:effectLst/>
                <a:uLnTx/>
                <a:uFillTx/>
                <a:latin typeface="Aptos" panose="020B0004020202020204" pitchFamily="34" charset="0"/>
              </a:rPr>
            </a:br>
            <a:r>
              <a:rPr kumimoji="0" lang="en-US" sz="1600" b="0" i="0" u="none" strike="noStrike" kern="0" cap="none" spc="0" normalizeH="0" baseline="0" noProof="0">
                <a:ln>
                  <a:noFill/>
                </a:ln>
                <a:solidFill>
                  <a:prstClr val="white"/>
                </a:solidFill>
                <a:effectLst/>
                <a:uLnTx/>
                <a:uFillTx/>
                <a:latin typeface="Aptos" panose="020B0004020202020204" pitchFamily="34" charset="0"/>
              </a:rPr>
              <a:t>alea.larocque@whsmith.com</a:t>
            </a:r>
          </a:p>
        </p:txBody>
      </p:sp>
      <p:sp>
        <p:nvSpPr>
          <p:cNvPr id="8" name="TextBox 7">
            <a:extLst>
              <a:ext uri="{FF2B5EF4-FFF2-40B4-BE49-F238E27FC236}">
                <a16:creationId xmlns:a16="http://schemas.microsoft.com/office/drawing/2014/main" id="{134F4E4A-7DA6-C452-926B-2D090112C746}"/>
              </a:ext>
            </a:extLst>
          </p:cNvPr>
          <p:cNvSpPr txBox="1"/>
          <p:nvPr/>
        </p:nvSpPr>
        <p:spPr>
          <a:xfrm>
            <a:off x="6921928" y="5070775"/>
            <a:ext cx="5020702" cy="10772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C00000"/>
                </a:solidFill>
                <a:effectLst/>
                <a:uLnTx/>
                <a:uFillTx/>
                <a:latin typeface="Aptos" panose="020B0004020202020204" pitchFamily="34" charset="0"/>
              </a:rPr>
              <a:t>STAR SOMILLEDA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Aptos" panose="020B0004020202020204" pitchFamily="34" charset="0"/>
              </a:rPr>
              <a:t>Director, Business Diversity &amp; Partner Relations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Aptos" panose="020B0004020202020204" pitchFamily="34" charset="0"/>
              </a:rPr>
              <a:t>WHSmith North America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Aptos" panose="020B0004020202020204" pitchFamily="34" charset="0"/>
              </a:rPr>
              <a:t>star.somilleda@whsmith.com</a:t>
            </a:r>
          </a:p>
        </p:txBody>
      </p:sp>
    </p:spTree>
    <p:extLst>
      <p:ext uri="{BB962C8B-B14F-4D97-AF65-F5344CB8AC3E}">
        <p14:creationId xmlns:p14="http://schemas.microsoft.com/office/powerpoint/2010/main" val="4175000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F02A2B-449F-272D-69B8-9EFF1D8D0C22}"/>
              </a:ext>
              <a:ext uri="{C183D7F6-B498-43B3-948B-1728B52AA6E4}">
                <adec:decorative xmlns:adec="http://schemas.microsoft.com/office/drawing/2017/decorative" val="1"/>
              </a:ext>
            </a:extLst>
          </p:cNvPr>
          <p:cNvSpPr>
            <a:spLocks noGrp="1"/>
          </p:cNvSpPr>
          <p:nvPr>
            <p:ph type="title" idx="4294967295"/>
          </p:nvPr>
        </p:nvSpPr>
        <p:spPr>
          <a:xfrm>
            <a:off x="429844" y="458668"/>
            <a:ext cx="8694738"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Breakout Room Assignments </a:t>
            </a:r>
          </a:p>
        </p:txBody>
      </p:sp>
      <p:graphicFrame>
        <p:nvGraphicFramePr>
          <p:cNvPr id="3" name="Table 2">
            <a:extLst>
              <a:ext uri="{FF2B5EF4-FFF2-40B4-BE49-F238E27FC236}">
                <a16:creationId xmlns:a16="http://schemas.microsoft.com/office/drawing/2014/main" id="{638EE637-FD85-7FF1-7550-33F4B2EAE905}"/>
              </a:ext>
            </a:extLst>
          </p:cNvPr>
          <p:cNvGraphicFramePr>
            <a:graphicFrameLocks noGrp="1"/>
          </p:cNvGraphicFramePr>
          <p:nvPr>
            <p:extLst>
              <p:ext uri="{D42A27DB-BD31-4B8C-83A1-F6EECF244321}">
                <p14:modId xmlns:p14="http://schemas.microsoft.com/office/powerpoint/2010/main" val="3400748559"/>
              </p:ext>
            </p:extLst>
          </p:nvPr>
        </p:nvGraphicFramePr>
        <p:xfrm>
          <a:off x="429844" y="1557345"/>
          <a:ext cx="7443140" cy="2895600"/>
        </p:xfrm>
        <a:graphic>
          <a:graphicData uri="http://schemas.openxmlformats.org/drawingml/2006/table">
            <a:tbl>
              <a:tblPr firstRow="1" bandRow="1">
                <a:tableStyleId>{5C22544A-7EE6-4342-B048-85BDC9FD1C3A}</a:tableStyleId>
              </a:tblPr>
              <a:tblGrid>
                <a:gridCol w="7443140">
                  <a:extLst>
                    <a:ext uri="{9D8B030D-6E8A-4147-A177-3AD203B41FA5}">
                      <a16:colId xmlns:a16="http://schemas.microsoft.com/office/drawing/2014/main" val="2435752932"/>
                    </a:ext>
                  </a:extLst>
                </a:gridCol>
              </a:tblGrid>
              <a:tr h="433894">
                <a:tc>
                  <a:txBody>
                    <a:bodyPr/>
                    <a:lstStyle/>
                    <a:p>
                      <a:r>
                        <a:rPr lang="en-US" sz="3200" b="1" u="none">
                          <a:solidFill>
                            <a:srgbClr val="E35B2A"/>
                          </a:solidFill>
                          <a:latin typeface="Calibri" panose="020F0502020204030204" pitchFamily="34" charset="0"/>
                          <a:ea typeface="Calibri" panose="020F0502020204030204" pitchFamily="34" charset="0"/>
                          <a:cs typeface="Calibri" panose="020F0502020204030204" pitchFamily="34" charset="0"/>
                        </a:rPr>
                        <a:t>CLOSED</a:t>
                      </a:r>
                      <a:r>
                        <a:rPr lang="en-US" sz="3200" b="1" u="none">
                          <a:solidFill>
                            <a:schemeClr val="tx1"/>
                          </a:solidFill>
                          <a:latin typeface="Calibri" panose="020F0502020204030204" pitchFamily="34" charset="0"/>
                          <a:ea typeface="Calibri" panose="020F0502020204030204" pitchFamily="34" charset="0"/>
                          <a:cs typeface="Calibri" panose="020F0502020204030204" pitchFamily="34" charset="0"/>
                        </a:rPr>
                        <a:t>– WHSmith North America - </a:t>
                      </a:r>
                      <a:r>
                        <a:rPr lang="en-US" sz="3200" b="1" i="1" u="none">
                          <a:solidFill>
                            <a:srgbClr val="E35B2A"/>
                          </a:solidFill>
                          <a:latin typeface="Calibri" panose="020F0502020204030204" pitchFamily="34" charset="0"/>
                          <a:ea typeface="Calibri" panose="020F0502020204030204" pitchFamily="34" charset="0"/>
                          <a:cs typeface="Calibri" panose="020F0502020204030204" pitchFamily="34" charset="0"/>
                        </a:rPr>
                        <a:t>Retail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4318286"/>
                  </a:ext>
                </a:extLst>
              </a:tr>
              <a:tr h="3322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u="none">
                          <a:solidFill>
                            <a:srgbClr val="E35B2A"/>
                          </a:solidFill>
                          <a:latin typeface="Calibri" panose="020F0502020204030204" pitchFamily="34" charset="0"/>
                          <a:ea typeface="Calibri" panose="020F0502020204030204" pitchFamily="34" charset="0"/>
                          <a:cs typeface="Calibri" panose="020F0502020204030204" pitchFamily="34" charset="0"/>
                        </a:rPr>
                        <a:t>CLOSED</a:t>
                      </a:r>
                      <a:r>
                        <a:rPr lang="en-US" sz="3200" b="1" u="none">
                          <a:solidFill>
                            <a:schemeClr val="tx1"/>
                          </a:solidFill>
                          <a:latin typeface="Calibri" panose="020F0502020204030204" pitchFamily="34" charset="0"/>
                          <a:ea typeface="Calibri" panose="020F0502020204030204" pitchFamily="34" charset="0"/>
                          <a:cs typeface="Calibri" panose="020F0502020204030204" pitchFamily="34" charset="0"/>
                        </a:rPr>
                        <a:t>– H</a:t>
                      </a:r>
                      <a:r>
                        <a:rPr lang="en-US" sz="3200" b="1" i="0" kern="1200">
                          <a:solidFill>
                            <a:schemeClr val="dk1"/>
                          </a:solidFill>
                          <a:effectLst/>
                          <a:latin typeface="+mn-lt"/>
                          <a:ea typeface="+mn-ea"/>
                          <a:cs typeface="+mn-cs"/>
                        </a:rPr>
                        <a:t>igh Flying Foods – </a:t>
                      </a:r>
                      <a:r>
                        <a:rPr lang="en-US" sz="3200" b="1" i="1" kern="1200">
                          <a:solidFill>
                            <a:srgbClr val="E35B2A"/>
                          </a:solidFill>
                          <a:effectLst/>
                          <a:latin typeface="+mn-lt"/>
                          <a:ea typeface="+mn-ea"/>
                          <a:cs typeface="+mn-cs"/>
                        </a:rPr>
                        <a:t>F&amp;B</a:t>
                      </a:r>
                      <a:endParaRPr lang="en-US" sz="3200" b="1" i="1" u="none">
                        <a:solidFill>
                          <a:srgbClr val="E35B2A"/>
                        </a:solidFill>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8499834"/>
                  </a:ext>
                </a:extLst>
              </a:tr>
              <a:tr h="3665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u="none">
                          <a:solidFill>
                            <a:srgbClr val="E35B2A"/>
                          </a:solidFill>
                          <a:latin typeface="Calibri" panose="020F0502020204030204" pitchFamily="34" charset="0"/>
                          <a:ea typeface="Calibri" panose="020F0502020204030204" pitchFamily="34" charset="0"/>
                          <a:cs typeface="Calibri" panose="020F0502020204030204" pitchFamily="34" charset="0"/>
                        </a:rPr>
                        <a:t>CLOSED</a:t>
                      </a:r>
                      <a:r>
                        <a:rPr lang="en-US" sz="3200" b="1" u="none">
                          <a:solidFill>
                            <a:schemeClr val="tx1"/>
                          </a:solidFill>
                          <a:latin typeface="Calibri" panose="020F0502020204030204" pitchFamily="34" charset="0"/>
                          <a:ea typeface="Calibri" panose="020F0502020204030204" pitchFamily="34" charset="0"/>
                          <a:cs typeface="Calibri" panose="020F0502020204030204" pitchFamily="34" charset="0"/>
                        </a:rPr>
                        <a:t>– Provenzano – </a:t>
                      </a:r>
                      <a:r>
                        <a:rPr lang="en-US" sz="3200" b="1" i="1" u="none">
                          <a:solidFill>
                            <a:srgbClr val="E35B2A"/>
                          </a:solidFill>
                          <a:latin typeface="Calibri" panose="020F0502020204030204" pitchFamily="34" charset="0"/>
                          <a:ea typeface="Calibri" panose="020F0502020204030204" pitchFamily="34" charset="0"/>
                          <a:cs typeface="Calibri" panose="020F0502020204030204" pitchFamily="34" charset="0"/>
                        </a:rPr>
                        <a:t>Kiosk Program</a:t>
                      </a:r>
                      <a:endParaRPr lang="en-US" sz="3200" b="1" i="1" u="none" strike="noStrike" noProof="0">
                        <a:solidFill>
                          <a:srgbClr val="E35B2A"/>
                        </a:solidFill>
                        <a:latin typeface="+mn-lt"/>
                      </a:endParaRPr>
                    </a:p>
                  </a:txBody>
                  <a:tcPr>
                    <a:lnL w="12700">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3358204"/>
                  </a:ext>
                </a:extLst>
              </a:tr>
              <a:tr h="3809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u="none">
                          <a:solidFill>
                            <a:srgbClr val="E35B2A"/>
                          </a:solidFill>
                          <a:latin typeface="Calibri" panose="020F0502020204030204" pitchFamily="34" charset="0"/>
                          <a:ea typeface="Calibri" panose="020F0502020204030204" pitchFamily="34" charset="0"/>
                          <a:cs typeface="Calibri" panose="020F0502020204030204" pitchFamily="34" charset="0"/>
                        </a:rPr>
                        <a:t>CLOSED</a:t>
                      </a:r>
                      <a:r>
                        <a:rPr lang="en-US" sz="3200" b="1" u="none">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i="0" kern="1200">
                          <a:solidFill>
                            <a:schemeClr val="dk1"/>
                          </a:solidFill>
                          <a:effectLst/>
                          <a:latin typeface="+mn-lt"/>
                          <a:ea typeface="+mn-ea"/>
                          <a:cs typeface="+mn-cs"/>
                        </a:rPr>
                        <a:t>Concessions International – </a:t>
                      </a:r>
                      <a:r>
                        <a:rPr lang="en-US" sz="3200" b="1" i="1" kern="1200">
                          <a:solidFill>
                            <a:srgbClr val="E35B2A"/>
                          </a:solidFill>
                          <a:effectLst/>
                          <a:latin typeface="+mn-lt"/>
                          <a:ea typeface="+mn-ea"/>
                          <a:cs typeface="+mn-cs"/>
                        </a:rPr>
                        <a:t>F&amp;B</a:t>
                      </a:r>
                      <a:endParaRPr lang="en-US" sz="3200" b="1" i="1" u="none" strike="noStrike" noProof="0">
                        <a:solidFill>
                          <a:srgbClr val="E35B2A"/>
                        </a:solidFill>
                        <a:latin typeface="Calibri"/>
                      </a:endParaRPr>
                    </a:p>
                  </a:txBody>
                  <a:tcPr>
                    <a:lnL w="12700">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24717765"/>
                  </a:ext>
                </a:extLst>
              </a:tr>
              <a:tr h="5409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u="none">
                          <a:solidFill>
                            <a:srgbClr val="E35B2A"/>
                          </a:solidFill>
                          <a:latin typeface="Calibri" panose="020F0502020204030204" pitchFamily="34" charset="0"/>
                          <a:ea typeface="Calibri" panose="020F0502020204030204" pitchFamily="34" charset="0"/>
                          <a:cs typeface="Calibri" panose="020F0502020204030204" pitchFamily="34" charset="0"/>
                        </a:rPr>
                        <a:t>CLOSED</a:t>
                      </a:r>
                      <a:r>
                        <a:rPr lang="en-US" sz="3200" b="1" u="none">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i="0" kern="1200">
                          <a:solidFill>
                            <a:schemeClr val="dk1"/>
                          </a:solidFill>
                          <a:effectLst/>
                          <a:latin typeface="+mn-lt"/>
                          <a:ea typeface="+mn-ea"/>
                          <a:cs typeface="+mn-cs"/>
                        </a:rPr>
                        <a:t>Hudson by </a:t>
                      </a:r>
                      <a:r>
                        <a:rPr lang="en-US" sz="3200" b="1" i="0" kern="1200" err="1">
                          <a:solidFill>
                            <a:schemeClr val="dk1"/>
                          </a:solidFill>
                          <a:effectLst/>
                          <a:latin typeface="+mn-lt"/>
                          <a:ea typeface="+mn-ea"/>
                          <a:cs typeface="+mn-cs"/>
                        </a:rPr>
                        <a:t>Avolta</a:t>
                      </a:r>
                      <a:r>
                        <a:rPr lang="en-US" sz="3200" b="1" i="0" kern="1200">
                          <a:solidFill>
                            <a:schemeClr val="dk1"/>
                          </a:solidFill>
                          <a:effectLst/>
                          <a:latin typeface="+mn-lt"/>
                          <a:ea typeface="+mn-ea"/>
                          <a:cs typeface="+mn-cs"/>
                        </a:rPr>
                        <a:t> - </a:t>
                      </a:r>
                      <a:r>
                        <a:rPr lang="en-US" sz="3200" b="1" i="1" kern="1200">
                          <a:solidFill>
                            <a:srgbClr val="E35B2A"/>
                          </a:solidFill>
                          <a:effectLst/>
                          <a:latin typeface="+mn-lt"/>
                          <a:ea typeface="+mn-ea"/>
                          <a:cs typeface="+mn-cs"/>
                        </a:rPr>
                        <a:t>Retail</a:t>
                      </a:r>
                      <a:endParaRPr lang="en-US" sz="3200" b="1" i="1" u="none" strike="noStrike" noProof="0">
                        <a:solidFill>
                          <a:srgbClr val="E35B2A"/>
                        </a:solidFill>
                        <a:latin typeface="Calibri"/>
                      </a:endParaRPr>
                    </a:p>
                  </a:txBody>
                  <a:tcPr>
                    <a:lnL w="12700">
                      <a:noFill/>
                    </a:lnL>
                    <a:lnR w="12700" cap="flat" cmpd="sng" algn="ctr">
                      <a:noFill/>
                      <a:prstDash val="solid"/>
                      <a:round/>
                      <a:headEnd type="none" w="med" len="med"/>
                      <a:tailEnd type="none" w="med" len="med"/>
                    </a:lnR>
                    <a:lnT w="12700">
                      <a:noFill/>
                    </a:lnT>
                    <a:lnB w="12700">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50491205"/>
                  </a:ext>
                </a:extLst>
              </a:tr>
            </a:tbl>
          </a:graphicData>
        </a:graphic>
      </p:graphicFrame>
      <p:sp>
        <p:nvSpPr>
          <p:cNvPr id="4" name="TextBox 3">
            <a:extLst>
              <a:ext uri="{FF2B5EF4-FFF2-40B4-BE49-F238E27FC236}">
                <a16:creationId xmlns:a16="http://schemas.microsoft.com/office/drawing/2014/main" id="{7DEAB7F6-193F-6EED-982F-6AB505847C1E}"/>
              </a:ext>
            </a:extLst>
          </p:cNvPr>
          <p:cNvSpPr txBox="1"/>
          <p:nvPr/>
        </p:nvSpPr>
        <p:spPr>
          <a:xfrm>
            <a:off x="429844" y="5084062"/>
            <a:ext cx="8233839"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E35B2A"/>
                </a:solidFill>
                <a:effectLst/>
                <a:uLnTx/>
                <a:uFillTx/>
                <a:latin typeface="Calibri" panose="020F0502020204030204"/>
                <a:ea typeface="+mn-ea"/>
                <a:cs typeface="+mn-cs"/>
              </a:rPr>
              <a:t>Once you have completed networking, please scan the QR codes and feel free to log off. </a:t>
            </a:r>
          </a:p>
        </p:txBody>
      </p:sp>
      <p:pic>
        <p:nvPicPr>
          <p:cNvPr id="15" name="Picture 14">
            <a:extLst>
              <a:ext uri="{FF2B5EF4-FFF2-40B4-BE49-F238E27FC236}">
                <a16:creationId xmlns:a16="http://schemas.microsoft.com/office/drawing/2014/main" id="{CD1FD3C4-5508-8FA5-2ACB-3EC6796A92F6}"/>
              </a:ext>
              <a:ext uri="{C183D7F6-B498-43B3-948B-1728B52AA6E4}">
                <adec:decorative xmlns:adec="http://schemas.microsoft.com/office/drawing/2017/decorative" val="1"/>
              </a:ext>
            </a:extLst>
          </p:cNvPr>
          <p:cNvPicPr>
            <a:picLocks noChangeAspect="1"/>
          </p:cNvPicPr>
          <p:nvPr/>
        </p:nvPicPr>
        <p:blipFill>
          <a:blip r:embed="rId3"/>
          <a:srcRect t="44455" b="4149"/>
          <a:stretch>
            <a:fillRect/>
          </a:stretch>
        </p:blipFill>
        <p:spPr>
          <a:xfrm>
            <a:off x="8856725" y="1033082"/>
            <a:ext cx="3438525" cy="3831336"/>
          </a:xfrm>
          <a:prstGeom prst="rect">
            <a:avLst/>
          </a:prstGeom>
        </p:spPr>
      </p:pic>
    </p:spTree>
    <p:extLst>
      <p:ext uri="{BB962C8B-B14F-4D97-AF65-F5344CB8AC3E}">
        <p14:creationId xmlns:p14="http://schemas.microsoft.com/office/powerpoint/2010/main" val="2923033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87">
            <a:extLst>
              <a:ext uri="{FF2B5EF4-FFF2-40B4-BE49-F238E27FC236}">
                <a16:creationId xmlns:a16="http://schemas.microsoft.com/office/drawing/2014/main" id="{20685B12-1BDE-1ECF-6541-5B20E622E229}"/>
              </a:ext>
            </a:extLst>
          </p:cNvPr>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pic>
        <p:nvPicPr>
          <p:cNvPr id="87" name="Picture 86" descr="What are Vision 100 and Operation 2045?&#10;Vision: To Emerge as the Nation’s Preeminent Aviation Thought Leader&#10;&#10;Mission: Through the Power of our People, Be the Best in Class&#10;&#10;Vision 100 and Operation 2045 are two phases of DEN’s strategic plan. Vision 100 is phase one and is focused on preparing the airport to serve 100 million annual passengers in the next several years. Operation 2045 is phase two and is focused on preparing the airport for its 50th anniversary in 2045 and for an expected 120 million-plus annual passengers. Both phases combined serve as a blueprint to align decision-making and accountability.">
            <a:extLst>
              <a:ext uri="{FF2B5EF4-FFF2-40B4-BE49-F238E27FC236}">
                <a16:creationId xmlns:a16="http://schemas.microsoft.com/office/drawing/2014/main" id="{A8486EBD-668B-5B8C-8D5F-EDADD8DA834E}"/>
              </a:ext>
            </a:extLst>
          </p:cNvPr>
          <p:cNvPicPr>
            <a:picLocks noChangeAspect="1"/>
          </p:cNvPicPr>
          <p:nvPr/>
        </p:nvPicPr>
        <p:blipFill>
          <a:blip r:embed="rId3"/>
          <a:stretch>
            <a:fillRect/>
          </a:stretch>
        </p:blipFill>
        <p:spPr>
          <a:xfrm>
            <a:off x="15664" y="0"/>
            <a:ext cx="12160671"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Taking Flight at DEN  - Monthly event showcasing multiple procurement opportunities, set for the 2nd Thursday of each month at 1 p.m.&#10;&#10;Taking Flight at DEN is our monthly outreach event that features multiple procurement opportunities. This event:&#10;is a Proactive approach for DEN internal teams&#10;Features multiple projects&#10;Creates a space for sharing projects with long lead times and multiple status updates&#10;Encourages networking and partnership building&#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69938" y="499829"/>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440099"/>
                </a:solidFill>
                <a:effectLst/>
                <a:uLnTx/>
                <a:uFillTx/>
                <a:latin typeface="+mn-lt"/>
                <a:ea typeface="+mn-ea"/>
                <a:cs typeface="+mn-cs"/>
              </a:rPr>
              <a:t>Taking Flight at DEN </a:t>
            </a: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7877175" cy="578318"/>
          </a:xfrm>
        </p:spPr>
        <p:txBody>
          <a:bodyPr/>
          <a:lstStyle/>
          <a:p>
            <a:r>
              <a:rPr lang="en-US" sz="1800" b="1"/>
              <a:t>Connect directly with DEN teams and learn about upcoming procurement opportunities. Held the 2nd Thursday of every month at 1 p.m.</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485925"/>
            <a:ext cx="8260940" cy="3046075"/>
          </a:xfrm>
        </p:spPr>
        <p:txBody>
          <a:bodyPr lIns="91440" tIns="45720" rIns="91440" bIns="45720" anchor="t"/>
          <a:lstStyle/>
          <a:p>
            <a:pPr>
              <a:spcBef>
                <a:spcPts val="0"/>
              </a:spcBef>
              <a:buClr>
                <a:srgbClr val="E35B2A"/>
              </a:buClr>
              <a:tabLst>
                <a:tab pos="457200" algn="l"/>
              </a:tabLst>
            </a:pPr>
            <a:r>
              <a:rPr lang="en-US" sz="1600" b="1">
                <a:solidFill>
                  <a:schemeClr val="bg2"/>
                </a:solidFill>
                <a:cs typeface="Calibri"/>
              </a:rPr>
              <a:t>January 8</a:t>
            </a:r>
            <a:endParaRPr lang="en-US" sz="1600" b="1">
              <a:solidFill>
                <a:schemeClr val="bg2"/>
              </a:solidFill>
              <a:ea typeface="Calibri"/>
              <a:cs typeface="Calibri"/>
            </a:endParaRPr>
          </a:p>
          <a:p>
            <a:pPr marL="285750" lvl="1" indent="-285750">
              <a:lnSpc>
                <a:spcPct val="100000"/>
              </a:lnSpc>
              <a:spcBef>
                <a:spcPts val="0"/>
              </a:spcBef>
              <a:buClr>
                <a:srgbClr val="E35B2A"/>
              </a:buClr>
              <a:buSzPct val="110000"/>
              <a:tabLst>
                <a:tab pos="457200" algn="l"/>
              </a:tabLst>
            </a:pPr>
            <a:r>
              <a:rPr lang="en-US" sz="1600" b="1">
                <a:solidFill>
                  <a:schemeClr val="bg1">
                    <a:lumMod val="85000"/>
                  </a:schemeClr>
                </a:solidFill>
                <a:ea typeface="Calibri"/>
                <a:cs typeface="Calibri"/>
              </a:rPr>
              <a:t>February 12</a:t>
            </a:r>
          </a:p>
          <a:p>
            <a:pPr>
              <a:spcBef>
                <a:spcPts val="0"/>
              </a:spcBef>
              <a:buClr>
                <a:srgbClr val="E35B2A"/>
              </a:buClr>
              <a:tabLst>
                <a:tab pos="457200" algn="l"/>
              </a:tabLst>
            </a:pPr>
            <a:r>
              <a:rPr lang="en-US" sz="1600" b="1">
                <a:solidFill>
                  <a:schemeClr val="tx1"/>
                </a:solidFill>
                <a:ea typeface="Calibri"/>
                <a:cs typeface="Calibri"/>
              </a:rPr>
              <a:t>March 12</a:t>
            </a:r>
          </a:p>
          <a:p>
            <a:pPr marL="285750" lvl="1" indent="-285750">
              <a:lnSpc>
                <a:spcPct val="100000"/>
              </a:lnSpc>
              <a:spcBef>
                <a:spcPts val="0"/>
              </a:spcBef>
              <a:buClr>
                <a:srgbClr val="E35B2A"/>
              </a:buClr>
              <a:buSzPct val="110000"/>
              <a:tabLst>
                <a:tab pos="457200" algn="l"/>
              </a:tabLst>
            </a:pPr>
            <a:r>
              <a:rPr lang="en-US" sz="1600" b="1">
                <a:ea typeface="Calibri"/>
                <a:cs typeface="Calibri"/>
              </a:rPr>
              <a:t>April 9</a:t>
            </a:r>
          </a:p>
          <a:p>
            <a:pPr>
              <a:spcBef>
                <a:spcPts val="0"/>
              </a:spcBef>
              <a:buClr>
                <a:srgbClr val="E35B2A"/>
              </a:buClr>
              <a:tabLst>
                <a:tab pos="457200" algn="l"/>
              </a:tabLst>
            </a:pPr>
            <a:r>
              <a:rPr lang="en-US" sz="1600" b="1">
                <a:solidFill>
                  <a:schemeClr val="tx1"/>
                </a:solidFill>
                <a:ea typeface="Calibri"/>
                <a:cs typeface="Calibri"/>
              </a:rPr>
              <a:t>May 14</a:t>
            </a:r>
          </a:p>
          <a:p>
            <a:pPr>
              <a:spcBef>
                <a:spcPts val="0"/>
              </a:spcBef>
              <a:buClr>
                <a:srgbClr val="E35B2A"/>
              </a:buClr>
              <a:tabLst>
                <a:tab pos="457200" algn="l"/>
              </a:tabLst>
            </a:pPr>
            <a:r>
              <a:rPr lang="en-US" sz="1600" b="1">
                <a:solidFill>
                  <a:schemeClr val="tx1"/>
                </a:solidFill>
                <a:ea typeface="Calibri"/>
                <a:cs typeface="Calibri"/>
              </a:rPr>
              <a:t>June 11</a:t>
            </a:r>
          </a:p>
          <a:p>
            <a:pPr>
              <a:spcBef>
                <a:spcPts val="0"/>
              </a:spcBef>
              <a:buClr>
                <a:srgbClr val="E35B2A"/>
              </a:buClr>
              <a:tabLst>
                <a:tab pos="457200" algn="l"/>
              </a:tabLst>
            </a:pPr>
            <a:r>
              <a:rPr lang="en-US" sz="1600" b="1">
                <a:solidFill>
                  <a:schemeClr val="tx1"/>
                </a:solidFill>
                <a:ea typeface="Calibri"/>
                <a:cs typeface="Calibri"/>
              </a:rPr>
              <a:t>July 9</a:t>
            </a:r>
          </a:p>
          <a:p>
            <a:pPr>
              <a:spcBef>
                <a:spcPts val="0"/>
              </a:spcBef>
              <a:buClr>
                <a:srgbClr val="E35B2A"/>
              </a:buClr>
              <a:tabLst>
                <a:tab pos="457200" algn="l"/>
              </a:tabLst>
            </a:pPr>
            <a:r>
              <a:rPr lang="en-US" sz="1600" b="1">
                <a:solidFill>
                  <a:schemeClr val="tx1"/>
                </a:solidFill>
                <a:ea typeface="Calibri"/>
                <a:cs typeface="Calibri"/>
              </a:rPr>
              <a:t>August 13</a:t>
            </a:r>
          </a:p>
          <a:p>
            <a:pPr>
              <a:spcBef>
                <a:spcPts val="0"/>
              </a:spcBef>
              <a:buClr>
                <a:srgbClr val="E35B2A"/>
              </a:buClr>
              <a:tabLst>
                <a:tab pos="457200" algn="l"/>
              </a:tabLst>
            </a:pPr>
            <a:r>
              <a:rPr lang="en-US" sz="1600" b="1">
                <a:solidFill>
                  <a:schemeClr val="tx1"/>
                </a:solidFill>
                <a:ea typeface="Calibri"/>
                <a:cs typeface="Calibri"/>
              </a:rPr>
              <a:t>September 10</a:t>
            </a:r>
          </a:p>
          <a:p>
            <a:pPr>
              <a:spcBef>
                <a:spcPts val="0"/>
              </a:spcBef>
              <a:buClr>
                <a:srgbClr val="E35B2A"/>
              </a:buClr>
              <a:tabLst>
                <a:tab pos="457200" algn="l"/>
              </a:tabLst>
            </a:pPr>
            <a:r>
              <a:rPr lang="en-US" sz="1600" b="1">
                <a:solidFill>
                  <a:schemeClr val="tx1"/>
                </a:solidFill>
                <a:ea typeface="Calibri"/>
                <a:cs typeface="Calibri"/>
              </a:rPr>
              <a:t>October 8</a:t>
            </a:r>
          </a:p>
          <a:p>
            <a:pPr>
              <a:spcBef>
                <a:spcPts val="0"/>
              </a:spcBef>
              <a:buClr>
                <a:srgbClr val="E35B2A"/>
              </a:buClr>
              <a:tabLst>
                <a:tab pos="457200" algn="l"/>
              </a:tabLst>
            </a:pPr>
            <a:r>
              <a:rPr lang="en-US" sz="1600" b="1">
                <a:solidFill>
                  <a:schemeClr val="tx1"/>
                </a:solidFill>
                <a:cs typeface="Calibri"/>
              </a:rPr>
              <a:t>November 12</a:t>
            </a:r>
            <a:endParaRPr lang="en-US" sz="1600" b="1">
              <a:solidFill>
                <a:schemeClr val="tx1"/>
              </a:solidFill>
              <a:ea typeface="Calibri"/>
              <a:cs typeface="Calibri"/>
            </a:endParaRPr>
          </a:p>
          <a:p>
            <a:pPr>
              <a:spcBef>
                <a:spcPts val="0"/>
              </a:spcBef>
              <a:buClr>
                <a:srgbClr val="E35B2A"/>
              </a:buClr>
              <a:tabLst>
                <a:tab pos="457200" algn="l"/>
              </a:tabLst>
            </a:pPr>
            <a:r>
              <a:rPr lang="en-US" sz="1600" b="1">
                <a:solidFill>
                  <a:schemeClr val="tx1"/>
                </a:solidFill>
                <a:ea typeface="Calibri"/>
                <a:cs typeface="Calibri"/>
              </a:rPr>
              <a:t>December 10</a:t>
            </a:r>
          </a:p>
        </p:txBody>
      </p:sp>
      <p:pic>
        <p:nvPicPr>
          <p:cNvPr id="26" name="Picture Placeholder 25">
            <a:extLst>
              <a:ext uri="{FF2B5EF4-FFF2-40B4-BE49-F238E27FC236}">
                <a16:creationId xmlns:a16="http://schemas.microsoft.com/office/drawing/2014/main" id="{8BCCD56F-F259-B481-81CA-3DA97C28CA79}"/>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b="-603"/>
          <a:stretch/>
        </p:blipFill>
        <p:spPr>
          <a:xfrm>
            <a:off x="8874407" y="-121920"/>
            <a:ext cx="3450943" cy="7061698"/>
          </a:xfrm>
        </p:spPr>
      </p:pic>
      <p:pic>
        <p:nvPicPr>
          <p:cNvPr id="27" name="Picture 2" descr="QR code linking to the Do Business at DEN calendar https://www.eventbrite.com/e/taking-flight-at-den-tickets-1975151824276?aff=oddtdtcreator.">
            <a:extLst>
              <a:ext uri="{FF2B5EF4-FFF2-40B4-BE49-F238E27FC236}">
                <a16:creationId xmlns:a16="http://schemas.microsoft.com/office/drawing/2014/main" id="{2CA07076-17AB-00E5-6AC1-BEF1779097D5}"/>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222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C162-ECFC-AEE3-6BD0-39591E9DCF79}"/>
            </a:ext>
          </a:extLst>
        </p:cNvPr>
        <p:cNvGrpSpPr/>
        <p:nvPr/>
      </p:nvGrpSpPr>
      <p:grpSpPr>
        <a:xfrm>
          <a:off x="0" y="0"/>
          <a:ext cx="0" cy="0"/>
          <a:chOff x="0" y="0"/>
          <a:chExt cx="0" cy="0"/>
        </a:xfrm>
      </p:grpSpPr>
      <p:sp>
        <p:nvSpPr>
          <p:cNvPr id="5" name="Text Placeholder 4" descr="​Meet the Primes, is a virtual outreach series intended to bring together firms who are working as a Prime at DEN and help connect them with local, small, and historically underutilized firms. &#10;&#10;These are held every other month on the 3rd Thursday&#10;Please go to https://www.eventbrite.com/o/doing-business-at-den-8527643555 for the event calendar. &#10;">
            <a:extLst>
              <a:ext uri="{FF2B5EF4-FFF2-40B4-BE49-F238E27FC236}">
                <a16:creationId xmlns:a16="http://schemas.microsoft.com/office/drawing/2014/main" id="{5D1B64AE-6CAA-5786-D008-76ADEDF00B76}"/>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40099"/>
                </a:solidFill>
                <a:effectLst/>
                <a:uLnTx/>
                <a:uFillTx/>
                <a:latin typeface="+mn-lt"/>
                <a:ea typeface="+mn-ea"/>
                <a:cs typeface="+mn-cs"/>
              </a:rPr>
              <a:t>Meet the Primes Schedule </a:t>
            </a:r>
          </a:p>
        </p:txBody>
      </p:sp>
      <p:sp>
        <p:nvSpPr>
          <p:cNvPr id="16" name="Text Placeholder 15">
            <a:extLst>
              <a:ext uri="{FF2B5EF4-FFF2-40B4-BE49-F238E27FC236}">
                <a16:creationId xmlns:a16="http://schemas.microsoft.com/office/drawing/2014/main" id="{D604CA36-2878-AC7D-FD1E-BA2EB830C8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6EA70EE1-F49E-293D-6DB2-7913E0BAF347}"/>
              </a:ext>
              <a:ext uri="{C183D7F6-B498-43B3-948B-1728B52AA6E4}">
                <adec:decorative xmlns:adec="http://schemas.microsoft.com/office/drawing/2017/decorative" val="1"/>
              </a:ext>
            </a:extLst>
          </p:cNvPr>
          <p:cNvSpPr>
            <a:spLocks noGrp="1"/>
          </p:cNvSpPr>
          <p:nvPr>
            <p:ph type="body" sz="quarter" idx="13"/>
          </p:nvPr>
        </p:nvSpPr>
        <p:spPr>
          <a:xfrm>
            <a:off x="769938" y="1350483"/>
            <a:ext cx="7877175" cy="578318"/>
          </a:xfrm>
        </p:spPr>
        <p:txBody>
          <a:bodyPr/>
          <a:lstStyle/>
          <a:p>
            <a:pPr algn="l"/>
            <a:r>
              <a:rPr lang="en-US" b="1"/>
              <a:t>Virtual outreach event held every other month to connect Prime firms at DEN with local, small, and historically underutilized firms, scheduled for the 3rd Thursday at 1 p.m.</a:t>
            </a:r>
          </a:p>
          <a:p>
            <a:endParaRPr lang="en-US" b="1"/>
          </a:p>
        </p:txBody>
      </p:sp>
      <p:sp>
        <p:nvSpPr>
          <p:cNvPr id="9" name="Text Placeholder 8">
            <a:extLst>
              <a:ext uri="{FF2B5EF4-FFF2-40B4-BE49-F238E27FC236}">
                <a16:creationId xmlns:a16="http://schemas.microsoft.com/office/drawing/2014/main" id="{EB8D038C-63A8-A3ED-E784-1A678FE3EFC1}"/>
              </a:ext>
              <a:ext uri="{C183D7F6-B498-43B3-948B-1728B52AA6E4}">
                <adec:decorative xmlns:adec="http://schemas.microsoft.com/office/drawing/2017/decorative" val="1"/>
              </a:ext>
            </a:extLst>
          </p:cNvPr>
          <p:cNvSpPr>
            <a:spLocks noGrp="1"/>
          </p:cNvSpPr>
          <p:nvPr>
            <p:ph type="body" sz="quarter" idx="14"/>
          </p:nvPr>
        </p:nvSpPr>
        <p:spPr>
          <a:xfrm>
            <a:off x="810964" y="2065582"/>
            <a:ext cx="8449287" cy="4295915"/>
          </a:xfrm>
        </p:spPr>
        <p:txBody>
          <a:bodyPr lIns="91440" tIns="45720" rIns="91440" bIns="45720" anchor="t"/>
          <a:lstStyle/>
          <a:p>
            <a:pPr marL="0" indent="0">
              <a:spcBef>
                <a:spcPts val="0"/>
              </a:spcBef>
              <a:buClr>
                <a:srgbClr val="E35B2A"/>
              </a:buClr>
              <a:buNone/>
              <a:tabLst>
                <a:tab pos="457200" algn="l"/>
              </a:tabLst>
            </a:pPr>
            <a:r>
              <a:rPr lang="en-US" sz="1500" b="1">
                <a:solidFill>
                  <a:schemeClr val="tx1"/>
                </a:solidFill>
                <a:cs typeface="Calibri"/>
              </a:rPr>
              <a:t>February 19 </a:t>
            </a:r>
            <a:r>
              <a:rPr lang="en-US" sz="1500">
                <a:solidFill>
                  <a:schemeClr val="tx1"/>
                </a:solidFill>
                <a:cs typeface="Calibri"/>
              </a:rPr>
              <a:t>- Concessions Prime Operators </a:t>
            </a:r>
            <a:br>
              <a:rPr lang="en-US" sz="1500">
                <a:ea typeface="Calibri"/>
                <a:cs typeface="Calibri"/>
              </a:rPr>
            </a:br>
            <a:r>
              <a:rPr lang="en-US" sz="1500" b="1">
                <a:solidFill>
                  <a:srgbClr val="DC582A"/>
                </a:solidFill>
                <a:highlight>
                  <a:srgbClr val="FFFFFF"/>
                </a:highlight>
                <a:ea typeface="Calibri"/>
                <a:cs typeface="Calibri"/>
              </a:rPr>
              <a:t>Confirmed:</a:t>
            </a:r>
            <a:r>
              <a:rPr lang="en-US" sz="1500">
                <a:solidFill>
                  <a:schemeClr val="tx1"/>
                </a:solidFill>
                <a:highlight>
                  <a:srgbClr val="FFFFFF"/>
                </a:highlight>
                <a:ea typeface="Calibri"/>
                <a:cs typeface="Calibri"/>
              </a:rPr>
              <a:t> High Flying Foods, Hudson and Dufry, and WH Smith North America</a:t>
            </a:r>
            <a:br>
              <a:rPr lang="en-US" sz="1500">
                <a:highlight>
                  <a:srgbClr val="FFFFFF"/>
                </a:highlight>
                <a:ea typeface="Calibri"/>
                <a:cs typeface="Calibri"/>
              </a:rPr>
            </a:b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chemeClr val="tx1"/>
                </a:solidFill>
                <a:cs typeface="Calibri"/>
              </a:rPr>
              <a:t>April 16 </a:t>
            </a:r>
            <a:r>
              <a:rPr lang="en-US" sz="1500">
                <a:solidFill>
                  <a:schemeClr val="tx1"/>
                </a:solidFill>
                <a:cs typeface="Calibri"/>
              </a:rPr>
              <a:t>- Rental Car Company </a:t>
            </a:r>
            <a:endParaRPr lang="en-US" sz="1500">
              <a:solidFill>
                <a:schemeClr val="tx1"/>
              </a:solidFill>
              <a:ea typeface="Calibri"/>
              <a:cs typeface="Calibri"/>
            </a:endParaRPr>
          </a:p>
          <a:p>
            <a:pPr marL="0" indent="0">
              <a:spcBef>
                <a:spcPts val="0"/>
              </a:spcBef>
              <a:buNone/>
              <a:tabLst>
                <a:tab pos="457200" algn="l"/>
              </a:tabLst>
            </a:pPr>
            <a:r>
              <a:rPr lang="en-US" sz="1500" b="1">
                <a:solidFill>
                  <a:srgbClr val="DC582A"/>
                </a:solidFill>
                <a:ea typeface="Calibri"/>
                <a:cs typeface="Calibri"/>
              </a:rPr>
              <a:t>Confirmed:</a:t>
            </a:r>
            <a:r>
              <a:rPr lang="en-US" sz="1500">
                <a:solidFill>
                  <a:schemeClr val="tx1"/>
                </a:solidFill>
                <a:ea typeface="Calibri"/>
                <a:cs typeface="Calibri"/>
              </a:rPr>
              <a:t> Enterprise Mobility</a:t>
            </a:r>
            <a:endParaRPr lang="en-US">
              <a:solidFill>
                <a:schemeClr val="tx1"/>
              </a:solidFill>
            </a:endParaRP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June 18- </a:t>
            </a:r>
            <a:r>
              <a:rPr lang="en-US" sz="1500">
                <a:solidFill>
                  <a:schemeClr val="tx1"/>
                </a:solidFill>
                <a:cs typeface="Calibri"/>
              </a:rPr>
              <a:t>General Contractors</a:t>
            </a: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rgbClr val="DC582A"/>
                </a:solidFill>
                <a:ea typeface="Calibri"/>
                <a:cs typeface="Calibri"/>
              </a:rPr>
              <a:t>Confirmed: </a:t>
            </a:r>
            <a:r>
              <a:rPr lang="en-US" sz="1500">
                <a:solidFill>
                  <a:schemeClr val="tx1"/>
                </a:solidFill>
                <a:ea typeface="Calibri"/>
                <a:cs typeface="Calibri"/>
              </a:rPr>
              <a:t>Hensel Phelps, Gilmore, WCG, Swinerton, PCL, Turner Construction Company and Select Building Group Commercial</a:t>
            </a: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August 27</a:t>
            </a:r>
            <a:r>
              <a:rPr lang="en-US" sz="1500">
                <a:solidFill>
                  <a:schemeClr val="tx1"/>
                </a:solidFill>
                <a:cs typeface="Calibri"/>
              </a:rPr>
              <a:t>- Construction Specialty Trade Contractor</a:t>
            </a:r>
            <a:endParaRPr lang="en-US" sz="1500">
              <a:solidFill>
                <a:schemeClr val="tx1"/>
              </a:solidFill>
              <a:ea typeface="Calibri"/>
              <a:cs typeface="Calibri"/>
            </a:endParaRPr>
          </a:p>
          <a:p>
            <a:pPr marL="0" indent="0">
              <a:spcBef>
                <a:spcPts val="0"/>
              </a:spcBef>
              <a:buClr>
                <a:srgbClr val="E35B2A"/>
              </a:buClr>
              <a:buNone/>
              <a:tabLst>
                <a:tab pos="457200" algn="l"/>
              </a:tabLst>
            </a:pPr>
            <a:r>
              <a:rPr lang="en-US" sz="1500" b="1">
                <a:solidFill>
                  <a:srgbClr val="DC582A"/>
                </a:solidFill>
                <a:highlight>
                  <a:srgbClr val="FFFFFF"/>
                </a:highlight>
                <a:ea typeface="Calibri"/>
                <a:cs typeface="Calibri"/>
              </a:rPr>
              <a:t>Confirmed: </a:t>
            </a:r>
            <a:r>
              <a:rPr lang="en-US" sz="1500">
                <a:solidFill>
                  <a:schemeClr val="tx1"/>
                </a:solidFill>
                <a:highlight>
                  <a:srgbClr val="FFFFFF"/>
                </a:highlight>
                <a:ea typeface="Calibri"/>
                <a:cs typeface="Calibri"/>
              </a:rPr>
              <a:t>ISEC, Inc.</a:t>
            </a:r>
            <a:endParaRPr lang="en-US" sz="1500">
              <a:solidFill>
                <a:schemeClr val="tx1"/>
              </a:solidFill>
              <a:ea typeface="Calibri"/>
              <a:cs typeface="Calibri"/>
            </a:endParaRP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October 15 </a:t>
            </a:r>
            <a:r>
              <a:rPr lang="en-US" sz="1500">
                <a:solidFill>
                  <a:schemeClr val="tx1"/>
                </a:solidFill>
                <a:cs typeface="Calibri"/>
              </a:rPr>
              <a:t>- Airlines, Hotelier and Commercial Developers on DEN property</a:t>
            </a:r>
            <a:endParaRPr lang="en-US" sz="1500">
              <a:solidFill>
                <a:schemeClr val="tx1"/>
              </a:solidFill>
              <a:ea typeface="Calibri"/>
              <a:cs typeface="Calibri"/>
            </a:endParaRPr>
          </a:p>
          <a:p>
            <a:pPr marL="0" indent="0">
              <a:spcBef>
                <a:spcPts val="0"/>
              </a:spcBef>
              <a:buNone/>
              <a:tabLst>
                <a:tab pos="457200" algn="l"/>
              </a:tabLst>
            </a:pPr>
            <a:r>
              <a:rPr lang="en-US" sz="1500" b="1" i="1">
                <a:solidFill>
                  <a:srgbClr val="DC582A"/>
                </a:solidFill>
                <a:highlight>
                  <a:srgbClr val="FFFFFF"/>
                </a:highlight>
                <a:ea typeface="Calibri"/>
                <a:cs typeface="Calibri"/>
              </a:rPr>
              <a:t>None at this time</a:t>
            </a:r>
          </a:p>
          <a:p>
            <a:pPr marL="0" indent="0">
              <a:spcBef>
                <a:spcPts val="0"/>
              </a:spcBef>
              <a:buClr>
                <a:srgbClr val="E35B2A"/>
              </a:buClr>
              <a:buNone/>
              <a:tabLst>
                <a:tab pos="457200" algn="l"/>
              </a:tabLst>
            </a:pPr>
            <a:br>
              <a:rPr lang="en-US" sz="1500" b="1">
                <a:cs typeface="Calibri"/>
              </a:rPr>
            </a:br>
            <a:r>
              <a:rPr lang="en-US" sz="1500" b="1">
                <a:solidFill>
                  <a:schemeClr val="tx1"/>
                </a:solidFill>
                <a:cs typeface="Calibri"/>
              </a:rPr>
              <a:t>December 17 </a:t>
            </a:r>
            <a:r>
              <a:rPr lang="en-US" sz="1500">
                <a:solidFill>
                  <a:schemeClr val="tx1"/>
                </a:solidFill>
                <a:cs typeface="Calibri"/>
              </a:rPr>
              <a:t>-  Architecture, Engineering, and Professional Services</a:t>
            </a:r>
            <a:br>
              <a:rPr lang="en-US" sz="1500">
                <a:ea typeface="Calibri"/>
                <a:cs typeface="Calibri"/>
              </a:rPr>
            </a:br>
            <a:r>
              <a:rPr lang="en-US" sz="1500" b="1">
                <a:solidFill>
                  <a:srgbClr val="DC582A"/>
                </a:solidFill>
                <a:highlight>
                  <a:srgbClr val="FFFFFF"/>
                </a:highlight>
                <a:ea typeface="Calibri"/>
                <a:cs typeface="Calibri"/>
              </a:rPr>
              <a:t>Confirmed:</a:t>
            </a:r>
            <a:r>
              <a:rPr lang="en-US" sz="1500" b="1">
                <a:solidFill>
                  <a:schemeClr val="tx1"/>
                </a:solidFill>
                <a:highlight>
                  <a:srgbClr val="FFFFFF"/>
                </a:highlight>
                <a:ea typeface="Calibri"/>
                <a:cs typeface="Calibri"/>
              </a:rPr>
              <a:t> </a:t>
            </a:r>
            <a:r>
              <a:rPr lang="en-US" sz="1500">
                <a:solidFill>
                  <a:schemeClr val="tx1"/>
                </a:solidFill>
                <a:highlight>
                  <a:srgbClr val="FFFFFF"/>
                </a:highlight>
                <a:ea typeface="Calibri"/>
                <a:cs typeface="Calibri"/>
              </a:rPr>
              <a:t>HDR, HNTB, Garver, Jacobs, AtkinsRéalis, Mead &amp; Hunt, and Parsons</a:t>
            </a:r>
            <a:endParaRPr lang="en-US" sz="1500">
              <a:solidFill>
                <a:schemeClr val="tx1"/>
              </a:solidFill>
              <a:ea typeface="Calibri"/>
              <a:cs typeface="Calibri"/>
            </a:endParaRPr>
          </a:p>
        </p:txBody>
      </p:sp>
      <p:pic>
        <p:nvPicPr>
          <p:cNvPr id="13" name="Picture Placeholder 12">
            <a:extLst>
              <a:ext uri="{FF2B5EF4-FFF2-40B4-BE49-F238E27FC236}">
                <a16:creationId xmlns:a16="http://schemas.microsoft.com/office/drawing/2014/main" id="{0C9479D3-9F16-7F75-5D9E-0674B22A38B5}"/>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56540" y="-121920"/>
            <a:ext cx="3763223" cy="7044088"/>
          </a:xfrm>
        </p:spPr>
      </p:pic>
      <p:pic>
        <p:nvPicPr>
          <p:cNvPr id="6" name="Picture 2" descr="QR code linking to the Do Business at DEN calendar https://www.eventbrite.com/e/taking-flight-at-den-tickets-1975151824276?aff=oddtdtcreator.">
            <a:extLst>
              <a:ext uri="{FF2B5EF4-FFF2-40B4-BE49-F238E27FC236}">
                <a16:creationId xmlns:a16="http://schemas.microsoft.com/office/drawing/2014/main" id="{13FDAEC3-1D67-F6C7-12DD-FCA23A186FCE}"/>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436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B455FA32-8B70-D63B-1F0E-56E58B93AFC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Navigating the ACDBE</a:t>
            </a:r>
            <a:r>
              <a:rPr lang="en-US" sz="2800">
                <a:solidFill>
                  <a:srgbClr val="440099"/>
                </a:solidFill>
                <a:latin typeface="+mn-lt"/>
                <a:ea typeface="+mn-ea"/>
                <a:cs typeface="+mn-cs"/>
              </a:rPr>
              <a:t> Series: Pathways to Concessions</a:t>
            </a:r>
            <a:endParaRPr kumimoji="0" lang="en-US" sz="2800" b="0" i="0" u="none" strike="noStrike" kern="1200" cap="none" spc="0" normalizeH="0" baseline="0" noProof="0">
              <a:ln>
                <a:noFill/>
              </a:ln>
              <a:solidFill>
                <a:srgbClr val="440099"/>
              </a:solidFill>
              <a:effectLst/>
              <a:uLnTx/>
              <a:uFillTx/>
              <a:latin typeface="+mn-lt"/>
              <a:ea typeface="+mn-ea"/>
              <a:cs typeface="+mn-cs"/>
            </a:endParaRPr>
          </a:p>
        </p:txBody>
      </p:sp>
      <p:sp>
        <p:nvSpPr>
          <p:cNvPr id="16" name="Text Placeholder 15">
            <a:extLst>
              <a:ext uri="{FF2B5EF4-FFF2-40B4-BE49-F238E27FC236}">
                <a16:creationId xmlns:a16="http://schemas.microsoft.com/office/drawing/2014/main" id="{CACCCF1E-087D-6539-AC02-491F1A38527B}"/>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15" name="Text Placeholder 14">
            <a:extLst>
              <a:ext uri="{FF2B5EF4-FFF2-40B4-BE49-F238E27FC236}">
                <a16:creationId xmlns:a16="http://schemas.microsoft.com/office/drawing/2014/main" id="{EADB3E80-1530-FEAD-BC51-A70A937D47F8}"/>
              </a:ext>
              <a:ext uri="{C183D7F6-B498-43B3-948B-1728B52AA6E4}">
                <adec:decorative xmlns:adec="http://schemas.microsoft.com/office/drawing/2017/decorative" val="1"/>
              </a:ext>
            </a:extLst>
          </p:cNvPr>
          <p:cNvSpPr>
            <a:spLocks noGrp="1"/>
          </p:cNvSpPr>
          <p:nvPr>
            <p:ph type="body" sz="quarter" idx="13"/>
          </p:nvPr>
        </p:nvSpPr>
        <p:spPr>
          <a:xfrm>
            <a:off x="769938" y="1555750"/>
            <a:ext cx="8260940" cy="578318"/>
          </a:xfrm>
        </p:spPr>
        <p:txBody>
          <a:bodyPr lIns="91440" tIns="45720" rIns="91440" bIns="45720" anchor="t"/>
          <a:lstStyle/>
          <a:p>
            <a:r>
              <a:rPr lang="en-US" b="1"/>
              <a:t>This virtual outreach event held every other month on the third Thursday at 1 p.m. will guide ACDBEs on doing business at DEN.</a:t>
            </a:r>
          </a:p>
        </p:txBody>
      </p:sp>
      <p:sp>
        <p:nvSpPr>
          <p:cNvPr id="9" name="Text Placeholder 8">
            <a:extLst>
              <a:ext uri="{FF2B5EF4-FFF2-40B4-BE49-F238E27FC236}">
                <a16:creationId xmlns:a16="http://schemas.microsoft.com/office/drawing/2014/main" id="{33E76785-83AF-EDB4-F909-25B4EBEBB89B}"/>
              </a:ext>
              <a:ext uri="{C183D7F6-B498-43B3-948B-1728B52AA6E4}">
                <adec:decorative xmlns:adec="http://schemas.microsoft.com/office/drawing/2017/decorative" val="1"/>
              </a:ext>
            </a:extLst>
          </p:cNvPr>
          <p:cNvSpPr>
            <a:spLocks noGrp="1"/>
          </p:cNvSpPr>
          <p:nvPr>
            <p:ph type="body" sz="quarter" idx="14"/>
          </p:nvPr>
        </p:nvSpPr>
        <p:spPr>
          <a:xfrm>
            <a:off x="769938" y="2389938"/>
            <a:ext cx="8260940" cy="3930649"/>
          </a:xfrm>
        </p:spPr>
        <p:txBody>
          <a:bodyPr lIns="91440" tIns="45720" rIns="91440" bIns="45720" anchor="t"/>
          <a:lstStyle/>
          <a:p>
            <a:pPr>
              <a:spcBef>
                <a:spcPts val="0"/>
              </a:spcBef>
              <a:buClr>
                <a:srgbClr val="DC582A"/>
              </a:buClr>
              <a:tabLst>
                <a:tab pos="457200" algn="l"/>
              </a:tabLst>
            </a:pPr>
            <a:r>
              <a:rPr lang="en-US" sz="2000" b="1">
                <a:solidFill>
                  <a:schemeClr val="tx1"/>
                </a:solidFill>
                <a:cs typeface="Calibri"/>
              </a:rPr>
              <a:t>January 22 – ACDBE 101</a:t>
            </a:r>
          </a:p>
          <a:p>
            <a:pPr>
              <a:spcBef>
                <a:spcPts val="0"/>
              </a:spcBef>
              <a:buClr>
                <a:srgbClr val="DC582A"/>
              </a:buClr>
              <a:tabLst>
                <a:tab pos="457200" algn="l"/>
              </a:tabLst>
            </a:pPr>
            <a:r>
              <a:rPr lang="en-US" sz="2000" b="1">
                <a:solidFill>
                  <a:schemeClr val="tx1"/>
                </a:solidFill>
                <a:cs typeface="Calibri"/>
              </a:rPr>
              <a:t>March 19 – AI &amp; Digital Tools </a:t>
            </a:r>
          </a:p>
          <a:p>
            <a:pPr>
              <a:spcBef>
                <a:spcPts val="0"/>
              </a:spcBef>
              <a:buClr>
                <a:srgbClr val="DC582A"/>
              </a:buClr>
              <a:tabLst>
                <a:tab pos="457200" algn="l"/>
              </a:tabLst>
            </a:pPr>
            <a:r>
              <a:rPr lang="en-US" sz="2000" b="1">
                <a:solidFill>
                  <a:schemeClr val="tx1"/>
                </a:solidFill>
                <a:cs typeface="Calibri"/>
              </a:rPr>
              <a:t>May 21 – RFP Requirements </a:t>
            </a:r>
          </a:p>
          <a:p>
            <a:pPr>
              <a:spcBef>
                <a:spcPts val="0"/>
              </a:spcBef>
              <a:buClr>
                <a:srgbClr val="DC582A"/>
              </a:buClr>
              <a:tabLst>
                <a:tab pos="457200" algn="l"/>
              </a:tabLst>
            </a:pPr>
            <a:r>
              <a:rPr lang="en-US" sz="2000" b="1">
                <a:solidFill>
                  <a:schemeClr val="tx1"/>
                </a:solidFill>
                <a:cs typeface="Calibri"/>
              </a:rPr>
              <a:t>July 21 – Post Award Compliance </a:t>
            </a:r>
          </a:p>
          <a:p>
            <a:pPr>
              <a:spcBef>
                <a:spcPts val="0"/>
              </a:spcBef>
              <a:buClr>
                <a:srgbClr val="DC582A"/>
              </a:buClr>
              <a:tabLst>
                <a:tab pos="457200" algn="l"/>
              </a:tabLst>
            </a:pPr>
            <a:r>
              <a:rPr lang="en-US" sz="2000" b="1">
                <a:solidFill>
                  <a:schemeClr val="tx1"/>
                </a:solidFill>
                <a:cs typeface="Calibri"/>
              </a:rPr>
              <a:t>September 17 – Goods &amp; Services Participation and Good Faith Efforts</a:t>
            </a:r>
          </a:p>
          <a:p>
            <a:pPr>
              <a:spcBef>
                <a:spcPts val="0"/>
              </a:spcBef>
              <a:buClr>
                <a:srgbClr val="DC582A"/>
              </a:buClr>
              <a:tabLst>
                <a:tab pos="457200" algn="l"/>
              </a:tabLst>
            </a:pPr>
            <a:r>
              <a:rPr lang="en-US" sz="2000" b="1">
                <a:solidFill>
                  <a:schemeClr val="tx1"/>
                </a:solidFill>
                <a:cs typeface="Calibri"/>
              </a:rPr>
              <a:t>November 19 – CUF Site Visits &amp; Desk Audits </a:t>
            </a:r>
          </a:p>
        </p:txBody>
      </p:sp>
      <p:pic>
        <p:nvPicPr>
          <p:cNvPr id="7" name="Picture Placeholder 6">
            <a:extLst>
              <a:ext uri="{FF2B5EF4-FFF2-40B4-BE49-F238E27FC236}">
                <a16:creationId xmlns:a16="http://schemas.microsoft.com/office/drawing/2014/main" id="{4EF29B50-42F0-D925-EBC9-A302F95B9C4C}"/>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a:xfrm>
            <a:off x="8647113" y="-64168"/>
            <a:ext cx="3712360" cy="7196488"/>
          </a:xfrm>
        </p:spPr>
      </p:pic>
      <p:pic>
        <p:nvPicPr>
          <p:cNvPr id="4" name="Picture 2" descr="QR code linking to the Do Business at DEN calendar https://www.eventbrite.com/e/taking-flight-at-den-tickets-1975151824276?aff=oddtdtcreator.">
            <a:extLst>
              <a:ext uri="{FF2B5EF4-FFF2-40B4-BE49-F238E27FC236}">
                <a16:creationId xmlns:a16="http://schemas.microsoft.com/office/drawing/2014/main" id="{D80E79C0-C108-DACF-B442-CB075FCBA0D2}"/>
              </a:ext>
              <a:ext uri="{C183D7F6-B498-43B3-948B-1728B52AA6E4}">
                <adec:decorative xmlns:adec="http://schemas.microsoft.com/office/drawing/2017/decorative" val="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6041" y="5810250"/>
            <a:ext cx="912959" cy="91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623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914FC-BF26-5CE2-C6E1-117745BFC578}"/>
            </a:ext>
          </a:extLst>
        </p:cNvPr>
        <p:cNvGrpSpPr/>
        <p:nvPr/>
      </p:nvGrpSpPr>
      <p:grpSpPr>
        <a:xfrm>
          <a:off x="0" y="0"/>
          <a:ext cx="0" cy="0"/>
          <a:chOff x="0" y="0"/>
          <a:chExt cx="0" cy="0"/>
        </a:xfrm>
      </p:grpSpPr>
      <p:sp>
        <p:nvSpPr>
          <p:cNvPr id="5" name="Text Placeholder 4" descr="Bi-monthly virtual outreach events on the third Thursday at 1 p.m. will guide ACDBEs on doing business at DEN. - These events will be in January, March, May, July, September, November. &#10;&#10;This Navigating the ACDBE program series was created to help retail, food, and beverage businesses learn how to prepare responses to those RFPs and take their business from Storefront to Concessions&#10;&#10;&#10;&#10;Please go to https://www.eventbrite.com/o/doing-business-at-den-8527643555 for the event calendar. ">
            <a:extLst>
              <a:ext uri="{FF2B5EF4-FFF2-40B4-BE49-F238E27FC236}">
                <a16:creationId xmlns:a16="http://schemas.microsoft.com/office/drawing/2014/main" id="{CE71E0AF-CFAF-FBCA-4C46-1B2B8A079381}"/>
              </a:ext>
              <a:ext uri="{C183D7F6-B498-43B3-948B-1728B52AA6E4}">
                <adec:decorative xmlns:adec="http://schemas.microsoft.com/office/drawing/2017/decorative" val="0"/>
              </a:ext>
            </a:extLst>
          </p:cNvPr>
          <p:cNvSpPr>
            <a:spLocks noGrp="1"/>
          </p:cNvSpPr>
          <p:nvPr>
            <p:ph type="title" idx="4294967295"/>
          </p:nvPr>
        </p:nvSpPr>
        <p:spPr>
          <a:xfrm>
            <a:off x="770439" y="496503"/>
            <a:ext cx="8694403" cy="578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en-US" sz="2800" b="0" i="0" u="none" strike="noStrike" kern="1200" cap="none" spc="0" normalizeH="0" baseline="0" noProof="0">
                <a:ln>
                  <a:noFill/>
                </a:ln>
                <a:solidFill>
                  <a:srgbClr val="440099"/>
                </a:solidFill>
                <a:effectLst/>
                <a:uLnTx/>
                <a:uFillTx/>
                <a:latin typeface="+mn-lt"/>
                <a:ea typeface="+mn-ea"/>
                <a:cs typeface="+mn-cs"/>
              </a:rPr>
              <a:t>Small Business Certification Workshops</a:t>
            </a:r>
          </a:p>
        </p:txBody>
      </p:sp>
      <p:sp>
        <p:nvSpPr>
          <p:cNvPr id="16" name="Text Placeholder 15">
            <a:extLst>
              <a:ext uri="{FF2B5EF4-FFF2-40B4-BE49-F238E27FC236}">
                <a16:creationId xmlns:a16="http://schemas.microsoft.com/office/drawing/2014/main" id="{0913D522-F66F-DB4F-79CA-8A07CE7A7AB0}"/>
              </a:ext>
              <a:ext uri="{C183D7F6-B498-43B3-948B-1728B52AA6E4}">
                <adec:decorative xmlns:adec="http://schemas.microsoft.com/office/drawing/2017/decorative" val="1"/>
              </a:ext>
            </a:extLst>
          </p:cNvPr>
          <p:cNvSpPr>
            <a:spLocks noGrp="1"/>
          </p:cNvSpPr>
          <p:nvPr>
            <p:ph type="body" sz="quarter" idx="12"/>
          </p:nvPr>
        </p:nvSpPr>
        <p:spPr/>
        <p:txBody>
          <a:bodyPr/>
          <a:lstStyle/>
          <a:p>
            <a:endParaRPr lang="en-US"/>
          </a:p>
        </p:txBody>
      </p:sp>
      <p:sp>
        <p:nvSpPr>
          <p:cNvPr id="9" name="Text Placeholder 8">
            <a:extLst>
              <a:ext uri="{FF2B5EF4-FFF2-40B4-BE49-F238E27FC236}">
                <a16:creationId xmlns:a16="http://schemas.microsoft.com/office/drawing/2014/main" id="{C4EA999A-9D4B-AB13-B024-A256FA7A9C6B}"/>
              </a:ext>
              <a:ext uri="{C183D7F6-B498-43B3-948B-1728B52AA6E4}">
                <adec:decorative xmlns:adec="http://schemas.microsoft.com/office/drawing/2017/decorative" val="1"/>
              </a:ext>
            </a:extLst>
          </p:cNvPr>
          <p:cNvSpPr>
            <a:spLocks noGrp="1"/>
          </p:cNvSpPr>
          <p:nvPr>
            <p:ph type="body" sz="quarter" idx="14"/>
          </p:nvPr>
        </p:nvSpPr>
        <p:spPr>
          <a:xfrm>
            <a:off x="769938" y="2614997"/>
            <a:ext cx="8260940" cy="3930649"/>
          </a:xfrm>
        </p:spPr>
        <p:txBody>
          <a:bodyPr lIns="91440" tIns="45720" rIns="91440" bIns="45720" anchor="t"/>
          <a:lstStyle/>
          <a:p>
            <a:pPr>
              <a:spcBef>
                <a:spcPts val="0"/>
              </a:spcBef>
              <a:buClr>
                <a:srgbClr val="DC582A"/>
              </a:buClr>
              <a:tabLst>
                <a:tab pos="457200" algn="l"/>
              </a:tabLst>
            </a:pPr>
            <a:r>
              <a:rPr lang="en-US" sz="1800" b="1">
                <a:solidFill>
                  <a:schemeClr val="tx1"/>
                </a:solidFill>
                <a:ea typeface="Times New Roman" panose="02020603050405020304" pitchFamily="18" charset="0"/>
                <a:cs typeface="Calibri"/>
              </a:rPr>
              <a:t>February 26</a:t>
            </a:r>
          </a:p>
          <a:p>
            <a:pPr>
              <a:spcBef>
                <a:spcPts val="0"/>
              </a:spcBef>
              <a:buClr>
                <a:srgbClr val="DC582A"/>
              </a:buClr>
              <a:tabLst>
                <a:tab pos="457200" algn="l"/>
              </a:tabLst>
            </a:pPr>
            <a:r>
              <a:rPr lang="en-US" sz="1800" b="1">
                <a:solidFill>
                  <a:schemeClr val="tx1"/>
                </a:solidFill>
              </a:rPr>
              <a:t>April 14</a:t>
            </a:r>
          </a:p>
          <a:p>
            <a:pPr>
              <a:spcBef>
                <a:spcPts val="0"/>
              </a:spcBef>
              <a:buClr>
                <a:srgbClr val="DC582A"/>
              </a:buClr>
              <a:tabLst>
                <a:tab pos="457200" algn="l"/>
              </a:tabLst>
            </a:pPr>
            <a:r>
              <a:rPr lang="en-US" sz="1800" b="1">
                <a:solidFill>
                  <a:schemeClr val="tx1"/>
                </a:solidFill>
              </a:rPr>
              <a:t>June 24</a:t>
            </a:r>
          </a:p>
          <a:p>
            <a:pPr>
              <a:spcBef>
                <a:spcPts val="0"/>
              </a:spcBef>
              <a:buClr>
                <a:srgbClr val="DC582A"/>
              </a:buClr>
              <a:tabLst>
                <a:tab pos="457200" algn="l"/>
              </a:tabLst>
            </a:pPr>
            <a:r>
              <a:rPr lang="en-US" sz="1800" b="1">
                <a:solidFill>
                  <a:schemeClr val="tx1"/>
                </a:solidFill>
              </a:rPr>
              <a:t>August 6</a:t>
            </a:r>
          </a:p>
          <a:p>
            <a:pPr>
              <a:spcBef>
                <a:spcPts val="0"/>
              </a:spcBef>
              <a:buClr>
                <a:srgbClr val="DC582A"/>
              </a:buClr>
              <a:tabLst>
                <a:tab pos="457200" algn="l"/>
              </a:tabLst>
            </a:pPr>
            <a:r>
              <a:rPr lang="en-US" sz="1800" b="1">
                <a:solidFill>
                  <a:schemeClr val="tx1"/>
                </a:solidFill>
              </a:rPr>
              <a:t>October 20 </a:t>
            </a:r>
          </a:p>
          <a:p>
            <a:pPr>
              <a:spcBef>
                <a:spcPts val="0"/>
              </a:spcBef>
              <a:buClr>
                <a:srgbClr val="DC582A"/>
              </a:buClr>
              <a:tabLst>
                <a:tab pos="457200" algn="l"/>
              </a:tabLst>
            </a:pPr>
            <a:r>
              <a:rPr lang="en-US" sz="1800" b="1">
                <a:solidFill>
                  <a:schemeClr val="tx1"/>
                </a:solidFill>
              </a:rPr>
              <a:t>December TBD</a:t>
            </a:r>
          </a:p>
        </p:txBody>
      </p:sp>
      <p:pic>
        <p:nvPicPr>
          <p:cNvPr id="11" name="Picture Placeholder 10" descr="City skyline with tall office buildings">
            <a:extLst>
              <a:ext uri="{FF2B5EF4-FFF2-40B4-BE49-F238E27FC236}">
                <a16:creationId xmlns:a16="http://schemas.microsoft.com/office/drawing/2014/main" id="{DA708701-D495-ADC7-B9DA-A3E3780E789E}"/>
              </a:ext>
            </a:extLst>
          </p:cNvPr>
          <p:cNvPicPr>
            <a:picLocks noGrp="1" noChangeAspect="1"/>
          </p:cNvPicPr>
          <p:nvPr>
            <p:ph type="pic" sz="quarter" idx="15"/>
          </p:nvPr>
        </p:nvPicPr>
        <p:blipFill>
          <a:blip r:embed="rId3"/>
          <a:srcRect l="37196" r="37196"/>
          <a:stretch>
            <a:fillRect/>
          </a:stretch>
        </p:blipFill>
        <p:spPr>
          <a:xfrm>
            <a:off x="8744649" y="-1"/>
            <a:ext cx="3544887" cy="7015655"/>
          </a:xfrm>
        </p:spPr>
      </p:pic>
      <p:pic>
        <p:nvPicPr>
          <p:cNvPr id="12" name="Picture 11" descr="QR Code to register https://startupspace.app/normal-events?event_type=upcoming&amp;search_group=468&amp;search_radius=50">
            <a:extLst>
              <a:ext uri="{FF2B5EF4-FFF2-40B4-BE49-F238E27FC236}">
                <a16:creationId xmlns:a16="http://schemas.microsoft.com/office/drawing/2014/main" id="{45C7CF79-5B3A-84B4-B494-7BB217567543}"/>
              </a:ext>
            </a:extLst>
          </p:cNvPr>
          <p:cNvPicPr>
            <a:picLocks noChangeAspect="1"/>
          </p:cNvPicPr>
          <p:nvPr/>
        </p:nvPicPr>
        <p:blipFill>
          <a:blip r:embed="rId4"/>
          <a:stretch>
            <a:fillRect/>
          </a:stretch>
        </p:blipFill>
        <p:spPr>
          <a:xfrm>
            <a:off x="10183516" y="4741879"/>
            <a:ext cx="1835550" cy="1835550"/>
          </a:xfrm>
          <a:prstGeom prst="rect">
            <a:avLst/>
          </a:prstGeom>
        </p:spPr>
      </p:pic>
      <p:sp>
        <p:nvSpPr>
          <p:cNvPr id="13" name="Text Placeholder 14">
            <a:extLst>
              <a:ext uri="{FF2B5EF4-FFF2-40B4-BE49-F238E27FC236}">
                <a16:creationId xmlns:a16="http://schemas.microsoft.com/office/drawing/2014/main" id="{B47EE379-9DAD-00F8-B63B-7BF58929EB04}"/>
              </a:ext>
              <a:ext uri="{C183D7F6-B498-43B3-948B-1728B52AA6E4}">
                <adec:decorative xmlns:adec="http://schemas.microsoft.com/office/drawing/2017/decorative" val="1"/>
              </a:ext>
            </a:extLst>
          </p:cNvPr>
          <p:cNvSpPr txBox="1">
            <a:spLocks/>
          </p:cNvSpPr>
          <p:nvPr/>
        </p:nvSpPr>
        <p:spPr>
          <a:xfrm>
            <a:off x="769938" y="1555750"/>
            <a:ext cx="7877175" cy="57831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t>A bi‑monthly in‑person event in partnership with ACDBE and DSBO</a:t>
            </a:r>
          </a:p>
        </p:txBody>
      </p:sp>
    </p:spTree>
    <p:extLst>
      <p:ext uri="{BB962C8B-B14F-4D97-AF65-F5344CB8AC3E}">
        <p14:creationId xmlns:p14="http://schemas.microsoft.com/office/powerpoint/2010/main" val="2748330249"/>
      </p:ext>
    </p:extLst>
  </p:cSld>
  <p:clrMapOvr>
    <a:masterClrMapping/>
  </p:clrMapOvr>
</p:sld>
</file>

<file path=ppt/theme/theme1.xml><?xml version="1.0" encoding="utf-8"?>
<a:theme xmlns:a="http://schemas.openxmlformats.org/drawingml/2006/main" name="Titl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4 - ORANGE - Image WHITE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ntent 1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Titl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ontent 2 -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B4CBFD58AEB54B9523C229AC8968F6" ma:contentTypeVersion="21" ma:contentTypeDescription="Create a new document." ma:contentTypeScope="" ma:versionID="d99ad74c3b8a25c61b8ddba13f7aab43">
  <xsd:schema xmlns:xsd="http://www.w3.org/2001/XMLSchema" xmlns:xs="http://www.w3.org/2001/XMLSchema" xmlns:p="http://schemas.microsoft.com/office/2006/metadata/properties" xmlns:ns2="bbc1b1f8-0e71-4cbd-b262-3052aba238a9" xmlns:ns3="fd3bd635-9bff-483f-aa30-f8bfae0bbf17" xmlns:ns4="87e7f7ab-f283-48b6-a11d-5b6afdf240ea" targetNamespace="http://schemas.microsoft.com/office/2006/metadata/properties" ma:root="true" ma:fieldsID="fedf67c3f5412d1b64b693c95ba1e2b1" ns2:_="" ns3:_="" ns4:_="">
    <xsd:import namespace="bbc1b1f8-0e71-4cbd-b262-3052aba238a9"/>
    <xsd:import namespace="fd3bd635-9bff-483f-aa30-f8bfae0bbf17"/>
    <xsd:import namespace="87e7f7ab-f283-48b6-a11d-5b6afdf240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LengthInSeconds" minOccurs="0"/>
                <xsd:element ref="ns2:BusinessDirectoryType" minOccurs="0"/>
                <xsd:element ref="ns2:DateSent" minOccurs="0"/>
                <xsd:element ref="ns2:lcf76f155ced4ddcb4097134ff3c332f" minOccurs="0"/>
                <xsd:element ref="ns4:TaxCatchAll"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c1b1f8-0e71-4cbd-b262-3052aba238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BusinessDirectoryType" ma:index="20" nillable="true" ma:displayName="Business Directory Type" ma:format="Dropdown" ma:internalName="BusinessDirectoryType">
      <xsd:simpleType>
        <xsd:restriction base="dms:Choice">
          <xsd:enumeration value="General Contracts"/>
          <xsd:enumeration value="ACDBE"/>
          <xsd:enumeration value="Both"/>
        </xsd:restriction>
      </xsd:simpleType>
    </xsd:element>
    <xsd:element name="DateSent" ma:index="21" nillable="true" ma:displayName="Date Sent" ma:format="DateOnly" ma:internalName="DateSent">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8707e54-6713-4257-8868-1e4840a70e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Location" ma:index="27" nillable="true" ma:displayName="Location" ma:indexed="true" ma:internalName="MediaServiceLocation"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3bd635-9bff-483f-aa30-f8bfae0bbf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e7f7ab-f283-48b6-a11d-5b6afdf240e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78edeec-2c53-48c2-9d7f-9f98b72b39d4}" ma:internalName="TaxCatchAll" ma:showField="CatchAllData" ma:web="fd3bd635-9bff-483f-aa30-f8bfae0bbf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Sent xmlns="bbc1b1f8-0e71-4cbd-b262-3052aba238a9" xsi:nil="true"/>
    <lcf76f155ced4ddcb4097134ff3c332f xmlns="bbc1b1f8-0e71-4cbd-b262-3052aba238a9">
      <Terms xmlns="http://schemas.microsoft.com/office/infopath/2007/PartnerControls"/>
    </lcf76f155ced4ddcb4097134ff3c332f>
    <TaxCatchAll xmlns="87e7f7ab-f283-48b6-a11d-5b6afdf240ea" xsi:nil="true"/>
    <BusinessDirectoryType xmlns="bbc1b1f8-0e71-4cbd-b262-3052aba238a9" xsi:nil="true"/>
  </documentManagement>
</p:properties>
</file>

<file path=customXml/itemProps1.xml><?xml version="1.0" encoding="utf-8"?>
<ds:datastoreItem xmlns:ds="http://schemas.openxmlformats.org/officeDocument/2006/customXml" ds:itemID="{2674DDDF-AB4D-446A-A19F-F62E53DF806A}">
  <ds:schemaRefs>
    <ds:schemaRef ds:uri="http://schemas.microsoft.com/sharepoint/v3/contenttype/forms"/>
  </ds:schemaRefs>
</ds:datastoreItem>
</file>

<file path=customXml/itemProps2.xml><?xml version="1.0" encoding="utf-8"?>
<ds:datastoreItem xmlns:ds="http://schemas.openxmlformats.org/officeDocument/2006/customXml" ds:itemID="{958AD259-C84E-4652-BFDA-AE578DC16E01}">
  <ds:schemaRefs>
    <ds:schemaRef ds:uri="87e7f7ab-f283-48b6-a11d-5b6afdf240ea"/>
    <ds:schemaRef ds:uri="bbc1b1f8-0e71-4cbd-b262-3052aba238a9"/>
    <ds:schemaRef ds:uri="fd3bd635-9bff-483f-aa30-f8bfae0bbf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2F2FE49-1C05-4EF5-9360-51D70AD37214}">
  <ds:schemaRefs>
    <ds:schemaRef ds:uri="http://www.w3.org/XML/1998/namespace"/>
    <ds:schemaRef ds:uri="http://schemas.microsoft.com/office/2006/documentManagement/types"/>
    <ds:schemaRef ds:uri="http://schemas.microsoft.com/office/2006/metadata/properties"/>
    <ds:schemaRef ds:uri="http://purl.org/dc/terms/"/>
    <ds:schemaRef ds:uri="fd3bd635-9bff-483f-aa30-f8bfae0bbf17"/>
    <ds:schemaRef ds:uri="http://purl.org/dc/dcmitype/"/>
    <ds:schemaRef ds:uri="bbc1b1f8-0e71-4cbd-b262-3052aba238a9"/>
    <ds:schemaRef ds:uri="http://schemas.microsoft.com/office/infopath/2007/PartnerControls"/>
    <ds:schemaRef ds:uri="http://schemas.openxmlformats.org/package/2006/metadata/core-properties"/>
    <ds:schemaRef ds:uri="87e7f7ab-f283-48b6-a11d-5b6afdf240ea"/>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2883</Words>
  <Application>Microsoft Office PowerPoint</Application>
  <PresentationFormat>Widescreen</PresentationFormat>
  <Paragraphs>371</Paragraphs>
  <Slides>41</Slides>
  <Notes>23</Notes>
  <HiddenSlides>0</HiddenSlides>
  <MMClips>0</MMClips>
  <ScaleCrop>false</ScaleCrop>
  <HeadingPairs>
    <vt:vector size="6" baseType="variant">
      <vt:variant>
        <vt:lpstr>Fonts Used</vt:lpstr>
      </vt:variant>
      <vt:variant>
        <vt:i4>13</vt:i4>
      </vt:variant>
      <vt:variant>
        <vt:lpstr>Theme</vt:lpstr>
      </vt:variant>
      <vt:variant>
        <vt:i4>13</vt:i4>
      </vt:variant>
      <vt:variant>
        <vt:lpstr>Slide Titles</vt:lpstr>
      </vt:variant>
      <vt:variant>
        <vt:i4>41</vt:i4>
      </vt:variant>
    </vt:vector>
  </HeadingPairs>
  <TitlesOfParts>
    <vt:vector size="67" baseType="lpstr">
      <vt:lpstr>Aptos</vt:lpstr>
      <vt:lpstr>Aptos Display</vt:lpstr>
      <vt:lpstr>Arial</vt:lpstr>
      <vt:lpstr>Arial Narrow</vt:lpstr>
      <vt:lpstr>Calibri</vt:lpstr>
      <vt:lpstr>Calibri Light</vt:lpstr>
      <vt:lpstr>Canva Sans Bold</vt:lpstr>
      <vt:lpstr>Century Gothic</vt:lpstr>
      <vt:lpstr>Inter</vt:lpstr>
      <vt:lpstr>Merriweather</vt:lpstr>
      <vt:lpstr>Roboto</vt:lpstr>
      <vt:lpstr>Symbol</vt:lpstr>
      <vt:lpstr>Times New Roman</vt:lpstr>
      <vt:lpstr>Title 1</vt:lpstr>
      <vt:lpstr>Title 3</vt:lpstr>
      <vt:lpstr>Content 1 - ORANGE</vt:lpstr>
      <vt:lpstr>Content 2 - ORANGE</vt:lpstr>
      <vt:lpstr>Content 4 - ORANGE - Image WHITE logo</vt:lpstr>
      <vt:lpstr>1_Content 1 - ORANGE</vt:lpstr>
      <vt:lpstr>Custom Design</vt:lpstr>
      <vt:lpstr>1_Title 1</vt:lpstr>
      <vt:lpstr>1_Content 2 - ORANGE</vt:lpstr>
      <vt:lpstr>Paradigm</vt:lpstr>
      <vt:lpstr>Office Theme</vt:lpstr>
      <vt:lpstr>1_Office Theme</vt:lpstr>
      <vt:lpstr>2_Office Theme</vt:lpstr>
      <vt:lpstr>Meet the Primes</vt:lpstr>
      <vt:lpstr>Agenda</vt:lpstr>
      <vt:lpstr>Housekeeping</vt:lpstr>
      <vt:lpstr>Tell Us About Yourself</vt:lpstr>
      <vt:lpstr>Click to edit Master title style</vt:lpstr>
      <vt:lpstr>Taking Flight at DEN </vt:lpstr>
      <vt:lpstr>Meet the Primes Schedule </vt:lpstr>
      <vt:lpstr>Navigating the ACDBE Series: Pathways to Concessions</vt:lpstr>
      <vt:lpstr>Small Business Certification Workshops</vt:lpstr>
      <vt:lpstr>Missed the IFR Submission Date?</vt:lpstr>
      <vt:lpstr>Snack &amp; Souvenir Expo </vt:lpstr>
      <vt:lpstr>SAVE THE DATE  DEN Procurement Tradeshow  August 20, 2026  </vt:lpstr>
      <vt:lpstr>Community Panelist Program </vt:lpstr>
      <vt:lpstr>Small Business Launch Pad  @ DEN</vt:lpstr>
      <vt:lpstr>Empowering Small Business in Airport Retail</vt:lpstr>
      <vt:lpstr>Participation, Services &amp; Contract</vt:lpstr>
      <vt:lpstr>Welcome New PRL Merchants!</vt:lpstr>
      <vt:lpstr>Provenzano Resource Inc</vt:lpstr>
      <vt:lpstr>About High Flying Foods</vt:lpstr>
      <vt:lpstr>Who are we? </vt:lpstr>
      <vt:lpstr>Our Locations </vt:lpstr>
      <vt:lpstr>Upcoming Opportunities </vt:lpstr>
      <vt:lpstr>Contact Us</vt:lpstr>
      <vt:lpstr>Avolta / Hudson: Supplier Diversity &amp; Contracting Opportunities</vt:lpstr>
      <vt:lpstr>Who We Are &amp; Supplier Diversity</vt:lpstr>
      <vt:lpstr>How to Work With Us</vt:lpstr>
      <vt:lpstr>Current &amp; Upcoming Contracting Opportunities</vt:lpstr>
      <vt:lpstr>Best Practices for Working with Avolta / Hudson &amp; Contacts</vt:lpstr>
      <vt:lpstr>Concessions International</vt:lpstr>
      <vt:lpstr>Serving Excellence Since 1979</vt:lpstr>
      <vt:lpstr>What We Stand For</vt:lpstr>
      <vt:lpstr>Concessions International </vt:lpstr>
      <vt:lpstr>OVER 25 BRAND PARTNERS</vt:lpstr>
      <vt:lpstr>Concessions International at Denver</vt:lpstr>
      <vt:lpstr>CONTACT INFORMATION</vt:lpstr>
      <vt:lpstr>O U R</vt:lpstr>
      <vt:lpstr>WHSmith North America </vt:lpstr>
      <vt:lpstr>North American Locations</vt:lpstr>
      <vt:lpstr>ACTIVE PROGRAMS/PROJECTS AT DEN</vt:lpstr>
      <vt:lpstr>CONTACT US:</vt:lpstr>
      <vt:lpstr>Breakout Room Assignments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Bricker, Lauren - DEN</dc:creator>
  <cp:lastModifiedBy>Rodriguez, Nicole - DEN</cp:lastModifiedBy>
  <cp:revision>1</cp:revision>
  <cp:lastPrinted>2026-01-05T23:17:33Z</cp:lastPrinted>
  <dcterms:created xsi:type="dcterms:W3CDTF">2024-03-24T01:57:37Z</dcterms:created>
  <dcterms:modified xsi:type="dcterms:W3CDTF">2026-02-25T13:46:24Z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0x01010020B4CBFD58AEB54B9523C229AC8968F6</vt:lpwstr>
  </property>
  <property fmtid="{D5CDD505-2E9C-101B-9397-08002B2CF9AE}" pid="3" name="MediaServiceImageTags">
    <vt:lpwstr/>
  </property>
</Properties>
</file>