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theme/theme5.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7.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8.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9.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0.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0" r:id="rId4"/>
    <p:sldMasterId id="2147483652" r:id="rId5"/>
    <p:sldMasterId id="2147483689" r:id="rId6"/>
    <p:sldMasterId id="2147483686" r:id="rId7"/>
    <p:sldMasterId id="2147483682" r:id="rId8"/>
    <p:sldMasterId id="2147483739" r:id="rId9"/>
    <p:sldMasterId id="2147483775" r:id="rId10"/>
    <p:sldMasterId id="2147483802" r:id="rId11"/>
    <p:sldMasterId id="2147483812" r:id="rId12"/>
    <p:sldMasterId id="2147483821" r:id="rId13"/>
  </p:sldMasterIdLst>
  <p:notesMasterIdLst>
    <p:notesMasterId r:id="rId65"/>
  </p:notesMasterIdLst>
  <p:sldIdLst>
    <p:sldId id="11200" r:id="rId14"/>
    <p:sldId id="11112" r:id="rId15"/>
    <p:sldId id="11113" r:id="rId16"/>
    <p:sldId id="11237" r:id="rId17"/>
    <p:sldId id="105012" r:id="rId18"/>
    <p:sldId id="105299" r:id="rId19"/>
    <p:sldId id="105300" r:id="rId20"/>
    <p:sldId id="11137" r:id="rId21"/>
    <p:sldId id="105301" r:id="rId22"/>
    <p:sldId id="105302" r:id="rId23"/>
    <p:sldId id="105303" r:id="rId24"/>
    <p:sldId id="105307" r:id="rId25"/>
    <p:sldId id="105305" r:id="rId26"/>
    <p:sldId id="105322" r:id="rId27"/>
    <p:sldId id="10730" r:id="rId28"/>
    <p:sldId id="105332" r:id="rId29"/>
    <p:sldId id="105297" r:id="rId30"/>
    <p:sldId id="11192" r:id="rId31"/>
    <p:sldId id="105306" r:id="rId32"/>
    <p:sldId id="105269" r:id="rId33"/>
    <p:sldId id="105325" r:id="rId34"/>
    <p:sldId id="105326" r:id="rId35"/>
    <p:sldId id="105329" r:id="rId36"/>
    <p:sldId id="105327" r:id="rId37"/>
    <p:sldId id="105328" r:id="rId38"/>
    <p:sldId id="105324" r:id="rId39"/>
    <p:sldId id="105323" r:id="rId40"/>
    <p:sldId id="105311" r:id="rId41"/>
    <p:sldId id="105312" r:id="rId42"/>
    <p:sldId id="105319" r:id="rId43"/>
    <p:sldId id="105317" r:id="rId44"/>
    <p:sldId id="105318" r:id="rId45"/>
    <p:sldId id="105320" r:id="rId46"/>
    <p:sldId id="105310" r:id="rId47"/>
    <p:sldId id="105309" r:id="rId48"/>
    <p:sldId id="105268" r:id="rId49"/>
    <p:sldId id="105286" r:id="rId50"/>
    <p:sldId id="105234" r:id="rId51"/>
    <p:sldId id="105263" r:id="rId52"/>
    <p:sldId id="105265" r:id="rId53"/>
    <p:sldId id="105239" r:id="rId54"/>
    <p:sldId id="105225" r:id="rId55"/>
    <p:sldId id="105226" r:id="rId56"/>
    <p:sldId id="105272" r:id="rId57"/>
    <p:sldId id="105274" r:id="rId58"/>
    <p:sldId id="105333" r:id="rId59"/>
    <p:sldId id="105273" r:id="rId60"/>
    <p:sldId id="257" r:id="rId61"/>
    <p:sldId id="105241" r:id="rId62"/>
    <p:sldId id="11099" r:id="rId63"/>
    <p:sldId id="104977" r:id="rId64"/>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FD" id="{1A2CF5E3-E995-43E8-95BB-EF01195D95C7}">
          <p14:sldIdLst>
            <p14:sldId id="11200"/>
            <p14:sldId id="11112"/>
            <p14:sldId id="11113"/>
            <p14:sldId id="11237"/>
            <p14:sldId id="105012"/>
            <p14:sldId id="105299"/>
            <p14:sldId id="105300"/>
            <p14:sldId id="11137"/>
            <p14:sldId id="105301"/>
            <p14:sldId id="105302"/>
            <p14:sldId id="105303"/>
            <p14:sldId id="105307"/>
            <p14:sldId id="105305"/>
            <p14:sldId id="105322"/>
            <p14:sldId id="10730"/>
            <p14:sldId id="105332"/>
            <p14:sldId id="105297"/>
            <p14:sldId id="11192"/>
          </p14:sldIdLst>
        </p14:section>
        <p14:section name="CEEA" id="{35C1E7C7-42FC-4F02-8EC4-77CA79A79ADC}">
          <p14:sldIdLst>
            <p14:sldId id="105306"/>
            <p14:sldId id="105269"/>
            <p14:sldId id="105325"/>
            <p14:sldId id="105326"/>
            <p14:sldId id="105329"/>
            <p14:sldId id="105327"/>
            <p14:sldId id="105328"/>
          </p14:sldIdLst>
        </p14:section>
        <p14:section name="Commercial Business" id="{34C60B67-B3FF-4ACE-AA34-3254D39F52CA}">
          <p14:sldIdLst>
            <p14:sldId id="105324"/>
            <p14:sldId id="105323"/>
          </p14:sldIdLst>
        </p14:section>
        <p14:section name="DEC" id="{6DB006A8-ED8B-4440-9DEB-6F60FC42CF50}">
          <p14:sldIdLst>
            <p14:sldId id="105311"/>
            <p14:sldId id="105312"/>
            <p14:sldId id="105319"/>
            <p14:sldId id="105317"/>
            <p14:sldId id="105318"/>
            <p14:sldId id="105320"/>
            <p14:sldId id="105310"/>
            <p14:sldId id="105309"/>
          </p14:sldIdLst>
        </p14:section>
        <p14:section name="Operations" id="{779A0E54-FB31-4E3E-9BCD-36988D7C5D26}">
          <p14:sldIdLst>
            <p14:sldId id="105268"/>
            <p14:sldId id="105286"/>
          </p14:sldIdLst>
        </p14:section>
        <p14:section name="Maintenance" id="{5CD19206-6CD4-4095-B235-FB3F8E3BE616}">
          <p14:sldIdLst>
            <p14:sldId id="105234"/>
            <p14:sldId id="105263"/>
            <p14:sldId id="105265"/>
            <p14:sldId id="105239"/>
            <p14:sldId id="105225"/>
            <p14:sldId id="105226"/>
            <p14:sldId id="105272"/>
            <p14:sldId id="105274"/>
            <p14:sldId id="105333"/>
            <p14:sldId id="105273"/>
            <p14:sldId id="257"/>
            <p14:sldId id="105241"/>
            <p14:sldId id="11099"/>
            <p14:sldId id="104977"/>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5B2A"/>
    <a:srgbClr val="440099"/>
    <a:srgbClr val="4900C1"/>
    <a:srgbClr val="F6EFFF"/>
    <a:srgbClr val="C3D831"/>
    <a:srgbClr val="8C9EBC"/>
    <a:srgbClr val="1D0092"/>
    <a:srgbClr val="2821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E06C48-0496-4329-A603-1A81A3F9D3F8}" v="44" dt="2026-05-04T15:14:08.0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theme" Target="theme/theme1.xml"/><Relationship Id="rId7" Type="http://schemas.openxmlformats.org/officeDocument/2006/relationships/slideMaster" Target="slideMasters/slideMaster4.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48.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38.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viewProps" Target="viewProps.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ensen, Andrea - DEN" userId="S::andrea.christensen@flydenver.com::c10b12a7-b6af-4eca-bdce-4c2bed4a0366" providerId="AD" clId="Web-{E35C9A87-6718-E66B-C19D-5F8281F04471}"/>
    <pc:docChg chg="addSld modSld modSection">
      <pc:chgData name="Christensen, Andrea - DEN" userId="S::andrea.christensen@flydenver.com::c10b12a7-b6af-4eca-bdce-4c2bed4a0366" providerId="AD" clId="Web-{E35C9A87-6718-E66B-C19D-5F8281F04471}" dt="2026-04-06T14:42:30.418" v="7"/>
      <pc:docMkLst>
        <pc:docMk/>
      </pc:docMkLst>
      <pc:sldChg chg="addSp modSp new">
        <pc:chgData name="Christensen, Andrea - DEN" userId="S::andrea.christensen@flydenver.com::c10b12a7-b6af-4eca-bdce-4c2bed4a0366" providerId="AD" clId="Web-{E35C9A87-6718-E66B-C19D-5F8281F04471}" dt="2026-04-06T14:42:30.418" v="7"/>
        <pc:sldMkLst>
          <pc:docMk/>
          <pc:sldMk cId="163563609" sldId="105329"/>
        </pc:sldMkLst>
        <pc:spChg chg="add">
          <ac:chgData name="Christensen, Andrea - DEN" userId="S::andrea.christensen@flydenver.com::c10b12a7-b6af-4eca-bdce-4c2bed4a0366" providerId="AD" clId="Web-{E35C9A87-6718-E66B-C19D-5F8281F04471}" dt="2026-04-06T14:39:58.542" v="1"/>
          <ac:spMkLst>
            <pc:docMk/>
            <pc:sldMk cId="163563609" sldId="105329"/>
            <ac:spMk id="4" creationId="{FFB056FB-B1F2-E479-382D-E100662A3F86}"/>
          </ac:spMkLst>
        </pc:spChg>
        <pc:picChg chg="add mod">
          <ac:chgData name="Christensen, Andrea - DEN" userId="S::andrea.christensen@flydenver.com::c10b12a7-b6af-4eca-bdce-4c2bed4a0366" providerId="AD" clId="Web-{E35C9A87-6718-E66B-C19D-5F8281F04471}" dt="2026-04-06T14:42:30.418" v="7"/>
          <ac:picMkLst>
            <pc:docMk/>
            <pc:sldMk cId="163563609" sldId="105329"/>
            <ac:picMk id="5" creationId="{2703A218-6027-10D3-9F9A-3E04080CD0E3}"/>
          </ac:picMkLst>
        </pc:picChg>
      </pc:sldChg>
    </pc:docChg>
  </pc:docChgLst>
  <pc:docChgLst>
    <pc:chgData name="Parker, Anne - DEDO Certification Supervisor" userId="S::anne.parker_denvergov.org#ext#@flyden.onmicrosoft.com::ee51206b-dadc-4b29-b160-ce77571b5295" providerId="AD" clId="Web-{CC965FF7-CB82-BD66-1CAE-021F2B8A06E0}"/>
    <pc:docChg chg="delSld modSection">
      <pc:chgData name="Parker, Anne - DEDO Certification Supervisor" userId="S::anne.parker_denvergov.org#ext#@flyden.onmicrosoft.com::ee51206b-dadc-4b29-b160-ce77571b5295" providerId="AD" clId="Web-{CC965FF7-CB82-BD66-1CAE-021F2B8A06E0}" dt="2026-04-07T17:28:46.872" v="0"/>
      <pc:docMkLst>
        <pc:docMk/>
      </pc:docMkLst>
      <pc:sldChg chg="del">
        <pc:chgData name="Parker, Anne - DEDO Certification Supervisor" userId="S::anne.parker_denvergov.org#ext#@flyden.onmicrosoft.com::ee51206b-dadc-4b29-b160-ce77571b5295" providerId="AD" clId="Web-{CC965FF7-CB82-BD66-1CAE-021F2B8A06E0}" dt="2026-04-07T17:28:46.872" v="0"/>
        <pc:sldMkLst>
          <pc:docMk/>
          <pc:sldMk cId="4034125642" sldId="105274"/>
        </pc:sldMkLst>
      </pc:sldChg>
    </pc:docChg>
  </pc:docChgLst>
  <pc:docChgLst>
    <pc:chgData name="Hoesch, Jacob - DEN" userId="S::jacob.hoesch@flydenver.com::794f49e7-f66e-4790-bb66-09eafb6c849b" providerId="AD" clId="Web-{07A6CD94-CFAE-E3D9-C6FD-028B1A3F5E99}"/>
    <pc:docChg chg="modSld">
      <pc:chgData name="Hoesch, Jacob - DEN" userId="S::jacob.hoesch@flydenver.com::794f49e7-f66e-4790-bb66-09eafb6c849b" providerId="AD" clId="Web-{07A6CD94-CFAE-E3D9-C6FD-028B1A3F5E99}" dt="2026-03-11T17:20:56.429" v="19" actId="20577"/>
      <pc:docMkLst>
        <pc:docMk/>
      </pc:docMkLst>
      <pc:sldChg chg="modSp">
        <pc:chgData name="Hoesch, Jacob - DEN" userId="S::jacob.hoesch@flydenver.com::794f49e7-f66e-4790-bb66-09eafb6c849b" providerId="AD" clId="Web-{07A6CD94-CFAE-E3D9-C6FD-028B1A3F5E99}" dt="2026-03-11T17:20:56.429" v="19" actId="20577"/>
        <pc:sldMkLst>
          <pc:docMk/>
          <pc:sldMk cId="525736509" sldId="105309"/>
        </pc:sldMkLst>
        <pc:spChg chg="mod">
          <ac:chgData name="Hoesch, Jacob - DEN" userId="S::jacob.hoesch@flydenver.com::794f49e7-f66e-4790-bb66-09eafb6c849b" providerId="AD" clId="Web-{07A6CD94-CFAE-E3D9-C6FD-028B1A3F5E99}" dt="2026-03-11T17:20:56.429" v="19" actId="20577"/>
          <ac:spMkLst>
            <pc:docMk/>
            <pc:sldMk cId="525736509" sldId="105309"/>
            <ac:spMk id="3" creationId="{CC34B6C7-0249-AC1B-3467-F861596C3304}"/>
          </ac:spMkLst>
        </pc:spChg>
      </pc:sldChg>
    </pc:docChg>
  </pc:docChgLst>
  <pc:docChgLst>
    <pc:chgData name="Bonilla, Areli - DEN" userId="S::areli.bonilla@flydenver.com::6bab88ab-254b-427c-81ac-36a012df9b9c" providerId="AD" clId="Web-{B71548D4-FA6F-DE89-473E-1D825E79748E}"/>
    <pc:docChg chg="modSld">
      <pc:chgData name="Bonilla, Areli - DEN" userId="S::areli.bonilla@flydenver.com::6bab88ab-254b-427c-81ac-36a012df9b9c" providerId="AD" clId="Web-{B71548D4-FA6F-DE89-473E-1D825E79748E}" dt="2026-03-10T19:00:28.481" v="5" actId="20577"/>
      <pc:docMkLst>
        <pc:docMk/>
      </pc:docMkLst>
      <pc:sldChg chg="modSp">
        <pc:chgData name="Bonilla, Areli - DEN" userId="S::areli.bonilla@flydenver.com::6bab88ab-254b-427c-81ac-36a012df9b9c" providerId="AD" clId="Web-{B71548D4-FA6F-DE89-473E-1D825E79748E}" dt="2026-03-10T19:00:28.481" v="5" actId="20577"/>
        <pc:sldMkLst>
          <pc:docMk/>
          <pc:sldMk cId="4050119709" sldId="105269"/>
        </pc:sldMkLst>
        <pc:spChg chg="mod">
          <ac:chgData name="Bonilla, Areli - DEN" userId="S::areli.bonilla@flydenver.com::6bab88ab-254b-427c-81ac-36a012df9b9c" providerId="AD" clId="Web-{B71548D4-FA6F-DE89-473E-1D825E79748E}" dt="2026-03-10T19:00:28.481" v="5" actId="20577"/>
          <ac:spMkLst>
            <pc:docMk/>
            <pc:sldMk cId="4050119709" sldId="105269"/>
            <ac:spMk id="3" creationId="{52609CF0-76DE-AD82-E86C-69F516B64733}"/>
          </ac:spMkLst>
        </pc:spChg>
      </pc:sldChg>
    </pc:docChg>
  </pc:docChgLst>
  <pc:docChgLst>
    <pc:chgData name="Ghareeb, Jaclyn - DEN" userId="S::jaclyn.ghareeb@flydenver.com::03c19ed2-f00a-40c0-b3bf-fd7eec6ecb09" providerId="AD" clId="Web-{A630F953-2245-37F9-17AB-41D6BF1B00E1}"/>
    <pc:docChg chg="modSld">
      <pc:chgData name="Ghareeb, Jaclyn - DEN" userId="S::jaclyn.ghareeb@flydenver.com::03c19ed2-f00a-40c0-b3bf-fd7eec6ecb09" providerId="AD" clId="Web-{A630F953-2245-37F9-17AB-41D6BF1B00E1}" dt="2026-03-10T21:46:10.548" v="131" actId="20577"/>
      <pc:docMkLst>
        <pc:docMk/>
      </pc:docMkLst>
    </pc:docChg>
  </pc:docChgLst>
  <pc:docChgLst>
    <pc:chgData name="Munoz, Eduardo - DEN" userId="S::eduardo.munoz@flydenver.com::c141e26d-b03a-404e-a1be-c2cd25210f0a" providerId="AD" clId="Web-{15B63E34-227D-617A-49A9-5C49157A8FEF}"/>
    <pc:docChg chg="addSld delSld modSld modSection">
      <pc:chgData name="Munoz, Eduardo - DEN" userId="S::eduardo.munoz@flydenver.com::c141e26d-b03a-404e-a1be-c2cd25210f0a" providerId="AD" clId="Web-{15B63E34-227D-617A-49A9-5C49157A8FEF}" dt="2026-03-11T17:25:47.626" v="12"/>
      <pc:docMkLst>
        <pc:docMk/>
      </pc:docMkLst>
      <pc:sldChg chg="addSp delSp modSp">
        <pc:chgData name="Munoz, Eduardo - DEN" userId="S::eduardo.munoz@flydenver.com::c141e26d-b03a-404e-a1be-c2cd25210f0a" providerId="AD" clId="Web-{15B63E34-227D-617A-49A9-5C49157A8FEF}" dt="2026-03-11T17:25:47.626" v="12"/>
        <pc:sldMkLst>
          <pc:docMk/>
          <pc:sldMk cId="1477785130" sldId="105273"/>
        </pc:sldMkLst>
        <pc:picChg chg="add mod">
          <ac:chgData name="Munoz, Eduardo - DEN" userId="S::eduardo.munoz@flydenver.com::c141e26d-b03a-404e-a1be-c2cd25210f0a" providerId="AD" clId="Web-{15B63E34-227D-617A-49A9-5C49157A8FEF}" dt="2026-03-11T17:25:40.345" v="11"/>
          <ac:picMkLst>
            <pc:docMk/>
            <pc:sldMk cId="1477785130" sldId="105273"/>
            <ac:picMk id="8" creationId="{6755CBA3-2751-D487-B5C7-2F3C0D21AE6C}"/>
          </ac:picMkLst>
        </pc:picChg>
      </pc:sldChg>
      <pc:sldMasterChg chg="addSldLayout delSldLayout">
        <pc:chgData name="Munoz, Eduardo - DEN" userId="S::eduardo.munoz@flydenver.com::c141e26d-b03a-404e-a1be-c2cd25210f0a" providerId="AD" clId="Web-{15B63E34-227D-617A-49A9-5C49157A8FEF}" dt="2026-03-11T17:23:27.793" v="5"/>
        <pc:sldMasterMkLst>
          <pc:docMk/>
          <pc:sldMasterMk cId="1697478639" sldId="2147483650"/>
        </pc:sldMasterMkLst>
      </pc:sldMasterChg>
    </pc:docChg>
  </pc:docChgLst>
  <pc:docChgLst>
    <pc:chgData name="Milner Leon, Celina - DEN" userId="S::celina.milnerleon@flydenver.com::dd516e11-a904-4b6b-8094-19d69d40b5b1" providerId="AD" clId="Web-{40323734-E78C-AD30-50F2-AFC7AACBD308}"/>
    <pc:docChg chg="modSld">
      <pc:chgData name="Milner Leon, Celina - DEN" userId="S::celina.milnerleon@flydenver.com::dd516e11-a904-4b6b-8094-19d69d40b5b1" providerId="AD" clId="Web-{40323734-E78C-AD30-50F2-AFC7AACBD308}" dt="2026-04-09T20:02:43.781" v="11"/>
      <pc:docMkLst>
        <pc:docMk/>
      </pc:docMkLst>
      <pc:sldChg chg="modSp">
        <pc:chgData name="Milner Leon, Celina - DEN" userId="S::celina.milnerleon@flydenver.com::dd516e11-a904-4b6b-8094-19d69d40b5b1" providerId="AD" clId="Web-{40323734-E78C-AD30-50F2-AFC7AACBD308}" dt="2026-04-09T20:02:43.781" v="11"/>
        <pc:sldMkLst>
          <pc:docMk/>
          <pc:sldMk cId="2923033860" sldId="104948"/>
        </pc:sldMkLst>
        <pc:graphicFrameChg chg="mod modGraphic">
          <ac:chgData name="Milner Leon, Celina - DEN" userId="S::celina.milnerleon@flydenver.com::dd516e11-a904-4b6b-8094-19d69d40b5b1" providerId="AD" clId="Web-{40323734-E78C-AD30-50F2-AFC7AACBD308}" dt="2026-04-09T20:02:43.781" v="11"/>
          <ac:graphicFrameMkLst>
            <pc:docMk/>
            <pc:sldMk cId="2923033860" sldId="104948"/>
            <ac:graphicFrameMk id="3" creationId="{638EE637-FD85-7FF1-7550-33F4B2EAE905}"/>
          </ac:graphicFrameMkLst>
        </pc:graphicFrameChg>
      </pc:sldChg>
    </pc:docChg>
  </pc:docChgLst>
  <pc:docChgLst>
    <pc:chgData name="Rodriguez, Nicole - DEN" userId="edce7eb7-41d3-4b21-8d93-85b303938bcd" providerId="ADAL" clId="{B53800F5-5A40-456F-B28E-49B2E7614C20}"/>
    <pc:docChg chg="undo custSel addSld delSld modSld sldOrd delMainMaster modSection">
      <pc:chgData name="Rodriguez, Nicole - DEN" userId="edce7eb7-41d3-4b21-8d93-85b303938bcd" providerId="ADAL" clId="{B53800F5-5A40-456F-B28E-49B2E7614C20}" dt="2026-05-04T15:14:08.052" v="2091"/>
      <pc:docMkLst>
        <pc:docMk/>
      </pc:docMkLst>
      <pc:sldChg chg="modSp mod">
        <pc:chgData name="Rodriguez, Nicole - DEN" userId="edce7eb7-41d3-4b21-8d93-85b303938bcd" providerId="ADAL" clId="{B53800F5-5A40-456F-B28E-49B2E7614C20}" dt="2026-05-04T15:12:14.389" v="2060" actId="962"/>
        <pc:sldMkLst>
          <pc:docMk/>
          <pc:sldMk cId="2094521274" sldId="257"/>
        </pc:sldMkLst>
        <pc:graphicFrameChg chg="mod">
          <ac:chgData name="Rodriguez, Nicole - DEN" userId="edce7eb7-41d3-4b21-8d93-85b303938bcd" providerId="ADAL" clId="{B53800F5-5A40-456F-B28E-49B2E7614C20}" dt="2026-05-04T15:12:14.389" v="2060" actId="962"/>
          <ac:graphicFrameMkLst>
            <pc:docMk/>
            <pc:sldMk cId="2094521274" sldId="257"/>
            <ac:graphicFrameMk id="6" creationId="{341F5FB9-4D0E-3F45-BC0F-F6EC23DCADC9}"/>
          </ac:graphicFrameMkLst>
        </pc:graphicFrameChg>
      </pc:sldChg>
      <pc:sldChg chg="modNotesTx">
        <pc:chgData name="Rodriguez, Nicole - DEN" userId="edce7eb7-41d3-4b21-8d93-85b303938bcd" providerId="ADAL" clId="{B53800F5-5A40-456F-B28E-49B2E7614C20}" dt="2026-04-09T17:40:46.084" v="1614" actId="20577"/>
        <pc:sldMkLst>
          <pc:docMk/>
          <pc:sldMk cId="19285970" sldId="10730"/>
        </pc:sldMkLst>
      </pc:sldChg>
      <pc:sldChg chg="modSp mod">
        <pc:chgData name="Rodriguez, Nicole - DEN" userId="edce7eb7-41d3-4b21-8d93-85b303938bcd" providerId="ADAL" clId="{B53800F5-5A40-456F-B28E-49B2E7614C20}" dt="2026-04-07T15:37:08.009" v="1418" actId="20578"/>
        <pc:sldMkLst>
          <pc:docMk/>
          <pc:sldMk cId="1363623318" sldId="11137"/>
        </pc:sldMkLst>
        <pc:spChg chg="mod">
          <ac:chgData name="Rodriguez, Nicole - DEN" userId="edce7eb7-41d3-4b21-8d93-85b303938bcd" providerId="ADAL" clId="{B53800F5-5A40-456F-B28E-49B2E7614C20}" dt="2026-04-07T15:37:08.009" v="1418" actId="20578"/>
          <ac:spMkLst>
            <pc:docMk/>
            <pc:sldMk cId="1363623318" sldId="11137"/>
            <ac:spMk id="9" creationId="{33E76785-83AF-EDB4-F909-25B4EBEBB89B}"/>
          </ac:spMkLst>
        </pc:spChg>
      </pc:sldChg>
      <pc:sldChg chg="modSp mod">
        <pc:chgData name="Rodriguez, Nicole - DEN" userId="edce7eb7-41d3-4b21-8d93-85b303938bcd" providerId="ADAL" clId="{B53800F5-5A40-456F-B28E-49B2E7614C20}" dt="2026-04-07T15:39:39.097" v="1445" actId="20577"/>
        <pc:sldMkLst>
          <pc:docMk/>
          <pc:sldMk cId="170341230" sldId="11200"/>
        </pc:sldMkLst>
        <pc:spChg chg="mod">
          <ac:chgData name="Rodriguez, Nicole - DEN" userId="edce7eb7-41d3-4b21-8d93-85b303938bcd" providerId="ADAL" clId="{B53800F5-5A40-456F-B28E-49B2E7614C20}" dt="2026-04-07T15:39:39.097" v="1445" actId="20577"/>
          <ac:spMkLst>
            <pc:docMk/>
            <pc:sldMk cId="170341230" sldId="11200"/>
            <ac:spMk id="2" creationId="{5CF596FF-602A-92B7-11D4-E6638E367E24}"/>
          </ac:spMkLst>
        </pc:spChg>
      </pc:sldChg>
      <pc:sldChg chg="modNotesTx">
        <pc:chgData name="Rodriguez, Nicole - DEN" userId="edce7eb7-41d3-4b21-8d93-85b303938bcd" providerId="ADAL" clId="{B53800F5-5A40-456F-B28E-49B2E7614C20}" dt="2026-04-09T17:38:25.350" v="1604" actId="20577"/>
        <pc:sldMkLst>
          <pc:docMk/>
          <pc:sldMk cId="3513850668" sldId="11237"/>
        </pc:sldMkLst>
      </pc:sldChg>
      <pc:sldChg chg="addSp delSp modSp del mod modShow">
        <pc:chgData name="Rodriguez, Nicole - DEN" userId="edce7eb7-41d3-4b21-8d93-85b303938bcd" providerId="ADAL" clId="{B53800F5-5A40-456F-B28E-49B2E7614C20}" dt="2026-05-04T15:10:14.251" v="2047" actId="2696"/>
        <pc:sldMkLst>
          <pc:docMk/>
          <pc:sldMk cId="2923033860" sldId="104948"/>
        </pc:sldMkLst>
      </pc:sldChg>
      <pc:sldChg chg="del mod modShow">
        <pc:chgData name="Rodriguez, Nicole - DEN" userId="edce7eb7-41d3-4b21-8d93-85b303938bcd" providerId="ADAL" clId="{B53800F5-5A40-456F-B28E-49B2E7614C20}" dt="2026-05-04T15:10:23.592" v="2048" actId="2696"/>
        <pc:sldMkLst>
          <pc:docMk/>
          <pc:sldMk cId="2699545164" sldId="105125"/>
        </pc:sldMkLst>
      </pc:sldChg>
      <pc:sldChg chg="modSp mod">
        <pc:chgData name="Rodriguez, Nicole - DEN" userId="edce7eb7-41d3-4b21-8d93-85b303938bcd" providerId="ADAL" clId="{B53800F5-5A40-456F-B28E-49B2E7614C20}" dt="2026-04-09T17:42:08.028" v="1684" actId="20577"/>
        <pc:sldMkLst>
          <pc:docMk/>
          <pc:sldMk cId="4274476011" sldId="105234"/>
        </pc:sldMkLst>
        <pc:spChg chg="mod">
          <ac:chgData name="Rodriguez, Nicole - DEN" userId="edce7eb7-41d3-4b21-8d93-85b303938bcd" providerId="ADAL" clId="{B53800F5-5A40-456F-B28E-49B2E7614C20}" dt="2026-04-09T17:42:08.028" v="1684" actId="20577"/>
          <ac:spMkLst>
            <pc:docMk/>
            <pc:sldMk cId="4274476011" sldId="105234"/>
            <ac:spMk id="12" creationId="{EAF9C898-9C0B-ABC3-698B-A7E93F680933}"/>
          </ac:spMkLst>
        </pc:spChg>
      </pc:sldChg>
      <pc:sldChg chg="modSp mod">
        <pc:chgData name="Rodriguez, Nicole - DEN" userId="edce7eb7-41d3-4b21-8d93-85b303938bcd" providerId="ADAL" clId="{B53800F5-5A40-456F-B28E-49B2E7614C20}" dt="2026-04-09T17:42:13.022" v="1687" actId="20577"/>
        <pc:sldMkLst>
          <pc:docMk/>
          <pc:sldMk cId="2003356160" sldId="105239"/>
        </pc:sldMkLst>
        <pc:spChg chg="mod">
          <ac:chgData name="Rodriguez, Nicole - DEN" userId="edce7eb7-41d3-4b21-8d93-85b303938bcd" providerId="ADAL" clId="{B53800F5-5A40-456F-B28E-49B2E7614C20}" dt="2026-04-09T17:42:13.022" v="1687" actId="20577"/>
          <ac:spMkLst>
            <pc:docMk/>
            <pc:sldMk cId="2003356160" sldId="105239"/>
            <ac:spMk id="12" creationId="{A7DB9D50-3832-E0DF-96AB-A32C0B4279A9}"/>
          </ac:spMkLst>
        </pc:spChg>
      </pc:sldChg>
      <pc:sldChg chg="modSp mod">
        <pc:chgData name="Rodriguez, Nicole - DEN" userId="edce7eb7-41d3-4b21-8d93-85b303938bcd" providerId="ADAL" clId="{B53800F5-5A40-456F-B28E-49B2E7614C20}" dt="2026-04-09T17:42:59.436" v="1701" actId="20577"/>
        <pc:sldMkLst>
          <pc:docMk/>
          <pc:sldMk cId="1409820184" sldId="105241"/>
        </pc:sldMkLst>
        <pc:spChg chg="mod">
          <ac:chgData name="Rodriguez, Nicole - DEN" userId="edce7eb7-41d3-4b21-8d93-85b303938bcd" providerId="ADAL" clId="{B53800F5-5A40-456F-B28E-49B2E7614C20}" dt="2026-04-09T17:42:59.436" v="1701" actId="20577"/>
          <ac:spMkLst>
            <pc:docMk/>
            <pc:sldMk cId="1409820184" sldId="105241"/>
            <ac:spMk id="12" creationId="{237E0F8A-3416-46A2-6293-171F2E9F622E}"/>
          </ac:spMkLst>
        </pc:spChg>
      </pc:sldChg>
      <pc:sldChg chg="modSp del mod modShow">
        <pc:chgData name="Rodriguez, Nicole - DEN" userId="edce7eb7-41d3-4b21-8d93-85b303938bcd" providerId="ADAL" clId="{B53800F5-5A40-456F-B28E-49B2E7614C20}" dt="2026-05-04T15:10:23.592" v="2048" actId="2696"/>
        <pc:sldMkLst>
          <pc:docMk/>
          <pc:sldMk cId="2182976586" sldId="105242"/>
        </pc:sldMkLst>
        <pc:spChg chg="mod">
          <ac:chgData name="Rodriguez, Nicole - DEN" userId="edce7eb7-41d3-4b21-8d93-85b303938bcd" providerId="ADAL" clId="{B53800F5-5A40-456F-B28E-49B2E7614C20}" dt="2026-04-07T15:38:42.006" v="1434" actId="20577"/>
          <ac:spMkLst>
            <pc:docMk/>
            <pc:sldMk cId="2182976586" sldId="105242"/>
            <ac:spMk id="12" creationId="{9B5972C7-FCDC-DE07-E866-EA986D1616D7}"/>
          </ac:spMkLst>
        </pc:spChg>
      </pc:sldChg>
      <pc:sldChg chg="modSp mod">
        <pc:chgData name="Rodriguez, Nicole - DEN" userId="edce7eb7-41d3-4b21-8d93-85b303938bcd" providerId="ADAL" clId="{B53800F5-5A40-456F-B28E-49B2E7614C20}" dt="2026-04-09T17:42:04.820" v="1683" actId="20577"/>
        <pc:sldMkLst>
          <pc:docMk/>
          <pc:sldMk cId="3482300415" sldId="105268"/>
        </pc:sldMkLst>
        <pc:spChg chg="mod">
          <ac:chgData name="Rodriguez, Nicole - DEN" userId="edce7eb7-41d3-4b21-8d93-85b303938bcd" providerId="ADAL" clId="{B53800F5-5A40-456F-B28E-49B2E7614C20}" dt="2026-04-09T17:42:04.820" v="1683" actId="20577"/>
          <ac:spMkLst>
            <pc:docMk/>
            <pc:sldMk cId="3482300415" sldId="105268"/>
            <ac:spMk id="12" creationId="{54ACDF65-042A-45E3-7A17-04E43D553FAE}"/>
          </ac:spMkLst>
        </pc:spChg>
      </pc:sldChg>
      <pc:sldChg chg="addSp delSp modSp mod">
        <pc:chgData name="Rodriguez, Nicole - DEN" userId="edce7eb7-41d3-4b21-8d93-85b303938bcd" providerId="ADAL" clId="{B53800F5-5A40-456F-B28E-49B2E7614C20}" dt="2026-04-09T17:42:28.467" v="1695" actId="14100"/>
        <pc:sldMkLst>
          <pc:docMk/>
          <pc:sldMk cId="2147775774" sldId="105272"/>
        </pc:sldMkLst>
        <pc:spChg chg="mod">
          <ac:chgData name="Rodriguez, Nicole - DEN" userId="edce7eb7-41d3-4b21-8d93-85b303938bcd" providerId="ADAL" clId="{B53800F5-5A40-456F-B28E-49B2E7614C20}" dt="2026-04-09T17:42:28.467" v="1695" actId="14100"/>
          <ac:spMkLst>
            <pc:docMk/>
            <pc:sldMk cId="2147775774" sldId="105272"/>
            <ac:spMk id="12" creationId="{FC50DAB9-D70B-6CD7-C0C0-A0F4FF0E2EFF}"/>
          </ac:spMkLst>
        </pc:spChg>
      </pc:sldChg>
      <pc:sldChg chg="add del">
        <pc:chgData name="Rodriguez, Nicole - DEN" userId="edce7eb7-41d3-4b21-8d93-85b303938bcd" providerId="ADAL" clId="{B53800F5-5A40-456F-B28E-49B2E7614C20}" dt="2026-04-09T15:11:11.939" v="1596"/>
        <pc:sldMkLst>
          <pc:docMk/>
          <pc:sldMk cId="4034125642" sldId="105274"/>
        </pc:sldMkLst>
      </pc:sldChg>
      <pc:sldChg chg="modSp mod">
        <pc:chgData name="Rodriguez, Nicole - DEN" userId="edce7eb7-41d3-4b21-8d93-85b303938bcd" providerId="ADAL" clId="{B53800F5-5A40-456F-B28E-49B2E7614C20}" dt="2026-04-07T15:36:50.671" v="1416" actId="207"/>
        <pc:sldMkLst>
          <pc:docMk/>
          <pc:sldMk cId="1774222918" sldId="105299"/>
        </pc:sldMkLst>
        <pc:spChg chg="mod">
          <ac:chgData name="Rodriguez, Nicole - DEN" userId="edce7eb7-41d3-4b21-8d93-85b303938bcd" providerId="ADAL" clId="{B53800F5-5A40-456F-B28E-49B2E7614C20}" dt="2026-04-07T15:36:50.671" v="1416" actId="207"/>
          <ac:spMkLst>
            <pc:docMk/>
            <pc:sldMk cId="1774222918" sldId="105299"/>
            <ac:spMk id="9" creationId="{33E76785-83AF-EDB4-F909-25B4EBEBB89B}"/>
          </ac:spMkLst>
        </pc:spChg>
      </pc:sldChg>
      <pc:sldChg chg="modNotesTx">
        <pc:chgData name="Rodriguez, Nicole - DEN" userId="edce7eb7-41d3-4b21-8d93-85b303938bcd" providerId="ADAL" clId="{B53800F5-5A40-456F-B28E-49B2E7614C20}" dt="2026-04-09T17:40:31.739" v="1613" actId="20577"/>
        <pc:sldMkLst>
          <pc:docMk/>
          <pc:sldMk cId="0" sldId="105305"/>
        </pc:sldMkLst>
      </pc:sldChg>
      <pc:sldChg chg="modSp mod">
        <pc:chgData name="Rodriguez, Nicole - DEN" userId="edce7eb7-41d3-4b21-8d93-85b303938bcd" providerId="ADAL" clId="{B53800F5-5A40-456F-B28E-49B2E7614C20}" dt="2026-04-09T17:41:39.309" v="1675" actId="20577"/>
        <pc:sldMkLst>
          <pc:docMk/>
          <pc:sldMk cId="2924893739" sldId="105306"/>
        </pc:sldMkLst>
        <pc:spChg chg="mod">
          <ac:chgData name="Rodriguez, Nicole - DEN" userId="edce7eb7-41d3-4b21-8d93-85b303938bcd" providerId="ADAL" clId="{B53800F5-5A40-456F-B28E-49B2E7614C20}" dt="2026-04-09T17:41:39.309" v="1675" actId="20577"/>
          <ac:spMkLst>
            <pc:docMk/>
            <pc:sldMk cId="2924893739" sldId="105306"/>
            <ac:spMk id="12" creationId="{E9D3AA62-0F1A-0B3A-384A-39BDD98E95A7}"/>
          </ac:spMkLst>
        </pc:spChg>
      </pc:sldChg>
      <pc:sldChg chg="modSp mod">
        <pc:chgData name="Rodriguez, Nicole - DEN" userId="edce7eb7-41d3-4b21-8d93-85b303938bcd" providerId="ADAL" clId="{B53800F5-5A40-456F-B28E-49B2E7614C20}" dt="2026-04-09T17:42:01.704" v="1682" actId="20577"/>
        <pc:sldMkLst>
          <pc:docMk/>
          <pc:sldMk cId="2349380306" sldId="105310"/>
        </pc:sldMkLst>
        <pc:spChg chg="mod">
          <ac:chgData name="Rodriguez, Nicole - DEN" userId="edce7eb7-41d3-4b21-8d93-85b303938bcd" providerId="ADAL" clId="{B53800F5-5A40-456F-B28E-49B2E7614C20}" dt="2026-04-09T17:42:01.704" v="1682" actId="20577"/>
          <ac:spMkLst>
            <pc:docMk/>
            <pc:sldMk cId="2349380306" sldId="105310"/>
            <ac:spMk id="12" creationId="{2999D47C-1219-8C08-622E-56C9BACDAC22}"/>
          </ac:spMkLst>
        </pc:spChg>
      </pc:sldChg>
      <pc:sldChg chg="modSp mod">
        <pc:chgData name="Rodriguez, Nicole - DEN" userId="edce7eb7-41d3-4b21-8d93-85b303938bcd" providerId="ADAL" clId="{B53800F5-5A40-456F-B28E-49B2E7614C20}" dt="2026-04-09T17:41:53.224" v="1680" actId="20577"/>
        <pc:sldMkLst>
          <pc:docMk/>
          <pc:sldMk cId="2703620246" sldId="105311"/>
        </pc:sldMkLst>
        <pc:spChg chg="mod">
          <ac:chgData name="Rodriguez, Nicole - DEN" userId="edce7eb7-41d3-4b21-8d93-85b303938bcd" providerId="ADAL" clId="{B53800F5-5A40-456F-B28E-49B2E7614C20}" dt="2026-04-09T17:41:53.224" v="1680" actId="20577"/>
          <ac:spMkLst>
            <pc:docMk/>
            <pc:sldMk cId="2703620246" sldId="105311"/>
            <ac:spMk id="12" creationId="{6949FD40-8DE8-3C3F-8856-170572103C86}"/>
          </ac:spMkLst>
        </pc:spChg>
      </pc:sldChg>
      <pc:sldChg chg="modSp mod">
        <pc:chgData name="Rodriguez, Nicole - DEN" userId="edce7eb7-41d3-4b21-8d93-85b303938bcd" providerId="ADAL" clId="{B53800F5-5A40-456F-B28E-49B2E7614C20}" dt="2026-04-09T17:41:57.292" v="1681" actId="20577"/>
        <pc:sldMkLst>
          <pc:docMk/>
          <pc:sldMk cId="3321469110" sldId="105317"/>
        </pc:sldMkLst>
        <pc:spChg chg="mod">
          <ac:chgData name="Rodriguez, Nicole - DEN" userId="edce7eb7-41d3-4b21-8d93-85b303938bcd" providerId="ADAL" clId="{B53800F5-5A40-456F-B28E-49B2E7614C20}" dt="2026-04-09T17:41:57.292" v="1681" actId="20577"/>
          <ac:spMkLst>
            <pc:docMk/>
            <pc:sldMk cId="3321469110" sldId="105317"/>
            <ac:spMk id="12" creationId="{5F07EFAA-59F2-A47D-E25D-615969E032B1}"/>
          </ac:spMkLst>
        </pc:spChg>
      </pc:sldChg>
      <pc:sldChg chg="modSp">
        <pc:chgData name="Rodriguez, Nicole - DEN" userId="edce7eb7-41d3-4b21-8d93-85b303938bcd" providerId="ADAL" clId="{B53800F5-5A40-456F-B28E-49B2E7614C20}" dt="2026-05-04T15:14:08.052" v="2091"/>
        <pc:sldMkLst>
          <pc:docMk/>
          <pc:sldMk cId="1332328269" sldId="105320"/>
        </pc:sldMkLst>
        <pc:spChg chg="mod">
          <ac:chgData name="Rodriguez, Nicole - DEN" userId="edce7eb7-41d3-4b21-8d93-85b303938bcd" providerId="ADAL" clId="{B53800F5-5A40-456F-B28E-49B2E7614C20}" dt="2026-05-04T15:13:52.019" v="2081" actId="962"/>
          <ac:spMkLst>
            <pc:docMk/>
            <pc:sldMk cId="1332328269" sldId="105320"/>
            <ac:spMk id="2" creationId="{5ED5C9EE-F265-844D-602C-464910FA7252}"/>
          </ac:spMkLst>
        </pc:spChg>
        <pc:spChg chg="mod">
          <ac:chgData name="Rodriguez, Nicole - DEN" userId="edce7eb7-41d3-4b21-8d93-85b303938bcd" providerId="ADAL" clId="{B53800F5-5A40-456F-B28E-49B2E7614C20}" dt="2026-05-04T15:14:03.236" v="2088" actId="13244"/>
          <ac:spMkLst>
            <pc:docMk/>
            <pc:sldMk cId="1332328269" sldId="105320"/>
            <ac:spMk id="8" creationId="{701C0CFB-76EF-33B3-1EE9-9F0611841BE8}"/>
          </ac:spMkLst>
        </pc:spChg>
        <pc:spChg chg="mod">
          <ac:chgData name="Rodriguez, Nicole - DEN" userId="edce7eb7-41d3-4b21-8d93-85b303938bcd" providerId="ADAL" clId="{B53800F5-5A40-456F-B28E-49B2E7614C20}" dt="2026-05-04T15:14:08.052" v="2091"/>
          <ac:spMkLst>
            <pc:docMk/>
            <pc:sldMk cId="1332328269" sldId="105320"/>
            <ac:spMk id="20" creationId="{7074EF5A-8865-5DC0-1684-8960405BBF7B}"/>
          </ac:spMkLst>
        </pc:spChg>
      </pc:sldChg>
      <pc:sldChg chg="modSp mod">
        <pc:chgData name="Rodriguez, Nicole - DEN" userId="edce7eb7-41d3-4b21-8d93-85b303938bcd" providerId="ADAL" clId="{B53800F5-5A40-456F-B28E-49B2E7614C20}" dt="2026-05-04T15:11:01.617" v="2054" actId="962"/>
        <pc:sldMkLst>
          <pc:docMk/>
          <pc:sldMk cId="1921203039" sldId="105322"/>
        </pc:sldMkLst>
        <pc:grpChg chg="mod">
          <ac:chgData name="Rodriguez, Nicole - DEN" userId="edce7eb7-41d3-4b21-8d93-85b303938bcd" providerId="ADAL" clId="{B53800F5-5A40-456F-B28E-49B2E7614C20}" dt="2026-05-04T15:10:58.916" v="2050" actId="962"/>
          <ac:grpSpMkLst>
            <pc:docMk/>
            <pc:sldMk cId="1921203039" sldId="105322"/>
            <ac:grpSpMk id="6" creationId="{A975F8DC-AE72-2CF2-1DD2-662B490A88DA}"/>
          </ac:grpSpMkLst>
        </pc:grpChg>
        <pc:grpChg chg="mod">
          <ac:chgData name="Rodriguez, Nicole - DEN" userId="edce7eb7-41d3-4b21-8d93-85b303938bcd" providerId="ADAL" clId="{B53800F5-5A40-456F-B28E-49B2E7614C20}" dt="2026-05-04T15:10:59.834" v="2051" actId="962"/>
          <ac:grpSpMkLst>
            <pc:docMk/>
            <pc:sldMk cId="1921203039" sldId="105322"/>
            <ac:grpSpMk id="9" creationId="{58221BBB-4882-FC12-E912-B1E9683603EE}"/>
          </ac:grpSpMkLst>
        </pc:grpChg>
        <pc:grpChg chg="mod">
          <ac:chgData name="Rodriguez, Nicole - DEN" userId="edce7eb7-41d3-4b21-8d93-85b303938bcd" providerId="ADAL" clId="{B53800F5-5A40-456F-B28E-49B2E7614C20}" dt="2026-05-04T15:11:00.440" v="2052" actId="962"/>
          <ac:grpSpMkLst>
            <pc:docMk/>
            <pc:sldMk cId="1921203039" sldId="105322"/>
            <ac:grpSpMk id="11" creationId="{A11D98D7-1807-5B47-829F-97A87F45C71F}"/>
          </ac:grpSpMkLst>
        </pc:grpChg>
        <pc:grpChg chg="mod">
          <ac:chgData name="Rodriguez, Nicole - DEN" userId="edce7eb7-41d3-4b21-8d93-85b303938bcd" providerId="ADAL" clId="{B53800F5-5A40-456F-B28E-49B2E7614C20}" dt="2026-05-04T15:11:00.998" v="2053" actId="962"/>
          <ac:grpSpMkLst>
            <pc:docMk/>
            <pc:sldMk cId="1921203039" sldId="105322"/>
            <ac:grpSpMk id="21" creationId="{047E9F8B-2212-3C44-5F1E-28F04289E401}"/>
          </ac:grpSpMkLst>
        </pc:grpChg>
        <pc:grpChg chg="mod">
          <ac:chgData name="Rodriguez, Nicole - DEN" userId="edce7eb7-41d3-4b21-8d93-85b303938bcd" providerId="ADAL" clId="{B53800F5-5A40-456F-B28E-49B2E7614C20}" dt="2026-05-04T15:11:01.617" v="2054" actId="962"/>
          <ac:grpSpMkLst>
            <pc:docMk/>
            <pc:sldMk cId="1921203039" sldId="105322"/>
            <ac:grpSpMk id="22" creationId="{8228E2AE-8211-C8EC-6F49-0FFDAA6F8A8B}"/>
          </ac:grpSpMkLst>
        </pc:grpChg>
      </pc:sldChg>
      <pc:sldChg chg="modSp mod">
        <pc:chgData name="Rodriguez, Nicole - DEN" userId="edce7eb7-41d3-4b21-8d93-85b303938bcd" providerId="ADAL" clId="{B53800F5-5A40-456F-B28E-49B2E7614C20}" dt="2026-04-09T17:41:48.674" v="1678" actId="20577"/>
        <pc:sldMkLst>
          <pc:docMk/>
          <pc:sldMk cId="1580109832" sldId="105324"/>
        </pc:sldMkLst>
        <pc:spChg chg="mod">
          <ac:chgData name="Rodriguez, Nicole - DEN" userId="edce7eb7-41d3-4b21-8d93-85b303938bcd" providerId="ADAL" clId="{B53800F5-5A40-456F-B28E-49B2E7614C20}" dt="2026-04-09T17:41:48.674" v="1678" actId="20577"/>
          <ac:spMkLst>
            <pc:docMk/>
            <pc:sldMk cId="1580109832" sldId="105324"/>
            <ac:spMk id="12" creationId="{792B2509-14AF-559B-1263-61439AEFE21E}"/>
          </ac:spMkLst>
        </pc:spChg>
      </pc:sldChg>
      <pc:sldChg chg="modSp add mod">
        <pc:chgData name="Rodriguez, Nicole - DEN" userId="edce7eb7-41d3-4b21-8d93-85b303938bcd" providerId="ADAL" clId="{B53800F5-5A40-456F-B28E-49B2E7614C20}" dt="2026-04-09T17:41:42.055" v="1676" actId="20577"/>
        <pc:sldMkLst>
          <pc:docMk/>
          <pc:sldMk cId="2261277788" sldId="105325"/>
        </pc:sldMkLst>
        <pc:spChg chg="mod">
          <ac:chgData name="Rodriguez, Nicole - DEN" userId="edce7eb7-41d3-4b21-8d93-85b303938bcd" providerId="ADAL" clId="{B53800F5-5A40-456F-B28E-49B2E7614C20}" dt="2026-04-09T17:41:42.055" v="1676" actId="20577"/>
          <ac:spMkLst>
            <pc:docMk/>
            <pc:sldMk cId="2261277788" sldId="105325"/>
            <ac:spMk id="12" creationId="{295EBB44-875B-27F8-9E9D-02B3EA8D606A}"/>
          </ac:spMkLst>
        </pc:spChg>
      </pc:sldChg>
      <pc:sldChg chg="modSp add mod">
        <pc:chgData name="Rodriguez, Nicole - DEN" userId="edce7eb7-41d3-4b21-8d93-85b303938bcd" providerId="ADAL" clId="{B53800F5-5A40-456F-B28E-49B2E7614C20}" dt="2026-04-09T17:41:45.684" v="1677" actId="20577"/>
        <pc:sldMkLst>
          <pc:docMk/>
          <pc:sldMk cId="3341604832" sldId="105327"/>
        </pc:sldMkLst>
        <pc:spChg chg="mod">
          <ac:chgData name="Rodriguez, Nicole - DEN" userId="edce7eb7-41d3-4b21-8d93-85b303938bcd" providerId="ADAL" clId="{B53800F5-5A40-456F-B28E-49B2E7614C20}" dt="2026-04-09T17:41:45.684" v="1677" actId="20577"/>
          <ac:spMkLst>
            <pc:docMk/>
            <pc:sldMk cId="3341604832" sldId="105327"/>
            <ac:spMk id="12" creationId="{9D7C9D87-EA54-9A10-A3E3-4C5524C4EA48}"/>
          </ac:spMkLst>
        </pc:spChg>
      </pc:sldChg>
      <pc:sldChg chg="modSp mod">
        <pc:chgData name="Rodriguez, Nicole - DEN" userId="edce7eb7-41d3-4b21-8d93-85b303938bcd" providerId="ADAL" clId="{B53800F5-5A40-456F-B28E-49B2E7614C20}" dt="2026-05-04T15:13:37.592" v="2080" actId="962"/>
        <pc:sldMkLst>
          <pc:docMk/>
          <pc:sldMk cId="163563609" sldId="105329"/>
        </pc:sldMkLst>
        <pc:spChg chg="mod">
          <ac:chgData name="Rodriguez, Nicole - DEN" userId="edce7eb7-41d3-4b21-8d93-85b303938bcd" providerId="ADAL" clId="{B53800F5-5A40-456F-B28E-49B2E7614C20}" dt="2026-05-04T15:13:37.592" v="2080" actId="962"/>
          <ac:spMkLst>
            <pc:docMk/>
            <pc:sldMk cId="163563609" sldId="105329"/>
            <ac:spMk id="2" creationId="{39F7D644-0C6C-17D4-4952-9FA8D6738CDD}"/>
          </ac:spMkLst>
        </pc:spChg>
        <pc:spChg chg="mod">
          <ac:chgData name="Rodriguez, Nicole - DEN" userId="edce7eb7-41d3-4b21-8d93-85b303938bcd" providerId="ADAL" clId="{B53800F5-5A40-456F-B28E-49B2E7614C20}" dt="2026-05-04T15:13:21.284" v="2076" actId="13244"/>
          <ac:spMkLst>
            <pc:docMk/>
            <pc:sldMk cId="163563609" sldId="105329"/>
            <ac:spMk id="4" creationId="{FFB056FB-B1F2-E479-382D-E100662A3F86}"/>
          </ac:spMkLst>
        </pc:spChg>
        <pc:picChg chg="mod">
          <ac:chgData name="Rodriguez, Nicole - DEN" userId="edce7eb7-41d3-4b21-8d93-85b303938bcd" providerId="ADAL" clId="{B53800F5-5A40-456F-B28E-49B2E7614C20}" dt="2026-05-04T15:13:27.669" v="2079" actId="13244"/>
          <ac:picMkLst>
            <pc:docMk/>
            <pc:sldMk cId="163563609" sldId="105329"/>
            <ac:picMk id="5" creationId="{2703A218-6027-10D3-9F9A-3E04080CD0E3}"/>
          </ac:picMkLst>
        </pc:picChg>
      </pc:sldChg>
      <pc:sldChg chg="addSp modSp add del mod ord modShow">
        <pc:chgData name="Rodriguez, Nicole - DEN" userId="edce7eb7-41d3-4b21-8d93-85b303938bcd" providerId="ADAL" clId="{B53800F5-5A40-456F-B28E-49B2E7614C20}" dt="2026-05-04T15:10:50.879" v="2049" actId="2696"/>
        <pc:sldMkLst>
          <pc:docMk/>
          <pc:sldMk cId="2024448275" sldId="105331"/>
        </pc:sldMkLst>
        <pc:spChg chg="mod">
          <ac:chgData name="Rodriguez, Nicole - DEN" userId="edce7eb7-41d3-4b21-8d93-85b303938bcd" providerId="ADAL" clId="{B53800F5-5A40-456F-B28E-49B2E7614C20}" dt="2026-04-07T20:46:09.063" v="1577" actId="113"/>
          <ac:spMkLst>
            <pc:docMk/>
            <pc:sldMk cId="2024448275" sldId="105331"/>
            <ac:spMk id="2" creationId="{7E7F7A3D-9963-9E60-2620-5673AD7FB302}"/>
          </ac:spMkLst>
        </pc:spChg>
        <pc:spChg chg="mod">
          <ac:chgData name="Rodriguez, Nicole - DEN" userId="edce7eb7-41d3-4b21-8d93-85b303938bcd" providerId="ADAL" clId="{B53800F5-5A40-456F-B28E-49B2E7614C20}" dt="2026-04-07T20:45:30.123" v="1573"/>
          <ac:spMkLst>
            <pc:docMk/>
            <pc:sldMk cId="2024448275" sldId="105331"/>
            <ac:spMk id="4" creationId="{79A43AF1-1DDF-8E0D-2B16-12FA84166D50}"/>
          </ac:spMkLst>
        </pc:spChg>
        <pc:spChg chg="add mod">
          <ac:chgData name="Rodriguez, Nicole - DEN" userId="edce7eb7-41d3-4b21-8d93-85b303938bcd" providerId="ADAL" clId="{B53800F5-5A40-456F-B28E-49B2E7614C20}" dt="2026-04-07T20:45:47.276" v="1575" actId="1076"/>
          <ac:spMkLst>
            <pc:docMk/>
            <pc:sldMk cId="2024448275" sldId="105331"/>
            <ac:spMk id="5" creationId="{B2FF055A-EE7E-CF12-11F4-71DD16C2B483}"/>
          </ac:spMkLst>
        </pc:spChg>
        <pc:picChg chg="add mod">
          <ac:chgData name="Rodriguez, Nicole - DEN" userId="edce7eb7-41d3-4b21-8d93-85b303938bcd" providerId="ADAL" clId="{B53800F5-5A40-456F-B28E-49B2E7614C20}" dt="2026-04-07T20:45:47.276" v="1575" actId="1076"/>
          <ac:picMkLst>
            <pc:docMk/>
            <pc:sldMk cId="2024448275" sldId="105331"/>
            <ac:picMk id="3" creationId="{6D37B4EC-55BF-857C-C289-D07A04CF0A61}"/>
          </ac:picMkLst>
        </pc:picChg>
      </pc:sldChg>
      <pc:sldChg chg="modSp mod modNotesTx">
        <pc:chgData name="Rodriguez, Nicole - DEN" userId="edce7eb7-41d3-4b21-8d93-85b303938bcd" providerId="ADAL" clId="{B53800F5-5A40-456F-B28E-49B2E7614C20}" dt="2026-05-04T15:12:26.683" v="2061" actId="33553"/>
        <pc:sldMkLst>
          <pc:docMk/>
          <pc:sldMk cId="4146975639" sldId="105332"/>
        </pc:sldMkLst>
        <pc:spChg chg="mod">
          <ac:chgData name="Rodriguez, Nicole - DEN" userId="edce7eb7-41d3-4b21-8d93-85b303938bcd" providerId="ADAL" clId="{B53800F5-5A40-456F-B28E-49B2E7614C20}" dt="2026-05-04T15:12:26.683" v="2061" actId="33553"/>
          <ac:spMkLst>
            <pc:docMk/>
            <pc:sldMk cId="4146975639" sldId="105332"/>
            <ac:spMk id="11" creationId="{BE28103E-5A5B-3E31-CA5D-6D3EA5950463}"/>
          </ac:spMkLst>
        </pc:spChg>
        <pc:picChg chg="mod">
          <ac:chgData name="Rodriguez, Nicole - DEN" userId="edce7eb7-41d3-4b21-8d93-85b303938bcd" providerId="ADAL" clId="{B53800F5-5A40-456F-B28E-49B2E7614C20}" dt="2026-05-04T15:11:31.185" v="2056" actId="962"/>
          <ac:picMkLst>
            <pc:docMk/>
            <pc:sldMk cId="4146975639" sldId="105332"/>
            <ac:picMk id="19" creationId="{249A3E55-451A-57BC-CD97-AA0239E92875}"/>
          </ac:picMkLst>
        </pc:picChg>
      </pc:sldChg>
      <pc:sldChg chg="modSp add mod">
        <pc:chgData name="Rodriguez, Nicole - DEN" userId="edce7eb7-41d3-4b21-8d93-85b303938bcd" providerId="ADAL" clId="{B53800F5-5A40-456F-B28E-49B2E7614C20}" dt="2026-04-09T17:42:34.076" v="1699" actId="20577"/>
        <pc:sldMkLst>
          <pc:docMk/>
          <pc:sldMk cId="1675807720" sldId="105333"/>
        </pc:sldMkLst>
        <pc:spChg chg="mod">
          <ac:chgData name="Rodriguez, Nicole - DEN" userId="edce7eb7-41d3-4b21-8d93-85b303938bcd" providerId="ADAL" clId="{B53800F5-5A40-456F-B28E-49B2E7614C20}" dt="2026-04-09T17:42:34.076" v="1699" actId="20577"/>
          <ac:spMkLst>
            <pc:docMk/>
            <pc:sldMk cId="1675807720" sldId="105333"/>
            <ac:spMk id="12" creationId="{BCDE804D-D84B-D319-2F34-596F1310CA08}"/>
          </ac:spMkLst>
        </pc:spChg>
      </pc:sldChg>
      <pc:sldMasterChg chg="del delSldLayout">
        <pc:chgData name="Rodriguez, Nicole - DEN" userId="edce7eb7-41d3-4b21-8d93-85b303938bcd" providerId="ADAL" clId="{B53800F5-5A40-456F-B28E-49B2E7614C20}" dt="2026-05-04T15:10:23.592" v="2048" actId="2696"/>
        <pc:sldMasterMkLst>
          <pc:docMk/>
          <pc:sldMasterMk cId="1047997387" sldId="2147483787"/>
        </pc:sldMasterMkLst>
        <pc:sldLayoutChg chg="del">
          <pc:chgData name="Rodriguez, Nicole - DEN" userId="edce7eb7-41d3-4b21-8d93-85b303938bcd" providerId="ADAL" clId="{B53800F5-5A40-456F-B28E-49B2E7614C20}" dt="2026-05-04T15:10:23.592" v="2048" actId="2696"/>
          <pc:sldLayoutMkLst>
            <pc:docMk/>
            <pc:sldMasterMk cId="1047997387" sldId="2147483787"/>
            <pc:sldLayoutMk cId="122847105" sldId="2147483788"/>
          </pc:sldLayoutMkLst>
        </pc:sldLayoutChg>
        <pc:sldLayoutChg chg="del">
          <pc:chgData name="Rodriguez, Nicole - DEN" userId="edce7eb7-41d3-4b21-8d93-85b303938bcd" providerId="ADAL" clId="{B53800F5-5A40-456F-B28E-49B2E7614C20}" dt="2026-05-04T15:10:23.592" v="2048" actId="2696"/>
          <pc:sldLayoutMkLst>
            <pc:docMk/>
            <pc:sldMasterMk cId="1047997387" sldId="2147483787"/>
            <pc:sldLayoutMk cId="679901922" sldId="2147483789"/>
          </pc:sldLayoutMkLst>
        </pc:sldLayoutChg>
        <pc:sldLayoutChg chg="del">
          <pc:chgData name="Rodriguez, Nicole - DEN" userId="edce7eb7-41d3-4b21-8d93-85b303938bcd" providerId="ADAL" clId="{B53800F5-5A40-456F-B28E-49B2E7614C20}" dt="2026-05-04T15:10:23.592" v="2048" actId="2696"/>
          <pc:sldLayoutMkLst>
            <pc:docMk/>
            <pc:sldMasterMk cId="1047997387" sldId="2147483787"/>
            <pc:sldLayoutMk cId="3203981098" sldId="2147483790"/>
          </pc:sldLayoutMkLst>
        </pc:sldLayoutChg>
        <pc:sldLayoutChg chg="del">
          <pc:chgData name="Rodriguez, Nicole - DEN" userId="edce7eb7-41d3-4b21-8d93-85b303938bcd" providerId="ADAL" clId="{B53800F5-5A40-456F-B28E-49B2E7614C20}" dt="2026-05-04T15:10:23.592" v="2048" actId="2696"/>
          <pc:sldLayoutMkLst>
            <pc:docMk/>
            <pc:sldMasterMk cId="1047997387" sldId="2147483787"/>
            <pc:sldLayoutMk cId="3417162924" sldId="2147483791"/>
          </pc:sldLayoutMkLst>
        </pc:sldLayoutChg>
        <pc:sldLayoutChg chg="del">
          <pc:chgData name="Rodriguez, Nicole - DEN" userId="edce7eb7-41d3-4b21-8d93-85b303938bcd" providerId="ADAL" clId="{B53800F5-5A40-456F-B28E-49B2E7614C20}" dt="2026-05-04T15:10:23.592" v="2048" actId="2696"/>
          <pc:sldLayoutMkLst>
            <pc:docMk/>
            <pc:sldMasterMk cId="1047997387" sldId="2147483787"/>
            <pc:sldLayoutMk cId="3945635928" sldId="2147483792"/>
          </pc:sldLayoutMkLst>
        </pc:sldLayoutChg>
        <pc:sldLayoutChg chg="del">
          <pc:chgData name="Rodriguez, Nicole - DEN" userId="edce7eb7-41d3-4b21-8d93-85b303938bcd" providerId="ADAL" clId="{B53800F5-5A40-456F-B28E-49B2E7614C20}" dt="2026-05-04T15:10:23.592" v="2048" actId="2696"/>
          <pc:sldLayoutMkLst>
            <pc:docMk/>
            <pc:sldMasterMk cId="1047997387" sldId="2147483787"/>
            <pc:sldLayoutMk cId="2064136858" sldId="2147483793"/>
          </pc:sldLayoutMkLst>
        </pc:sldLayoutChg>
        <pc:sldLayoutChg chg="del">
          <pc:chgData name="Rodriguez, Nicole - DEN" userId="edce7eb7-41d3-4b21-8d93-85b303938bcd" providerId="ADAL" clId="{B53800F5-5A40-456F-B28E-49B2E7614C20}" dt="2026-05-04T15:10:23.592" v="2048" actId="2696"/>
          <pc:sldLayoutMkLst>
            <pc:docMk/>
            <pc:sldMasterMk cId="1047997387" sldId="2147483787"/>
            <pc:sldLayoutMk cId="3181613938" sldId="2147483794"/>
          </pc:sldLayoutMkLst>
        </pc:sldLayoutChg>
        <pc:sldLayoutChg chg="del">
          <pc:chgData name="Rodriguez, Nicole - DEN" userId="edce7eb7-41d3-4b21-8d93-85b303938bcd" providerId="ADAL" clId="{B53800F5-5A40-456F-B28E-49B2E7614C20}" dt="2026-05-04T15:10:23.592" v="2048" actId="2696"/>
          <pc:sldLayoutMkLst>
            <pc:docMk/>
            <pc:sldMasterMk cId="1047997387" sldId="2147483787"/>
            <pc:sldLayoutMk cId="3603021994" sldId="2147483795"/>
          </pc:sldLayoutMkLst>
        </pc:sldLayoutChg>
        <pc:sldLayoutChg chg="del">
          <pc:chgData name="Rodriguez, Nicole - DEN" userId="edce7eb7-41d3-4b21-8d93-85b303938bcd" providerId="ADAL" clId="{B53800F5-5A40-456F-B28E-49B2E7614C20}" dt="2026-05-04T15:10:23.592" v="2048" actId="2696"/>
          <pc:sldLayoutMkLst>
            <pc:docMk/>
            <pc:sldMasterMk cId="1047997387" sldId="2147483787"/>
            <pc:sldLayoutMk cId="887788613" sldId="2147483796"/>
          </pc:sldLayoutMkLst>
        </pc:sldLayoutChg>
        <pc:sldLayoutChg chg="del">
          <pc:chgData name="Rodriguez, Nicole - DEN" userId="edce7eb7-41d3-4b21-8d93-85b303938bcd" providerId="ADAL" clId="{B53800F5-5A40-456F-B28E-49B2E7614C20}" dt="2026-05-04T15:10:23.592" v="2048" actId="2696"/>
          <pc:sldLayoutMkLst>
            <pc:docMk/>
            <pc:sldMasterMk cId="1047997387" sldId="2147483787"/>
            <pc:sldLayoutMk cId="3640036210" sldId="2147483797"/>
          </pc:sldLayoutMkLst>
        </pc:sldLayoutChg>
        <pc:sldLayoutChg chg="del">
          <pc:chgData name="Rodriguez, Nicole - DEN" userId="edce7eb7-41d3-4b21-8d93-85b303938bcd" providerId="ADAL" clId="{B53800F5-5A40-456F-B28E-49B2E7614C20}" dt="2026-05-04T15:10:23.592" v="2048" actId="2696"/>
          <pc:sldLayoutMkLst>
            <pc:docMk/>
            <pc:sldMasterMk cId="1047997387" sldId="2147483787"/>
            <pc:sldLayoutMk cId="2101644085" sldId="2147483798"/>
          </pc:sldLayoutMkLst>
        </pc:sldLayoutChg>
        <pc:sldLayoutChg chg="del">
          <pc:chgData name="Rodriguez, Nicole - DEN" userId="edce7eb7-41d3-4b21-8d93-85b303938bcd" providerId="ADAL" clId="{B53800F5-5A40-456F-B28E-49B2E7614C20}" dt="2026-05-04T15:10:23.592" v="2048" actId="2696"/>
          <pc:sldLayoutMkLst>
            <pc:docMk/>
            <pc:sldMasterMk cId="1047997387" sldId="2147483787"/>
            <pc:sldLayoutMk cId="209271596" sldId="2147483799"/>
          </pc:sldLayoutMkLst>
        </pc:sldLayoutChg>
        <pc:sldLayoutChg chg="del">
          <pc:chgData name="Rodriguez, Nicole - DEN" userId="edce7eb7-41d3-4b21-8d93-85b303938bcd" providerId="ADAL" clId="{B53800F5-5A40-456F-B28E-49B2E7614C20}" dt="2026-05-04T15:10:23.592" v="2048" actId="2696"/>
          <pc:sldLayoutMkLst>
            <pc:docMk/>
            <pc:sldMasterMk cId="1047997387" sldId="2147483787"/>
            <pc:sldLayoutMk cId="3217217837" sldId="2147483800"/>
          </pc:sldLayoutMkLst>
        </pc:sldLayoutChg>
        <pc:sldLayoutChg chg="del">
          <pc:chgData name="Rodriguez, Nicole - DEN" userId="edce7eb7-41d3-4b21-8d93-85b303938bcd" providerId="ADAL" clId="{B53800F5-5A40-456F-B28E-49B2E7614C20}" dt="2026-05-04T15:10:23.592" v="2048" actId="2696"/>
          <pc:sldLayoutMkLst>
            <pc:docMk/>
            <pc:sldMasterMk cId="1047997387" sldId="2147483787"/>
            <pc:sldLayoutMk cId="200064333" sldId="2147483801"/>
          </pc:sldLayoutMkLst>
        </pc:sldLayoutChg>
      </pc:sldMasterChg>
    </pc:docChg>
  </pc:docChgLst>
  <pc:docChgLst>
    <pc:chgData name="James, Cara - DEN" userId="S::cara.james@flydenver.com::1956f4b0-7e1b-43a2-af8b-59722a874e74" providerId="AD" clId="Web-{8FE2092F-1D0F-1471-3176-6F2B75722FE9}"/>
    <pc:docChg chg="delSld modSection">
      <pc:chgData name="James, Cara - DEN" userId="S::cara.james@flydenver.com::1956f4b0-7e1b-43a2-af8b-59722a874e74" providerId="AD" clId="Web-{8FE2092F-1D0F-1471-3176-6F2B75722FE9}" dt="2026-04-03T20:24:10.820" v="0"/>
      <pc:docMkLst>
        <pc:docMk/>
      </pc:docMkLst>
    </pc:docChg>
  </pc:docChgLst>
  <pc:docChgLst>
    <pc:chgData name="Mondragon, Desiree - DEN" userId="cddb16d0-b6f9-4161-a1a6-91a003280c7c" providerId="ADAL" clId="{6F7A62D1-CF64-444F-9356-DF049AA0DC5D}"/>
    <pc:docChg chg="undo custSel addSld delSld modSld sldOrd addSection delSection modSection">
      <pc:chgData name="Mondragon, Desiree - DEN" userId="cddb16d0-b6f9-4161-a1a6-91a003280c7c" providerId="ADAL" clId="{6F7A62D1-CF64-444F-9356-DF049AA0DC5D}" dt="2026-03-12T20:08:46.759" v="2790" actId="13926"/>
      <pc:docMkLst>
        <pc:docMk/>
      </pc:docMkLst>
      <pc:sldChg chg="add">
        <pc:chgData name="Mondragon, Desiree - DEN" userId="cddb16d0-b6f9-4161-a1a6-91a003280c7c" providerId="ADAL" clId="{6F7A62D1-CF64-444F-9356-DF049AA0DC5D}" dt="2026-03-12T13:44:28.322" v="2451"/>
        <pc:sldMkLst>
          <pc:docMk/>
          <pc:sldMk cId="19285970" sldId="10730"/>
        </pc:sldMkLst>
      </pc:sldChg>
      <pc:sldChg chg="modSp mod">
        <pc:chgData name="Mondragon, Desiree - DEN" userId="cddb16d0-b6f9-4161-a1a6-91a003280c7c" providerId="ADAL" clId="{6F7A62D1-CF64-444F-9356-DF049AA0DC5D}" dt="2026-03-12T20:08:46.759" v="2790" actId="13926"/>
        <pc:sldMkLst>
          <pc:docMk/>
          <pc:sldMk cId="2923033860" sldId="104948"/>
        </pc:sldMkLst>
        <pc:spChg chg="mod">
          <ac:chgData name="Mondragon, Desiree - DEN" userId="cddb16d0-b6f9-4161-a1a6-91a003280c7c" providerId="ADAL" clId="{6F7A62D1-CF64-444F-9356-DF049AA0DC5D}" dt="2026-03-12T18:58:36.104" v="2642" actId="14100"/>
          <ac:spMkLst>
            <pc:docMk/>
            <pc:sldMk cId="2923033860" sldId="104948"/>
            <ac:spMk id="4" creationId="{7DEAB7F6-193F-6EED-982F-6AB505847C1E}"/>
          </ac:spMkLst>
        </pc:spChg>
        <pc:graphicFrameChg chg="mod modGraphic">
          <ac:chgData name="Mondragon, Desiree - DEN" userId="cddb16d0-b6f9-4161-a1a6-91a003280c7c" providerId="ADAL" clId="{6F7A62D1-CF64-444F-9356-DF049AA0DC5D}" dt="2026-03-12T20:08:46.759" v="2790" actId="13926"/>
          <ac:graphicFrameMkLst>
            <pc:docMk/>
            <pc:sldMk cId="2923033860" sldId="104948"/>
            <ac:graphicFrameMk id="3" creationId="{638EE637-FD85-7FF1-7550-33F4B2EAE905}"/>
          </ac:graphicFrameMkLst>
        </pc:graphicFrameChg>
      </pc:sldChg>
      <pc:sldChg chg="addSp modSp mod">
        <pc:chgData name="Mondragon, Desiree - DEN" userId="cddb16d0-b6f9-4161-a1a6-91a003280c7c" providerId="ADAL" clId="{6F7A62D1-CF64-444F-9356-DF049AA0DC5D}" dt="2026-03-12T14:03:55.878" v="2616" actId="962"/>
        <pc:sldMkLst>
          <pc:docMk/>
          <pc:sldMk cId="1477785130" sldId="105273"/>
        </pc:sldMkLst>
        <pc:spChg chg="add mod">
          <ac:chgData name="Mondragon, Desiree - DEN" userId="cddb16d0-b6f9-4161-a1a6-91a003280c7c" providerId="ADAL" clId="{6F7A62D1-CF64-444F-9356-DF049AA0DC5D}" dt="2026-03-12T13:59:53.939" v="2588" actId="20577"/>
          <ac:spMkLst>
            <pc:docMk/>
            <pc:sldMk cId="1477785130" sldId="105273"/>
            <ac:spMk id="9" creationId="{8CAFFDA6-1C39-D6BF-0AE7-CCB12554A917}"/>
          </ac:spMkLst>
        </pc:spChg>
        <pc:picChg chg="mod">
          <ac:chgData name="Mondragon, Desiree - DEN" userId="cddb16d0-b6f9-4161-a1a6-91a003280c7c" providerId="ADAL" clId="{6F7A62D1-CF64-444F-9356-DF049AA0DC5D}" dt="2026-03-12T14:03:55.878" v="2616" actId="962"/>
          <ac:picMkLst>
            <pc:docMk/>
            <pc:sldMk cId="1477785130" sldId="105273"/>
            <ac:picMk id="8" creationId="{6755CBA3-2751-D487-B5C7-2F3C0D21AE6C}"/>
          </ac:picMkLst>
        </pc:picChg>
      </pc:sldChg>
      <pc:sldChg chg="modSp">
        <pc:chgData name="Mondragon, Desiree - DEN" userId="cddb16d0-b6f9-4161-a1a6-91a003280c7c" providerId="ADAL" clId="{6F7A62D1-CF64-444F-9356-DF049AA0DC5D}" dt="2026-03-10T19:18:21.359" v="2449" actId="20578"/>
        <pc:sldMkLst>
          <pc:docMk/>
          <pc:sldMk cId="2349380306" sldId="105310"/>
        </pc:sldMkLst>
        <pc:spChg chg="mod">
          <ac:chgData name="Mondragon, Desiree - DEN" userId="cddb16d0-b6f9-4161-a1a6-91a003280c7c" providerId="ADAL" clId="{6F7A62D1-CF64-444F-9356-DF049AA0DC5D}" dt="2026-03-10T19:18:21.359" v="2449" actId="20578"/>
          <ac:spMkLst>
            <pc:docMk/>
            <pc:sldMk cId="2349380306" sldId="105310"/>
            <ac:spMk id="12" creationId="{2999D47C-1219-8C08-622E-56C9BACDAC22}"/>
          </ac:spMkLst>
        </pc:spChg>
      </pc:sldChg>
      <pc:sldChg chg="modSp">
        <pc:chgData name="Mondragon, Desiree - DEN" userId="cddb16d0-b6f9-4161-a1a6-91a003280c7c" providerId="ADAL" clId="{6F7A62D1-CF64-444F-9356-DF049AA0DC5D}" dt="2026-03-12T14:00:30.570" v="2597" actId="962"/>
        <pc:sldMkLst>
          <pc:docMk/>
          <pc:sldMk cId="2765435806" sldId="105319"/>
        </pc:sldMkLst>
        <pc:spChg chg="mod">
          <ac:chgData name="Mondragon, Desiree - DEN" userId="cddb16d0-b6f9-4161-a1a6-91a003280c7c" providerId="ADAL" clId="{6F7A62D1-CF64-444F-9356-DF049AA0DC5D}" dt="2026-03-12T14:00:10.872" v="2591" actId="20577"/>
          <ac:spMkLst>
            <pc:docMk/>
            <pc:sldMk cId="2765435806" sldId="105319"/>
            <ac:spMk id="16" creationId="{8C162778-32C1-EACC-0113-5D4F0EE4339B}"/>
          </ac:spMkLst>
        </pc:spChg>
        <pc:picChg chg="mod">
          <ac:chgData name="Mondragon, Desiree - DEN" userId="cddb16d0-b6f9-4161-a1a6-91a003280c7c" providerId="ADAL" clId="{6F7A62D1-CF64-444F-9356-DF049AA0DC5D}" dt="2026-03-12T14:00:30.570" v="2597" actId="962"/>
          <ac:picMkLst>
            <pc:docMk/>
            <pc:sldMk cId="2765435806" sldId="105319"/>
            <ac:picMk id="2" creationId="{376F1D9A-F6EA-4AC7-4433-784D86980123}"/>
          </ac:picMkLst>
        </pc:picChg>
      </pc:sldChg>
      <pc:sldChg chg="modSp mod">
        <pc:chgData name="Mondragon, Desiree - DEN" userId="cddb16d0-b6f9-4161-a1a6-91a003280c7c" providerId="ADAL" clId="{6F7A62D1-CF64-444F-9356-DF049AA0DC5D}" dt="2026-03-12T14:04:02.455" v="2617" actId="962"/>
        <pc:sldMkLst>
          <pc:docMk/>
          <pc:sldMk cId="1332328269" sldId="105320"/>
        </pc:sldMkLst>
        <pc:spChg chg="mod">
          <ac:chgData name="Mondragon, Desiree - DEN" userId="cddb16d0-b6f9-4161-a1a6-91a003280c7c" providerId="ADAL" clId="{6F7A62D1-CF64-444F-9356-DF049AA0DC5D}" dt="2026-03-12T14:01:13.951" v="2607" actId="962"/>
          <ac:spMkLst>
            <pc:docMk/>
            <pc:sldMk cId="1332328269" sldId="105320"/>
            <ac:spMk id="8" creationId="{701C0CFB-76EF-33B3-1EE9-9F0611841BE8}"/>
          </ac:spMkLst>
        </pc:spChg>
        <pc:spChg chg="mod">
          <ac:chgData name="Mondragon, Desiree - DEN" userId="cddb16d0-b6f9-4161-a1a6-91a003280c7c" providerId="ADAL" clId="{6F7A62D1-CF64-444F-9356-DF049AA0DC5D}" dt="2026-03-12T14:01:18.719" v="2608" actId="962"/>
          <ac:spMkLst>
            <pc:docMk/>
            <pc:sldMk cId="1332328269" sldId="105320"/>
            <ac:spMk id="13" creationId="{0B5FABF6-B43B-B73A-F2AA-D6A925E25081}"/>
          </ac:spMkLst>
        </pc:spChg>
        <pc:spChg chg="mod">
          <ac:chgData name="Mondragon, Desiree - DEN" userId="cddb16d0-b6f9-4161-a1a6-91a003280c7c" providerId="ADAL" clId="{6F7A62D1-CF64-444F-9356-DF049AA0DC5D}" dt="2026-03-12T14:01:19.547" v="2609" actId="962"/>
          <ac:spMkLst>
            <pc:docMk/>
            <pc:sldMk cId="1332328269" sldId="105320"/>
            <ac:spMk id="14" creationId="{AAB701B6-4E47-E7B3-7FD3-B2384955F3E1}"/>
          </ac:spMkLst>
        </pc:spChg>
        <pc:spChg chg="mod">
          <ac:chgData name="Mondragon, Desiree - DEN" userId="cddb16d0-b6f9-4161-a1a6-91a003280c7c" providerId="ADAL" clId="{6F7A62D1-CF64-444F-9356-DF049AA0DC5D}" dt="2026-03-12T14:01:20.455" v="2610" actId="962"/>
          <ac:spMkLst>
            <pc:docMk/>
            <pc:sldMk cId="1332328269" sldId="105320"/>
            <ac:spMk id="15" creationId="{1FCD3D41-CD9A-F5CB-741D-F5AF0B5D7083}"/>
          </ac:spMkLst>
        </pc:spChg>
        <pc:spChg chg="mod">
          <ac:chgData name="Mondragon, Desiree - DEN" userId="cddb16d0-b6f9-4161-a1a6-91a003280c7c" providerId="ADAL" clId="{6F7A62D1-CF64-444F-9356-DF049AA0DC5D}" dt="2026-03-12T14:01:21.043" v="2611" actId="962"/>
          <ac:spMkLst>
            <pc:docMk/>
            <pc:sldMk cId="1332328269" sldId="105320"/>
            <ac:spMk id="16" creationId="{97ED1A37-604F-25AC-35CD-80398EFEE4B8}"/>
          </ac:spMkLst>
        </pc:spChg>
        <pc:spChg chg="mod">
          <ac:chgData name="Mondragon, Desiree - DEN" userId="cddb16d0-b6f9-4161-a1a6-91a003280c7c" providerId="ADAL" clId="{6F7A62D1-CF64-444F-9356-DF049AA0DC5D}" dt="2026-03-12T14:01:21.916" v="2612" actId="962"/>
          <ac:spMkLst>
            <pc:docMk/>
            <pc:sldMk cId="1332328269" sldId="105320"/>
            <ac:spMk id="17" creationId="{A13E106A-A843-1883-6F4B-223784067482}"/>
          </ac:spMkLst>
        </pc:spChg>
        <pc:spChg chg="mod">
          <ac:chgData name="Mondragon, Desiree - DEN" userId="cddb16d0-b6f9-4161-a1a6-91a003280c7c" providerId="ADAL" clId="{6F7A62D1-CF64-444F-9356-DF049AA0DC5D}" dt="2026-03-12T14:01:22.773" v="2613" actId="962"/>
          <ac:spMkLst>
            <pc:docMk/>
            <pc:sldMk cId="1332328269" sldId="105320"/>
            <ac:spMk id="19" creationId="{BFF5407A-E7EE-862F-61D2-3EE7E7D11DCC}"/>
          </ac:spMkLst>
        </pc:spChg>
        <pc:spChg chg="mod">
          <ac:chgData name="Mondragon, Desiree - DEN" userId="cddb16d0-b6f9-4161-a1a6-91a003280c7c" providerId="ADAL" clId="{6F7A62D1-CF64-444F-9356-DF049AA0DC5D}" dt="2026-03-12T14:01:23.408" v="2614" actId="962"/>
          <ac:spMkLst>
            <pc:docMk/>
            <pc:sldMk cId="1332328269" sldId="105320"/>
            <ac:spMk id="21" creationId="{6A493E21-561B-4FE0-EA44-A9B6A34B81C2}"/>
          </ac:spMkLst>
        </pc:spChg>
        <pc:picChg chg="mod">
          <ac:chgData name="Mondragon, Desiree - DEN" userId="cddb16d0-b6f9-4161-a1a6-91a003280c7c" providerId="ADAL" clId="{6F7A62D1-CF64-444F-9356-DF049AA0DC5D}" dt="2026-03-12T14:04:02.455" v="2617" actId="962"/>
          <ac:picMkLst>
            <pc:docMk/>
            <pc:sldMk cId="1332328269" sldId="105320"/>
            <ac:picMk id="7" creationId="{686B3C61-9390-6E8A-E7B0-CB103B0B10F8}"/>
          </ac:picMkLst>
        </pc:picChg>
      </pc:sldChg>
      <pc:sldChg chg="modSp add mod modNotesTx">
        <pc:chgData name="Mondragon, Desiree - DEN" userId="cddb16d0-b6f9-4161-a1a6-91a003280c7c" providerId="ADAL" clId="{6F7A62D1-CF64-444F-9356-DF049AA0DC5D}" dt="2026-03-12T13:46:50.712" v="2562" actId="6549"/>
        <pc:sldMkLst>
          <pc:docMk/>
          <pc:sldMk cId="1921203039" sldId="105322"/>
        </pc:sldMkLst>
        <pc:spChg chg="mod">
          <ac:chgData name="Mondragon, Desiree - DEN" userId="cddb16d0-b6f9-4161-a1a6-91a003280c7c" providerId="ADAL" clId="{6F7A62D1-CF64-444F-9356-DF049AA0DC5D}" dt="2026-03-12T13:45:41.408" v="2498" actId="20577"/>
          <ac:spMkLst>
            <pc:docMk/>
            <pc:sldMk cId="1921203039" sldId="105322"/>
            <ac:spMk id="20" creationId="{D91B54DA-52FB-AF7B-AB90-E3656246B701}"/>
          </ac:spMkLst>
        </pc:spChg>
      </pc:sldChg>
    </pc:docChg>
  </pc:docChgLst>
  <pc:docChgLst>
    <pc:chgData name="Skjeie, Alyssum - DEN" userId="S::alyssum.skjeie@flydenver.com::d4c96814-d163-4d0b-9054-be3032de6844" providerId="AD" clId="Web-{57500EEA-D80D-782B-3E7D-77A42F69CE41}"/>
    <pc:docChg chg="modSld">
      <pc:chgData name="Skjeie, Alyssum - DEN" userId="S::alyssum.skjeie@flydenver.com::d4c96814-d163-4d0b-9054-be3032de6844" providerId="AD" clId="Web-{57500EEA-D80D-782B-3E7D-77A42F69CE41}" dt="2026-04-06T17:01:24.776" v="29" actId="20577"/>
      <pc:docMkLst>
        <pc:docMk/>
      </pc:docMkLst>
      <pc:sldChg chg="modSp">
        <pc:chgData name="Skjeie, Alyssum - DEN" userId="S::alyssum.skjeie@flydenver.com::d4c96814-d163-4d0b-9054-be3032de6844" providerId="AD" clId="Web-{57500EEA-D80D-782B-3E7D-77A42F69CE41}" dt="2026-04-06T17:01:24.776" v="29" actId="20577"/>
        <pc:sldMkLst>
          <pc:docMk/>
          <pc:sldMk cId="1790857108" sldId="105328"/>
        </pc:sldMkLst>
        <pc:spChg chg="mod">
          <ac:chgData name="Skjeie, Alyssum - DEN" userId="S::alyssum.skjeie@flydenver.com::d4c96814-d163-4d0b-9054-be3032de6844" providerId="AD" clId="Web-{57500EEA-D80D-782B-3E7D-77A42F69CE41}" dt="2026-04-06T17:01:24.776" v="29" actId="20577"/>
          <ac:spMkLst>
            <pc:docMk/>
            <pc:sldMk cId="1790857108" sldId="105328"/>
            <ac:spMk id="3" creationId="{4FEAE9EE-19A5-3338-D1CA-88096C023F20}"/>
          </ac:spMkLst>
        </pc:spChg>
      </pc:sldChg>
    </pc:docChg>
  </pc:docChgLst>
  <pc:docChgLst>
    <pc:chgData name="Whipple, Matthew - DEN" userId="S::matthew.whipple@flydenver.com::eab01d00-2575-44aa-84a4-58ab913ae8d9" providerId="AD" clId="Web-{513F64DA-D502-4836-A409-913FA6B807A1}"/>
    <pc:docChg chg="sldOrd">
      <pc:chgData name="Whipple, Matthew - DEN" userId="S::matthew.whipple@flydenver.com::eab01d00-2575-44aa-84a4-58ab913ae8d9" providerId="AD" clId="Web-{513F64DA-D502-4836-A409-913FA6B807A1}" dt="2026-04-09T22:12:38.871" v="0"/>
      <pc:docMkLst>
        <pc:docMk/>
      </pc:docMkLst>
      <pc:sldChg chg="ord">
        <pc:chgData name="Whipple, Matthew - DEN" userId="S::matthew.whipple@flydenver.com::eab01d00-2575-44aa-84a4-58ab913ae8d9" providerId="AD" clId="Web-{513F64DA-D502-4836-A409-913FA6B807A1}" dt="2026-04-09T22:12:38.871" v="0"/>
        <pc:sldMkLst>
          <pc:docMk/>
          <pc:sldMk cId="2507076694" sldId="105297"/>
        </pc:sldMkLst>
      </pc:sldChg>
    </pc:docChg>
  </pc:docChgLst>
  <pc:docChgLst>
    <pc:chgData name="Zazueta, Luis - DEN" userId="S::luis.zazueta@flydenver.com::286f5a83-831e-4765-9659-7ec50832ae82" providerId="AD" clId="Web-{39A6E232-8E01-1330-EA53-D2DC2AC26520}"/>
    <pc:docChg chg="sldOrd">
      <pc:chgData name="Zazueta, Luis - DEN" userId="S::luis.zazueta@flydenver.com::286f5a83-831e-4765-9659-7ec50832ae82" providerId="AD" clId="Web-{39A6E232-8E01-1330-EA53-D2DC2AC26520}" dt="2026-03-10T15:32:44.992" v="0"/>
      <pc:docMkLst>
        <pc:docMk/>
      </pc:docMkLst>
      <pc:sldChg chg="ord">
        <pc:chgData name="Zazueta, Luis - DEN" userId="S::luis.zazueta@flydenver.com::286f5a83-831e-4765-9659-7ec50832ae82" providerId="AD" clId="Web-{39A6E232-8E01-1330-EA53-D2DC2AC26520}" dt="2026-03-10T15:32:44.992" v="0"/>
        <pc:sldMkLst>
          <pc:docMk/>
          <pc:sldMk cId="4050119709" sldId="105269"/>
        </pc:sldMkLst>
      </pc:sldChg>
    </pc:docChg>
  </pc:docChgLst>
  <pc:docChgLst>
    <pc:chgData name="Barker, DeAnne - DEN" userId="S::deanne.barker@flydenver.com::ffb94348-7e55-42ad-9f83-236696ad9be7" providerId="AD" clId="Web-{A275B688-CF5C-D989-7A2B-CBC108B63A31}"/>
    <pc:docChg chg="sldOrd">
      <pc:chgData name="Barker, DeAnne - DEN" userId="S::deanne.barker@flydenver.com::ffb94348-7e55-42ad-9f83-236696ad9be7" providerId="AD" clId="Web-{A275B688-CF5C-D989-7A2B-CBC108B63A31}" dt="2026-04-09T14:09:19.469" v="0"/>
      <pc:docMkLst>
        <pc:docMk/>
      </pc:docMkLst>
      <pc:sldChg chg="ord">
        <pc:chgData name="Barker, DeAnne - DEN" userId="S::deanne.barker@flydenver.com::ffb94348-7e55-42ad-9f83-236696ad9be7" providerId="AD" clId="Web-{A275B688-CF5C-D989-7A2B-CBC108B63A31}" dt="2026-04-09T14:09:19.469" v="0"/>
        <pc:sldMkLst>
          <pc:docMk/>
          <pc:sldMk cId="2182976586" sldId="105242"/>
        </pc:sldMkLst>
      </pc:sldChg>
    </pc:docChg>
  </pc:docChgLst>
  <pc:docChgLst>
    <pc:chgData name="Parker, Anne - DEN" userId="S::anne.parker@flydenver.com::123a7334-3881-4140-aa86-dcdd88a38b4d" providerId="AD" clId="Web-{16969C2A-850F-44E7-CB4C-EA7277C5B16B}"/>
    <pc:docChg chg="modSld">
      <pc:chgData name="Parker, Anne - DEN" userId="S::anne.parker@flydenver.com::123a7334-3881-4140-aa86-dcdd88a38b4d" providerId="AD" clId="Web-{16969C2A-850F-44E7-CB4C-EA7277C5B16B}" dt="2026-03-11T15:15:24.276" v="24" actId="20577"/>
      <pc:docMkLst>
        <pc:docMk/>
      </pc:docMkLst>
    </pc:docChg>
  </pc:docChgLst>
  <pc:docChgLst>
    <pc:chgData name="Nichols, Brent - DEN" userId="S::brent.nichols@flydenver.com::fe3c0eec-b643-4cc5-b16b-ebfa35077d10" providerId="AD" clId="Web-{597CAD06-7670-872C-F7C9-DFCA64FE8C1F}"/>
    <pc:docChg chg="addSld modSld modSection">
      <pc:chgData name="Nichols, Brent - DEN" userId="S::brent.nichols@flydenver.com::fe3c0eec-b643-4cc5-b16b-ebfa35077d10" providerId="AD" clId="Web-{597CAD06-7670-872C-F7C9-DFCA64FE8C1F}" dt="2026-03-10T15:18:46.260" v="8" actId="14100"/>
      <pc:docMkLst>
        <pc:docMk/>
      </pc:docMkLst>
      <pc:sldChg chg="addSp delSp modSp add replId">
        <pc:chgData name="Nichols, Brent - DEN" userId="S::brent.nichols@flydenver.com::fe3c0eec-b643-4cc5-b16b-ebfa35077d10" providerId="AD" clId="Web-{597CAD06-7670-872C-F7C9-DFCA64FE8C1F}" dt="2026-03-10T15:18:46.260" v="8" actId="14100"/>
        <pc:sldMkLst>
          <pc:docMk/>
          <pc:sldMk cId="2765435806" sldId="105319"/>
        </pc:sldMkLst>
        <pc:picChg chg="add mod">
          <ac:chgData name="Nichols, Brent - DEN" userId="S::brent.nichols@flydenver.com::fe3c0eec-b643-4cc5-b16b-ebfa35077d10" providerId="AD" clId="Web-{597CAD06-7670-872C-F7C9-DFCA64FE8C1F}" dt="2026-03-10T15:18:46.260" v="8" actId="14100"/>
          <ac:picMkLst>
            <pc:docMk/>
            <pc:sldMk cId="2765435806" sldId="105319"/>
            <ac:picMk id="2" creationId="{376F1D9A-F6EA-4AC7-4433-784D86980123}"/>
          </ac:picMkLst>
        </pc:picChg>
      </pc:sldChg>
    </pc:docChg>
  </pc:docChgLst>
  <pc:docChgLst>
    <pc:chgData name="Tabugadir, Mark - DEN" userId="S::mark.tabugadir@flydenver.com::7c086e41-4854-4332-abcf-77449646f0b7" providerId="AD" clId="Web-{5DD083FA-9657-EEF1-0E1B-57AE40B386AF}"/>
    <pc:docChg chg="modSld">
      <pc:chgData name="Tabugadir, Mark - DEN" userId="S::mark.tabugadir@flydenver.com::7c086e41-4854-4332-abcf-77449646f0b7" providerId="AD" clId="Web-{5DD083FA-9657-EEF1-0E1B-57AE40B386AF}" dt="2026-03-12T19:07:05.049" v="3" actId="20577"/>
      <pc:docMkLst>
        <pc:docMk/>
      </pc:docMkLst>
    </pc:docChg>
  </pc:docChgLst>
  <pc:docChgLst>
    <pc:chgData name="Mata, Randy - DEN" userId="S::randy.mata@flydenver.com::f25020e2-fd15-43b8-a1a3-6037e79fa908" providerId="AD" clId="Web-{D7772192-375B-418B-A8C7-AC351026DA12}"/>
    <pc:docChg chg="modSld">
      <pc:chgData name="Mata, Randy - DEN" userId="S::randy.mata@flydenver.com::f25020e2-fd15-43b8-a1a3-6037e79fa908" providerId="AD" clId="Web-{D7772192-375B-418B-A8C7-AC351026DA12}" dt="2026-03-31T20:16:27.878" v="2" actId="20577"/>
      <pc:docMkLst>
        <pc:docMk/>
      </pc:docMkLst>
      <pc:sldChg chg="modSp">
        <pc:chgData name="Mata, Randy - DEN" userId="S::randy.mata@flydenver.com::f25020e2-fd15-43b8-a1a3-6037e79fa908" providerId="AD" clId="Web-{D7772192-375B-418B-A8C7-AC351026DA12}" dt="2026-03-31T20:16:27.878" v="2" actId="20577"/>
        <pc:sldMkLst>
          <pc:docMk/>
          <pc:sldMk cId="375540658" sldId="105225"/>
        </pc:sldMkLst>
        <pc:spChg chg="mod">
          <ac:chgData name="Mata, Randy - DEN" userId="S::randy.mata@flydenver.com::f25020e2-fd15-43b8-a1a3-6037e79fa908" providerId="AD" clId="Web-{D7772192-375B-418B-A8C7-AC351026DA12}" dt="2026-03-31T20:16:27.878" v="2" actId="20577"/>
          <ac:spMkLst>
            <pc:docMk/>
            <pc:sldMk cId="375540658" sldId="105225"/>
            <ac:spMk id="15" creationId="{2FA385AD-55E8-5A28-C5A2-60C3A8F5BB42}"/>
          </ac:spMkLst>
        </pc:spChg>
      </pc:sldChg>
    </pc:docChg>
  </pc:docChgLst>
  <pc:docChgLst>
    <pc:chgData name="Nichols, Brent - DEN" userId="S::brent.nichols@flydenver.com::fe3c0eec-b643-4cc5-b16b-ebfa35077d10" providerId="AD" clId="Web-{8385C549-82FE-0BF6-303F-AF5B678445DF}"/>
    <pc:docChg chg="modSld">
      <pc:chgData name="Nichols, Brent - DEN" userId="S::brent.nichols@flydenver.com::fe3c0eec-b643-4cc5-b16b-ebfa35077d10" providerId="AD" clId="Web-{8385C549-82FE-0BF6-303F-AF5B678445DF}" dt="2026-04-06T15:43:43.395" v="15" actId="20577"/>
      <pc:docMkLst>
        <pc:docMk/>
      </pc:docMkLst>
      <pc:sldChg chg="modSp">
        <pc:chgData name="Nichols, Brent - DEN" userId="S::brent.nichols@flydenver.com::fe3c0eec-b643-4cc5-b16b-ebfa35077d10" providerId="AD" clId="Web-{8385C549-82FE-0BF6-303F-AF5B678445DF}" dt="2026-04-06T15:43:43.395" v="15" actId="20577"/>
        <pc:sldMkLst>
          <pc:docMk/>
          <pc:sldMk cId="1315780449" sldId="105312"/>
        </pc:sldMkLst>
        <pc:spChg chg="mod">
          <ac:chgData name="Nichols, Brent - DEN" userId="S::brent.nichols@flydenver.com::fe3c0eec-b643-4cc5-b16b-ebfa35077d10" providerId="AD" clId="Web-{8385C549-82FE-0BF6-303F-AF5B678445DF}" dt="2026-04-06T15:43:43.395" v="15" actId="20577"/>
          <ac:spMkLst>
            <pc:docMk/>
            <pc:sldMk cId="1315780449" sldId="105312"/>
            <ac:spMk id="3" creationId="{2E93D6E5-4BA3-A30B-7615-06E1CFB63A23}"/>
          </ac:spMkLst>
        </pc:spChg>
      </pc:sldChg>
    </pc:docChg>
  </pc:docChgLst>
  <pc:docChgLst>
    <pc:chgData name="Finley, Benjamin - DEN" userId="S::benjamin.finley@flydenver.com::eb83de13-66d3-4e5c-a012-d23fb94bd0b9" providerId="AD" clId="Web-{CE7D22BF-9CAE-E282-BDCF-2B1AC551ABF7}"/>
    <pc:docChg chg="modSld">
      <pc:chgData name="Finley, Benjamin - DEN" userId="S::benjamin.finley@flydenver.com::eb83de13-66d3-4e5c-a012-d23fb94bd0b9" providerId="AD" clId="Web-{CE7D22BF-9CAE-E282-BDCF-2B1AC551ABF7}" dt="2026-03-12T15:09:51.012" v="27" actId="20577"/>
      <pc:docMkLst>
        <pc:docMk/>
      </pc:docMkLst>
      <pc:sldChg chg="modSp">
        <pc:chgData name="Finley, Benjamin - DEN" userId="S::benjamin.finley@flydenver.com::eb83de13-66d3-4e5c-a012-d23fb94bd0b9" providerId="AD" clId="Web-{CE7D22BF-9CAE-E282-BDCF-2B1AC551ABF7}" dt="2026-03-12T15:09:51.012" v="27" actId="20577"/>
        <pc:sldMkLst>
          <pc:docMk/>
          <pc:sldMk cId="491497754" sldId="105318"/>
        </pc:sldMkLst>
        <pc:spChg chg="mod">
          <ac:chgData name="Finley, Benjamin - DEN" userId="S::benjamin.finley@flydenver.com::eb83de13-66d3-4e5c-a012-d23fb94bd0b9" providerId="AD" clId="Web-{CE7D22BF-9CAE-E282-BDCF-2B1AC551ABF7}" dt="2026-03-12T15:09:51.012" v="27" actId="20577"/>
          <ac:spMkLst>
            <pc:docMk/>
            <pc:sldMk cId="491497754" sldId="105318"/>
            <ac:spMk id="3" creationId="{481A4E14-E660-8346-C615-5ED1ECC14634}"/>
          </ac:spMkLst>
        </pc:spChg>
      </pc:sldChg>
    </pc:docChg>
  </pc:docChgLst>
  <pc:docChgLst>
    <pc:chgData name="Namerow, Sara - DEN" userId="S::sara.namerow@flydenver.com::dcc2cacd-8242-42dc-ad11-355bdf8a8c27" providerId="AD" clId="Web-{7CEA2FF3-46B0-A109-A17B-89D2F599D57B}"/>
    <pc:docChg chg="delSld modSection">
      <pc:chgData name="Namerow, Sara - DEN" userId="S::sara.namerow@flydenver.com::dcc2cacd-8242-42dc-ad11-355bdf8a8c27" providerId="AD" clId="Web-{7CEA2FF3-46B0-A109-A17B-89D2F599D57B}" dt="2026-03-10T21:25:17.446" v="1"/>
      <pc:docMkLst>
        <pc:docMk/>
      </pc:docMkLst>
    </pc:docChg>
  </pc:docChgLst>
  <pc:docChgLst>
    <pc:chgData name="Parker, Anne - DEN" userId="S::anne.parker@flydenver.com::123a7334-3881-4140-aa86-dcdd88a38b4d" providerId="AD" clId="Web-{42403059-389C-9705-DD5B-74A6671C028F}"/>
    <pc:docChg chg="modSld">
      <pc:chgData name="Parker, Anne - DEN" userId="S::anne.parker@flydenver.com::123a7334-3881-4140-aa86-dcdd88a38b4d" providerId="AD" clId="Web-{42403059-389C-9705-DD5B-74A6671C028F}" dt="2026-03-11T15:37:30.881" v="322" actId="20577"/>
      <pc:docMkLst>
        <pc:docMk/>
      </pc:docMkLst>
      <pc:sldChg chg="modSp">
        <pc:chgData name="Parker, Anne - DEN" userId="S::anne.parker@flydenver.com::123a7334-3881-4140-aa86-dcdd88a38b4d" providerId="AD" clId="Web-{42403059-389C-9705-DD5B-74A6671C028F}" dt="2026-03-11T15:37:30.881" v="322" actId="20577"/>
        <pc:sldMkLst>
          <pc:docMk/>
          <pc:sldMk cId="1477785130" sldId="105273"/>
        </pc:sldMkLst>
      </pc:sldChg>
    </pc:docChg>
  </pc:docChgLst>
  <pc:docChgLst>
    <pc:chgData name="James, Cara - DEN" userId="S::cara.james@flydenver.com::1956f4b0-7e1b-43a2-af8b-59722a874e74" providerId="AD" clId="Web-{D4E143CB-2C95-0271-E948-EE912694CF20}"/>
    <pc:docChg chg="modSld">
      <pc:chgData name="James, Cara - DEN" userId="S::cara.james@flydenver.com::1956f4b0-7e1b-43a2-af8b-59722a874e74" providerId="AD" clId="Web-{D4E143CB-2C95-0271-E948-EE912694CF20}" dt="2026-03-12T19:05:28.908" v="12" actId="20577"/>
      <pc:docMkLst>
        <pc:docMk/>
      </pc:docMkLst>
    </pc:docChg>
  </pc:docChgLst>
  <pc:docChgLst>
    <pc:chgData name="Harry, Curtis - DEN" userId="S::curtis.harry@flydenver.com::36316c0b-f95e-4366-b9e7-3bc78655c585" providerId="AD" clId="Web-{060D33BB-C1D6-F25D-8CD0-8C0340C27D34}"/>
    <pc:docChg chg="modSld">
      <pc:chgData name="Harry, Curtis - DEN" userId="S::curtis.harry@flydenver.com::36316c0b-f95e-4366-b9e7-3bc78655c585" providerId="AD" clId="Web-{060D33BB-C1D6-F25D-8CD0-8C0340C27D34}" dt="2026-03-12T19:14:20.492" v="3" actId="20577"/>
      <pc:docMkLst>
        <pc:docMk/>
      </pc:docMkLst>
      <pc:sldChg chg="modSp">
        <pc:chgData name="Harry, Curtis - DEN" userId="S::curtis.harry@flydenver.com::36316c0b-f95e-4366-b9e7-3bc78655c585" providerId="AD" clId="Web-{060D33BB-C1D6-F25D-8CD0-8C0340C27D34}" dt="2026-03-12T19:14:20.492" v="3" actId="20577"/>
        <pc:sldMkLst>
          <pc:docMk/>
          <pc:sldMk cId="2298535303" sldId="105265"/>
        </pc:sldMkLst>
        <pc:spChg chg="mod">
          <ac:chgData name="Harry, Curtis - DEN" userId="S::curtis.harry@flydenver.com::36316c0b-f95e-4366-b9e7-3bc78655c585" providerId="AD" clId="Web-{060D33BB-C1D6-F25D-8CD0-8C0340C27D34}" dt="2026-03-12T19:14:20.492" v="3" actId="20577"/>
          <ac:spMkLst>
            <pc:docMk/>
            <pc:sldMk cId="2298535303" sldId="105265"/>
            <ac:spMk id="3" creationId="{3DC74A8A-038C-DCA4-1262-F60C0725750E}"/>
          </ac:spMkLst>
        </pc:spChg>
      </pc:sldChg>
    </pc:docChg>
  </pc:docChgLst>
  <pc:docChgLst>
    <pc:chgData name="Finley, Benjamin - DEN" userId="S::benjamin.finley@flydenver.com::eb83de13-66d3-4e5c-a012-d23fb94bd0b9" providerId="AD" clId="Web-{1504C4E5-3266-547A-64B6-4C53A7C6AEC7}"/>
    <pc:docChg chg="modSld">
      <pc:chgData name="Finley, Benjamin - DEN" userId="S::benjamin.finley@flydenver.com::eb83de13-66d3-4e5c-a012-d23fb94bd0b9" providerId="AD" clId="Web-{1504C4E5-3266-547A-64B6-4C53A7C6AEC7}" dt="2026-04-06T16:55:03.660" v="5" actId="20577"/>
      <pc:docMkLst>
        <pc:docMk/>
      </pc:docMkLst>
      <pc:sldChg chg="modSp">
        <pc:chgData name="Finley, Benjamin - DEN" userId="S::benjamin.finley@flydenver.com::eb83de13-66d3-4e5c-a012-d23fb94bd0b9" providerId="AD" clId="Web-{1504C4E5-3266-547A-64B6-4C53A7C6AEC7}" dt="2026-04-06T16:55:03.660" v="5" actId="20577"/>
        <pc:sldMkLst>
          <pc:docMk/>
          <pc:sldMk cId="491497754" sldId="105318"/>
        </pc:sldMkLst>
        <pc:spChg chg="mod">
          <ac:chgData name="Finley, Benjamin - DEN" userId="S::benjamin.finley@flydenver.com::eb83de13-66d3-4e5c-a012-d23fb94bd0b9" providerId="AD" clId="Web-{1504C4E5-3266-547A-64B6-4C53A7C6AEC7}" dt="2026-04-06T16:55:03.660" v="5" actId="20577"/>
          <ac:spMkLst>
            <pc:docMk/>
            <pc:sldMk cId="491497754" sldId="105318"/>
            <ac:spMk id="3" creationId="{481A4E14-E660-8346-C615-5ED1ECC14634}"/>
          </ac:spMkLst>
        </pc:spChg>
      </pc:sldChg>
    </pc:docChg>
  </pc:docChgLst>
  <pc:docChgLst>
    <pc:chgData name="Finley, Benjamin - DEN" userId="eb83de13-66d3-4e5c-a012-d23fb94bd0b9" providerId="ADAL" clId="{6C5A4D42-0684-47A3-8EBA-272F22092F3F}"/>
    <pc:docChg chg="undo custSel addSld delSld modSld modSection">
      <pc:chgData name="Finley, Benjamin - DEN" userId="eb83de13-66d3-4e5c-a012-d23fb94bd0b9" providerId="ADAL" clId="{6C5A4D42-0684-47A3-8EBA-272F22092F3F}" dt="2026-03-11T15:02:02.829" v="186" actId="1076"/>
      <pc:docMkLst>
        <pc:docMk/>
      </pc:docMkLst>
      <pc:sldChg chg="addSp delSp modSp new mod">
        <pc:chgData name="Finley, Benjamin - DEN" userId="eb83de13-66d3-4e5c-a012-d23fb94bd0b9" providerId="ADAL" clId="{6C5A4D42-0684-47A3-8EBA-272F22092F3F}" dt="2026-03-11T15:02:02.829" v="186" actId="1076"/>
        <pc:sldMkLst>
          <pc:docMk/>
          <pc:sldMk cId="1332328269" sldId="105320"/>
        </pc:sldMkLst>
        <pc:spChg chg="mod">
          <ac:chgData name="Finley, Benjamin - DEN" userId="eb83de13-66d3-4e5c-a012-d23fb94bd0b9" providerId="ADAL" clId="{6C5A4D42-0684-47A3-8EBA-272F22092F3F}" dt="2026-03-11T14:43:41.179" v="11" actId="20577"/>
          <ac:spMkLst>
            <pc:docMk/>
            <pc:sldMk cId="1332328269" sldId="105320"/>
            <ac:spMk id="2" creationId="{5ED5C9EE-F265-844D-602C-464910FA7252}"/>
          </ac:spMkLst>
        </pc:spChg>
        <pc:spChg chg="add mod">
          <ac:chgData name="Finley, Benjamin - DEN" userId="eb83de13-66d3-4e5c-a012-d23fb94bd0b9" providerId="ADAL" clId="{6C5A4D42-0684-47A3-8EBA-272F22092F3F}" dt="2026-03-11T14:49:38.344" v="34" actId="1076"/>
          <ac:spMkLst>
            <pc:docMk/>
            <pc:sldMk cId="1332328269" sldId="105320"/>
            <ac:spMk id="8" creationId="{701C0CFB-76EF-33B3-1EE9-9F0611841BE8}"/>
          </ac:spMkLst>
        </pc:spChg>
        <pc:spChg chg="add mod">
          <ac:chgData name="Finley, Benjamin - DEN" userId="eb83de13-66d3-4e5c-a012-d23fb94bd0b9" providerId="ADAL" clId="{6C5A4D42-0684-47A3-8EBA-272F22092F3F}" dt="2026-03-11T14:56:26.024" v="70" actId="14100"/>
          <ac:spMkLst>
            <pc:docMk/>
            <pc:sldMk cId="1332328269" sldId="105320"/>
            <ac:spMk id="13" creationId="{0B5FABF6-B43B-B73A-F2AA-D6A925E25081}"/>
          </ac:spMkLst>
        </pc:spChg>
        <pc:spChg chg="add mod">
          <ac:chgData name="Finley, Benjamin - DEN" userId="eb83de13-66d3-4e5c-a012-d23fb94bd0b9" providerId="ADAL" clId="{6C5A4D42-0684-47A3-8EBA-272F22092F3F}" dt="2026-03-11T14:56:14.065" v="67" actId="14100"/>
          <ac:spMkLst>
            <pc:docMk/>
            <pc:sldMk cId="1332328269" sldId="105320"/>
            <ac:spMk id="14" creationId="{AAB701B6-4E47-E7B3-7FD3-B2384955F3E1}"/>
          </ac:spMkLst>
        </pc:spChg>
        <pc:spChg chg="add mod">
          <ac:chgData name="Finley, Benjamin - DEN" userId="eb83de13-66d3-4e5c-a012-d23fb94bd0b9" providerId="ADAL" clId="{6C5A4D42-0684-47A3-8EBA-272F22092F3F}" dt="2026-03-11T14:55:27.082" v="60" actId="14100"/>
          <ac:spMkLst>
            <pc:docMk/>
            <pc:sldMk cId="1332328269" sldId="105320"/>
            <ac:spMk id="15" creationId="{1FCD3D41-CD9A-F5CB-741D-F5AF0B5D7083}"/>
          </ac:spMkLst>
        </pc:spChg>
        <pc:spChg chg="add mod">
          <ac:chgData name="Finley, Benjamin - DEN" userId="eb83de13-66d3-4e5c-a012-d23fb94bd0b9" providerId="ADAL" clId="{6C5A4D42-0684-47A3-8EBA-272F22092F3F}" dt="2026-03-11T14:56:02.793" v="64" actId="14100"/>
          <ac:spMkLst>
            <pc:docMk/>
            <pc:sldMk cId="1332328269" sldId="105320"/>
            <ac:spMk id="16" creationId="{97ED1A37-604F-25AC-35CD-80398EFEE4B8}"/>
          </ac:spMkLst>
        </pc:spChg>
        <pc:spChg chg="add mod">
          <ac:chgData name="Finley, Benjamin - DEN" userId="eb83de13-66d3-4e5c-a012-d23fb94bd0b9" providerId="ADAL" clId="{6C5A4D42-0684-47A3-8EBA-272F22092F3F}" dt="2026-03-11T14:57:27.667" v="80" actId="14100"/>
          <ac:spMkLst>
            <pc:docMk/>
            <pc:sldMk cId="1332328269" sldId="105320"/>
            <ac:spMk id="17" creationId="{A13E106A-A843-1883-6F4B-223784067482}"/>
          </ac:spMkLst>
        </pc:spChg>
        <pc:spChg chg="add mod">
          <ac:chgData name="Finley, Benjamin - DEN" userId="eb83de13-66d3-4e5c-a012-d23fb94bd0b9" providerId="ADAL" clId="{6C5A4D42-0684-47A3-8EBA-272F22092F3F}" dt="2026-03-11T14:57:48.542" v="83" actId="1076"/>
          <ac:spMkLst>
            <pc:docMk/>
            <pc:sldMk cId="1332328269" sldId="105320"/>
            <ac:spMk id="19" creationId="{BFF5407A-E7EE-862F-61D2-3EE7E7D11DCC}"/>
          </ac:spMkLst>
        </pc:spChg>
        <pc:spChg chg="add mod">
          <ac:chgData name="Finley, Benjamin - DEN" userId="eb83de13-66d3-4e5c-a012-d23fb94bd0b9" providerId="ADAL" clId="{6C5A4D42-0684-47A3-8EBA-272F22092F3F}" dt="2026-03-11T15:01:28.962" v="179" actId="1076"/>
          <ac:spMkLst>
            <pc:docMk/>
            <pc:sldMk cId="1332328269" sldId="105320"/>
            <ac:spMk id="20" creationId="{7074EF5A-8865-5DC0-1684-8960405BBF7B}"/>
          </ac:spMkLst>
        </pc:spChg>
        <pc:spChg chg="add mod">
          <ac:chgData name="Finley, Benjamin - DEN" userId="eb83de13-66d3-4e5c-a012-d23fb94bd0b9" providerId="ADAL" clId="{6C5A4D42-0684-47A3-8EBA-272F22092F3F}" dt="2026-03-11T15:02:02.829" v="186" actId="1076"/>
          <ac:spMkLst>
            <pc:docMk/>
            <pc:sldMk cId="1332328269" sldId="105320"/>
            <ac:spMk id="21" creationId="{6A493E21-561B-4FE0-EA44-A9B6A34B81C2}"/>
          </ac:spMkLst>
        </pc:spChg>
        <pc:picChg chg="add mod">
          <ac:chgData name="Finley, Benjamin - DEN" userId="eb83de13-66d3-4e5c-a012-d23fb94bd0b9" providerId="ADAL" clId="{6C5A4D42-0684-47A3-8EBA-272F22092F3F}" dt="2026-03-11T14:55:31.504" v="62" actId="1076"/>
          <ac:picMkLst>
            <pc:docMk/>
            <pc:sldMk cId="1332328269" sldId="105320"/>
            <ac:picMk id="7" creationId="{686B3C61-9390-6E8A-E7B0-CB103B0B10F8}"/>
          </ac:picMkLst>
        </pc:picChg>
      </pc:sldChg>
    </pc:docChg>
  </pc:docChgLst>
  <pc:docChgLst>
    <pc:chgData name="Parker, Anne - DEN" userId="S::anne.parker@flydenver.com::123a7334-3881-4140-aa86-dcdd88a38b4d" providerId="AD" clId="Web-{C26F9211-78F5-C86F-70BB-8ACC10C5F395}"/>
    <pc:docChg chg="modSld">
      <pc:chgData name="Parker, Anne - DEN" userId="S::anne.parker@flydenver.com::123a7334-3881-4140-aa86-dcdd88a38b4d" providerId="AD" clId="Web-{C26F9211-78F5-C86F-70BB-8ACC10C5F395}" dt="2026-03-11T21:09:53.060" v="10" actId="20577"/>
      <pc:docMkLst>
        <pc:docMk/>
      </pc:docMkLst>
    </pc:docChg>
  </pc:docChgLst>
  <pc:docChgLst>
    <pc:chgData name="Strickland, Amber - DEN" userId="2a7dbc0b-cebc-4ed2-9d22-c4f6c2404bc9" providerId="ADAL" clId="{C05EA7D3-E6C8-41AF-812E-5335E5C9BEAB}"/>
    <pc:docChg chg="undo custSel addSld delSld modSld modSection">
      <pc:chgData name="Strickland, Amber - DEN" userId="2a7dbc0b-cebc-4ed2-9d22-c4f6c2404bc9" providerId="ADAL" clId="{C05EA7D3-E6C8-41AF-812E-5335E5C9BEAB}" dt="2026-04-06T21:21:28.838" v="5"/>
      <pc:docMkLst>
        <pc:docMk/>
      </pc:docMkLst>
      <pc:sldChg chg="modSp add">
        <pc:chgData name="Strickland, Amber - DEN" userId="2a7dbc0b-cebc-4ed2-9d22-c4f6c2404bc9" providerId="ADAL" clId="{C05EA7D3-E6C8-41AF-812E-5335E5C9BEAB}" dt="2026-04-06T21:21:28.838" v="5"/>
        <pc:sldMkLst>
          <pc:docMk/>
          <pc:sldMk cId="2094521274" sldId="257"/>
        </pc:sldMkLst>
        <pc:graphicFrameChg chg="mod">
          <ac:chgData name="Strickland, Amber - DEN" userId="2a7dbc0b-cebc-4ed2-9d22-c4f6c2404bc9" providerId="ADAL" clId="{C05EA7D3-E6C8-41AF-812E-5335E5C9BEAB}" dt="2026-04-06T21:21:28.838" v="5"/>
          <ac:graphicFrameMkLst>
            <pc:docMk/>
            <pc:sldMk cId="2094521274" sldId="257"/>
            <ac:graphicFrameMk id="6" creationId="{341F5FB9-4D0E-3F45-BC0F-F6EC23DCADC9}"/>
          </ac:graphicFrameMkLst>
        </pc:graphicFrameChg>
      </pc:sldChg>
    </pc:docChg>
  </pc:docChgLst>
  <pc:docChgLst>
    <pc:chgData name="Rooks, LaKristy - DEN" userId="26649d3a-abc9-4c32-8274-51d5991eab49" providerId="ADAL" clId="{7839A2C6-7DAB-45D2-A02C-E093C2F21080}"/>
    <pc:docChg chg="modSld">
      <pc:chgData name="Rooks, LaKristy - DEN" userId="26649d3a-abc9-4c32-8274-51d5991eab49" providerId="ADAL" clId="{7839A2C6-7DAB-45D2-A02C-E093C2F21080}" dt="2026-04-09T15:18:08.399" v="74" actId="20577"/>
      <pc:docMkLst>
        <pc:docMk/>
      </pc:docMkLst>
      <pc:sldChg chg="modSp">
        <pc:chgData name="Rooks, LaKristy - DEN" userId="26649d3a-abc9-4c32-8274-51d5991eab49" providerId="ADAL" clId="{7839A2C6-7DAB-45D2-A02C-E093C2F21080}" dt="2026-04-09T15:05:56.836" v="0"/>
        <pc:sldMkLst>
          <pc:docMk/>
          <pc:sldMk cId="2094521274" sldId="257"/>
        </pc:sldMkLst>
        <pc:graphicFrameChg chg="mod">
          <ac:chgData name="Rooks, LaKristy - DEN" userId="26649d3a-abc9-4c32-8274-51d5991eab49" providerId="ADAL" clId="{7839A2C6-7DAB-45D2-A02C-E093C2F21080}" dt="2026-04-09T15:05:56.836" v="0"/>
          <ac:graphicFrameMkLst>
            <pc:docMk/>
            <pc:sldMk cId="2094521274" sldId="257"/>
            <ac:graphicFrameMk id="6" creationId="{341F5FB9-4D0E-3F45-BC0F-F6EC23DCADC9}"/>
          </ac:graphicFrameMkLst>
        </pc:graphicFrameChg>
      </pc:sldChg>
      <pc:sldChg chg="modSp mod">
        <pc:chgData name="Rooks, LaKristy - DEN" userId="26649d3a-abc9-4c32-8274-51d5991eab49" providerId="ADAL" clId="{7839A2C6-7DAB-45D2-A02C-E093C2F21080}" dt="2026-04-09T15:18:08.399" v="74" actId="20577"/>
        <pc:sldMkLst>
          <pc:docMk/>
          <pc:sldMk cId="2147775774" sldId="105272"/>
        </pc:sldMkLst>
        <pc:spChg chg="mod">
          <ac:chgData name="Rooks, LaKristy - DEN" userId="26649d3a-abc9-4c32-8274-51d5991eab49" providerId="ADAL" clId="{7839A2C6-7DAB-45D2-A02C-E093C2F21080}" dt="2026-04-09T15:18:08.399" v="74" actId="20577"/>
          <ac:spMkLst>
            <pc:docMk/>
            <pc:sldMk cId="2147775774" sldId="105272"/>
            <ac:spMk id="12" creationId="{FC50DAB9-D70B-6CD7-C0C0-A0F4FF0E2EFF}"/>
          </ac:spMkLst>
        </pc:spChg>
      </pc:sldChg>
      <pc:sldChg chg="modSp mod">
        <pc:chgData name="Rooks, LaKristy - DEN" userId="26649d3a-abc9-4c32-8274-51d5991eab49" providerId="ADAL" clId="{7839A2C6-7DAB-45D2-A02C-E093C2F21080}" dt="2026-04-09T15:17:06.282" v="34" actId="20577"/>
        <pc:sldMkLst>
          <pc:docMk/>
          <pc:sldMk cId="1675807720" sldId="105333"/>
        </pc:sldMkLst>
        <pc:spChg chg="mod">
          <ac:chgData name="Rooks, LaKristy - DEN" userId="26649d3a-abc9-4c32-8274-51d5991eab49" providerId="ADAL" clId="{7839A2C6-7DAB-45D2-A02C-E093C2F21080}" dt="2026-04-09T15:17:06.282" v="34" actId="20577"/>
          <ac:spMkLst>
            <pc:docMk/>
            <pc:sldMk cId="1675807720" sldId="105333"/>
            <ac:spMk id="12" creationId="{BCDE804D-D84B-D319-2F34-596F1310CA08}"/>
          </ac:spMkLst>
        </pc:spChg>
      </pc:sldChg>
    </pc:docChg>
  </pc:docChgLst>
  <pc:docChgLst>
    <pc:chgData name="Ghareeb, Jaclyn - DEN" userId="S::jaclyn.ghareeb@flydenver.com::03c19ed2-f00a-40c0-b3bf-fd7eec6ecb09" providerId="AD" clId="Web-{9BF639D9-9968-7570-C084-D514BCD2EB2A}"/>
    <pc:docChg chg="delSld modSection">
      <pc:chgData name="Ghareeb, Jaclyn - DEN" userId="S::jaclyn.ghareeb@flydenver.com::03c19ed2-f00a-40c0-b3bf-fd7eec6ecb09" providerId="AD" clId="Web-{9BF639D9-9968-7570-C084-D514BCD2EB2A}" dt="2026-04-06T14:18:45.288" v="1"/>
      <pc:docMkLst>
        <pc:docMk/>
      </pc:docMkLst>
    </pc:docChg>
  </pc:docChgLst>
  <pc:docChgLst>
    <pc:chgData name="Farber, Brittany - DEN" userId="S::brittany.farber@flydenver.com::f3e8b856-fea1-471e-99ae-1ab598d7e32e" providerId="AD" clId="Web-{AF956759-C878-1A23-FF05-6A0982C0D6AC}"/>
    <pc:docChg chg="addSld delSld modSld sldOrd modSection">
      <pc:chgData name="Farber, Brittany - DEN" userId="S::brittany.farber@flydenver.com::f3e8b856-fea1-471e-99ae-1ab598d7e32e" providerId="AD" clId="Web-{AF956759-C878-1A23-FF05-6A0982C0D6AC}" dt="2026-03-11T22:42:07.115" v="217"/>
      <pc:docMkLst>
        <pc:docMk/>
      </pc:docMkLst>
      <pc:sldChg chg="ord">
        <pc:chgData name="Farber, Brittany - DEN" userId="S::brittany.farber@flydenver.com::f3e8b856-fea1-471e-99ae-1ab598d7e32e" providerId="AD" clId="Web-{AF956759-C878-1A23-FF05-6A0982C0D6AC}" dt="2026-03-11T22:42:07.115" v="217"/>
        <pc:sldMkLst>
          <pc:docMk/>
          <pc:sldMk cId="0" sldId="105012"/>
        </pc:sldMkLst>
      </pc:sldChg>
    </pc:docChg>
  </pc:docChgLst>
  <pc:docChgLst>
    <pc:chgData name="Maxfield, Neil - DEN" userId="S::neil.maxfield@flydenver.com::0e044260-91dc-45d5-a0e9-c513770cadad" providerId="AD" clId="Web-{A993E9E6-0F82-0CF3-D91E-D07EA7CBEBED}"/>
    <pc:docChg chg="addSld modSld addSection delSection modSection">
      <pc:chgData name="Maxfield, Neil - DEN" userId="S::neil.maxfield@flydenver.com::0e044260-91dc-45d5-a0e9-c513770cadad" providerId="AD" clId="Web-{A993E9E6-0F82-0CF3-D91E-D07EA7CBEBED}" dt="2026-04-03T20:36:25.778" v="718" actId="20577"/>
      <pc:docMkLst>
        <pc:docMk/>
      </pc:docMkLst>
      <pc:sldChg chg="modSp add replId">
        <pc:chgData name="Maxfield, Neil - DEN" userId="S::neil.maxfield@flydenver.com::0e044260-91dc-45d5-a0e9-c513770cadad" providerId="AD" clId="Web-{A993E9E6-0F82-0CF3-D91E-D07EA7CBEBED}" dt="2026-04-03T20:36:25.778" v="718" actId="20577"/>
        <pc:sldMkLst>
          <pc:docMk/>
          <pc:sldMk cId="3519502896" sldId="105323"/>
        </pc:sldMkLst>
        <pc:spChg chg="mod">
          <ac:chgData name="Maxfield, Neil - DEN" userId="S::neil.maxfield@flydenver.com::0e044260-91dc-45d5-a0e9-c513770cadad" providerId="AD" clId="Web-{A993E9E6-0F82-0CF3-D91E-D07EA7CBEBED}" dt="2026-04-03T20:36:25.778" v="718" actId="20577"/>
          <ac:spMkLst>
            <pc:docMk/>
            <pc:sldMk cId="3519502896" sldId="105323"/>
            <ac:spMk id="3" creationId="{DD0E3666-95E9-E993-4511-AAB10A863D2B}"/>
          </ac:spMkLst>
        </pc:spChg>
        <pc:spChg chg="mod">
          <ac:chgData name="Maxfield, Neil - DEN" userId="S::neil.maxfield@flydenver.com::0e044260-91dc-45d5-a0e9-c513770cadad" providerId="AD" clId="Web-{A993E9E6-0F82-0CF3-D91E-D07EA7CBEBED}" dt="2026-04-03T20:27:45.448" v="115" actId="20577"/>
          <ac:spMkLst>
            <pc:docMk/>
            <pc:sldMk cId="3519502896" sldId="105323"/>
            <ac:spMk id="16" creationId="{7466410C-4E73-4B25-B912-09D7B3C92E6A}"/>
          </ac:spMkLst>
        </pc:spChg>
      </pc:sldChg>
      <pc:sldChg chg="modSp add replId">
        <pc:chgData name="Maxfield, Neil - DEN" userId="S::neil.maxfield@flydenver.com::0e044260-91dc-45d5-a0e9-c513770cadad" providerId="AD" clId="Web-{A993E9E6-0F82-0CF3-D91E-D07EA7CBEBED}" dt="2026-04-03T20:26:42.964" v="68" actId="20577"/>
        <pc:sldMkLst>
          <pc:docMk/>
          <pc:sldMk cId="1580109832" sldId="105324"/>
        </pc:sldMkLst>
        <pc:spChg chg="mod">
          <ac:chgData name="Maxfield, Neil - DEN" userId="S::neil.maxfield@flydenver.com::0e044260-91dc-45d5-a0e9-c513770cadad" providerId="AD" clId="Web-{A993E9E6-0F82-0CF3-D91E-D07EA7CBEBED}" dt="2026-04-03T20:26:42.964" v="68" actId="20577"/>
          <ac:spMkLst>
            <pc:docMk/>
            <pc:sldMk cId="1580109832" sldId="105324"/>
            <ac:spMk id="12" creationId="{792B2509-14AF-559B-1263-61439AEFE21E}"/>
          </ac:spMkLst>
        </pc:spChg>
      </pc:sldChg>
    </pc:docChg>
  </pc:docChgLst>
  <pc:docChgLst>
    <pc:chgData name="Sandoval, Michelle - DEN" userId="f0650d86-7cc7-4460-9b70-7b2d35e24aab" providerId="ADAL" clId="{03834F33-0E68-4018-8332-528F8005BCA5}"/>
    <pc:docChg chg="undo custSel addSld modSld modSection">
      <pc:chgData name="Sandoval, Michelle - DEN" userId="f0650d86-7cc7-4460-9b70-7b2d35e24aab" providerId="ADAL" clId="{03834F33-0E68-4018-8332-528F8005BCA5}" dt="2026-04-08T16:39:24.126" v="384" actId="207"/>
      <pc:docMkLst>
        <pc:docMk/>
      </pc:docMkLst>
      <pc:sldChg chg="modSp mod">
        <pc:chgData name="Sandoval, Michelle - DEN" userId="f0650d86-7cc7-4460-9b70-7b2d35e24aab" providerId="ADAL" clId="{03834F33-0E68-4018-8332-528F8005BCA5}" dt="2026-04-08T16:24:07.872" v="159" actId="20577"/>
        <pc:sldMkLst>
          <pc:docMk/>
          <pc:sldMk cId="19285970" sldId="10730"/>
        </pc:sldMkLst>
        <pc:spChg chg="mod">
          <ac:chgData name="Sandoval, Michelle - DEN" userId="f0650d86-7cc7-4460-9b70-7b2d35e24aab" providerId="ADAL" clId="{03834F33-0E68-4018-8332-528F8005BCA5}" dt="2026-04-08T16:24:07.872" v="159" actId="20577"/>
          <ac:spMkLst>
            <pc:docMk/>
            <pc:sldMk cId="19285970" sldId="10730"/>
            <ac:spMk id="8" creationId="{8A2DB6B7-F102-A3A1-D06B-B5D67AA81197}"/>
          </ac:spMkLst>
        </pc:spChg>
      </pc:sldChg>
      <pc:sldChg chg="modSp mod">
        <pc:chgData name="Sandoval, Michelle - DEN" userId="f0650d86-7cc7-4460-9b70-7b2d35e24aab" providerId="ADAL" clId="{03834F33-0E68-4018-8332-528F8005BCA5}" dt="2026-04-08T16:21:57.744" v="125" actId="1076"/>
        <pc:sldMkLst>
          <pc:docMk/>
          <pc:sldMk cId="2917361468" sldId="11192"/>
        </pc:sldMkLst>
        <pc:spChg chg="mod">
          <ac:chgData name="Sandoval, Michelle - DEN" userId="f0650d86-7cc7-4460-9b70-7b2d35e24aab" providerId="ADAL" clId="{03834F33-0E68-4018-8332-528F8005BCA5}" dt="2026-04-08T16:21:57.744" v="125" actId="1076"/>
          <ac:spMkLst>
            <pc:docMk/>
            <pc:sldMk cId="2917361468" sldId="11192"/>
            <ac:spMk id="5" creationId="{E31A49D9-D488-963E-D252-8840B6E0167D}"/>
          </ac:spMkLst>
        </pc:spChg>
      </pc:sldChg>
      <pc:sldChg chg="modSp mod">
        <pc:chgData name="Sandoval, Michelle - DEN" userId="f0650d86-7cc7-4460-9b70-7b2d35e24aab" providerId="ADAL" clId="{03834F33-0E68-4018-8332-528F8005BCA5}" dt="2026-04-08T16:18:38.582" v="40" actId="207"/>
        <pc:sldMkLst>
          <pc:docMk/>
          <pc:sldMk cId="0" sldId="105303"/>
        </pc:sldMkLst>
        <pc:spChg chg="mod">
          <ac:chgData name="Sandoval, Michelle - DEN" userId="f0650d86-7cc7-4460-9b70-7b2d35e24aab" providerId="ADAL" clId="{03834F33-0E68-4018-8332-528F8005BCA5}" dt="2026-04-08T16:18:38.582" v="40" actId="207"/>
          <ac:spMkLst>
            <pc:docMk/>
            <pc:sldMk cId="0" sldId="105303"/>
            <ac:spMk id="4" creationId="{00000000-0000-0000-0000-000000000000}"/>
          </ac:spMkLst>
        </pc:spChg>
      </pc:sldChg>
      <pc:sldChg chg="addSp modSp mod modClrScheme chgLayout">
        <pc:chgData name="Sandoval, Michelle - DEN" userId="f0650d86-7cc7-4460-9b70-7b2d35e24aab" providerId="ADAL" clId="{03834F33-0E68-4018-8332-528F8005BCA5}" dt="2026-04-08T16:21:35.441" v="124" actId="12788"/>
        <pc:sldMkLst>
          <pc:docMk/>
          <pc:sldMk cId="1921203039" sldId="105322"/>
        </pc:sldMkLst>
        <pc:spChg chg="mod ord">
          <ac:chgData name="Sandoval, Michelle - DEN" userId="f0650d86-7cc7-4460-9b70-7b2d35e24aab" providerId="ADAL" clId="{03834F33-0E68-4018-8332-528F8005BCA5}" dt="2026-04-08T16:19:35.236" v="42" actId="1076"/>
          <ac:spMkLst>
            <pc:docMk/>
            <pc:sldMk cId="1921203039" sldId="105322"/>
            <ac:spMk id="2" creationId="{DEE8722E-EC65-0938-25FF-59F6BB79024C}"/>
          </ac:spMkLst>
        </pc:spChg>
        <pc:spChg chg="mod">
          <ac:chgData name="Sandoval, Michelle - DEN" userId="f0650d86-7cc7-4460-9b70-7b2d35e24aab" providerId="ADAL" clId="{03834F33-0E68-4018-8332-528F8005BCA5}" dt="2026-04-08T16:20:07.034" v="70" actId="1035"/>
          <ac:spMkLst>
            <pc:docMk/>
            <pc:sldMk cId="1921203039" sldId="105322"/>
            <ac:spMk id="12" creationId="{D516A2BE-425A-AFD9-D2E2-5A339EA499FD}"/>
          </ac:spMkLst>
        </pc:spChg>
        <pc:spChg chg="mod">
          <ac:chgData name="Sandoval, Michelle - DEN" userId="f0650d86-7cc7-4460-9b70-7b2d35e24aab" providerId="ADAL" clId="{03834F33-0E68-4018-8332-528F8005BCA5}" dt="2026-04-08T16:21:20.292" v="122" actId="1036"/>
          <ac:spMkLst>
            <pc:docMk/>
            <pc:sldMk cId="1921203039" sldId="105322"/>
            <ac:spMk id="13" creationId="{62A584D3-2939-5CEB-3268-0D6B187E9B69}"/>
          </ac:spMkLst>
        </pc:spChg>
        <pc:spChg chg="mod">
          <ac:chgData name="Sandoval, Michelle - DEN" userId="f0650d86-7cc7-4460-9b70-7b2d35e24aab" providerId="ADAL" clId="{03834F33-0E68-4018-8332-528F8005BCA5}" dt="2026-04-08T16:20:24.633" v="86" actId="164"/>
          <ac:spMkLst>
            <pc:docMk/>
            <pc:sldMk cId="1921203039" sldId="105322"/>
            <ac:spMk id="14" creationId="{2CD8E8CF-46D6-29AA-A058-B5D33761AA57}"/>
          </ac:spMkLst>
        </pc:spChg>
        <pc:spChg chg="mod">
          <ac:chgData name="Sandoval, Michelle - DEN" userId="f0650d86-7cc7-4460-9b70-7b2d35e24aab" providerId="ADAL" clId="{03834F33-0E68-4018-8332-528F8005BCA5}" dt="2026-04-08T16:20:32.286" v="88" actId="164"/>
          <ac:spMkLst>
            <pc:docMk/>
            <pc:sldMk cId="1921203039" sldId="105322"/>
            <ac:spMk id="15" creationId="{DCB362D8-B956-0F48-8A27-D1D7B452E9FB}"/>
          </ac:spMkLst>
        </pc:spChg>
        <pc:spChg chg="mod">
          <ac:chgData name="Sandoval, Michelle - DEN" userId="f0650d86-7cc7-4460-9b70-7b2d35e24aab" providerId="ADAL" clId="{03834F33-0E68-4018-8332-528F8005BCA5}" dt="2026-04-08T16:20:44.322" v="90" actId="164"/>
          <ac:spMkLst>
            <pc:docMk/>
            <pc:sldMk cId="1921203039" sldId="105322"/>
            <ac:spMk id="16" creationId="{4A4BCDAD-413A-7033-C22B-C0C4DEC3C500}"/>
          </ac:spMkLst>
        </pc:spChg>
        <pc:spChg chg="mod">
          <ac:chgData name="Sandoval, Michelle - DEN" userId="f0650d86-7cc7-4460-9b70-7b2d35e24aab" providerId="ADAL" clId="{03834F33-0E68-4018-8332-528F8005BCA5}" dt="2026-04-08T16:21:05.341" v="111" actId="164"/>
          <ac:spMkLst>
            <pc:docMk/>
            <pc:sldMk cId="1921203039" sldId="105322"/>
            <ac:spMk id="17" creationId="{39BCD5B8-2210-3C9D-0978-DC68E8A40B8E}"/>
          </ac:spMkLst>
        </pc:spChg>
        <pc:spChg chg="mod">
          <ac:chgData name="Sandoval, Michelle - DEN" userId="f0650d86-7cc7-4460-9b70-7b2d35e24aab" providerId="ADAL" clId="{03834F33-0E68-4018-8332-528F8005BCA5}" dt="2026-04-08T16:21:14.076" v="113" actId="164"/>
          <ac:spMkLst>
            <pc:docMk/>
            <pc:sldMk cId="1921203039" sldId="105322"/>
            <ac:spMk id="18" creationId="{FBAE1973-FE18-0ED5-B6FC-D5FD55BEBEC4}"/>
          </ac:spMkLst>
        </pc:spChg>
        <pc:grpChg chg="add mod">
          <ac:chgData name="Sandoval, Michelle - DEN" userId="f0650d86-7cc7-4460-9b70-7b2d35e24aab" providerId="ADAL" clId="{03834F33-0E68-4018-8332-528F8005BCA5}" dt="2026-04-08T16:21:31.616" v="123" actId="12788"/>
          <ac:grpSpMkLst>
            <pc:docMk/>
            <pc:sldMk cId="1921203039" sldId="105322"/>
            <ac:grpSpMk id="6" creationId="{A975F8DC-AE72-2CF2-1DD2-662B490A88DA}"/>
          </ac:grpSpMkLst>
        </pc:grpChg>
        <pc:grpChg chg="add mod">
          <ac:chgData name="Sandoval, Michelle - DEN" userId="f0650d86-7cc7-4460-9b70-7b2d35e24aab" providerId="ADAL" clId="{03834F33-0E68-4018-8332-528F8005BCA5}" dt="2026-04-08T16:21:35.441" v="124" actId="12788"/>
          <ac:grpSpMkLst>
            <pc:docMk/>
            <pc:sldMk cId="1921203039" sldId="105322"/>
            <ac:grpSpMk id="9" creationId="{58221BBB-4882-FC12-E912-B1E9683603EE}"/>
          </ac:grpSpMkLst>
        </pc:grpChg>
        <pc:grpChg chg="add mod">
          <ac:chgData name="Sandoval, Michelle - DEN" userId="f0650d86-7cc7-4460-9b70-7b2d35e24aab" providerId="ADAL" clId="{03834F33-0E68-4018-8332-528F8005BCA5}" dt="2026-04-08T16:20:44.322" v="90" actId="164"/>
          <ac:grpSpMkLst>
            <pc:docMk/>
            <pc:sldMk cId="1921203039" sldId="105322"/>
            <ac:grpSpMk id="11" creationId="{A11D98D7-1807-5B47-829F-97A87F45C71F}"/>
          </ac:grpSpMkLst>
        </pc:grpChg>
        <pc:grpChg chg="add mod">
          <ac:chgData name="Sandoval, Michelle - DEN" userId="f0650d86-7cc7-4460-9b70-7b2d35e24aab" providerId="ADAL" clId="{03834F33-0E68-4018-8332-528F8005BCA5}" dt="2026-04-08T16:21:31.616" v="123" actId="12788"/>
          <ac:grpSpMkLst>
            <pc:docMk/>
            <pc:sldMk cId="1921203039" sldId="105322"/>
            <ac:grpSpMk id="21" creationId="{047E9F8B-2212-3C44-5F1E-28F04289E401}"/>
          </ac:grpSpMkLst>
        </pc:grpChg>
        <pc:grpChg chg="add mod">
          <ac:chgData name="Sandoval, Michelle - DEN" userId="f0650d86-7cc7-4460-9b70-7b2d35e24aab" providerId="ADAL" clId="{03834F33-0E68-4018-8332-528F8005BCA5}" dt="2026-04-08T16:21:35.441" v="124" actId="12788"/>
          <ac:grpSpMkLst>
            <pc:docMk/>
            <pc:sldMk cId="1921203039" sldId="105322"/>
            <ac:grpSpMk id="22" creationId="{8228E2AE-8211-C8EC-6F49-0FFDAA6F8A8B}"/>
          </ac:grpSpMkLst>
        </pc:grpChg>
        <pc:picChg chg="mod">
          <ac:chgData name="Sandoval, Michelle - DEN" userId="f0650d86-7cc7-4460-9b70-7b2d35e24aab" providerId="ADAL" clId="{03834F33-0E68-4018-8332-528F8005BCA5}" dt="2026-04-08T16:21:05.341" v="111" actId="164"/>
          <ac:picMkLst>
            <pc:docMk/>
            <pc:sldMk cId="1921203039" sldId="105322"/>
            <ac:picMk id="3" creationId="{B7E8F1E1-7100-EFE1-9CFF-3276BE4DE255}"/>
          </ac:picMkLst>
        </pc:picChg>
        <pc:picChg chg="mod">
          <ac:chgData name="Sandoval, Michelle - DEN" userId="f0650d86-7cc7-4460-9b70-7b2d35e24aab" providerId="ADAL" clId="{03834F33-0E68-4018-8332-528F8005BCA5}" dt="2026-04-08T16:20:24.633" v="86" actId="164"/>
          <ac:picMkLst>
            <pc:docMk/>
            <pc:sldMk cId="1921203039" sldId="105322"/>
            <ac:picMk id="4" creationId="{2DDC92BB-5146-AEEE-FAE8-066426D09DFB}"/>
          </ac:picMkLst>
        </pc:picChg>
        <pc:picChg chg="mod">
          <ac:chgData name="Sandoval, Michelle - DEN" userId="f0650d86-7cc7-4460-9b70-7b2d35e24aab" providerId="ADAL" clId="{03834F33-0E68-4018-8332-528F8005BCA5}" dt="2026-04-08T16:21:14.076" v="113" actId="164"/>
          <ac:picMkLst>
            <pc:docMk/>
            <pc:sldMk cId="1921203039" sldId="105322"/>
            <ac:picMk id="5" creationId="{0E5FB3F6-3B7A-EE5B-3436-D877AF3C53F0}"/>
          </ac:picMkLst>
        </pc:picChg>
        <pc:picChg chg="mod">
          <ac:chgData name="Sandoval, Michelle - DEN" userId="f0650d86-7cc7-4460-9b70-7b2d35e24aab" providerId="ADAL" clId="{03834F33-0E68-4018-8332-528F8005BCA5}" dt="2026-04-08T16:20:32.286" v="88" actId="164"/>
          <ac:picMkLst>
            <pc:docMk/>
            <pc:sldMk cId="1921203039" sldId="105322"/>
            <ac:picMk id="8" creationId="{0621DC5F-EC52-C0A0-48D2-739E2FA1AA9B}"/>
          </ac:picMkLst>
        </pc:picChg>
        <pc:picChg chg="mod">
          <ac:chgData name="Sandoval, Michelle - DEN" userId="f0650d86-7cc7-4460-9b70-7b2d35e24aab" providerId="ADAL" clId="{03834F33-0E68-4018-8332-528F8005BCA5}" dt="2026-04-08T16:20:44.322" v="90" actId="164"/>
          <ac:picMkLst>
            <pc:docMk/>
            <pc:sldMk cId="1921203039" sldId="105322"/>
            <ac:picMk id="10" creationId="{CB2C6AAF-7559-3395-4B15-A60906C09E77}"/>
          </ac:picMkLst>
        </pc:picChg>
      </pc:sldChg>
      <pc:sldChg chg="addSp delSp modSp new mod modClrScheme chgLayout">
        <pc:chgData name="Sandoval, Michelle - DEN" userId="f0650d86-7cc7-4460-9b70-7b2d35e24aab" providerId="ADAL" clId="{03834F33-0E68-4018-8332-528F8005BCA5}" dt="2026-04-08T16:39:24.126" v="384" actId="207"/>
        <pc:sldMkLst>
          <pc:docMk/>
          <pc:sldMk cId="4146975639" sldId="105332"/>
        </pc:sldMkLst>
        <pc:spChg chg="del">
          <ac:chgData name="Sandoval, Michelle - DEN" userId="f0650d86-7cc7-4460-9b70-7b2d35e24aab" providerId="ADAL" clId="{03834F33-0E68-4018-8332-528F8005BCA5}" dt="2026-04-08T16:24:30.372" v="161" actId="700"/>
          <ac:spMkLst>
            <pc:docMk/>
            <pc:sldMk cId="4146975639" sldId="105332"/>
            <ac:spMk id="2" creationId="{73F2482D-84F5-AC85-2B9A-7EC4D9C25E95}"/>
          </ac:spMkLst>
        </pc:spChg>
        <pc:spChg chg="del">
          <ac:chgData name="Sandoval, Michelle - DEN" userId="f0650d86-7cc7-4460-9b70-7b2d35e24aab" providerId="ADAL" clId="{03834F33-0E68-4018-8332-528F8005BCA5}" dt="2026-04-08T16:24:30.372" v="161" actId="700"/>
          <ac:spMkLst>
            <pc:docMk/>
            <pc:sldMk cId="4146975639" sldId="105332"/>
            <ac:spMk id="3" creationId="{905C28D8-B337-47BA-E6F3-411ABBEBC935}"/>
          </ac:spMkLst>
        </pc:spChg>
        <pc:spChg chg="del">
          <ac:chgData name="Sandoval, Michelle - DEN" userId="f0650d86-7cc7-4460-9b70-7b2d35e24aab" providerId="ADAL" clId="{03834F33-0E68-4018-8332-528F8005BCA5}" dt="2026-04-08T16:24:30.372" v="161" actId="700"/>
          <ac:spMkLst>
            <pc:docMk/>
            <pc:sldMk cId="4146975639" sldId="105332"/>
            <ac:spMk id="4" creationId="{C1A09F99-E51B-4AAD-75CC-217D0AF5A9B0}"/>
          </ac:spMkLst>
        </pc:spChg>
        <pc:spChg chg="del">
          <ac:chgData name="Sandoval, Michelle - DEN" userId="f0650d86-7cc7-4460-9b70-7b2d35e24aab" providerId="ADAL" clId="{03834F33-0E68-4018-8332-528F8005BCA5}" dt="2026-04-08T16:24:30.372" v="161" actId="700"/>
          <ac:spMkLst>
            <pc:docMk/>
            <pc:sldMk cId="4146975639" sldId="105332"/>
            <ac:spMk id="5" creationId="{05974405-BD3C-8F69-6FB1-EDC6ED9CE98F}"/>
          </ac:spMkLst>
        </pc:spChg>
        <pc:spChg chg="add del mod">
          <ac:chgData name="Sandoval, Michelle - DEN" userId="f0650d86-7cc7-4460-9b70-7b2d35e24aab" providerId="ADAL" clId="{03834F33-0E68-4018-8332-528F8005BCA5}" dt="2026-04-08T16:24:39.937" v="162" actId="700"/>
          <ac:spMkLst>
            <pc:docMk/>
            <pc:sldMk cId="4146975639" sldId="105332"/>
            <ac:spMk id="6" creationId="{785DA579-E639-2519-38F7-6DCA55406CB4}"/>
          </ac:spMkLst>
        </pc:spChg>
        <pc:spChg chg="add del mod">
          <ac:chgData name="Sandoval, Michelle - DEN" userId="f0650d86-7cc7-4460-9b70-7b2d35e24aab" providerId="ADAL" clId="{03834F33-0E68-4018-8332-528F8005BCA5}" dt="2026-04-08T16:27:50.618" v="291" actId="478"/>
          <ac:spMkLst>
            <pc:docMk/>
            <pc:sldMk cId="4146975639" sldId="105332"/>
            <ac:spMk id="7" creationId="{A8BB13C4-451E-2BE4-DDD9-28ECAB74E357}"/>
          </ac:spMkLst>
        </pc:spChg>
        <pc:spChg chg="add del mod">
          <ac:chgData name="Sandoval, Michelle - DEN" userId="f0650d86-7cc7-4460-9b70-7b2d35e24aab" providerId="ADAL" clId="{03834F33-0E68-4018-8332-528F8005BCA5}" dt="2026-04-08T16:29:07.075" v="339" actId="478"/>
          <ac:spMkLst>
            <pc:docMk/>
            <pc:sldMk cId="4146975639" sldId="105332"/>
            <ac:spMk id="8" creationId="{0B0E8C1F-302C-C2AB-BB8C-A1CE2489FF3A}"/>
          </ac:spMkLst>
        </pc:spChg>
        <pc:spChg chg="add del mod">
          <ac:chgData name="Sandoval, Michelle - DEN" userId="f0650d86-7cc7-4460-9b70-7b2d35e24aab" providerId="ADAL" clId="{03834F33-0E68-4018-8332-528F8005BCA5}" dt="2026-04-08T16:29:05.500" v="336" actId="478"/>
          <ac:spMkLst>
            <pc:docMk/>
            <pc:sldMk cId="4146975639" sldId="105332"/>
            <ac:spMk id="10" creationId="{B1C3BC12-E6B4-77B2-AEBD-94393B898D9A}"/>
          </ac:spMkLst>
        </pc:spChg>
        <pc:spChg chg="add mod ord">
          <ac:chgData name="Sandoval, Michelle - DEN" userId="f0650d86-7cc7-4460-9b70-7b2d35e24aab" providerId="ADAL" clId="{03834F33-0E68-4018-8332-528F8005BCA5}" dt="2026-04-08T16:38:59.623" v="382" actId="700"/>
          <ac:spMkLst>
            <pc:docMk/>
            <pc:sldMk cId="4146975639" sldId="105332"/>
            <ac:spMk id="11" creationId="{BE28103E-5A5B-3E31-CA5D-6D3EA5950463}"/>
          </ac:spMkLst>
        </pc:spChg>
        <pc:spChg chg="add del mod ord">
          <ac:chgData name="Sandoval, Michelle - DEN" userId="f0650d86-7cc7-4460-9b70-7b2d35e24aab" providerId="ADAL" clId="{03834F33-0E68-4018-8332-528F8005BCA5}" dt="2026-04-08T16:27:59.038" v="292" actId="700"/>
          <ac:spMkLst>
            <pc:docMk/>
            <pc:sldMk cId="4146975639" sldId="105332"/>
            <ac:spMk id="12" creationId="{7FCFE14E-E043-3261-2431-8370F91FD399}"/>
          </ac:spMkLst>
        </pc:spChg>
        <pc:spChg chg="add del mod ord">
          <ac:chgData name="Sandoval, Michelle - DEN" userId="f0650d86-7cc7-4460-9b70-7b2d35e24aab" providerId="ADAL" clId="{03834F33-0E68-4018-8332-528F8005BCA5}" dt="2026-04-08T16:27:59.038" v="292" actId="700"/>
          <ac:spMkLst>
            <pc:docMk/>
            <pc:sldMk cId="4146975639" sldId="105332"/>
            <ac:spMk id="13" creationId="{EA041E6F-CCE3-703B-4A67-73C38591F14F}"/>
          </ac:spMkLst>
        </pc:spChg>
        <pc:spChg chg="add del mod ord">
          <ac:chgData name="Sandoval, Michelle - DEN" userId="f0650d86-7cc7-4460-9b70-7b2d35e24aab" providerId="ADAL" clId="{03834F33-0E68-4018-8332-528F8005BCA5}" dt="2026-04-08T16:27:59.038" v="292" actId="700"/>
          <ac:spMkLst>
            <pc:docMk/>
            <pc:sldMk cId="4146975639" sldId="105332"/>
            <ac:spMk id="14" creationId="{CF7887D6-C98A-FAFD-96EC-4CE6F15C537F}"/>
          </ac:spMkLst>
        </pc:spChg>
        <pc:spChg chg="add del mod ord">
          <ac:chgData name="Sandoval, Michelle - DEN" userId="f0650d86-7cc7-4460-9b70-7b2d35e24aab" providerId="ADAL" clId="{03834F33-0E68-4018-8332-528F8005BCA5}" dt="2026-04-08T16:29:10.683" v="340" actId="478"/>
          <ac:spMkLst>
            <pc:docMk/>
            <pc:sldMk cId="4146975639" sldId="105332"/>
            <ac:spMk id="15" creationId="{83F401C5-34FF-B8C1-E6E7-B62B9BA3FEFE}"/>
          </ac:spMkLst>
        </pc:spChg>
        <pc:spChg chg="add mod ord">
          <ac:chgData name="Sandoval, Michelle - DEN" userId="f0650d86-7cc7-4460-9b70-7b2d35e24aab" providerId="ADAL" clId="{03834F33-0E68-4018-8332-528F8005BCA5}" dt="2026-04-08T16:39:24.126" v="384" actId="207"/>
          <ac:spMkLst>
            <pc:docMk/>
            <pc:sldMk cId="4146975639" sldId="105332"/>
            <ac:spMk id="16" creationId="{5AADF536-F505-1C94-2FBC-3F67D2F2153B}"/>
          </ac:spMkLst>
        </pc:spChg>
        <pc:spChg chg="add mod ord">
          <ac:chgData name="Sandoval, Michelle - DEN" userId="f0650d86-7cc7-4460-9b70-7b2d35e24aab" providerId="ADAL" clId="{03834F33-0E68-4018-8332-528F8005BCA5}" dt="2026-04-08T16:39:15.625" v="383" actId="1076"/>
          <ac:spMkLst>
            <pc:docMk/>
            <pc:sldMk cId="4146975639" sldId="105332"/>
            <ac:spMk id="17" creationId="{8AF580A4-4128-FBFB-CECB-59C916241089}"/>
          </ac:spMkLst>
        </pc:spChg>
        <pc:spChg chg="add mod ord">
          <ac:chgData name="Sandoval, Michelle - DEN" userId="f0650d86-7cc7-4460-9b70-7b2d35e24aab" providerId="ADAL" clId="{03834F33-0E68-4018-8332-528F8005BCA5}" dt="2026-04-08T16:37:38.453" v="371" actId="166"/>
          <ac:spMkLst>
            <pc:docMk/>
            <pc:sldMk cId="4146975639" sldId="105332"/>
            <ac:spMk id="20" creationId="{4CD78729-B099-59DB-0A11-65FFCF463DBF}"/>
          </ac:spMkLst>
        </pc:spChg>
        <pc:picChg chg="add del mod">
          <ac:chgData name="Sandoval, Michelle - DEN" userId="f0650d86-7cc7-4460-9b70-7b2d35e24aab" providerId="ADAL" clId="{03834F33-0E68-4018-8332-528F8005BCA5}" dt="2026-04-08T16:29:06.326" v="337" actId="478"/>
          <ac:picMkLst>
            <pc:docMk/>
            <pc:sldMk cId="4146975639" sldId="105332"/>
            <ac:picMk id="9" creationId="{371A0981-681A-C3F6-40A4-EBDC88609A72}"/>
          </ac:picMkLst>
        </pc:picChg>
        <pc:picChg chg="add mod ord modCrop">
          <ac:chgData name="Sandoval, Michelle - DEN" userId="f0650d86-7cc7-4460-9b70-7b2d35e24aab" providerId="ADAL" clId="{03834F33-0E68-4018-8332-528F8005BCA5}" dt="2026-04-08T16:38:39.908" v="379" actId="732"/>
          <ac:picMkLst>
            <pc:docMk/>
            <pc:sldMk cId="4146975639" sldId="105332"/>
            <ac:picMk id="19" creationId="{249A3E55-451A-57BC-CD97-AA0239E9287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33BF5EE2-77E8-9243-85B9-60D6C86923AE}" type="datetimeFigureOut">
              <a:rPr lang="en-US" smtClean="0"/>
              <a:t>5/4/2026</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A399344F-1846-964E-A23F-F797EB56DD37}" type="slidenum">
              <a:rPr lang="en-US" smtClean="0"/>
              <a:t>‹#›</a:t>
            </a:fld>
            <a:endParaRPr lang="en-US"/>
          </a:p>
        </p:txBody>
      </p:sp>
    </p:spTree>
    <p:extLst>
      <p:ext uri="{BB962C8B-B14F-4D97-AF65-F5344CB8AC3E}">
        <p14:creationId xmlns:p14="http://schemas.microsoft.com/office/powerpoint/2010/main" val="3543032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a:solidFill>
                  <a:schemeClr val="tx1"/>
                </a:solidFill>
                <a:effectLst/>
                <a:latin typeface="+mn-lt"/>
                <a:ea typeface="+mn-ea"/>
                <a:cs typeface="+mn-cs"/>
              </a:rPr>
              <a:t>Good afternoon, everyone, and welcome to </a:t>
            </a:r>
            <a:r>
              <a:rPr lang="en-US" sz="1200" b="1" i="0" kern="1200">
                <a:solidFill>
                  <a:schemeClr val="tx1"/>
                </a:solidFill>
                <a:effectLst/>
                <a:latin typeface="+mn-lt"/>
                <a:ea typeface="+mn-ea"/>
                <a:cs typeface="+mn-cs"/>
              </a:rPr>
              <a:t>Taking Flight at DEN</a:t>
            </a:r>
            <a:r>
              <a:rPr lang="en-US" sz="1200" b="0" i="0" kern="120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a:solidFill>
                  <a:srgbClr val="4B5563"/>
                </a:solidFill>
              </a:rPr>
              <a:t>My name is Nicole Rodriguez, Outreach Administrator here at DEN.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a:solidFill>
                <a:srgbClr val="4B5563"/>
              </a:solidFill>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We’re here to help you learn about upcoming opportunities and make connections to key DEN staff. Here’s today’s agenda. &lt;&lt;Next Slide&gt;&gt;</a:t>
            </a:r>
          </a:p>
          <a:p>
            <a:pPr fontAlgn="t"/>
            <a:endParaRPr lang="en-US"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a:p>
        </p:txBody>
      </p:sp>
      <p:sp>
        <p:nvSpPr>
          <p:cNvPr id="4" name="Slide Number Placeholder 3"/>
          <p:cNvSpPr>
            <a:spLocks noGrp="1"/>
          </p:cNvSpPr>
          <p:nvPr>
            <p:ph type="sldNum" sz="quarter" idx="5"/>
          </p:nvPr>
        </p:nvSpPr>
        <p:spPr/>
        <p:txBody>
          <a:bodyPr/>
          <a:lstStyle/>
          <a:p>
            <a:pPr defTabSz="933237">
              <a:defRPr/>
            </a:pPr>
            <a:fld id="{A399344F-1846-964E-A23F-F797EB56DD37}" type="slidenum">
              <a:rPr lang="en-US">
                <a:solidFill>
                  <a:prstClr val="black"/>
                </a:solidFill>
                <a:latin typeface="Calibri" panose="020F0502020204030204"/>
              </a:rPr>
              <a:pPr defTabSz="933237">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4569998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E919C-1D14-87AE-C036-121D53C3E7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AB6247-F16C-5646-9C35-9BE67E88C48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7A82573-4266-58E5-2001-77F168A51691}"/>
              </a:ext>
            </a:extLst>
          </p:cNvPr>
          <p:cNvSpPr>
            <a:spLocks noGrp="1"/>
          </p:cNvSpPr>
          <p:nvPr>
            <p:ph type="body" idx="1"/>
          </p:nvPr>
        </p:nvSpPr>
        <p:spPr/>
        <p:txBody>
          <a:bodyPr/>
          <a:lstStyle/>
          <a:p>
            <a:pPr fontAlgn="t"/>
            <a:r>
              <a:rPr lang="en-US" sz="1200" b="0" i="0" kern="1200">
                <a:solidFill>
                  <a:schemeClr val="tx1"/>
                </a:solidFill>
                <a:effectLst/>
                <a:latin typeface="+mn-lt"/>
                <a:ea typeface="+mn-ea"/>
                <a:cs typeface="+mn-cs"/>
              </a:rPr>
              <a:t>If you missed the submission date, there is still time to submit your ACDBE reevaluation. </a:t>
            </a:r>
          </a:p>
          <a:p>
            <a:pPr fontAlgn="t"/>
            <a:endParaRPr lang="en-US" sz="1200" b="0" i="0" kern="1200">
              <a:solidFill>
                <a:schemeClr val="tx1"/>
              </a:solidFill>
              <a:effectLst/>
              <a:latin typeface="+mn-lt"/>
              <a:ea typeface="+mn-ea"/>
              <a:cs typeface="+mn-cs"/>
            </a:endParaRPr>
          </a:p>
          <a:p>
            <a:pPr fontAlgn="t"/>
            <a:r>
              <a:rPr lang="en-US" sz="1200" b="0" i="0" kern="1200">
                <a:solidFill>
                  <a:schemeClr val="tx1"/>
                </a:solidFill>
                <a:effectLst/>
                <a:latin typeface="+mn-lt"/>
                <a:ea typeface="+mn-ea"/>
                <a:cs typeface="+mn-cs"/>
              </a:rPr>
              <a:t>You’ll need a Personal Narrative and Personal Net Worth statement for each qualifying owner, and everything must be submitted through B2G</a:t>
            </a:r>
          </a:p>
          <a:p>
            <a:pPr fontAlgn="t"/>
            <a:endParaRPr lang="en-US" sz="1200" b="0" i="0" kern="1200">
              <a:solidFill>
                <a:schemeClr val="tx1"/>
              </a:solidFill>
              <a:effectLst/>
              <a:latin typeface="+mn-lt"/>
              <a:ea typeface="+mn-ea"/>
              <a:cs typeface="+mn-cs"/>
            </a:endParaRPr>
          </a:p>
          <a:p>
            <a:pPr fontAlgn="t"/>
            <a:r>
              <a:rPr lang="en-US" sz="1200" b="0" i="0" kern="1200">
                <a:solidFill>
                  <a:schemeClr val="tx1"/>
                </a:solidFill>
                <a:effectLst/>
                <a:latin typeface="+mn-lt"/>
                <a:ea typeface="+mn-ea"/>
                <a:cs typeface="+mn-cs"/>
              </a:rPr>
              <a:t>Let’s continue with our upcoming event highlights &lt;&lt;Next Slide&gt;&gt;</a:t>
            </a:r>
          </a:p>
          <a:p>
            <a:pPr fontAlgn="t"/>
            <a:endParaRPr lang="en-US" sz="1200" b="0" i="0" kern="1200">
              <a:solidFill>
                <a:schemeClr val="tx1"/>
              </a:solidFill>
              <a:effectLst/>
              <a:latin typeface="+mn-lt"/>
              <a:ea typeface="+mn-ea"/>
              <a:cs typeface="+mn-cs"/>
            </a:endParaRPr>
          </a:p>
          <a:p>
            <a:endParaRPr lang="en-US"/>
          </a:p>
          <a:p>
            <a:endParaRPr lang="en-US"/>
          </a:p>
          <a:p>
            <a:endParaRPr lang="en-US"/>
          </a:p>
        </p:txBody>
      </p:sp>
      <p:sp>
        <p:nvSpPr>
          <p:cNvPr id="4" name="Slide Number Placeholder 3">
            <a:extLst>
              <a:ext uri="{FF2B5EF4-FFF2-40B4-BE49-F238E27FC236}">
                <a16:creationId xmlns:a16="http://schemas.microsoft.com/office/drawing/2014/main" id="{5DCDC5B2-1B48-E6A7-57F3-54B5399F2B5E}"/>
              </a:ext>
            </a:extLst>
          </p:cNvPr>
          <p:cNvSpPr>
            <a:spLocks noGrp="1"/>
          </p:cNvSpPr>
          <p:nvPr>
            <p:ph type="sldNum" sz="quarter" idx="5"/>
          </p:nvPr>
        </p:nvSpPr>
        <p:spPr/>
        <p:txBody>
          <a:bodyPr/>
          <a:lstStyle/>
          <a:p>
            <a:fld id="{A399344F-1846-964E-A23F-F797EB56DD37}" type="slidenum">
              <a:rPr lang="en-US" smtClean="0"/>
              <a:t>10</a:t>
            </a:fld>
            <a:endParaRPr lang="en-US"/>
          </a:p>
        </p:txBody>
      </p:sp>
    </p:spTree>
    <p:extLst>
      <p:ext uri="{BB962C8B-B14F-4D97-AF65-F5344CB8AC3E}">
        <p14:creationId xmlns:p14="http://schemas.microsoft.com/office/powerpoint/2010/main" val="12649027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fontAlgn="t"/>
            <a:r>
              <a:rPr lang="en-US" sz="1200" b="0" i="0" kern="1200">
                <a:solidFill>
                  <a:schemeClr val="tx1"/>
                </a:solidFill>
                <a:effectLst/>
                <a:latin typeface="+mn-lt"/>
                <a:ea typeface="+mn-ea"/>
                <a:cs typeface="+mn-cs"/>
              </a:rPr>
              <a:t>Beyond training and certification, we also offer spaces for businesses to showcase their products directly to DEN buyers. One of our most popular opportunities is coming up this spring,  the Snack &amp; Souvenir Expo. This event is your chance to pitch your products directly to airport concession buyers.</a:t>
            </a:r>
          </a:p>
          <a:p>
            <a:pPr fontAlgn="t"/>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Save the Date for May 19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Next, let’s look at another major event coming later this yea</a:t>
            </a:r>
          </a:p>
          <a:p>
            <a:endParaRPr lang="en-US"/>
          </a:p>
        </p:txBody>
      </p:sp>
      <p:sp>
        <p:nvSpPr>
          <p:cNvPr id="4" name="Slide Number Placeholder 3"/>
          <p:cNvSpPr>
            <a:spLocks noGrp="1"/>
          </p:cNvSpPr>
          <p:nvPr>
            <p:ph type="sldNum" sz="quarter" idx="5"/>
          </p:nvPr>
        </p:nvSpPr>
        <p:spPr/>
        <p:txBody>
          <a:bodyPr/>
          <a:lstStyle/>
          <a:p>
            <a:fld id="{A399344F-1846-964E-A23F-F797EB56DD37}" type="slidenum">
              <a:rPr lang="en-US" smtClean="0"/>
              <a:t>11</a:t>
            </a:fld>
            <a:endParaRPr lang="en-US"/>
          </a:p>
        </p:txBody>
      </p:sp>
    </p:spTree>
    <p:extLst>
      <p:ext uri="{BB962C8B-B14F-4D97-AF65-F5344CB8AC3E}">
        <p14:creationId xmlns:p14="http://schemas.microsoft.com/office/powerpoint/2010/main" val="33660026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194E54-32CA-EA3E-C908-3589AF14DA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90DACD-1A78-B6EB-667E-AD469360011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371601F-521C-0204-8893-5D7A6666482F}"/>
              </a:ext>
            </a:extLst>
          </p:cNvPr>
          <p:cNvSpPr>
            <a:spLocks noGrp="1"/>
          </p:cNvSpPr>
          <p:nvPr>
            <p:ph type="body" idx="1"/>
          </p:nvPr>
        </p:nvSpPr>
        <p:spPr/>
        <p:txBody>
          <a:bodyPr/>
          <a:lstStyle/>
          <a:p>
            <a:pPr fontAlgn="t"/>
            <a:r>
              <a:rPr lang="en-US" sz="1200" b="0" i="0" kern="1200">
                <a:solidFill>
                  <a:schemeClr val="tx1"/>
                </a:solidFill>
                <a:effectLst/>
                <a:latin typeface="+mn-lt"/>
                <a:ea typeface="+mn-ea"/>
                <a:cs typeface="+mn-cs"/>
              </a:rPr>
              <a:t>Our annual Procurement Tradeshow is one of the best chances to meet DEN contractors and learn about upcoming work. Save the date — August 20, 2026.</a:t>
            </a:r>
          </a:p>
          <a:p>
            <a:pPr fontAlgn="t"/>
            <a:endParaRPr lang="en-US" sz="1200" b="0" i="0" kern="1200">
              <a:solidFill>
                <a:schemeClr val="tx1"/>
              </a:solidFill>
              <a:effectLst/>
              <a:latin typeface="+mn-lt"/>
              <a:ea typeface="+mn-ea"/>
              <a:cs typeface="+mn-cs"/>
            </a:endParaRPr>
          </a:p>
          <a:p>
            <a:pPr fontAlgn="t"/>
            <a:r>
              <a:rPr lang="en-US" sz="1200" b="0" i="0" kern="1200">
                <a:solidFill>
                  <a:schemeClr val="tx1"/>
                </a:solidFill>
                <a:effectLst/>
                <a:latin typeface="+mn-lt"/>
                <a:ea typeface="+mn-ea"/>
                <a:cs typeface="+mn-cs"/>
              </a:rPr>
              <a:t>Next, we have our Community Panelist Program. &lt;&lt;Next Slide&gt;&gt;</a:t>
            </a:r>
          </a:p>
          <a:p>
            <a:pPr fontAlgn="t"/>
            <a:endParaRPr lang="en-US" sz="1200" b="0" i="0" kern="1200">
              <a:solidFill>
                <a:schemeClr val="tx1"/>
              </a:solidFill>
              <a:effectLst/>
              <a:latin typeface="+mn-lt"/>
              <a:ea typeface="+mn-ea"/>
              <a:cs typeface="+mn-cs"/>
            </a:endParaRPr>
          </a:p>
          <a:p>
            <a:endParaRPr lang="en-US"/>
          </a:p>
        </p:txBody>
      </p:sp>
      <p:sp>
        <p:nvSpPr>
          <p:cNvPr id="4" name="Slide Number Placeholder 3">
            <a:extLst>
              <a:ext uri="{FF2B5EF4-FFF2-40B4-BE49-F238E27FC236}">
                <a16:creationId xmlns:a16="http://schemas.microsoft.com/office/drawing/2014/main" id="{29490229-A0BE-B4C9-F988-C20E0F8400A8}"/>
              </a:ext>
            </a:extLst>
          </p:cNvPr>
          <p:cNvSpPr>
            <a:spLocks noGrp="1"/>
          </p:cNvSpPr>
          <p:nvPr>
            <p:ph type="sldNum" sz="quarter" idx="5"/>
          </p:nvPr>
        </p:nvSpPr>
        <p:spPr/>
        <p:txBody>
          <a:bodyPr/>
          <a:lstStyle/>
          <a:p>
            <a:fld id="{A399344F-1846-964E-A23F-F797EB56DD37}" type="slidenum">
              <a:rPr lang="en-US" smtClean="0"/>
              <a:t>12</a:t>
            </a:fld>
            <a:endParaRPr lang="en-US"/>
          </a:p>
        </p:txBody>
      </p:sp>
    </p:spTree>
    <p:extLst>
      <p:ext uri="{BB962C8B-B14F-4D97-AF65-F5344CB8AC3E}">
        <p14:creationId xmlns:p14="http://schemas.microsoft.com/office/powerpoint/2010/main" val="20544066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FD4B18ED-E1DF-48BA-B4C4-EEB0560DADA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 name="Notes Placeholder 2">
            <a:extLst>
              <a:ext uri="{FF2B5EF4-FFF2-40B4-BE49-F238E27FC236}">
                <a16:creationId xmlns:a16="http://schemas.microsoft.com/office/drawing/2014/main" id="{2B60A4F6-A9E4-4B64-AF1E-1B166DF505B0}"/>
              </a:ext>
            </a:extLst>
          </p:cNvPr>
          <p:cNvSpPr>
            <a:spLocks noGrp="1"/>
          </p:cNvSpPr>
          <p:nvPr>
            <p:ph type="body" idx="1"/>
          </p:nvPr>
        </p:nvSpPr>
        <p:spPr/>
        <p:txBody>
          <a:bodyPr/>
          <a:lstStyle/>
          <a:p>
            <a:pPr fontAlgn="t"/>
            <a:r>
              <a:rPr lang="en-US" sz="1200" b="0" i="0" kern="1200">
                <a:solidFill>
                  <a:schemeClr val="tx1"/>
                </a:solidFill>
                <a:effectLst/>
                <a:latin typeface="+mn-lt"/>
                <a:ea typeface="+mn-ea"/>
                <a:cs typeface="+mn-cs"/>
              </a:rPr>
              <a:t>Alongside our outreach and networking events, we also offer a way for community members to get directly involved in the procurement process. One of the best ways to do that is through our Community Panelist Program.</a:t>
            </a:r>
          </a:p>
          <a:p>
            <a:pPr fontAlgn="t"/>
            <a:endParaRPr lang="en-US" sz="1200" b="0" i="0" kern="1200">
              <a:solidFill>
                <a:schemeClr val="tx1"/>
              </a:solidFill>
              <a:effectLst/>
              <a:latin typeface="+mn-lt"/>
              <a:ea typeface="+mn-ea"/>
              <a:cs typeface="+mn-cs"/>
            </a:endParaRPr>
          </a:p>
          <a:p>
            <a:pPr fontAlgn="t"/>
            <a:r>
              <a:rPr lang="en-US" sz="1200" b="0" i="0" kern="1200">
                <a:solidFill>
                  <a:schemeClr val="tx1"/>
                </a:solidFill>
                <a:effectLst/>
                <a:latin typeface="+mn-lt"/>
                <a:ea typeface="+mn-ea"/>
                <a:cs typeface="+mn-cs"/>
              </a:rPr>
              <a:t>Scan the QR code if you’d like to volunteer and to learn more.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200">
              <a:effectLst/>
              <a:latin typeface="+mn-lt"/>
              <a:ea typeface="Times New Roman" panose="02020603050405020304" pitchFamily="18" charset="0"/>
              <a:cs typeface="Times New Roman" panose="02020603050405020304"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a:t>Concessions 201 &amp; (A/E/C) Concourse 200 Programs</a:t>
            </a:r>
            <a:r>
              <a:rPr lang="en-US"/>
              <a:t> – Applications will be open from March 16 – April 1</a:t>
            </a:r>
          </a:p>
          <a:p>
            <a:pPr marL="171450" indent="-171450">
              <a:buFont typeface="Arial,Sans-Serif" panose="020B0604020202020204" pitchFamily="34" charset="0"/>
              <a:buChar char="•"/>
            </a:pPr>
            <a:r>
              <a:rPr lang="en-US" b="1"/>
              <a:t>Spots are limited – don’t wait!</a:t>
            </a:r>
            <a:endParaRPr lang="en-US">
              <a:solidFill>
                <a:srgbClr val="444444"/>
              </a:solidFill>
            </a:endParaRPr>
          </a:p>
          <a:p>
            <a:pPr marL="171450" indent="-171450">
              <a:buFont typeface="Arial,Sans-Serif" panose="020B0604020202020204" pitchFamily="34" charset="0"/>
              <a:buChar char="•"/>
            </a:pPr>
            <a:r>
              <a:rPr lang="en-US" b="1"/>
              <a:t>Scan the QR code to get started</a:t>
            </a:r>
            <a:endParaRPr lang="en-US"/>
          </a:p>
          <a:p>
            <a:pPr marL="171450" indent="-171450">
              <a:buFont typeface="Arial" panose="020B0604020202020204" pitchFamily="34" charset="0"/>
              <a:buChar char="•"/>
            </a:pPr>
            <a:r>
              <a:rPr lang="en-US"/>
              <a:t>Visit the </a:t>
            </a:r>
            <a:r>
              <a:rPr lang="en-US" b="1"/>
              <a:t>BDTA breakout room</a:t>
            </a:r>
            <a:r>
              <a:rPr lang="en-US"/>
              <a:t> to learn more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06644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Matt/</a:t>
            </a:r>
            <a:r>
              <a:rPr lang="en-US" err="1"/>
              <a:t>Matahji</a:t>
            </a:r>
            <a:r>
              <a:rPr lang="en-US"/>
              <a:t> </a:t>
            </a:r>
          </a:p>
          <a:p>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399344F-1846-964E-A23F-F797EB56DD37}" type="slidenum">
              <a:rPr lang="en-US" smtClean="0"/>
              <a:t>15</a:t>
            </a:fld>
            <a:endParaRPr lang="en-US"/>
          </a:p>
        </p:txBody>
      </p:sp>
    </p:spTree>
    <p:extLst>
      <p:ext uri="{BB962C8B-B14F-4D97-AF65-F5344CB8AC3E}">
        <p14:creationId xmlns:p14="http://schemas.microsoft.com/office/powerpoint/2010/main" val="37361226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The Citywide Mentor-Protégé Program is designed to develop long term business relationships between established prime contractors, certified small firms and city agencies. This program is driven by the overarching mission of encouraging the city’s utilization of certified small firms on city professional services, construction, good and service projects.</a:t>
            </a:r>
          </a:p>
          <a:p>
            <a:endParaRPr lang="en-US"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A399344F-1846-964E-A23F-F797EB56DD37}" type="slidenum">
              <a:rPr lang="en-US" smtClean="0"/>
              <a:t>16</a:t>
            </a:fld>
            <a:endParaRPr lang="en-US"/>
          </a:p>
        </p:txBody>
      </p:sp>
    </p:spTree>
    <p:extLst>
      <p:ext uri="{BB962C8B-B14F-4D97-AF65-F5344CB8AC3E}">
        <p14:creationId xmlns:p14="http://schemas.microsoft.com/office/powerpoint/2010/main" val="19535842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fontAlgn="t"/>
            <a:r>
              <a:rPr lang="en-US" sz="1200" b="0" i="0" kern="1200">
                <a:solidFill>
                  <a:schemeClr val="tx1"/>
                </a:solidFill>
                <a:effectLst/>
                <a:latin typeface="+mn-lt"/>
                <a:ea typeface="+mn-ea"/>
                <a:cs typeface="+mn-cs"/>
              </a:rPr>
              <a:t>This presentation highlights early‑stage opportunities, and details may change as projects develop. Everything shared today is preliminary</a:t>
            </a:r>
          </a:p>
          <a:p>
            <a:endParaRPr lang="en-US"/>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With that in mind, let’s look at how DEN is preparing for the future.</a:t>
            </a:r>
          </a:p>
          <a:p>
            <a:endParaRPr lang="en-US"/>
          </a:p>
        </p:txBody>
      </p:sp>
      <p:sp>
        <p:nvSpPr>
          <p:cNvPr id="4" name="Slide Number Placeholder 3"/>
          <p:cNvSpPr>
            <a:spLocks noGrp="1"/>
          </p:cNvSpPr>
          <p:nvPr>
            <p:ph type="sldNum" sz="quarter" idx="5"/>
          </p:nvPr>
        </p:nvSpPr>
        <p:spPr/>
        <p:txBody>
          <a:bodyPr/>
          <a:lstStyle/>
          <a:p>
            <a:fld id="{A399344F-1846-964E-A23F-F797EB56DD37}" type="slidenum">
              <a:rPr lang="en-US" smtClean="0"/>
              <a:t>17</a:t>
            </a:fld>
            <a:endParaRPr lang="en-US"/>
          </a:p>
        </p:txBody>
      </p:sp>
    </p:spTree>
    <p:extLst>
      <p:ext uri="{BB962C8B-B14F-4D97-AF65-F5344CB8AC3E}">
        <p14:creationId xmlns:p14="http://schemas.microsoft.com/office/powerpoint/2010/main" val="13563512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fontAlgn="t"/>
            <a:r>
              <a:rPr lang="en-US" sz="1200" b="0" i="0" kern="1200">
                <a:solidFill>
                  <a:schemeClr val="tx1"/>
                </a:solidFill>
                <a:effectLst/>
                <a:latin typeface="+mn-lt"/>
                <a:ea typeface="+mn-ea"/>
                <a:cs typeface="+mn-cs"/>
              </a:rPr>
              <a:t>Our website lists procurement opportunities at various stages, and details may change as projects develop. </a:t>
            </a:r>
          </a:p>
          <a:p>
            <a:pPr fontAlgn="t"/>
            <a:endParaRPr lang="en-US" sz="1200" b="0" i="0" kern="1200">
              <a:solidFill>
                <a:schemeClr val="tx1"/>
              </a:solidFill>
              <a:effectLst/>
              <a:latin typeface="+mn-lt"/>
              <a:ea typeface="+mn-ea"/>
              <a:cs typeface="+mn-cs"/>
            </a:endParaRPr>
          </a:p>
          <a:p>
            <a:pPr fontAlgn="t"/>
            <a:r>
              <a:rPr lang="en-US" sz="1200" b="0" i="0" kern="1200">
                <a:solidFill>
                  <a:schemeClr val="tx1"/>
                </a:solidFill>
                <a:effectLst/>
                <a:latin typeface="+mn-lt"/>
                <a:ea typeface="+mn-ea"/>
                <a:cs typeface="+mn-cs"/>
              </a:rPr>
              <a:t>The City and County of Denver can modify or cancel projects at any time</a:t>
            </a:r>
          </a:p>
          <a:p>
            <a:pPr defTabSz="699927">
              <a:defRPr/>
            </a:pPr>
            <a:endParaRPr lang="en-US" b="0" i="0">
              <a:solidFill>
                <a:srgbClr val="1C1C1C"/>
              </a:solidFill>
              <a:effectLst/>
              <a:latin typeface="Inter"/>
            </a:endParaRPr>
          </a:p>
          <a:p>
            <a:pPr defTabSz="699927">
              <a:defRPr/>
            </a:pPr>
            <a:r>
              <a:rPr lang="en-US" b="0" i="0">
                <a:solidFill>
                  <a:srgbClr val="1C1C1C"/>
                </a:solidFill>
                <a:effectLst/>
                <a:latin typeface="Inter"/>
              </a:rPr>
              <a:t>Now, we'll hand it over to our project managers.</a:t>
            </a:r>
            <a:endParaRPr lang="en-US" b="1">
              <a:ea typeface="Calibri"/>
              <a:cs typeface="Calibri"/>
            </a:endParaRPr>
          </a:p>
        </p:txBody>
      </p:sp>
    </p:spTree>
    <p:extLst>
      <p:ext uri="{BB962C8B-B14F-4D97-AF65-F5344CB8AC3E}">
        <p14:creationId xmlns:p14="http://schemas.microsoft.com/office/powerpoint/2010/main" val="41110870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7FB13-AE89-AFF1-2A83-2354980395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89C549-EE81-D7CB-69E6-A724F64724E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933F9CC-CE6C-E8B2-81CC-208569153CF7}"/>
              </a:ext>
            </a:extLst>
          </p:cNvPr>
          <p:cNvSpPr>
            <a:spLocks noGrp="1"/>
          </p:cNvSpPr>
          <p:nvPr>
            <p:ph type="body" idx="1"/>
          </p:nvPr>
        </p:nvSpPr>
        <p:spPr/>
        <p:txBody>
          <a:bodyPr/>
          <a:lstStyle/>
          <a:p>
            <a:pPr defTabSz="933237">
              <a:defRPr/>
            </a:pPr>
            <a:r>
              <a:rPr lang="en-US" b="1"/>
              <a:t>45- 60 Seconds Max</a:t>
            </a:r>
          </a:p>
          <a:p>
            <a:pPr>
              <a:buNone/>
            </a:pPr>
            <a:endParaRPr lang="en-US"/>
          </a:p>
        </p:txBody>
      </p:sp>
      <p:sp>
        <p:nvSpPr>
          <p:cNvPr id="4" name="Slide Number Placeholder 3">
            <a:extLst>
              <a:ext uri="{FF2B5EF4-FFF2-40B4-BE49-F238E27FC236}">
                <a16:creationId xmlns:a16="http://schemas.microsoft.com/office/drawing/2014/main" id="{985CF11C-0219-D144-9522-19A13AD4863E}"/>
              </a:ext>
            </a:extLst>
          </p:cNvPr>
          <p:cNvSpPr>
            <a:spLocks noGrp="1"/>
          </p:cNvSpPr>
          <p:nvPr>
            <p:ph type="sldNum" sz="quarter" idx="5"/>
          </p:nvPr>
        </p:nvSpPr>
        <p:spPr/>
        <p:txBody>
          <a:bodyPr/>
          <a:lstStyle/>
          <a:p>
            <a:pPr defTabSz="933237">
              <a:defRPr/>
            </a:pPr>
            <a:fld id="{A399344F-1846-964E-A23F-F797EB56DD37}" type="slidenum">
              <a:rPr lang="en-US">
                <a:solidFill>
                  <a:prstClr val="black"/>
                </a:solidFill>
                <a:latin typeface="Calibri" panose="020F0502020204030204"/>
              </a:rPr>
              <a:pPr defTabSz="933237">
                <a:defRPr/>
              </a:pPr>
              <a:t>20</a:t>
            </a:fld>
            <a:endParaRPr lang="en-US">
              <a:solidFill>
                <a:prstClr val="black"/>
              </a:solidFill>
              <a:latin typeface="Calibri" panose="020F0502020204030204"/>
            </a:endParaRPr>
          </a:p>
        </p:txBody>
      </p:sp>
    </p:spTree>
    <p:extLst>
      <p:ext uri="{BB962C8B-B14F-4D97-AF65-F5344CB8AC3E}">
        <p14:creationId xmlns:p14="http://schemas.microsoft.com/office/powerpoint/2010/main" val="239184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837"/>
              </a:spcAft>
              <a:buClrTx/>
              <a:buSzTx/>
              <a:buFontTx/>
              <a:buNone/>
              <a:tabLst/>
              <a:defRPr/>
            </a:pPr>
            <a:r>
              <a:rPr lang="en-US" sz="1200" b="0" i="0" kern="1200">
                <a:solidFill>
                  <a:schemeClr val="tx1"/>
                </a:solidFill>
                <a:effectLst/>
                <a:latin typeface="+mn-lt"/>
                <a:ea typeface="+mn-ea"/>
                <a:cs typeface="+mn-cs"/>
              </a:rPr>
              <a:t>Let’s take a quick look at today’s agenda. We’ll start with housekeeping, then move into who’s in the audience, an overview of DEN, upcoming opportunities, and finally our breakout rooms and networking.</a:t>
            </a:r>
          </a:p>
          <a:p>
            <a:pPr>
              <a:spcAft>
                <a:spcPts val="1837"/>
              </a:spcAft>
            </a:pPr>
            <a:endParaRPr lang="en-US" b="1" i="0">
              <a:solidFill>
                <a:srgbClr val="4B5563"/>
              </a:solidFill>
              <a:effectLst/>
              <a:latin typeface="Inter"/>
            </a:endParaRPr>
          </a:p>
          <a:p>
            <a:pPr marL="0" marR="0" lvl="0" indent="0" algn="l" defTabSz="914400" rtl="0" eaLnBrk="1" fontAlgn="auto" latinLnBrk="0" hangingPunct="1">
              <a:lnSpc>
                <a:spcPct val="100000"/>
              </a:lnSpc>
              <a:spcBef>
                <a:spcPts val="0"/>
              </a:spcBef>
              <a:spcAft>
                <a:spcPts val="1837"/>
              </a:spcAft>
              <a:buClrTx/>
              <a:buSzTx/>
              <a:buFontTx/>
              <a:buNone/>
              <a:tabLst/>
              <a:defRPr/>
            </a:pPr>
            <a:r>
              <a:rPr lang="en-US" sz="1200" b="0" i="0" kern="1200">
                <a:solidFill>
                  <a:schemeClr val="tx1"/>
                </a:solidFill>
                <a:effectLst/>
                <a:latin typeface="+mn-lt"/>
                <a:ea typeface="+mn-ea"/>
                <a:cs typeface="+mn-cs"/>
              </a:rPr>
              <a:t>Alright, now that you’ve seen the flow for today, let’s go ahead and start with our housekeeping item. &lt;&lt;Next Slide&gt;&gt;</a:t>
            </a:r>
          </a:p>
          <a:p>
            <a:pPr marL="0" marR="0" lvl="0" indent="0" algn="l" defTabSz="914400" rtl="0" eaLnBrk="1" fontAlgn="auto" latinLnBrk="0" hangingPunct="1">
              <a:lnSpc>
                <a:spcPct val="100000"/>
              </a:lnSpc>
              <a:spcBef>
                <a:spcPts val="0"/>
              </a:spcBef>
              <a:spcAft>
                <a:spcPts val="1837"/>
              </a:spcAft>
              <a:buClrTx/>
              <a:buSzTx/>
              <a:buFontTx/>
              <a:buNone/>
              <a:tabLst/>
              <a:defRPr/>
            </a:pPr>
            <a:endParaRPr lang="en-US" sz="1200" b="0" i="0" kern="1200">
              <a:solidFill>
                <a:schemeClr val="tx1"/>
              </a:solidFill>
              <a:effectLst/>
              <a:latin typeface="+mn-lt"/>
              <a:ea typeface="+mn-ea"/>
              <a:cs typeface="+mn-cs"/>
            </a:endParaRPr>
          </a:p>
          <a:p>
            <a:pPr>
              <a:spcAft>
                <a:spcPts val="1837"/>
              </a:spcAft>
            </a:pPr>
            <a:endParaRPr lang="en-US" b="1" i="0">
              <a:solidFill>
                <a:srgbClr val="4B5563"/>
              </a:solidFill>
              <a:effectLst/>
              <a:latin typeface="Inter"/>
            </a:endParaRPr>
          </a:p>
        </p:txBody>
      </p:sp>
      <p:sp>
        <p:nvSpPr>
          <p:cNvPr id="4" name="Slide Number Placeholder 3"/>
          <p:cNvSpPr>
            <a:spLocks noGrp="1"/>
          </p:cNvSpPr>
          <p:nvPr>
            <p:ph type="sldNum" sz="quarter" idx="5"/>
          </p:nvPr>
        </p:nvSpPr>
        <p:spPr/>
        <p:txBody>
          <a:bodyPr/>
          <a:lstStyle/>
          <a:p>
            <a:fld id="{A399344F-1846-964E-A23F-F797EB56DD37}" type="slidenum">
              <a:rPr lang="en-US" smtClean="0"/>
              <a:t>2</a:t>
            </a:fld>
            <a:endParaRPr lang="en-US"/>
          </a:p>
        </p:txBody>
      </p:sp>
    </p:spTree>
    <p:extLst>
      <p:ext uri="{BB962C8B-B14F-4D97-AF65-F5344CB8AC3E}">
        <p14:creationId xmlns:p14="http://schemas.microsoft.com/office/powerpoint/2010/main" val="10602996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C2DEC8-1C13-DA9D-E7C0-B7D1EAB972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DBCF57-2745-7DFA-475A-29530B4AF72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4A26451-158B-43E2-A806-82225853AC33}"/>
              </a:ext>
            </a:extLst>
          </p:cNvPr>
          <p:cNvSpPr>
            <a:spLocks noGrp="1"/>
          </p:cNvSpPr>
          <p:nvPr>
            <p:ph type="body" idx="1"/>
          </p:nvPr>
        </p:nvSpPr>
        <p:spPr/>
        <p:txBody>
          <a:bodyPr/>
          <a:lstStyle/>
          <a:p>
            <a:pPr defTabSz="933237">
              <a:defRPr/>
            </a:pPr>
            <a:r>
              <a:rPr lang="en-US" b="1"/>
              <a:t>45- 60 Seconds Max</a:t>
            </a:r>
          </a:p>
          <a:p>
            <a:pPr>
              <a:buNone/>
            </a:pPr>
            <a:endParaRPr lang="en-US"/>
          </a:p>
        </p:txBody>
      </p:sp>
      <p:sp>
        <p:nvSpPr>
          <p:cNvPr id="4" name="Slide Number Placeholder 3">
            <a:extLst>
              <a:ext uri="{FF2B5EF4-FFF2-40B4-BE49-F238E27FC236}">
                <a16:creationId xmlns:a16="http://schemas.microsoft.com/office/drawing/2014/main" id="{7C267B1F-C465-86E8-4B95-F850B12456DD}"/>
              </a:ext>
            </a:extLst>
          </p:cNvPr>
          <p:cNvSpPr>
            <a:spLocks noGrp="1"/>
          </p:cNvSpPr>
          <p:nvPr>
            <p:ph type="sldNum" sz="quarter" idx="5"/>
          </p:nvPr>
        </p:nvSpPr>
        <p:spPr/>
        <p:txBody>
          <a:bodyPr/>
          <a:lstStyle/>
          <a:p>
            <a:pPr defTabSz="933237">
              <a:defRPr/>
            </a:pPr>
            <a:fld id="{A399344F-1846-964E-A23F-F797EB56DD37}" type="slidenum">
              <a:rPr lang="en-US">
                <a:solidFill>
                  <a:prstClr val="black"/>
                </a:solidFill>
                <a:latin typeface="Calibri" panose="020F0502020204030204"/>
              </a:rPr>
              <a:pPr defTabSz="933237">
                <a:defRPr/>
              </a:pPr>
              <a:t>22</a:t>
            </a:fld>
            <a:endParaRPr lang="en-US">
              <a:solidFill>
                <a:prstClr val="black"/>
              </a:solidFill>
              <a:latin typeface="Calibri" panose="020F0502020204030204"/>
            </a:endParaRPr>
          </a:p>
        </p:txBody>
      </p:sp>
    </p:spTree>
    <p:extLst>
      <p:ext uri="{BB962C8B-B14F-4D97-AF65-F5344CB8AC3E}">
        <p14:creationId xmlns:p14="http://schemas.microsoft.com/office/powerpoint/2010/main" val="38721256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D72E80-D825-3A7D-9971-5AB2013015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40B0C0-9CA2-2A34-DEF3-BDE56C0E0A8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F467F3E-071E-4ECF-F08B-B4E4CDBD04C8}"/>
              </a:ext>
            </a:extLst>
          </p:cNvPr>
          <p:cNvSpPr>
            <a:spLocks noGrp="1"/>
          </p:cNvSpPr>
          <p:nvPr>
            <p:ph type="body" idx="1"/>
          </p:nvPr>
        </p:nvSpPr>
        <p:spPr/>
        <p:txBody>
          <a:bodyPr/>
          <a:lstStyle/>
          <a:p>
            <a:pPr defTabSz="933237">
              <a:defRPr/>
            </a:pPr>
            <a:r>
              <a:rPr lang="en-US" b="1"/>
              <a:t>45- 60 Seconds Max</a:t>
            </a:r>
          </a:p>
          <a:p>
            <a:pPr>
              <a:buNone/>
            </a:pPr>
            <a:endParaRPr lang="en-US"/>
          </a:p>
        </p:txBody>
      </p:sp>
      <p:sp>
        <p:nvSpPr>
          <p:cNvPr id="4" name="Slide Number Placeholder 3">
            <a:extLst>
              <a:ext uri="{FF2B5EF4-FFF2-40B4-BE49-F238E27FC236}">
                <a16:creationId xmlns:a16="http://schemas.microsoft.com/office/drawing/2014/main" id="{D9CEA879-3310-EDCE-035B-EF1E4B08EA90}"/>
              </a:ext>
            </a:extLst>
          </p:cNvPr>
          <p:cNvSpPr>
            <a:spLocks noGrp="1"/>
          </p:cNvSpPr>
          <p:nvPr>
            <p:ph type="sldNum" sz="quarter" idx="5"/>
          </p:nvPr>
        </p:nvSpPr>
        <p:spPr/>
        <p:txBody>
          <a:bodyPr/>
          <a:lstStyle/>
          <a:p>
            <a:pPr defTabSz="933237">
              <a:defRPr/>
            </a:pPr>
            <a:fld id="{A399344F-1846-964E-A23F-F797EB56DD37}" type="slidenum">
              <a:rPr lang="en-US">
                <a:solidFill>
                  <a:prstClr val="black"/>
                </a:solidFill>
                <a:latin typeface="Calibri" panose="020F0502020204030204"/>
              </a:rPr>
              <a:pPr defTabSz="933237">
                <a:defRPr/>
              </a:pPr>
              <a:t>25</a:t>
            </a:fld>
            <a:endParaRPr lang="en-US">
              <a:solidFill>
                <a:prstClr val="black"/>
              </a:solidFill>
              <a:latin typeface="Calibri" panose="020F0502020204030204"/>
            </a:endParaRPr>
          </a:p>
        </p:txBody>
      </p:sp>
    </p:spTree>
    <p:extLst>
      <p:ext uri="{BB962C8B-B14F-4D97-AF65-F5344CB8AC3E}">
        <p14:creationId xmlns:p14="http://schemas.microsoft.com/office/powerpoint/2010/main" val="28418422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B363D-9301-9600-FB3B-7EE2BAED1C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BA6FE6-75F6-672C-3313-F84A4526A23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86F7033-6E77-BD65-C2AA-71D02E7F35D9}"/>
              </a:ext>
            </a:extLst>
          </p:cNvPr>
          <p:cNvSpPr>
            <a:spLocks noGrp="1"/>
          </p:cNvSpPr>
          <p:nvPr>
            <p:ph type="body" idx="1"/>
          </p:nvPr>
        </p:nvSpPr>
        <p:spPr/>
        <p:txBody>
          <a:bodyPr/>
          <a:lstStyle/>
          <a:p>
            <a:pPr defTabSz="933237">
              <a:defRPr/>
            </a:pPr>
            <a:r>
              <a:rPr lang="en-US" b="1"/>
              <a:t>45- 60 Seconds Max</a:t>
            </a:r>
          </a:p>
          <a:p>
            <a:pPr>
              <a:buNone/>
            </a:pPr>
            <a:endParaRPr lang="en-US"/>
          </a:p>
        </p:txBody>
      </p:sp>
      <p:sp>
        <p:nvSpPr>
          <p:cNvPr id="4" name="Slide Number Placeholder 3">
            <a:extLst>
              <a:ext uri="{FF2B5EF4-FFF2-40B4-BE49-F238E27FC236}">
                <a16:creationId xmlns:a16="http://schemas.microsoft.com/office/drawing/2014/main" id="{94269E82-9F17-81AD-54A4-848F5C1882D9}"/>
              </a:ext>
            </a:extLst>
          </p:cNvPr>
          <p:cNvSpPr>
            <a:spLocks noGrp="1"/>
          </p:cNvSpPr>
          <p:nvPr>
            <p:ph type="sldNum" sz="quarter" idx="5"/>
          </p:nvPr>
        </p:nvSpPr>
        <p:spPr/>
        <p:txBody>
          <a:bodyPr/>
          <a:lstStyle/>
          <a:p>
            <a:pPr defTabSz="933237">
              <a:defRPr/>
            </a:pPr>
            <a:fld id="{A399344F-1846-964E-A23F-F797EB56DD37}" type="slidenum">
              <a:rPr lang="en-US">
                <a:solidFill>
                  <a:prstClr val="black"/>
                </a:solidFill>
                <a:latin typeface="Calibri" panose="020F0502020204030204"/>
              </a:rPr>
              <a:pPr defTabSz="933237">
                <a:defRPr/>
              </a:pPr>
              <a:t>27</a:t>
            </a:fld>
            <a:endParaRPr lang="en-US">
              <a:solidFill>
                <a:prstClr val="black"/>
              </a:solidFill>
              <a:latin typeface="Calibri" panose="020F0502020204030204"/>
            </a:endParaRPr>
          </a:p>
        </p:txBody>
      </p:sp>
    </p:spTree>
    <p:extLst>
      <p:ext uri="{BB962C8B-B14F-4D97-AF65-F5344CB8AC3E}">
        <p14:creationId xmlns:p14="http://schemas.microsoft.com/office/powerpoint/2010/main" val="25073550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7DB85-6AF3-189F-6275-14DA185BF9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C79A5A-6314-A365-BA19-CE5654BABDC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9820390-0391-9657-B9AA-44DB80FEA817}"/>
              </a:ext>
            </a:extLst>
          </p:cNvPr>
          <p:cNvSpPr>
            <a:spLocks noGrp="1"/>
          </p:cNvSpPr>
          <p:nvPr>
            <p:ph type="body" idx="1"/>
          </p:nvPr>
        </p:nvSpPr>
        <p:spPr/>
        <p:txBody>
          <a:bodyPr/>
          <a:lstStyle/>
          <a:p>
            <a:pPr defTabSz="933237">
              <a:defRPr/>
            </a:pPr>
            <a:r>
              <a:rPr lang="en-US" b="1"/>
              <a:t>45- 60 Seconds Max</a:t>
            </a:r>
          </a:p>
          <a:p>
            <a:pPr>
              <a:buNone/>
            </a:pPr>
            <a:endParaRPr lang="en-US"/>
          </a:p>
        </p:txBody>
      </p:sp>
      <p:sp>
        <p:nvSpPr>
          <p:cNvPr id="4" name="Slide Number Placeholder 3">
            <a:extLst>
              <a:ext uri="{FF2B5EF4-FFF2-40B4-BE49-F238E27FC236}">
                <a16:creationId xmlns:a16="http://schemas.microsoft.com/office/drawing/2014/main" id="{A1740D9D-107D-C261-BB65-8F2952F4F05D}"/>
              </a:ext>
            </a:extLst>
          </p:cNvPr>
          <p:cNvSpPr>
            <a:spLocks noGrp="1"/>
          </p:cNvSpPr>
          <p:nvPr>
            <p:ph type="sldNum" sz="quarter" idx="5"/>
          </p:nvPr>
        </p:nvSpPr>
        <p:spPr/>
        <p:txBody>
          <a:bodyPr/>
          <a:lstStyle/>
          <a:p>
            <a:pPr defTabSz="933237">
              <a:defRPr/>
            </a:pPr>
            <a:fld id="{A399344F-1846-964E-A23F-F797EB56DD37}" type="slidenum">
              <a:rPr lang="en-US">
                <a:solidFill>
                  <a:prstClr val="black"/>
                </a:solidFill>
                <a:latin typeface="Calibri" panose="020F0502020204030204"/>
              </a:rPr>
              <a:pPr defTabSz="933237">
                <a:defRPr/>
              </a:pPr>
              <a:t>29</a:t>
            </a:fld>
            <a:endParaRPr lang="en-US">
              <a:solidFill>
                <a:prstClr val="black"/>
              </a:solidFill>
              <a:latin typeface="Calibri" panose="020F0502020204030204"/>
            </a:endParaRPr>
          </a:p>
        </p:txBody>
      </p:sp>
    </p:spTree>
    <p:extLst>
      <p:ext uri="{BB962C8B-B14F-4D97-AF65-F5344CB8AC3E}">
        <p14:creationId xmlns:p14="http://schemas.microsoft.com/office/powerpoint/2010/main" val="38354854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08B324-F691-18FE-74FB-F3FD527463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082994-9ECA-A17F-F954-AD1B630ECA8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B354759-5623-6120-FB04-1417A0ABE33E}"/>
              </a:ext>
            </a:extLst>
          </p:cNvPr>
          <p:cNvSpPr>
            <a:spLocks noGrp="1"/>
          </p:cNvSpPr>
          <p:nvPr>
            <p:ph type="body" idx="1"/>
          </p:nvPr>
        </p:nvSpPr>
        <p:spPr/>
        <p:txBody>
          <a:bodyPr/>
          <a:lstStyle/>
          <a:p>
            <a:pPr defTabSz="933237">
              <a:defRPr/>
            </a:pPr>
            <a:r>
              <a:rPr lang="en-US" b="1"/>
              <a:t>45- 60 Seconds Max</a:t>
            </a:r>
          </a:p>
          <a:p>
            <a:pPr>
              <a:buNone/>
            </a:pPr>
            <a:endParaRPr lang="en-US"/>
          </a:p>
        </p:txBody>
      </p:sp>
      <p:sp>
        <p:nvSpPr>
          <p:cNvPr id="4" name="Slide Number Placeholder 3">
            <a:extLst>
              <a:ext uri="{FF2B5EF4-FFF2-40B4-BE49-F238E27FC236}">
                <a16:creationId xmlns:a16="http://schemas.microsoft.com/office/drawing/2014/main" id="{8037893E-CCA0-ED87-4D70-D2FB7C90458F}"/>
              </a:ext>
            </a:extLst>
          </p:cNvPr>
          <p:cNvSpPr>
            <a:spLocks noGrp="1"/>
          </p:cNvSpPr>
          <p:nvPr>
            <p:ph type="sldNum" sz="quarter" idx="5"/>
          </p:nvPr>
        </p:nvSpPr>
        <p:spPr/>
        <p:txBody>
          <a:bodyPr/>
          <a:lstStyle/>
          <a:p>
            <a:pPr defTabSz="933237">
              <a:defRPr/>
            </a:pPr>
            <a:fld id="{A399344F-1846-964E-A23F-F797EB56DD37}" type="slidenum">
              <a:rPr lang="en-US">
                <a:solidFill>
                  <a:prstClr val="black"/>
                </a:solidFill>
                <a:latin typeface="Calibri" panose="020F0502020204030204"/>
              </a:rPr>
              <a:pPr defTabSz="933237">
                <a:defRPr/>
              </a:pPr>
              <a:t>30</a:t>
            </a:fld>
            <a:endParaRPr lang="en-US">
              <a:solidFill>
                <a:prstClr val="black"/>
              </a:solidFill>
              <a:latin typeface="Calibri" panose="020F0502020204030204"/>
            </a:endParaRPr>
          </a:p>
        </p:txBody>
      </p:sp>
    </p:spTree>
    <p:extLst>
      <p:ext uri="{BB962C8B-B14F-4D97-AF65-F5344CB8AC3E}">
        <p14:creationId xmlns:p14="http://schemas.microsoft.com/office/powerpoint/2010/main" val="35397556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27E77-5C42-4441-4933-B3CE2C2F0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7604A1-E140-73CC-F391-A2705E14E9B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739071D-7A62-A458-0AB1-3E64D2F2E371}"/>
              </a:ext>
            </a:extLst>
          </p:cNvPr>
          <p:cNvSpPr>
            <a:spLocks noGrp="1"/>
          </p:cNvSpPr>
          <p:nvPr>
            <p:ph type="body" idx="1"/>
          </p:nvPr>
        </p:nvSpPr>
        <p:spPr/>
        <p:txBody>
          <a:bodyPr/>
          <a:lstStyle/>
          <a:p>
            <a:pPr defTabSz="933237">
              <a:defRPr/>
            </a:pPr>
            <a:r>
              <a:rPr lang="en-US" b="1"/>
              <a:t>45- 60 Seconds Max</a:t>
            </a:r>
          </a:p>
          <a:p>
            <a:pPr>
              <a:buNone/>
            </a:pPr>
            <a:endParaRPr lang="en-US"/>
          </a:p>
        </p:txBody>
      </p:sp>
      <p:sp>
        <p:nvSpPr>
          <p:cNvPr id="4" name="Slide Number Placeholder 3">
            <a:extLst>
              <a:ext uri="{FF2B5EF4-FFF2-40B4-BE49-F238E27FC236}">
                <a16:creationId xmlns:a16="http://schemas.microsoft.com/office/drawing/2014/main" id="{2483EE20-7F75-4C00-9144-6701E259B72A}"/>
              </a:ext>
            </a:extLst>
          </p:cNvPr>
          <p:cNvSpPr>
            <a:spLocks noGrp="1"/>
          </p:cNvSpPr>
          <p:nvPr>
            <p:ph type="sldNum" sz="quarter" idx="5"/>
          </p:nvPr>
        </p:nvSpPr>
        <p:spPr/>
        <p:txBody>
          <a:bodyPr/>
          <a:lstStyle/>
          <a:p>
            <a:pPr defTabSz="933237">
              <a:defRPr/>
            </a:pPr>
            <a:fld id="{A399344F-1846-964E-A23F-F797EB56DD37}" type="slidenum">
              <a:rPr lang="en-US">
                <a:solidFill>
                  <a:prstClr val="black"/>
                </a:solidFill>
                <a:latin typeface="Calibri" panose="020F0502020204030204"/>
              </a:rPr>
              <a:pPr defTabSz="933237">
                <a:defRPr/>
              </a:pPr>
              <a:t>32</a:t>
            </a:fld>
            <a:endParaRPr lang="en-US">
              <a:solidFill>
                <a:prstClr val="black"/>
              </a:solidFill>
              <a:latin typeface="Calibri" panose="020F0502020204030204"/>
            </a:endParaRPr>
          </a:p>
        </p:txBody>
      </p:sp>
    </p:spTree>
    <p:extLst>
      <p:ext uri="{BB962C8B-B14F-4D97-AF65-F5344CB8AC3E}">
        <p14:creationId xmlns:p14="http://schemas.microsoft.com/office/powerpoint/2010/main" val="18959316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B7EA5A-716F-F263-C0AE-8E911BF5BF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ACA9BC-7D61-4F9A-3D06-6157EC6EF75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8C22B13-B06B-0AA7-387D-5889BEE83042}"/>
              </a:ext>
            </a:extLst>
          </p:cNvPr>
          <p:cNvSpPr>
            <a:spLocks noGrp="1"/>
          </p:cNvSpPr>
          <p:nvPr>
            <p:ph type="body" idx="1"/>
          </p:nvPr>
        </p:nvSpPr>
        <p:spPr/>
        <p:txBody>
          <a:bodyPr/>
          <a:lstStyle/>
          <a:p>
            <a:pPr defTabSz="933237">
              <a:defRPr/>
            </a:pPr>
            <a:r>
              <a:rPr lang="en-US" b="1"/>
              <a:t>45- 60 Seconds Max</a:t>
            </a:r>
          </a:p>
          <a:p>
            <a:pPr>
              <a:buNone/>
            </a:pPr>
            <a:endParaRPr lang="en-US"/>
          </a:p>
        </p:txBody>
      </p:sp>
      <p:sp>
        <p:nvSpPr>
          <p:cNvPr id="4" name="Slide Number Placeholder 3">
            <a:extLst>
              <a:ext uri="{FF2B5EF4-FFF2-40B4-BE49-F238E27FC236}">
                <a16:creationId xmlns:a16="http://schemas.microsoft.com/office/drawing/2014/main" id="{C2FB8089-227C-2733-50FE-FA4BC2B4C94E}"/>
              </a:ext>
            </a:extLst>
          </p:cNvPr>
          <p:cNvSpPr>
            <a:spLocks noGrp="1"/>
          </p:cNvSpPr>
          <p:nvPr>
            <p:ph type="sldNum" sz="quarter" idx="5"/>
          </p:nvPr>
        </p:nvSpPr>
        <p:spPr/>
        <p:txBody>
          <a:bodyPr/>
          <a:lstStyle/>
          <a:p>
            <a:pPr defTabSz="933237">
              <a:defRPr/>
            </a:pPr>
            <a:fld id="{A399344F-1846-964E-A23F-F797EB56DD37}" type="slidenum">
              <a:rPr lang="en-US">
                <a:solidFill>
                  <a:prstClr val="black"/>
                </a:solidFill>
                <a:latin typeface="Calibri" panose="020F0502020204030204"/>
              </a:rPr>
              <a:pPr defTabSz="933237">
                <a:defRPr/>
              </a:pPr>
              <a:t>35</a:t>
            </a:fld>
            <a:endParaRPr lang="en-US">
              <a:solidFill>
                <a:prstClr val="black"/>
              </a:solidFill>
              <a:latin typeface="Calibri" panose="020F0502020204030204"/>
            </a:endParaRPr>
          </a:p>
        </p:txBody>
      </p:sp>
    </p:spTree>
    <p:extLst>
      <p:ext uri="{BB962C8B-B14F-4D97-AF65-F5344CB8AC3E}">
        <p14:creationId xmlns:p14="http://schemas.microsoft.com/office/powerpoint/2010/main" val="34002152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1A5FF-73BD-17BF-E691-24E42BA0E4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EF75C7-5ADE-13EF-40FB-D558DB01DB3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3062B1C-5510-F592-35C0-3D17B065064A}"/>
              </a:ext>
            </a:extLst>
          </p:cNvPr>
          <p:cNvSpPr>
            <a:spLocks noGrp="1"/>
          </p:cNvSpPr>
          <p:nvPr>
            <p:ph type="body" idx="1"/>
          </p:nvPr>
        </p:nvSpPr>
        <p:spPr/>
        <p:txBody>
          <a:bodyPr/>
          <a:lstStyle/>
          <a:p>
            <a:pPr defTabSz="933237">
              <a:defRPr/>
            </a:pPr>
            <a:r>
              <a:rPr lang="en-US" b="1"/>
              <a:t>45- 60 Seconds Max</a:t>
            </a:r>
          </a:p>
          <a:p>
            <a:pPr>
              <a:buNone/>
            </a:pPr>
            <a:endParaRPr lang="en-US"/>
          </a:p>
        </p:txBody>
      </p:sp>
      <p:sp>
        <p:nvSpPr>
          <p:cNvPr id="4" name="Slide Number Placeholder 3">
            <a:extLst>
              <a:ext uri="{FF2B5EF4-FFF2-40B4-BE49-F238E27FC236}">
                <a16:creationId xmlns:a16="http://schemas.microsoft.com/office/drawing/2014/main" id="{56D541BE-E178-4BEC-EA35-DA7758E83A92}"/>
              </a:ext>
            </a:extLst>
          </p:cNvPr>
          <p:cNvSpPr>
            <a:spLocks noGrp="1"/>
          </p:cNvSpPr>
          <p:nvPr>
            <p:ph type="sldNum" sz="quarter" idx="5"/>
          </p:nvPr>
        </p:nvSpPr>
        <p:spPr/>
        <p:txBody>
          <a:bodyPr/>
          <a:lstStyle/>
          <a:p>
            <a:pPr defTabSz="933237">
              <a:defRPr/>
            </a:pPr>
            <a:fld id="{A399344F-1846-964E-A23F-F797EB56DD37}" type="slidenum">
              <a:rPr lang="en-US">
                <a:solidFill>
                  <a:prstClr val="black"/>
                </a:solidFill>
                <a:latin typeface="Calibri" panose="020F0502020204030204"/>
              </a:rPr>
              <a:pPr defTabSz="933237">
                <a:defRPr/>
              </a:pPr>
              <a:t>37</a:t>
            </a:fld>
            <a:endParaRPr lang="en-US">
              <a:solidFill>
                <a:prstClr val="black"/>
              </a:solidFill>
              <a:latin typeface="Calibri" panose="020F0502020204030204"/>
            </a:endParaRPr>
          </a:p>
        </p:txBody>
      </p:sp>
    </p:spTree>
    <p:extLst>
      <p:ext uri="{BB962C8B-B14F-4D97-AF65-F5344CB8AC3E}">
        <p14:creationId xmlns:p14="http://schemas.microsoft.com/office/powerpoint/2010/main" val="32198049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4237AA-50FE-01EA-6259-A7BF32A6EF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CB661A-94E1-D166-BA25-19F7636730A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9A361D5-7838-2580-1719-AD32F010179B}"/>
              </a:ext>
            </a:extLst>
          </p:cNvPr>
          <p:cNvSpPr>
            <a:spLocks noGrp="1"/>
          </p:cNvSpPr>
          <p:nvPr>
            <p:ph type="body" idx="1"/>
          </p:nvPr>
        </p:nvSpPr>
        <p:spPr/>
        <p:txBody>
          <a:bodyPr/>
          <a:lstStyle/>
          <a:p>
            <a:pPr>
              <a:buNone/>
            </a:pPr>
            <a:r>
              <a:rPr lang="en-US"/>
              <a:t>v</a:t>
            </a:r>
          </a:p>
        </p:txBody>
      </p:sp>
      <p:sp>
        <p:nvSpPr>
          <p:cNvPr id="4" name="Slide Number Placeholder 3">
            <a:extLst>
              <a:ext uri="{FF2B5EF4-FFF2-40B4-BE49-F238E27FC236}">
                <a16:creationId xmlns:a16="http://schemas.microsoft.com/office/drawing/2014/main" id="{1D4AB835-4A9A-1D87-433C-0448C61F9EC0}"/>
              </a:ext>
            </a:extLst>
          </p:cNvPr>
          <p:cNvSpPr>
            <a:spLocks noGrp="1"/>
          </p:cNvSpPr>
          <p:nvPr>
            <p:ph type="sldNum" sz="quarter" idx="5"/>
          </p:nvPr>
        </p:nvSpPr>
        <p:spPr/>
        <p:txBody>
          <a:bodyPr/>
          <a:lstStyle/>
          <a:p>
            <a:fld id="{A399344F-1846-964E-A23F-F797EB56DD37}" type="slidenum">
              <a:rPr lang="en-US" smtClean="0"/>
              <a:t>39</a:t>
            </a:fld>
            <a:endParaRPr lang="en-US"/>
          </a:p>
        </p:txBody>
      </p:sp>
    </p:spTree>
    <p:extLst>
      <p:ext uri="{BB962C8B-B14F-4D97-AF65-F5344CB8AC3E}">
        <p14:creationId xmlns:p14="http://schemas.microsoft.com/office/powerpoint/2010/main" val="38399569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70E001-7898-FD1A-7782-15A00D4D8A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5A6581-5269-F726-6B54-8D58660C4CC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ABF1A97-EC56-AE05-82B3-CDD3CE872A38}"/>
              </a:ext>
            </a:extLst>
          </p:cNvPr>
          <p:cNvSpPr>
            <a:spLocks noGrp="1"/>
          </p:cNvSpPr>
          <p:nvPr>
            <p:ph type="body" idx="1"/>
          </p:nvPr>
        </p:nvSpPr>
        <p:spPr/>
        <p:txBody>
          <a:bodyPr/>
          <a:lstStyle/>
          <a:p>
            <a:pPr>
              <a:buNone/>
            </a:pPr>
            <a:r>
              <a:rPr lang="en-US" b="1"/>
              <a:t>45- 60 Seconds Max</a:t>
            </a:r>
          </a:p>
        </p:txBody>
      </p:sp>
      <p:sp>
        <p:nvSpPr>
          <p:cNvPr id="4" name="Slide Number Placeholder 3">
            <a:extLst>
              <a:ext uri="{FF2B5EF4-FFF2-40B4-BE49-F238E27FC236}">
                <a16:creationId xmlns:a16="http://schemas.microsoft.com/office/drawing/2014/main" id="{11794038-66CB-9DC2-0067-0B4E815B9C29}"/>
              </a:ext>
            </a:extLst>
          </p:cNvPr>
          <p:cNvSpPr>
            <a:spLocks noGrp="1"/>
          </p:cNvSpPr>
          <p:nvPr>
            <p:ph type="sldNum" sz="quarter" idx="5"/>
          </p:nvPr>
        </p:nvSpPr>
        <p:spPr/>
        <p:txBody>
          <a:bodyPr/>
          <a:lstStyle/>
          <a:p>
            <a:fld id="{A399344F-1846-964E-A23F-F797EB56DD37}" type="slidenum">
              <a:rPr lang="en-US" smtClean="0"/>
              <a:t>40</a:t>
            </a:fld>
            <a:endParaRPr lang="en-US"/>
          </a:p>
        </p:txBody>
      </p:sp>
    </p:spTree>
    <p:extLst>
      <p:ext uri="{BB962C8B-B14F-4D97-AF65-F5344CB8AC3E}">
        <p14:creationId xmlns:p14="http://schemas.microsoft.com/office/powerpoint/2010/main" val="1729268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fontAlgn="t"/>
            <a:r>
              <a:rPr lang="en-US" sz="1200" b="0" i="0" kern="1200">
                <a:solidFill>
                  <a:schemeClr val="tx1"/>
                </a:solidFill>
                <a:effectLst/>
                <a:latin typeface="+mn-lt"/>
                <a:ea typeface="+mn-ea"/>
                <a:cs typeface="+mn-cs"/>
              </a:rPr>
              <a:t>As we get started, here are a few quick housekeeping reminders.</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Please keep your cameras and microphones off during the main session. Please scan the QR code to introduce your firm, and share the projects you’re interested in.</a:t>
            </a:r>
          </a:p>
          <a:p>
            <a:pPr fontAlgn="t"/>
            <a:endParaRPr lang="en-US" sz="1200" b="0" i="0" kern="120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Now that we’ve covered the basics, let’s move on. &lt;&lt;Next Slide&gt;&gt;</a:t>
            </a:r>
          </a:p>
          <a:p>
            <a:pPr fontAlgn="t"/>
            <a:endParaRPr lang="en-US" sz="1200" b="0" i="0" kern="1200">
              <a:solidFill>
                <a:schemeClr val="tx1"/>
              </a:solidFill>
              <a:effectLst/>
              <a:latin typeface="+mn-lt"/>
              <a:ea typeface="+mn-ea"/>
              <a:cs typeface="+mn-cs"/>
            </a:endParaRPr>
          </a:p>
          <a:p>
            <a:pPr>
              <a:spcAft>
                <a:spcPts val="1837"/>
              </a:spcAft>
            </a:pPr>
            <a:endParaRPr lang="en-US"/>
          </a:p>
        </p:txBody>
      </p:sp>
      <p:sp>
        <p:nvSpPr>
          <p:cNvPr id="4" name="Slide Number Placeholder 3"/>
          <p:cNvSpPr>
            <a:spLocks noGrp="1"/>
          </p:cNvSpPr>
          <p:nvPr>
            <p:ph type="sldNum" sz="quarter" idx="5"/>
          </p:nvPr>
        </p:nvSpPr>
        <p:spPr/>
        <p:txBody>
          <a:bodyPr/>
          <a:lstStyle/>
          <a:p>
            <a:fld id="{A399344F-1846-964E-A23F-F797EB56DD37}" type="slidenum">
              <a:rPr lang="en-US" smtClean="0"/>
              <a:t>3</a:t>
            </a:fld>
            <a:endParaRPr lang="en-US"/>
          </a:p>
        </p:txBody>
      </p:sp>
    </p:spTree>
    <p:extLst>
      <p:ext uri="{BB962C8B-B14F-4D97-AF65-F5344CB8AC3E}">
        <p14:creationId xmlns:p14="http://schemas.microsoft.com/office/powerpoint/2010/main" val="6033468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defTabSz="933237">
              <a:defRPr/>
            </a:pPr>
            <a:r>
              <a:rPr lang="en-US" b="1"/>
              <a:t>45- 60 Seconds Max</a:t>
            </a:r>
          </a:p>
          <a:p>
            <a:endParaRPr lang="en-US"/>
          </a:p>
        </p:txBody>
      </p:sp>
      <p:sp>
        <p:nvSpPr>
          <p:cNvPr id="4" name="Slide Number Placeholder 3"/>
          <p:cNvSpPr>
            <a:spLocks noGrp="1"/>
          </p:cNvSpPr>
          <p:nvPr>
            <p:ph type="sldNum" sz="quarter" idx="5"/>
          </p:nvPr>
        </p:nvSpPr>
        <p:spPr/>
        <p:txBody>
          <a:bodyPr/>
          <a:lstStyle/>
          <a:p>
            <a:fld id="{A399344F-1846-964E-A23F-F797EB56DD37}" type="slidenum">
              <a:rPr lang="en-US" smtClean="0"/>
              <a:t>42</a:t>
            </a:fld>
            <a:endParaRPr lang="en-US"/>
          </a:p>
        </p:txBody>
      </p:sp>
    </p:spTree>
    <p:extLst>
      <p:ext uri="{BB962C8B-B14F-4D97-AF65-F5344CB8AC3E}">
        <p14:creationId xmlns:p14="http://schemas.microsoft.com/office/powerpoint/2010/main" val="104923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4E3061-CA55-94B7-69FA-C5E14F9BCE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1A5151-E747-631F-57AA-37FF80C396C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6704C1D-D6C8-3068-0E22-A71944564D38}"/>
              </a:ext>
            </a:extLst>
          </p:cNvPr>
          <p:cNvSpPr>
            <a:spLocks noGrp="1"/>
          </p:cNvSpPr>
          <p:nvPr>
            <p:ph type="body" idx="1"/>
          </p:nvPr>
        </p:nvSpPr>
        <p:spPr/>
        <p:txBody>
          <a:bodyPr/>
          <a:lstStyle/>
          <a:p>
            <a:pPr defTabSz="933237">
              <a:defRPr/>
            </a:pPr>
            <a:r>
              <a:rPr lang="en-US" b="1"/>
              <a:t>45- 60 Seconds Max</a:t>
            </a:r>
          </a:p>
          <a:p>
            <a:endParaRPr lang="en-US"/>
          </a:p>
        </p:txBody>
      </p:sp>
      <p:sp>
        <p:nvSpPr>
          <p:cNvPr id="4" name="Slide Number Placeholder 3">
            <a:extLst>
              <a:ext uri="{FF2B5EF4-FFF2-40B4-BE49-F238E27FC236}">
                <a16:creationId xmlns:a16="http://schemas.microsoft.com/office/drawing/2014/main" id="{D967E1EA-FB34-7B2D-FEF0-8E9AEE2D08E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39413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51ECBD-7453-4FC1-AFDB-8A76206F1F5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587281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a:buNone/>
            </a:pPr>
            <a:r>
              <a:rPr lang="en-US" b="1"/>
              <a:t>45- 60 Seconds Max</a:t>
            </a:r>
          </a:p>
          <a:p>
            <a:pPr>
              <a:buNone/>
            </a:pPr>
            <a:endParaRPr lang="en-US" b="1"/>
          </a:p>
          <a:p>
            <a:pPr>
              <a:buNone/>
            </a:pPr>
            <a:r>
              <a:rPr lang="en-US" b="1"/>
              <a:t>General Services Purchasing – What We Do </a:t>
            </a:r>
          </a:p>
          <a:p>
            <a:pPr>
              <a:buNone/>
            </a:pPr>
            <a:endParaRPr lang="en-US" b="1"/>
          </a:p>
          <a:p>
            <a:pPr>
              <a:buNone/>
            </a:pPr>
            <a:r>
              <a:rPr lang="en-US"/>
              <a:t>We handle the purchase of goods and services (except for construction and design) through competitive bidding and open market methods.</a:t>
            </a:r>
          </a:p>
          <a:p>
            <a:pPr>
              <a:buNone/>
            </a:pPr>
            <a:endParaRPr lang="en-US"/>
          </a:p>
          <a:p>
            <a:pPr>
              <a:buNone/>
            </a:pPr>
            <a:r>
              <a:rPr lang="en-US"/>
              <a:t>Everything we do adheres to city rules and guidelines to ensure fairness and accountability.</a:t>
            </a:r>
          </a:p>
          <a:p>
            <a:pPr>
              <a:buNone/>
            </a:pPr>
            <a:endParaRPr lang="en-US"/>
          </a:p>
          <a:p>
            <a:pPr>
              <a:buNone/>
            </a:pPr>
            <a:r>
              <a:rPr lang="en-US"/>
              <a:t>Our primary responsibilities include managing bids and contracts, tracking assets and surplus sales, collaborating with vendors, and promoting sustainable purchasing practices.</a:t>
            </a:r>
          </a:p>
          <a:p>
            <a:pPr>
              <a:buNone/>
            </a:pPr>
            <a:endParaRPr lang="en-US"/>
          </a:p>
          <a:p>
            <a:pPr>
              <a:buNone/>
            </a:pPr>
            <a:r>
              <a:rPr lang="en-US"/>
              <a:t>If you’re a vendor, all opportunities are posted on </a:t>
            </a:r>
            <a:r>
              <a:rPr lang="en-US" err="1"/>
              <a:t>BidNet</a:t>
            </a:r>
            <a:r>
              <a:rPr lang="en-US"/>
              <a:t>, the Rocky Mountain E-Purchasing System.</a:t>
            </a:r>
          </a:p>
          <a:p>
            <a:pPr>
              <a:buNone/>
            </a:pPr>
            <a:endParaRPr lang="en-US"/>
          </a:p>
          <a:p>
            <a:pPr>
              <a:buNone/>
            </a:pPr>
            <a:r>
              <a:rPr lang="en-US"/>
              <a:t>You’ll also find bid tools, updates, and helpful info on our website.</a:t>
            </a:r>
          </a:p>
          <a:p>
            <a:pPr>
              <a:buNone/>
            </a:pPr>
            <a:endParaRPr lang="en-US"/>
          </a:p>
          <a:p>
            <a:pPr>
              <a:buNone/>
            </a:pPr>
            <a:r>
              <a:rPr lang="en-US"/>
              <a:t>We send weekly emails with new bids, events, and important opportunities.</a:t>
            </a:r>
          </a:p>
          <a:p>
            <a:pPr>
              <a:buNone/>
            </a:pPr>
            <a:endParaRPr lang="en-US"/>
          </a:p>
          <a:p>
            <a:r>
              <a:rPr lang="en-US"/>
              <a:t>To learn more, visit me in the breakout room and scan the QR code.</a:t>
            </a:r>
          </a:p>
        </p:txBody>
      </p:sp>
      <p:sp>
        <p:nvSpPr>
          <p:cNvPr id="4" name="Slide Number Placeholder 3"/>
          <p:cNvSpPr>
            <a:spLocks noGrp="1"/>
          </p:cNvSpPr>
          <p:nvPr>
            <p:ph type="sldNum" sz="quarter" idx="5"/>
          </p:nvPr>
        </p:nvSpPr>
        <p:spPr/>
        <p:txBody>
          <a:bodyPr/>
          <a:lstStyle/>
          <a:p>
            <a:fld id="{A399344F-1846-964E-A23F-F797EB56DD37}" type="slidenum">
              <a:rPr lang="en-US" smtClean="0"/>
              <a:t>50</a:t>
            </a:fld>
            <a:endParaRPr lang="en-US"/>
          </a:p>
        </p:txBody>
      </p:sp>
    </p:spTree>
    <p:extLst>
      <p:ext uri="{BB962C8B-B14F-4D97-AF65-F5344CB8AC3E}">
        <p14:creationId xmlns:p14="http://schemas.microsoft.com/office/powerpoint/2010/main" val="40628661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a:buNone/>
            </a:pPr>
            <a:r>
              <a:rPr lang="en-US"/>
              <a:t>After today’s event, we’ll send all attendees a follow-up email from Eventbrite.com. This email will include the registration list and the presentations.</a:t>
            </a:r>
          </a:p>
          <a:p>
            <a:pPr>
              <a:buNone/>
            </a:pPr>
            <a:endParaRPr lang="en-US"/>
          </a:p>
          <a:p>
            <a:pPr>
              <a:buNone/>
            </a:pPr>
            <a:r>
              <a:rPr lang="en-US"/>
              <a:t>You can also find this information on our website within the next three business days.</a:t>
            </a:r>
          </a:p>
          <a:p>
            <a:pPr>
              <a:buNone/>
            </a:pPr>
            <a:endParaRPr lang="en-US"/>
          </a:p>
          <a:p>
            <a:r>
              <a:rPr lang="en-US"/>
              <a:t>Finally, please take a moment to complete the post-event survey — your feedback helps us improve future events.</a:t>
            </a:r>
          </a:p>
          <a:p>
            <a:endParaRPr lang="en-US"/>
          </a:p>
        </p:txBody>
      </p:sp>
      <p:sp>
        <p:nvSpPr>
          <p:cNvPr id="4" name="Slide Number Placeholder 3"/>
          <p:cNvSpPr>
            <a:spLocks noGrp="1"/>
          </p:cNvSpPr>
          <p:nvPr>
            <p:ph type="sldNum" sz="quarter" idx="5"/>
          </p:nvPr>
        </p:nvSpPr>
        <p:spPr/>
        <p:txBody>
          <a:bodyPr/>
          <a:lstStyle/>
          <a:p>
            <a:fld id="{A399344F-1846-964E-A23F-F797EB56DD37}" type="slidenum">
              <a:rPr lang="en-US" smtClean="0"/>
              <a:t>51</a:t>
            </a:fld>
            <a:endParaRPr lang="en-US"/>
          </a:p>
        </p:txBody>
      </p:sp>
    </p:spTree>
    <p:extLst>
      <p:ext uri="{BB962C8B-B14F-4D97-AF65-F5344CB8AC3E}">
        <p14:creationId xmlns:p14="http://schemas.microsoft.com/office/powerpoint/2010/main" val="2902084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fontAlgn="t"/>
            <a:r>
              <a:rPr lang="en-US" sz="1200" b="0" i="0" kern="1200">
                <a:solidFill>
                  <a:schemeClr val="tx1"/>
                </a:solidFill>
                <a:effectLst/>
                <a:latin typeface="+mn-lt"/>
                <a:ea typeface="+mn-ea"/>
                <a:cs typeface="+mn-cs"/>
              </a:rPr>
              <a:t>Please take a moment to complete the Project Interest Form. This helps us learn who you are, what your company does, and which projects interest you. The information will be included in the follow‑up email and posted on our website within</a:t>
            </a:r>
            <a:r>
              <a:rPr lang="en-US" sz="1200" b="1" i="0" kern="1200">
                <a:solidFill>
                  <a:schemeClr val="tx1"/>
                </a:solidFill>
                <a:effectLst/>
                <a:latin typeface="+mn-lt"/>
                <a:ea typeface="+mn-ea"/>
                <a:cs typeface="+mn-cs"/>
              </a:rPr>
              <a:t> three business days.</a:t>
            </a:r>
          </a:p>
          <a:p>
            <a:pPr fontAlgn="t"/>
            <a:endParaRPr lang="en-US" sz="1200" b="0" i="0" kern="1200">
              <a:solidFill>
                <a:schemeClr val="tx1"/>
              </a:solidFill>
              <a:effectLst/>
              <a:latin typeface="+mn-lt"/>
              <a:ea typeface="+mn-ea"/>
              <a:cs typeface="+mn-cs"/>
            </a:endParaRPr>
          </a:p>
          <a:p>
            <a:pPr fontAlgn="t"/>
            <a:endParaRPr lang="en-US" sz="1200" b="0" i="0" kern="120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&lt;&lt;Next Slide&gt;&gt;</a:t>
            </a:r>
          </a:p>
          <a:p>
            <a:pPr fontAlgn="t"/>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399344F-1846-964E-A23F-F797EB56DD37}" type="slidenum">
              <a:rPr lang="en-US" smtClean="0"/>
              <a:t>4</a:t>
            </a:fld>
            <a:endParaRPr lang="en-US"/>
          </a:p>
        </p:txBody>
      </p:sp>
    </p:spTree>
    <p:extLst>
      <p:ext uri="{BB962C8B-B14F-4D97-AF65-F5344CB8AC3E}">
        <p14:creationId xmlns:p14="http://schemas.microsoft.com/office/powerpoint/2010/main" val="1721166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fontAlgn="t"/>
            <a:r>
              <a:rPr lang="en-US" sz="1200" b="0" i="0" kern="1200">
                <a:solidFill>
                  <a:schemeClr val="tx1"/>
                </a:solidFill>
                <a:effectLst/>
                <a:latin typeface="+mn-lt"/>
                <a:ea typeface="+mn-ea"/>
                <a:cs typeface="+mn-cs"/>
              </a:rPr>
              <a:t>Vision 100 focuses on preparing the airport to serve 100 million annual passengers while continuing to invest in our people, our infrastructure, and the customer experience.</a:t>
            </a:r>
          </a:p>
          <a:p>
            <a:pPr fontAlgn="t"/>
            <a:endParaRPr lang="en-US" sz="1200" b="0" i="0" kern="120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Now let’s take a look at one of the ways we help the business community stay connected, our Taking Flight at DEN events. &lt;&lt;Next Slide&gt;&gt;</a:t>
            </a:r>
          </a:p>
          <a:p>
            <a:pPr fontAlgn="t"/>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defTabSz="933237">
              <a:defRPr/>
            </a:pPr>
            <a:fld id="{A399344F-1846-964E-A23F-F797EB56DD37}" type="slidenum">
              <a:rPr lang="en-US">
                <a:solidFill>
                  <a:prstClr val="black"/>
                </a:solidFill>
                <a:latin typeface="Calibri" panose="020F0502020204030204"/>
              </a:rPr>
              <a:pPr defTabSz="933237">
                <a:defRPr/>
              </a:pPr>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1517660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fontAlgn="t"/>
            <a:r>
              <a:rPr lang="en-US" sz="1200" b="0" i="0" kern="1200">
                <a:solidFill>
                  <a:schemeClr val="tx1"/>
                </a:solidFill>
                <a:effectLst/>
                <a:latin typeface="+mn-lt"/>
                <a:ea typeface="+mn-ea"/>
                <a:cs typeface="+mn-cs"/>
              </a:rPr>
              <a:t>Taking Flight at DEN is our monthly opportunity for businesses to connect directly with DEN teams and hear about upcoming procurement opportunities. We host it on the second Thursday of each month at 1 </a:t>
            </a:r>
            <a:r>
              <a:rPr lang="en-US" sz="1200" b="0" i="0" kern="1200" err="1">
                <a:solidFill>
                  <a:schemeClr val="tx1"/>
                </a:solidFill>
                <a:effectLst/>
                <a:latin typeface="+mn-lt"/>
                <a:ea typeface="+mn-ea"/>
                <a:cs typeface="+mn-cs"/>
              </a:rPr>
              <a:t>p.m</a:t>
            </a:r>
            <a:endParaRPr lang="en-US" sz="1200" b="0" i="0" kern="1200">
              <a:solidFill>
                <a:schemeClr val="tx1"/>
              </a:solidFill>
              <a:effectLst/>
              <a:latin typeface="+mn-lt"/>
              <a:ea typeface="+mn-ea"/>
              <a:cs typeface="+mn-cs"/>
            </a:endParaRPr>
          </a:p>
          <a:p>
            <a:pPr defTabSz="685800">
              <a:defRPr/>
            </a:pPr>
            <a:endParaRPr lang="en-US" b="0" i="0">
              <a:solidFill>
                <a:srgbClr val="8C9EBC"/>
              </a:solidFill>
              <a:effectLst/>
              <a:latin typeface="Inter"/>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In addition to monthly outreach, we also host targeted sessions to help firms connect with the right partners. &lt;&lt;Next Slide&gt;&gt;</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pPr defTabSz="685800">
              <a:defRPr/>
            </a:pPr>
            <a:endParaRPr lang="en-US" b="0" i="0">
              <a:solidFill>
                <a:srgbClr val="8C9EBC"/>
              </a:solidFill>
              <a:effectLst/>
              <a:latin typeface="Inter"/>
            </a:endParaRPr>
          </a:p>
          <a:p>
            <a:pPr defTabSz="685800">
              <a:defRPr/>
            </a:pPr>
            <a:endParaRPr lang="en-US" b="0" i="0">
              <a:solidFill>
                <a:srgbClr val="8C9EBC"/>
              </a:solidFill>
              <a:effectLst/>
              <a:latin typeface="Inter"/>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9103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4FC51C-101F-EC88-FFA6-FC734B8853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15A79C-1CB7-BC0B-C748-8531E7277D3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9505146-3BF5-643E-6E7B-3A7F84AF20F8}"/>
              </a:ext>
            </a:extLst>
          </p:cNvPr>
          <p:cNvSpPr>
            <a:spLocks noGrp="1"/>
          </p:cNvSpPr>
          <p:nvPr>
            <p:ph type="body" idx="1"/>
          </p:nvPr>
        </p:nvSpPr>
        <p:spPr/>
        <p:txBody>
          <a:bodyPr/>
          <a:lstStyle/>
          <a:p>
            <a:pPr fontAlgn="t"/>
            <a:r>
              <a:rPr lang="en-US" sz="1200" b="0" i="0" kern="1200">
                <a:solidFill>
                  <a:schemeClr val="tx1"/>
                </a:solidFill>
                <a:effectLst/>
                <a:latin typeface="+mn-lt"/>
                <a:ea typeface="+mn-ea"/>
                <a:cs typeface="+mn-cs"/>
              </a:rPr>
              <a:t>Meet the Primes is held every other month and connects prime firms with local, small, and historically underutilized businesses. Each session focuses on a different industry area and is a great way to build relationships and explore partnership opportunities.</a:t>
            </a:r>
          </a:p>
          <a:p>
            <a:pPr fontAlgn="t"/>
            <a:endParaRPr lang="en-US" sz="1200" b="0" i="0" kern="120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Next, let’s look at another series designed specifically to support ACDBE concession businesses. &lt;&lt;Next Slide&gt;&gt;</a:t>
            </a:r>
          </a:p>
          <a:p>
            <a:pPr marL="0" marR="0" lvl="0" indent="0" algn="l" defTabSz="914400" rtl="0" eaLnBrk="1" fontAlgn="t"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pPr fontAlgn="t"/>
            <a:endParaRPr lang="en-US" sz="1200" b="0" i="0" kern="1200">
              <a:solidFill>
                <a:schemeClr val="tx1"/>
              </a:solidFill>
              <a:effectLst/>
              <a:latin typeface="+mn-lt"/>
              <a:ea typeface="+mn-ea"/>
              <a:cs typeface="+mn-cs"/>
            </a:endParaRPr>
          </a:p>
          <a:p>
            <a:pPr marL="0" marR="0" lvl="0" indent="0" algn="l" defTabSz="685800" rtl="0" eaLnBrk="1" fontAlgn="auto" latinLnBrk="0" hangingPunct="1">
              <a:lnSpc>
                <a:spcPct val="115000"/>
              </a:lnSpc>
              <a:spcBef>
                <a:spcPts val="0"/>
              </a:spcBef>
              <a:spcAft>
                <a:spcPts val="0"/>
              </a:spcAft>
              <a:buClrTx/>
              <a:buSzTx/>
              <a:buFont typeface="Symbol" panose="05050102010706020507" pitchFamily="18" charset="2"/>
              <a:buNone/>
              <a:tabLst>
                <a:tab pos="1428750" algn="l"/>
              </a:tabLst>
              <a:defRPr/>
            </a:pPr>
            <a:endParaRPr lang="en-US" sz="3600" b="0" i="0">
              <a:solidFill>
                <a:srgbClr val="1C1C1C"/>
              </a:solidFill>
              <a:effectLst/>
              <a:latin typeface="Inter"/>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FC43966B-43A4-DE01-144E-10682628871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14450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fontAlgn="t"/>
            <a:r>
              <a:rPr lang="en-US" sz="1200" b="0" i="0" kern="1200">
                <a:solidFill>
                  <a:schemeClr val="tx1"/>
                </a:solidFill>
                <a:effectLst/>
                <a:latin typeface="+mn-lt"/>
                <a:ea typeface="+mn-ea"/>
                <a:cs typeface="+mn-cs"/>
              </a:rPr>
              <a:t>The Navigating the ACDBE Series is held every other month and is designed to help ACDBE concession businesses understand how to do business at DEN. Each session focuses on a different topic to support firms throughout the process.</a:t>
            </a:r>
          </a:p>
          <a:p>
            <a:pPr fontAlgn="t"/>
            <a:endParaRPr lang="en-US" sz="1200" b="0" i="0" kern="120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Next, let’s take a look at our Small Business Certification Workshops. &lt;&lt;Next Slide&gt;&gt;</a:t>
            </a:r>
          </a:p>
          <a:p>
            <a:pPr marL="0" marR="0" lvl="0" indent="0" algn="l" defTabSz="914400" rtl="0" eaLnBrk="1" fontAlgn="t"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pPr fontAlgn="t"/>
            <a:endParaRPr lang="en-US" sz="1200" b="0" i="0" kern="1200">
              <a:solidFill>
                <a:schemeClr val="tx1"/>
              </a:solidFill>
              <a:effectLst/>
              <a:latin typeface="+mn-lt"/>
              <a:ea typeface="+mn-ea"/>
              <a:cs typeface="+mn-cs"/>
            </a:endParaRPr>
          </a:p>
          <a:p>
            <a:pPr fontAlgn="t"/>
            <a:endParaRPr lang="en-US" sz="1200" b="0" i="0" kern="1200">
              <a:solidFill>
                <a:schemeClr val="tx1"/>
              </a:solidFill>
              <a:effectLst/>
              <a:latin typeface="+mn-lt"/>
              <a:ea typeface="+mn-ea"/>
              <a:cs typeface="+mn-cs"/>
            </a:endParaRPr>
          </a:p>
          <a:p>
            <a:pPr defTabSz="685800">
              <a:lnSpc>
                <a:spcPct val="115000"/>
              </a:lnSpc>
              <a:tabLst>
                <a:tab pos="1428750" algn="l"/>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1453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3E392-5C54-AD8D-5935-5F58AD6AFA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5CF5EB-B81E-2C51-F915-304E324E865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4C349A3-5352-E902-F4DE-F54BAF94C9A3}"/>
              </a:ext>
            </a:extLst>
          </p:cNvPr>
          <p:cNvSpPr>
            <a:spLocks noGrp="1"/>
          </p:cNvSpPr>
          <p:nvPr>
            <p:ph type="body" idx="1"/>
          </p:nvPr>
        </p:nvSpPr>
        <p:spPr/>
        <p:txBody>
          <a:bodyPr/>
          <a:lstStyle/>
          <a:p>
            <a:pPr fontAlgn="t"/>
            <a:r>
              <a:rPr lang="en-US" sz="1200" b="0" i="0" kern="1200">
                <a:solidFill>
                  <a:schemeClr val="tx1"/>
                </a:solidFill>
                <a:effectLst/>
                <a:latin typeface="+mn-lt"/>
                <a:ea typeface="+mn-ea"/>
                <a:cs typeface="+mn-cs"/>
              </a:rPr>
              <a:t>Our ACDBE team and Division of Small Business Opportunity have partnered on the Small Business Certification Workshops held throughout the year to support firms that are early in the process or looking to get certified. </a:t>
            </a:r>
          </a:p>
          <a:p>
            <a:pPr fontAlgn="t"/>
            <a:endParaRPr lang="en-US" sz="1200" b="0" i="0" kern="1200">
              <a:solidFill>
                <a:schemeClr val="tx1"/>
              </a:solidFill>
              <a:effectLst/>
              <a:latin typeface="+mn-lt"/>
              <a:ea typeface="+mn-ea"/>
              <a:cs typeface="+mn-cs"/>
            </a:endParaRPr>
          </a:p>
          <a:p>
            <a:pPr fontAlgn="t"/>
            <a:r>
              <a:rPr lang="en-US" sz="1200" b="0" i="0" kern="1200">
                <a:solidFill>
                  <a:schemeClr val="tx1"/>
                </a:solidFill>
                <a:effectLst/>
                <a:latin typeface="+mn-lt"/>
                <a:ea typeface="+mn-ea"/>
                <a:cs typeface="+mn-cs"/>
              </a:rPr>
              <a:t>These in‑person sessions help businesses understand requirements and get set up for success.</a:t>
            </a:r>
          </a:p>
          <a:p>
            <a:pPr fontAlgn="t"/>
            <a:endParaRPr lang="en-US" sz="1200" b="0" i="0" kern="120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&lt;&lt;Next Slide&gt;&gt;</a:t>
            </a:r>
          </a:p>
          <a:p>
            <a:pPr fontAlgn="t"/>
            <a:endParaRPr lang="en-US" sz="1200" b="0" i="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AEE2162C-D640-4283-A589-36A8D7D3209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7786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0.xml"/><Relationship Id="rId4" Type="http://schemas.openxmlformats.org/officeDocument/2006/relationships/image" Target="../media/image21.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0.xml"/><Relationship Id="rId4" Type="http://schemas.openxmlformats.org/officeDocument/2006/relationships/image" Target="../media/image21.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0.xml"/><Relationship Id="rId4" Type="http://schemas.openxmlformats.org/officeDocument/2006/relationships/image" Target="../media/image21.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0.xml"/><Relationship Id="rId4" Type="http://schemas.openxmlformats.org/officeDocument/2006/relationships/image" Target="../media/image21.png"/></Relationships>
</file>

<file path=ppt/slideLayouts/_rels/slideLayout10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tags" Target="../tags/tag13.xml"/><Relationship Id="rId7" Type="http://schemas.openxmlformats.org/officeDocument/2006/relationships/image" Target="../media/image20.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19.png"/><Relationship Id="rId5" Type="http://schemas.openxmlformats.org/officeDocument/2006/relationships/image" Target="../media/image22.png"/><Relationship Id="rId4"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Master" Target="../slideMasters/slideMaster10.xml"/><Relationship Id="rId4" Type="http://schemas.openxmlformats.org/officeDocument/2006/relationships/image" Target="../media/image21.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0.xml"/><Relationship Id="rId4" Type="http://schemas.openxmlformats.org/officeDocument/2006/relationships/image" Target="../media/image2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6.xml"/><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6.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9.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0.xml"/><Relationship Id="rId4" Type="http://schemas.openxmlformats.org/officeDocument/2006/relationships/image" Target="../media/image17.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Master" Target="../slideMasters/slideMaster10.xml"/><Relationship Id="rId4" Type="http://schemas.openxmlformats.org/officeDocument/2006/relationships/image" Target="../media/image17.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0.xml"/><Relationship Id="rId4" Type="http://schemas.openxmlformats.org/officeDocument/2006/relationships/image" Target="../media/image21.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0.xml"/><Relationship Id="rId4" Type="http://schemas.openxmlformats.org/officeDocument/2006/relationships/image" Target="../media/image21.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0.xml"/><Relationship Id="rId4" Type="http://schemas.openxmlformats.org/officeDocument/2006/relationships/image" Target="../media/image21.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0.xml"/><Relationship Id="rId4" Type="http://schemas.openxmlformats.org/officeDocument/2006/relationships/image" Target="../media/image21.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0.xml"/><Relationship Id="rId4" Type="http://schemas.openxmlformats.org/officeDocument/2006/relationships/image" Target="../media/image2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tags" Target="../tags/tag3.xml"/><Relationship Id="rId7" Type="http://schemas.openxmlformats.org/officeDocument/2006/relationships/image" Target="../media/image20.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9.png"/><Relationship Id="rId5" Type="http://schemas.openxmlformats.org/officeDocument/2006/relationships/image" Target="../media/image22.png"/><Relationship Id="rId4"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Master" Target="../slideMasters/slideMaster10.xml"/><Relationship Id="rId4" Type="http://schemas.openxmlformats.org/officeDocument/2006/relationships/image" Target="../media/image21.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0.xml"/><Relationship Id="rId4" Type="http://schemas.openxmlformats.org/officeDocument/2006/relationships/image" Target="../media/image21.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Master" Target="../slideMasters/slideMaster10.xml"/><Relationship Id="rId4" Type="http://schemas.openxmlformats.org/officeDocument/2006/relationships/image" Target="../media/image21.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Master" Target="../slideMasters/slideMaster10.xml"/><Relationship Id="rId4" Type="http://schemas.openxmlformats.org/officeDocument/2006/relationships/image" Target="../media/image21.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Master" Target="../slideMasters/slideMaster10.xml"/><Relationship Id="rId4" Type="http://schemas.openxmlformats.org/officeDocument/2006/relationships/image" Target="../media/image17.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Master" Target="../slideMasters/slideMaster10.xml"/><Relationship Id="rId4" Type="http://schemas.openxmlformats.org/officeDocument/2006/relationships/image" Target="../media/image17.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Master" Target="../slideMasters/slideMaster10.xml"/><Relationship Id="rId4" Type="http://schemas.openxmlformats.org/officeDocument/2006/relationships/image" Target="../media/image1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Master" Target="../slideMasters/slideMaster10.xml"/><Relationship Id="rId4" Type="http://schemas.openxmlformats.org/officeDocument/2006/relationships/image" Target="../media/image17.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Master" Target="../slideMasters/slideMaster10.xml"/><Relationship Id="rId4" Type="http://schemas.openxmlformats.org/officeDocument/2006/relationships/image" Target="../media/image17.png"/></Relationships>
</file>

<file path=ppt/slideLayouts/_rels/slideLayout9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tags" Target="../tags/tag8.xml"/><Relationship Id="rId7" Type="http://schemas.openxmlformats.org/officeDocument/2006/relationships/image" Target="../media/image16.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19.png"/><Relationship Id="rId5" Type="http://schemas.openxmlformats.org/officeDocument/2006/relationships/image" Target="../media/image22.png"/><Relationship Id="rId4"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9.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Master" Target="../slideMasters/slideMaster10.xml"/><Relationship Id="rId4" Type="http://schemas.openxmlformats.org/officeDocument/2006/relationships/image" Target="../media/image17.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Master" Target="../slideMasters/slideMaster10.xml"/><Relationship Id="rId4" Type="http://schemas.openxmlformats.org/officeDocument/2006/relationships/image" Target="../media/image17.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0.xml"/><Relationship Id="rId4" Type="http://schemas.openxmlformats.org/officeDocument/2006/relationships/image" Target="../media/image17.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Master" Target="../slideMasters/slideMaster10.xml"/><Relationship Id="rId4" Type="http://schemas.openxmlformats.org/officeDocument/2006/relationships/image" Target="../media/image17.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0.xml"/><Relationship Id="rId4" Type="http://schemas.openxmlformats.org/officeDocument/2006/relationships/image" Target="../media/image2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green">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2390692" y="946484"/>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13" name="Text Placeholder 12">
            <a:extLst>
              <a:ext uri="{FF2B5EF4-FFF2-40B4-BE49-F238E27FC236}">
                <a16:creationId xmlns:a16="http://schemas.microsoft.com/office/drawing/2014/main" id="{D012BFE2-0CCB-578A-559A-8D1EB54F565C}"/>
              </a:ext>
            </a:extLst>
          </p:cNvPr>
          <p:cNvSpPr>
            <a:spLocks noGrp="1"/>
          </p:cNvSpPr>
          <p:nvPr>
            <p:ph type="body" sz="quarter" idx="11" hasCustomPrompt="1"/>
          </p:nvPr>
        </p:nvSpPr>
        <p:spPr>
          <a:xfrm>
            <a:off x="2390692" y="1540844"/>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625726" y="6064376"/>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cxnSp>
        <p:nvCxnSpPr>
          <p:cNvPr id="2" name="Straight Connector 1">
            <a:extLst>
              <a:ext uri="{FF2B5EF4-FFF2-40B4-BE49-F238E27FC236}">
                <a16:creationId xmlns:a16="http://schemas.microsoft.com/office/drawing/2014/main" id="{B5590243-0B56-53E5-E3C6-D02EFE2FA9C2}"/>
              </a:ext>
            </a:extLst>
          </p:cNvPr>
          <p:cNvCxnSpPr/>
          <p:nvPr userDrawn="1"/>
        </p:nvCxnSpPr>
        <p:spPr>
          <a:xfrm>
            <a:off x="721526" y="5874026"/>
            <a:ext cx="640080" cy="0"/>
          </a:xfrm>
          <a:prstGeom prst="line">
            <a:avLst/>
          </a:prstGeom>
          <a:ln w="76200">
            <a:solidFill>
              <a:srgbClr val="C3D8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9498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3 - green">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754062" y="6080418"/>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sp>
        <p:nvSpPr>
          <p:cNvPr id="2" name="Text Placeholder 9">
            <a:extLst>
              <a:ext uri="{FF2B5EF4-FFF2-40B4-BE49-F238E27FC236}">
                <a16:creationId xmlns:a16="http://schemas.microsoft.com/office/drawing/2014/main" id="{183D4F33-6888-DA4B-0201-F604FCC31187}"/>
              </a:ext>
            </a:extLst>
          </p:cNvPr>
          <p:cNvSpPr>
            <a:spLocks noGrp="1"/>
          </p:cNvSpPr>
          <p:nvPr>
            <p:ph type="body" sz="quarter" idx="13" hasCustomPrompt="1"/>
          </p:nvPr>
        </p:nvSpPr>
        <p:spPr>
          <a:xfrm>
            <a:off x="762418" y="4547937"/>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3" name="Text Placeholder 12">
            <a:extLst>
              <a:ext uri="{FF2B5EF4-FFF2-40B4-BE49-F238E27FC236}">
                <a16:creationId xmlns:a16="http://schemas.microsoft.com/office/drawing/2014/main" id="{DCCF9B7F-6200-57BA-9418-F486917F2D3F}"/>
              </a:ext>
            </a:extLst>
          </p:cNvPr>
          <p:cNvSpPr>
            <a:spLocks noGrp="1"/>
          </p:cNvSpPr>
          <p:nvPr>
            <p:ph type="body" sz="quarter" idx="14" hasCustomPrompt="1"/>
          </p:nvPr>
        </p:nvSpPr>
        <p:spPr>
          <a:xfrm>
            <a:off x="762418" y="5142297"/>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cxnSp>
        <p:nvCxnSpPr>
          <p:cNvPr id="4" name="Straight Connector 3">
            <a:extLst>
              <a:ext uri="{FF2B5EF4-FFF2-40B4-BE49-F238E27FC236}">
                <a16:creationId xmlns:a16="http://schemas.microsoft.com/office/drawing/2014/main" id="{80F5791E-E5A0-BB60-8A49-2EFC0F8381F3}"/>
              </a:ext>
            </a:extLst>
          </p:cNvPr>
          <p:cNvCxnSpPr/>
          <p:nvPr userDrawn="1"/>
        </p:nvCxnSpPr>
        <p:spPr>
          <a:xfrm>
            <a:off x="866080" y="5986321"/>
            <a:ext cx="640080" cy="0"/>
          </a:xfrm>
          <a:prstGeom prst="line">
            <a:avLst/>
          </a:prstGeom>
          <a:ln w="76200">
            <a:solidFill>
              <a:srgbClr val="C3D8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185305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04_Title and Content_c">
    <p:spTree>
      <p:nvGrpSpPr>
        <p:cNvPr id="1" name=""/>
        <p:cNvGrpSpPr/>
        <p:nvPr/>
      </p:nvGrpSpPr>
      <p:grpSpPr>
        <a:xfrm>
          <a:off x="0" y="0"/>
          <a:ext cx="0" cy="0"/>
          <a:chOff x="0" y="0"/>
          <a:chExt cx="0" cy="0"/>
        </a:xfrm>
      </p:grpSpPr>
      <p:sp>
        <p:nvSpPr>
          <p:cNvPr id="8" name="Title 1"/>
          <p:cNvSpPr>
            <a:spLocks noGrp="1"/>
          </p:cNvSpPr>
          <p:nvPr>
            <p:ph type="title"/>
          </p:nvPr>
        </p:nvSpPr>
        <p:spPr>
          <a:xfrm>
            <a:off x="1645019" y="1793128"/>
            <a:ext cx="2142076" cy="1375824"/>
          </a:xfrm>
        </p:spPr>
        <p:txBody>
          <a:bodyPr>
            <a:normAutofit/>
          </a:bodyPr>
          <a:lstStyle>
            <a:lvl1pPr algn="ctr">
              <a:defRPr sz="2933" baseline="0">
                <a:solidFill>
                  <a:schemeClr val="accent2"/>
                </a:solidFill>
                <a:latin typeface="Franklin Gothic Book"/>
              </a:defRPr>
            </a:lvl1pPr>
          </a:lstStyle>
          <a:p>
            <a:r>
              <a:rPr lang="en-US"/>
              <a:t>Click to edit Master title style</a:t>
            </a:r>
          </a:p>
        </p:txBody>
      </p:sp>
      <p:sp>
        <p:nvSpPr>
          <p:cNvPr id="10" name="Rectangle 9"/>
          <p:cNvSpPr/>
          <p:nvPr userDrawn="1"/>
        </p:nvSpPr>
        <p:spPr>
          <a:xfrm>
            <a:off x="1106520" y="623882"/>
            <a:ext cx="3219075" cy="3714317"/>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6"/>
          <p:cNvSpPr>
            <a:spLocks noGrp="1"/>
          </p:cNvSpPr>
          <p:nvPr>
            <p:ph type="body" sz="quarter" idx="11" hasCustomPrompt="1"/>
          </p:nvPr>
        </p:nvSpPr>
        <p:spPr>
          <a:xfrm>
            <a:off x="229339" y="4627760"/>
            <a:ext cx="4973437" cy="1110637"/>
          </a:xfrm>
        </p:spPr>
        <p:txBody>
          <a:bodyPr>
            <a:normAutofit/>
          </a:bodyPr>
          <a:lstStyle>
            <a:lvl1pPr marL="0" indent="0" algn="ctr">
              <a:buNone/>
              <a:defRPr sz="2400" baseline="0">
                <a:latin typeface="Franklin Gothic Book" panose="020B0503020102020204" pitchFamily="34" charset="0"/>
              </a:defRPr>
            </a:lvl1pPr>
          </a:lstStyle>
          <a:p>
            <a:pPr lvl="0"/>
            <a:r>
              <a:rPr lang="en-US"/>
              <a:t>Click to edit sub master text styles</a:t>
            </a:r>
          </a:p>
        </p:txBody>
      </p:sp>
      <p:pic>
        <p:nvPicPr>
          <p:cNvPr id="13" name="Picture 12"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9339" y="4456635"/>
            <a:ext cx="4973437" cy="113396"/>
          </a:xfrm>
          <a:prstGeom prst="rect">
            <a:avLst/>
          </a:prstGeom>
        </p:spPr>
      </p:pic>
      <p:sp>
        <p:nvSpPr>
          <p:cNvPr id="14" name="Content Placeholder 2"/>
          <p:cNvSpPr>
            <a:spLocks noGrp="1" noChangeAspect="1"/>
          </p:cNvSpPr>
          <p:nvPr>
            <p:ph idx="1"/>
          </p:nvPr>
        </p:nvSpPr>
        <p:spPr>
          <a:xfrm>
            <a:off x="6115353" y="623882"/>
            <a:ext cx="5767009" cy="5114516"/>
          </a:xfrm>
        </p:spPr>
        <p:txBody>
          <a:bodyPr>
            <a:normAutofit/>
          </a:bodyPr>
          <a:lstStyle>
            <a:lvl1pPr marL="457177" indent="-457177">
              <a:spcBef>
                <a:spcPts val="0"/>
              </a:spcBef>
              <a:buFont typeface="Arial" panose="020B0604020202020204" pitchFamily="34" charset="0"/>
              <a:buChar char="•"/>
              <a:defRPr sz="2933" baseline="0">
                <a:solidFill>
                  <a:schemeClr val="tx1"/>
                </a:solidFill>
                <a:latin typeface="Franklin Gothic Book"/>
              </a:defRPr>
            </a:lvl1pPr>
            <a:lvl2pPr marL="457177" indent="-457177">
              <a:spcBef>
                <a:spcPts val="0"/>
              </a:spcBef>
              <a:buFont typeface="Arial" panose="020B0604020202020204" pitchFamily="34" charset="0"/>
              <a:buChar char="•"/>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910121" indent="-457177">
              <a:spcBef>
                <a:spcPts val="0"/>
              </a:spcBef>
              <a:buFont typeface="Arial" panose="020B0604020202020204" pitchFamily="34" charset="0"/>
              <a:buChar char="•"/>
              <a:defRPr sz="2667"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vl6pPr marL="1219139" indent="-304784">
              <a:defRPr sz="2400">
                <a:latin typeface="Franklin Gothic Book" panose="020B0503020102020204" pitchFamily="34" charset="0"/>
              </a:defRPr>
            </a:lvl6pPr>
          </a:lstStyle>
          <a:p>
            <a:pPr lvl="0"/>
            <a:r>
              <a:rPr lang="en-US"/>
              <a:t>Edit Master text styles</a:t>
            </a:r>
          </a:p>
          <a:p>
            <a:pPr lvl="3"/>
            <a:r>
              <a:rPr lang="en-US"/>
              <a:t>Second level</a:t>
            </a:r>
          </a:p>
          <a:p>
            <a:pPr lvl="5"/>
            <a:r>
              <a:rPr lang="en-US"/>
              <a:t>Third level</a:t>
            </a:r>
          </a:p>
        </p:txBody>
      </p:sp>
      <p:sp>
        <p:nvSpPr>
          <p:cNvPr id="11" name="Rectangle 10"/>
          <p:cNvSpPr/>
          <p:nvPr userDrawn="1"/>
        </p:nvSpPr>
        <p:spPr>
          <a:xfrm>
            <a:off x="0" y="5970229"/>
            <a:ext cx="12192000" cy="887771"/>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5" name="Picture 14" descr="Logo, company name&#10;&#10;Description automatically generated">
            <a:extLst>
              <a:ext uri="{FF2B5EF4-FFF2-40B4-BE49-F238E27FC236}">
                <a16:creationId xmlns:a16="http://schemas.microsoft.com/office/drawing/2014/main" id="{AA618A6B-D239-43FC-8CA7-915F70FD341B}"/>
              </a:ext>
            </a:extLst>
          </p:cNvPr>
          <p:cNvPicPr>
            <a:picLocks noChangeAspect="1"/>
          </p:cNvPicPr>
          <p:nvPr userDrawn="1"/>
        </p:nvPicPr>
        <p:blipFill>
          <a:blip r:embed="rId3"/>
          <a:stretch>
            <a:fillRect/>
          </a:stretch>
        </p:blipFill>
        <p:spPr>
          <a:xfrm>
            <a:off x="241300" y="5060791"/>
            <a:ext cx="2667000" cy="2667000"/>
          </a:xfrm>
          <a:prstGeom prst="rect">
            <a:avLst/>
          </a:prstGeom>
        </p:spPr>
      </p:pic>
      <p:pic>
        <p:nvPicPr>
          <p:cNvPr id="17" name="Picture 16">
            <a:extLst>
              <a:ext uri="{FF2B5EF4-FFF2-40B4-BE49-F238E27FC236}">
                <a16:creationId xmlns:a16="http://schemas.microsoft.com/office/drawing/2014/main" id="{4BF25FE1-2DF8-4CEB-82F7-AA7A65059F57}"/>
              </a:ext>
            </a:extLst>
          </p:cNvPr>
          <p:cNvPicPr>
            <a:picLocks noChangeAspect="1"/>
          </p:cNvPicPr>
          <p:nvPr userDrawn="1"/>
        </p:nvPicPr>
        <p:blipFill>
          <a:blip r:embed="rId4"/>
          <a:stretch>
            <a:fillRect/>
          </a:stretch>
        </p:blipFill>
        <p:spPr>
          <a:xfrm>
            <a:off x="4817331" y="6126527"/>
            <a:ext cx="9832899" cy="535528"/>
          </a:xfrm>
          <a:prstGeom prst="rect">
            <a:avLst/>
          </a:prstGeom>
        </p:spPr>
      </p:pic>
    </p:spTree>
    <p:extLst>
      <p:ext uri="{BB962C8B-B14F-4D97-AF65-F5344CB8AC3E}">
        <p14:creationId xmlns:p14="http://schemas.microsoft.com/office/powerpoint/2010/main" val="88772645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05_Three Content Category_c">
    <p:spTree>
      <p:nvGrpSpPr>
        <p:cNvPr id="1" name=""/>
        <p:cNvGrpSpPr/>
        <p:nvPr/>
      </p:nvGrpSpPr>
      <p:grpSpPr>
        <a:xfrm>
          <a:off x="0" y="0"/>
          <a:ext cx="0" cy="0"/>
          <a:chOff x="0" y="0"/>
          <a:chExt cx="0" cy="0"/>
        </a:xfrm>
      </p:grpSpPr>
      <p:sp>
        <p:nvSpPr>
          <p:cNvPr id="8" name="Title 1"/>
          <p:cNvSpPr>
            <a:spLocks noGrp="1" noChangeAspect="1"/>
          </p:cNvSpPr>
          <p:nvPr>
            <p:ph type="title"/>
          </p:nvPr>
        </p:nvSpPr>
        <p:spPr>
          <a:xfrm>
            <a:off x="178888" y="410547"/>
            <a:ext cx="5931125" cy="1720851"/>
          </a:xfrm>
          <a:noFill/>
        </p:spPr>
        <p:txBody>
          <a:bodyPr>
            <a:normAutofit/>
          </a:bodyPr>
          <a:lstStyle>
            <a:lvl1pPr algn="l">
              <a:defRPr sz="5067" baseline="0">
                <a:solidFill>
                  <a:schemeClr val="accent2"/>
                </a:solidFill>
                <a:latin typeface="Franklin Gothic Book"/>
              </a:defRPr>
            </a:lvl1pPr>
          </a:lstStyle>
          <a:p>
            <a:r>
              <a:rPr lang="en-US"/>
              <a:t>Click to edit Master title style</a:t>
            </a:r>
          </a:p>
        </p:txBody>
      </p:sp>
      <p:sp>
        <p:nvSpPr>
          <p:cNvPr id="9" name="Content Placeholder 2"/>
          <p:cNvSpPr>
            <a:spLocks noGrp="1" noChangeAspect="1"/>
          </p:cNvSpPr>
          <p:nvPr>
            <p:ph idx="1"/>
          </p:nvPr>
        </p:nvSpPr>
        <p:spPr>
          <a:xfrm>
            <a:off x="6341533" y="410549"/>
            <a:ext cx="5668288" cy="5449377"/>
          </a:xfrm>
        </p:spPr>
        <p:txBody>
          <a:bodyPr>
            <a:normAutofit/>
          </a:bodyPr>
          <a:lstStyle>
            <a:lvl1pPr marL="457177" indent="-457177">
              <a:spcBef>
                <a:spcPts val="0"/>
              </a:spcBef>
              <a:buFont typeface="Arial" panose="020B0604020202020204" pitchFamily="34" charset="0"/>
              <a:buChar char="•"/>
              <a:defRPr sz="2933" baseline="0">
                <a:solidFill>
                  <a:schemeClr val="tx1"/>
                </a:solidFill>
                <a:latin typeface="Franklin Gothic Book"/>
              </a:defRPr>
            </a:lvl1pPr>
            <a:lvl2pPr marL="457177" indent="-457177">
              <a:spcBef>
                <a:spcPts val="0"/>
              </a:spcBef>
              <a:buFont typeface="Arial" panose="020B0604020202020204" pitchFamily="34" charset="0"/>
              <a:buChar char="•"/>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910121" indent="-457177">
              <a:spcBef>
                <a:spcPts val="0"/>
              </a:spcBef>
              <a:buFont typeface="Arial" panose="020B0604020202020204" pitchFamily="34" charset="0"/>
              <a:buChar char="•"/>
              <a:defRPr sz="2667"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vl6pPr marL="1219139" indent="-304784">
              <a:defRPr sz="2400">
                <a:latin typeface="Franklin Gothic Book" panose="020B0503020102020204" pitchFamily="34" charset="0"/>
              </a:defRPr>
            </a:lvl6pPr>
          </a:lstStyle>
          <a:p>
            <a:pPr lvl="0"/>
            <a:r>
              <a:rPr lang="en-US"/>
              <a:t>Edit Master text styles</a:t>
            </a:r>
          </a:p>
          <a:p>
            <a:pPr lvl="3"/>
            <a:r>
              <a:rPr lang="en-US"/>
              <a:t>Second level</a:t>
            </a:r>
          </a:p>
          <a:p>
            <a:pPr lvl="5"/>
            <a:r>
              <a:rPr lang="en-US"/>
              <a:t>Third level</a:t>
            </a:r>
          </a:p>
        </p:txBody>
      </p:sp>
      <p:sp>
        <p:nvSpPr>
          <p:cNvPr id="10" name="Text Placeholder 32"/>
          <p:cNvSpPr>
            <a:spLocks noGrp="1"/>
          </p:cNvSpPr>
          <p:nvPr>
            <p:ph type="body" sz="quarter" idx="26"/>
          </p:nvPr>
        </p:nvSpPr>
        <p:spPr>
          <a:xfrm>
            <a:off x="431800" y="2395290"/>
            <a:ext cx="5678213" cy="922407"/>
          </a:xfrm>
        </p:spPr>
        <p:txBody>
          <a:bodyPr/>
          <a:lstStyle>
            <a:lvl1pPr marL="0" indent="0">
              <a:buNone/>
              <a:defRPr sz="2400" b="0">
                <a:latin typeface="Franklin Gothic Book" panose="020B0503020102020204" pitchFamily="34" charset="0"/>
              </a:defRPr>
            </a:lvl1pPr>
            <a:lvl2pPr marL="380982" indent="-380982">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12" name="Rectangle 11"/>
          <p:cNvSpPr>
            <a:spLocks/>
          </p:cNvSpPr>
          <p:nvPr userDrawn="1"/>
        </p:nvSpPr>
        <p:spPr>
          <a:xfrm>
            <a:off x="186209" y="2403296"/>
            <a:ext cx="60959"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 Placeholder 32"/>
          <p:cNvSpPr>
            <a:spLocks noGrp="1"/>
          </p:cNvSpPr>
          <p:nvPr>
            <p:ph type="body" sz="quarter" idx="27"/>
          </p:nvPr>
        </p:nvSpPr>
        <p:spPr>
          <a:xfrm>
            <a:off x="431800" y="3597021"/>
            <a:ext cx="5678213" cy="913408"/>
          </a:xfrm>
        </p:spPr>
        <p:txBody>
          <a:bodyPr/>
          <a:lstStyle>
            <a:lvl1pPr marL="0" indent="0">
              <a:buNone/>
              <a:defRPr sz="2400" b="0">
                <a:latin typeface="Franklin Gothic Book" panose="020B0503020102020204" pitchFamily="34" charset="0"/>
              </a:defRPr>
            </a:lvl1pPr>
            <a:lvl2pPr marL="380982" indent="-380982">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14" name="Rectangle 13"/>
          <p:cNvSpPr>
            <a:spLocks/>
          </p:cNvSpPr>
          <p:nvPr userDrawn="1"/>
        </p:nvSpPr>
        <p:spPr>
          <a:xfrm>
            <a:off x="186207" y="3596029"/>
            <a:ext cx="60959"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Text Placeholder 32"/>
          <p:cNvSpPr>
            <a:spLocks noGrp="1"/>
          </p:cNvSpPr>
          <p:nvPr>
            <p:ph type="body" sz="quarter" idx="28"/>
          </p:nvPr>
        </p:nvSpPr>
        <p:spPr>
          <a:xfrm>
            <a:off x="431800" y="4790784"/>
            <a:ext cx="5678213" cy="912379"/>
          </a:xfrm>
        </p:spPr>
        <p:txBody>
          <a:bodyPr/>
          <a:lstStyle>
            <a:lvl1pPr marL="0" indent="0">
              <a:buNone/>
              <a:defRPr sz="2400" b="0">
                <a:latin typeface="Franklin Gothic Book" panose="020B0503020102020204" pitchFamily="34" charset="0"/>
              </a:defRPr>
            </a:lvl1pPr>
            <a:lvl2pPr marL="457177" indent="-457177">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18" name="Rectangle 17"/>
          <p:cNvSpPr>
            <a:spLocks/>
          </p:cNvSpPr>
          <p:nvPr userDrawn="1"/>
        </p:nvSpPr>
        <p:spPr>
          <a:xfrm>
            <a:off x="186206" y="4788763"/>
            <a:ext cx="60959" cy="9144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1" name="Picture 20"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0933"/>
            <a:ext cx="12192000" cy="105664"/>
          </a:xfrm>
          <a:prstGeom prst="rect">
            <a:avLst/>
          </a:prstGeom>
        </p:spPr>
      </p:pic>
      <p:sp>
        <p:nvSpPr>
          <p:cNvPr id="15" name="Rectangle 14"/>
          <p:cNvSpPr/>
          <p:nvPr userDrawn="1"/>
        </p:nvSpPr>
        <p:spPr>
          <a:xfrm>
            <a:off x="0" y="5970229"/>
            <a:ext cx="12192000" cy="887771"/>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9" name="Picture 18" descr="Logo, company name&#10;&#10;Description automatically generated">
            <a:extLst>
              <a:ext uri="{FF2B5EF4-FFF2-40B4-BE49-F238E27FC236}">
                <a16:creationId xmlns:a16="http://schemas.microsoft.com/office/drawing/2014/main" id="{9C149D4B-C624-4FC0-93DD-EFCA07967BEF}"/>
              </a:ext>
            </a:extLst>
          </p:cNvPr>
          <p:cNvPicPr>
            <a:picLocks noChangeAspect="1"/>
          </p:cNvPicPr>
          <p:nvPr userDrawn="1"/>
        </p:nvPicPr>
        <p:blipFill>
          <a:blip r:embed="rId3"/>
          <a:stretch>
            <a:fillRect/>
          </a:stretch>
        </p:blipFill>
        <p:spPr>
          <a:xfrm>
            <a:off x="241300" y="5060791"/>
            <a:ext cx="2667000" cy="2667000"/>
          </a:xfrm>
          <a:prstGeom prst="rect">
            <a:avLst/>
          </a:prstGeom>
        </p:spPr>
      </p:pic>
      <p:pic>
        <p:nvPicPr>
          <p:cNvPr id="20" name="Picture 19">
            <a:extLst>
              <a:ext uri="{FF2B5EF4-FFF2-40B4-BE49-F238E27FC236}">
                <a16:creationId xmlns:a16="http://schemas.microsoft.com/office/drawing/2014/main" id="{074FB076-2526-4558-8086-4E1EB67D09AE}"/>
              </a:ext>
            </a:extLst>
          </p:cNvPr>
          <p:cNvPicPr>
            <a:picLocks noChangeAspect="1"/>
          </p:cNvPicPr>
          <p:nvPr userDrawn="1"/>
        </p:nvPicPr>
        <p:blipFill>
          <a:blip r:embed="rId4"/>
          <a:stretch>
            <a:fillRect/>
          </a:stretch>
        </p:blipFill>
        <p:spPr>
          <a:xfrm>
            <a:off x="4817331" y="6126527"/>
            <a:ext cx="9832899" cy="535528"/>
          </a:xfrm>
          <a:prstGeom prst="rect">
            <a:avLst/>
          </a:prstGeom>
        </p:spPr>
      </p:pic>
    </p:spTree>
    <p:extLst>
      <p:ext uri="{BB962C8B-B14F-4D97-AF65-F5344CB8AC3E}">
        <p14:creationId xmlns:p14="http://schemas.microsoft.com/office/powerpoint/2010/main" val="247354880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06_Five Content Category_c">
    <p:spTree>
      <p:nvGrpSpPr>
        <p:cNvPr id="1" name=""/>
        <p:cNvGrpSpPr/>
        <p:nvPr/>
      </p:nvGrpSpPr>
      <p:grpSpPr>
        <a:xfrm>
          <a:off x="0" y="0"/>
          <a:ext cx="0" cy="0"/>
          <a:chOff x="0" y="0"/>
          <a:chExt cx="0" cy="0"/>
        </a:xfrm>
      </p:grpSpPr>
      <p:sp>
        <p:nvSpPr>
          <p:cNvPr id="8" name="Title 1"/>
          <p:cNvSpPr>
            <a:spLocks noGrp="1" noChangeAspect="1"/>
          </p:cNvSpPr>
          <p:nvPr>
            <p:ph type="title"/>
          </p:nvPr>
        </p:nvSpPr>
        <p:spPr>
          <a:xfrm>
            <a:off x="178888" y="410547"/>
            <a:ext cx="5931125" cy="1720851"/>
          </a:xfrm>
          <a:noFill/>
        </p:spPr>
        <p:txBody>
          <a:bodyPr>
            <a:normAutofit/>
          </a:bodyPr>
          <a:lstStyle>
            <a:lvl1pPr algn="l">
              <a:defRPr sz="5067" baseline="0">
                <a:solidFill>
                  <a:schemeClr val="accent2"/>
                </a:solidFill>
                <a:latin typeface="Franklin Gothic Book"/>
              </a:defRPr>
            </a:lvl1pPr>
          </a:lstStyle>
          <a:p>
            <a:r>
              <a:rPr lang="en-US"/>
              <a:t>Click to edit Master title style</a:t>
            </a:r>
          </a:p>
        </p:txBody>
      </p:sp>
      <p:sp>
        <p:nvSpPr>
          <p:cNvPr id="9" name="Content Placeholder 2"/>
          <p:cNvSpPr>
            <a:spLocks noGrp="1" noChangeAspect="1"/>
          </p:cNvSpPr>
          <p:nvPr>
            <p:ph idx="1"/>
          </p:nvPr>
        </p:nvSpPr>
        <p:spPr>
          <a:xfrm>
            <a:off x="6341533" y="410549"/>
            <a:ext cx="5668288" cy="5449377"/>
          </a:xfrm>
        </p:spPr>
        <p:txBody>
          <a:bodyPr>
            <a:normAutofit/>
          </a:bodyPr>
          <a:lstStyle>
            <a:lvl1pPr marL="457177" indent="-457177">
              <a:spcBef>
                <a:spcPts val="0"/>
              </a:spcBef>
              <a:buFont typeface="Arial" panose="020B0604020202020204" pitchFamily="34" charset="0"/>
              <a:buChar char="•"/>
              <a:defRPr sz="2933" baseline="0">
                <a:solidFill>
                  <a:schemeClr val="tx1"/>
                </a:solidFill>
                <a:latin typeface="Franklin Gothic Book"/>
              </a:defRPr>
            </a:lvl1pPr>
            <a:lvl2pPr marL="457177" indent="-457177">
              <a:spcBef>
                <a:spcPts val="0"/>
              </a:spcBef>
              <a:buFont typeface="Arial" panose="020B0604020202020204" pitchFamily="34" charset="0"/>
              <a:buChar char="•"/>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910121" indent="-457177">
              <a:spcBef>
                <a:spcPts val="0"/>
              </a:spcBef>
              <a:buFont typeface="Arial" panose="020B0604020202020204" pitchFamily="34" charset="0"/>
              <a:buChar char="•"/>
              <a:defRPr sz="2667"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vl6pPr marL="1219139" indent="-304784">
              <a:defRPr sz="2400">
                <a:latin typeface="Franklin Gothic Book" panose="020B0503020102020204" pitchFamily="34" charset="0"/>
              </a:defRPr>
            </a:lvl6pPr>
          </a:lstStyle>
          <a:p>
            <a:pPr lvl="0"/>
            <a:r>
              <a:rPr lang="en-US"/>
              <a:t>Edit Master text styles</a:t>
            </a:r>
          </a:p>
          <a:p>
            <a:pPr lvl="3"/>
            <a:r>
              <a:rPr lang="en-US"/>
              <a:t>Second level</a:t>
            </a:r>
          </a:p>
          <a:p>
            <a:pPr lvl="5"/>
            <a:r>
              <a:rPr lang="en-US"/>
              <a:t>Third level</a:t>
            </a:r>
          </a:p>
        </p:txBody>
      </p:sp>
      <p:sp>
        <p:nvSpPr>
          <p:cNvPr id="10" name="Text Placeholder 32"/>
          <p:cNvSpPr>
            <a:spLocks noGrp="1"/>
          </p:cNvSpPr>
          <p:nvPr>
            <p:ph type="body" sz="quarter" idx="26"/>
          </p:nvPr>
        </p:nvSpPr>
        <p:spPr>
          <a:xfrm>
            <a:off x="431800" y="2248481"/>
            <a:ext cx="5678213" cy="721732"/>
          </a:xfrm>
        </p:spPr>
        <p:txBody>
          <a:bodyPr/>
          <a:lstStyle>
            <a:lvl1pPr marL="0" indent="0">
              <a:buNone/>
              <a:defRPr sz="2400" b="0">
                <a:latin typeface="Franklin Gothic Book" panose="020B0503020102020204" pitchFamily="34" charset="0"/>
              </a:defRPr>
            </a:lvl1pPr>
            <a:lvl2pPr marL="380982" indent="-380982">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12" name="Rectangle 11"/>
          <p:cNvSpPr>
            <a:spLocks/>
          </p:cNvSpPr>
          <p:nvPr userDrawn="1"/>
        </p:nvSpPr>
        <p:spPr>
          <a:xfrm>
            <a:off x="186209" y="2248480"/>
            <a:ext cx="60959" cy="73152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 Placeholder 32"/>
          <p:cNvSpPr>
            <a:spLocks noGrp="1"/>
          </p:cNvSpPr>
          <p:nvPr>
            <p:ph type="body" sz="quarter" idx="27"/>
          </p:nvPr>
        </p:nvSpPr>
        <p:spPr>
          <a:xfrm>
            <a:off x="431800" y="3203811"/>
            <a:ext cx="5678213" cy="735097"/>
          </a:xfrm>
        </p:spPr>
        <p:txBody>
          <a:bodyPr/>
          <a:lstStyle>
            <a:lvl1pPr marL="0" indent="0">
              <a:buNone/>
              <a:defRPr sz="2400" b="0">
                <a:latin typeface="Franklin Gothic Book" panose="020B0503020102020204" pitchFamily="34" charset="0"/>
              </a:defRPr>
            </a:lvl1pPr>
            <a:lvl2pPr marL="380982" indent="-380982">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14" name="Rectangle 13"/>
          <p:cNvSpPr>
            <a:spLocks/>
          </p:cNvSpPr>
          <p:nvPr userDrawn="1"/>
        </p:nvSpPr>
        <p:spPr>
          <a:xfrm>
            <a:off x="186207" y="3207388"/>
            <a:ext cx="60959" cy="73152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Text Placeholder 32"/>
          <p:cNvSpPr>
            <a:spLocks noGrp="1"/>
          </p:cNvSpPr>
          <p:nvPr>
            <p:ph type="body" sz="quarter" idx="28"/>
          </p:nvPr>
        </p:nvSpPr>
        <p:spPr>
          <a:xfrm>
            <a:off x="431800" y="4166296"/>
            <a:ext cx="5678213" cy="731520"/>
          </a:xfrm>
        </p:spPr>
        <p:txBody>
          <a:bodyPr/>
          <a:lstStyle>
            <a:lvl1pPr marL="0" indent="0">
              <a:buNone/>
              <a:defRPr sz="2400" b="0">
                <a:latin typeface="Franklin Gothic Book" panose="020B0503020102020204" pitchFamily="34" charset="0"/>
              </a:defRPr>
            </a:lvl1pPr>
            <a:lvl2pPr marL="457177" indent="-457177">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18" name="Rectangle 17"/>
          <p:cNvSpPr>
            <a:spLocks/>
          </p:cNvSpPr>
          <p:nvPr userDrawn="1"/>
        </p:nvSpPr>
        <p:spPr>
          <a:xfrm>
            <a:off x="186206" y="4166296"/>
            <a:ext cx="60959" cy="73152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Text Placeholder 32"/>
          <p:cNvSpPr>
            <a:spLocks noGrp="1"/>
          </p:cNvSpPr>
          <p:nvPr>
            <p:ph type="body" sz="quarter" idx="29"/>
          </p:nvPr>
        </p:nvSpPr>
        <p:spPr>
          <a:xfrm>
            <a:off x="431800" y="5131415"/>
            <a:ext cx="5678213" cy="728511"/>
          </a:xfrm>
        </p:spPr>
        <p:txBody>
          <a:bodyPr/>
          <a:lstStyle>
            <a:lvl1pPr marL="0" indent="0">
              <a:buNone/>
              <a:defRPr sz="2400" b="0">
                <a:latin typeface="Franklin Gothic Book" panose="020B0503020102020204" pitchFamily="34" charset="0"/>
              </a:defRPr>
            </a:lvl1pPr>
            <a:lvl2pPr marL="457177" indent="-457177">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20" name="Rectangle 19"/>
          <p:cNvSpPr>
            <a:spLocks/>
          </p:cNvSpPr>
          <p:nvPr userDrawn="1"/>
        </p:nvSpPr>
        <p:spPr>
          <a:xfrm>
            <a:off x="178889" y="5128405"/>
            <a:ext cx="60959" cy="73152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1" name="Picture 20"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0933"/>
            <a:ext cx="12192000" cy="105664"/>
          </a:xfrm>
          <a:prstGeom prst="rect">
            <a:avLst/>
          </a:prstGeom>
        </p:spPr>
      </p:pic>
      <p:sp>
        <p:nvSpPr>
          <p:cNvPr id="24" name="Rectangle 23"/>
          <p:cNvSpPr/>
          <p:nvPr userDrawn="1"/>
        </p:nvSpPr>
        <p:spPr>
          <a:xfrm>
            <a:off x="0" y="5970229"/>
            <a:ext cx="12192000" cy="887771"/>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7" name="Picture 16" descr="Logo, company name&#10;&#10;Description automatically generated">
            <a:extLst>
              <a:ext uri="{FF2B5EF4-FFF2-40B4-BE49-F238E27FC236}">
                <a16:creationId xmlns:a16="http://schemas.microsoft.com/office/drawing/2014/main" id="{59003135-F1A3-4E3C-BE2F-700A3D8CDEB7}"/>
              </a:ext>
            </a:extLst>
          </p:cNvPr>
          <p:cNvPicPr>
            <a:picLocks noChangeAspect="1"/>
          </p:cNvPicPr>
          <p:nvPr userDrawn="1"/>
        </p:nvPicPr>
        <p:blipFill>
          <a:blip r:embed="rId3"/>
          <a:stretch>
            <a:fillRect/>
          </a:stretch>
        </p:blipFill>
        <p:spPr>
          <a:xfrm>
            <a:off x="241300" y="5060791"/>
            <a:ext cx="2667000" cy="2667000"/>
          </a:xfrm>
          <a:prstGeom prst="rect">
            <a:avLst/>
          </a:prstGeom>
        </p:spPr>
      </p:pic>
      <p:pic>
        <p:nvPicPr>
          <p:cNvPr id="23" name="Picture 22">
            <a:extLst>
              <a:ext uri="{FF2B5EF4-FFF2-40B4-BE49-F238E27FC236}">
                <a16:creationId xmlns:a16="http://schemas.microsoft.com/office/drawing/2014/main" id="{74F9CF13-D1C4-465B-9004-7FB0D3B1D3CF}"/>
              </a:ext>
            </a:extLst>
          </p:cNvPr>
          <p:cNvPicPr>
            <a:picLocks noChangeAspect="1"/>
          </p:cNvPicPr>
          <p:nvPr userDrawn="1"/>
        </p:nvPicPr>
        <p:blipFill>
          <a:blip r:embed="rId4"/>
          <a:stretch>
            <a:fillRect/>
          </a:stretch>
        </p:blipFill>
        <p:spPr>
          <a:xfrm>
            <a:off x="4817331" y="6126527"/>
            <a:ext cx="9832899" cy="535528"/>
          </a:xfrm>
          <a:prstGeom prst="rect">
            <a:avLst/>
          </a:prstGeom>
        </p:spPr>
      </p:pic>
    </p:spTree>
    <p:extLst>
      <p:ext uri="{BB962C8B-B14F-4D97-AF65-F5344CB8AC3E}">
        <p14:creationId xmlns:p14="http://schemas.microsoft.com/office/powerpoint/2010/main" val="109709629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07_Multi Content_c">
    <p:spTree>
      <p:nvGrpSpPr>
        <p:cNvPr id="1" name=""/>
        <p:cNvGrpSpPr/>
        <p:nvPr/>
      </p:nvGrpSpPr>
      <p:grpSpPr>
        <a:xfrm>
          <a:off x="0" y="0"/>
          <a:ext cx="0" cy="0"/>
          <a:chOff x="0" y="0"/>
          <a:chExt cx="0" cy="0"/>
        </a:xfrm>
      </p:grpSpPr>
      <p:sp>
        <p:nvSpPr>
          <p:cNvPr id="8" name="Title 1"/>
          <p:cNvSpPr>
            <a:spLocks noGrp="1" noChangeAspect="1"/>
          </p:cNvSpPr>
          <p:nvPr>
            <p:ph type="title"/>
          </p:nvPr>
        </p:nvSpPr>
        <p:spPr>
          <a:xfrm>
            <a:off x="535913" y="278851"/>
            <a:ext cx="5517657" cy="1537823"/>
          </a:xfrm>
        </p:spPr>
        <p:txBody>
          <a:bodyPr>
            <a:normAutofit/>
          </a:bodyPr>
          <a:lstStyle>
            <a:lvl1pPr algn="l">
              <a:defRPr sz="5067" baseline="0">
                <a:solidFill>
                  <a:schemeClr val="accent2"/>
                </a:solidFill>
                <a:latin typeface="Franklin Gothic Book"/>
              </a:defRPr>
            </a:lvl1pPr>
          </a:lstStyle>
          <a:p>
            <a:r>
              <a:rPr lang="en-US"/>
              <a:t>Click to edit Master title style</a:t>
            </a:r>
          </a:p>
        </p:txBody>
      </p:sp>
      <p:sp>
        <p:nvSpPr>
          <p:cNvPr id="12" name="Content Placeholder 3"/>
          <p:cNvSpPr>
            <a:spLocks noGrp="1"/>
          </p:cNvSpPr>
          <p:nvPr>
            <p:ph sz="quarter" idx="17"/>
          </p:nvPr>
        </p:nvSpPr>
        <p:spPr>
          <a:xfrm>
            <a:off x="6266453" y="278851"/>
            <a:ext cx="5324883" cy="5597755"/>
          </a:xfrm>
        </p:spPr>
        <p:txBody>
          <a:bodyPr>
            <a:normAutofit/>
          </a:bodyPr>
          <a:lstStyle>
            <a:lvl1pPr>
              <a:defRPr sz="3200">
                <a:latin typeface="Franklin Gothic Book" panose="020B0503020102020204" pitchFamily="34" charset="0"/>
              </a:defRPr>
            </a:lvl1pPr>
            <a:lvl2pPr marL="990551" indent="-380982">
              <a:buFont typeface="Courier New" panose="02070309020205020404" pitchFamily="49" charset="0"/>
              <a:buChar char="o"/>
              <a:defRPr sz="2667"/>
            </a:lvl2pPr>
            <a:lvl3pPr marL="1523962" indent="-304792">
              <a:buFont typeface="Arial" panose="020B0604020202020204" pitchFamily="34" charset="0"/>
              <a:buChar char="•"/>
              <a:defRPr sz="2400"/>
            </a:lvl3pPr>
            <a:lvl4pPr marL="2133547" indent="-304792">
              <a:buFont typeface="Courier New" panose="02070309020205020404" pitchFamily="49" charset="0"/>
              <a:buChar char="o"/>
              <a:defRPr sz="2133"/>
            </a:lvl4pPr>
            <a:lvl5pPr marL="2743131" indent="-304792">
              <a:buFont typeface="Arial" panose="020B0604020202020204" pitchFamily="34" charset="0"/>
              <a:buChar char="•"/>
              <a:defRPr sz="18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535912" y="1816668"/>
            <a:ext cx="5517659" cy="111312"/>
          </a:xfrm>
          <a:prstGeom prst="rect">
            <a:avLst/>
          </a:prstGeom>
        </p:spPr>
      </p:pic>
      <p:sp>
        <p:nvSpPr>
          <p:cNvPr id="14" name="Content Placeholder 3"/>
          <p:cNvSpPr>
            <a:spLocks noGrp="1"/>
          </p:cNvSpPr>
          <p:nvPr>
            <p:ph sz="quarter" idx="18"/>
          </p:nvPr>
        </p:nvSpPr>
        <p:spPr>
          <a:xfrm>
            <a:off x="535913" y="2222277"/>
            <a:ext cx="5517657" cy="3654328"/>
          </a:xfrm>
        </p:spPr>
        <p:txBody>
          <a:bodyPr>
            <a:normAutofit/>
          </a:bodyPr>
          <a:lstStyle>
            <a:lvl1pPr>
              <a:defRPr sz="3200">
                <a:latin typeface="Franklin Gothic Book" panose="020B0503020102020204" pitchFamily="34" charset="0"/>
              </a:defRPr>
            </a:lvl1pPr>
            <a:lvl2pPr marL="990551" indent="-380982">
              <a:buFont typeface="Courier New" panose="02070309020205020404" pitchFamily="49" charset="0"/>
              <a:buChar char="o"/>
              <a:defRPr sz="2667"/>
            </a:lvl2pPr>
            <a:lvl3pPr marL="1523962" indent="-304792">
              <a:buFont typeface="Arial" panose="020B0604020202020204" pitchFamily="34" charset="0"/>
              <a:buChar char="•"/>
              <a:defRPr sz="2400"/>
            </a:lvl3pPr>
            <a:lvl4pPr marL="2133547" indent="-304792">
              <a:buFont typeface="Courier New" panose="02070309020205020404" pitchFamily="49" charset="0"/>
              <a:buChar char="o"/>
              <a:defRPr sz="2133"/>
            </a:lvl4pPr>
            <a:lvl5pPr marL="2743131" indent="-304792">
              <a:buFont typeface="Arial" panose="020B0604020202020204" pitchFamily="34" charset="0"/>
              <a:buChar char="•"/>
              <a:defRPr sz="18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p:cNvSpPr/>
          <p:nvPr userDrawn="1"/>
        </p:nvSpPr>
        <p:spPr>
          <a:xfrm>
            <a:off x="0" y="5970229"/>
            <a:ext cx="12192000" cy="887771"/>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0" name="Picture 9" descr="Logo, company name&#10;&#10;Description automatically generated">
            <a:extLst>
              <a:ext uri="{FF2B5EF4-FFF2-40B4-BE49-F238E27FC236}">
                <a16:creationId xmlns:a16="http://schemas.microsoft.com/office/drawing/2014/main" id="{EC43E23C-4620-4E6B-8219-F461268295B5}"/>
              </a:ext>
            </a:extLst>
          </p:cNvPr>
          <p:cNvPicPr>
            <a:picLocks noChangeAspect="1"/>
          </p:cNvPicPr>
          <p:nvPr userDrawn="1"/>
        </p:nvPicPr>
        <p:blipFill>
          <a:blip r:embed="rId3"/>
          <a:stretch>
            <a:fillRect/>
          </a:stretch>
        </p:blipFill>
        <p:spPr>
          <a:xfrm>
            <a:off x="241300" y="5060791"/>
            <a:ext cx="2667000" cy="2667000"/>
          </a:xfrm>
          <a:prstGeom prst="rect">
            <a:avLst/>
          </a:prstGeom>
        </p:spPr>
      </p:pic>
      <p:pic>
        <p:nvPicPr>
          <p:cNvPr id="15" name="Picture 14">
            <a:extLst>
              <a:ext uri="{FF2B5EF4-FFF2-40B4-BE49-F238E27FC236}">
                <a16:creationId xmlns:a16="http://schemas.microsoft.com/office/drawing/2014/main" id="{3BAC2093-7CA7-4484-A162-06E977B1AC42}"/>
              </a:ext>
            </a:extLst>
          </p:cNvPr>
          <p:cNvPicPr>
            <a:picLocks noChangeAspect="1"/>
          </p:cNvPicPr>
          <p:nvPr userDrawn="1"/>
        </p:nvPicPr>
        <p:blipFill>
          <a:blip r:embed="rId4"/>
          <a:stretch>
            <a:fillRect/>
          </a:stretch>
        </p:blipFill>
        <p:spPr>
          <a:xfrm>
            <a:off x="4817331" y="6126527"/>
            <a:ext cx="9832899" cy="535528"/>
          </a:xfrm>
          <a:prstGeom prst="rect">
            <a:avLst/>
          </a:prstGeom>
        </p:spPr>
      </p:pic>
    </p:spTree>
    <p:extLst>
      <p:ext uri="{BB962C8B-B14F-4D97-AF65-F5344CB8AC3E}">
        <p14:creationId xmlns:p14="http://schemas.microsoft.com/office/powerpoint/2010/main" val="114087322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08_Three Boxed Content_c">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5"/>
          <a:stretch>
            <a:fillRect/>
          </a:stretch>
        </p:blipFill>
        <p:spPr>
          <a:xfrm>
            <a:off x="-1" y="1"/>
            <a:ext cx="12192000" cy="2136041"/>
          </a:xfrm>
          <a:prstGeom prst="rect">
            <a:avLst/>
          </a:prstGeom>
        </p:spPr>
      </p:pic>
      <p:sp>
        <p:nvSpPr>
          <p:cNvPr id="14" name="Title 1"/>
          <p:cNvSpPr>
            <a:spLocks noGrp="1"/>
          </p:cNvSpPr>
          <p:nvPr>
            <p:ph type="title"/>
          </p:nvPr>
        </p:nvSpPr>
        <p:spPr>
          <a:xfrm>
            <a:off x="1261242" y="414859"/>
            <a:ext cx="9669516" cy="1290639"/>
          </a:xfrm>
        </p:spPr>
        <p:txBody>
          <a:bodyPr>
            <a:normAutofit/>
          </a:bodyPr>
          <a:lstStyle>
            <a:lvl1pPr algn="ctr">
              <a:defRPr sz="5067" baseline="0">
                <a:solidFill>
                  <a:schemeClr val="bg1"/>
                </a:solidFill>
                <a:latin typeface="Franklin Gothic Book"/>
              </a:defRPr>
            </a:lvl1pPr>
          </a:lstStyle>
          <a:p>
            <a:r>
              <a:rPr lang="en-US"/>
              <a:t>Click to edit Master title style</a:t>
            </a:r>
          </a:p>
        </p:txBody>
      </p:sp>
      <p:pic>
        <p:nvPicPr>
          <p:cNvPr id="18" name="Picture 17" descr="ThinShearedLines_BlueRedYellow.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61243" y="1723489"/>
            <a:ext cx="9669516" cy="114009"/>
          </a:xfrm>
          <a:prstGeom prst="rect">
            <a:avLst/>
          </a:prstGeom>
        </p:spPr>
      </p:pic>
      <p:sp>
        <p:nvSpPr>
          <p:cNvPr id="19" name="Text Placeholder 23"/>
          <p:cNvSpPr>
            <a:spLocks noGrp="1" noChangeAspect="1"/>
          </p:cNvSpPr>
          <p:nvPr>
            <p:ph type="body" sz="quarter" idx="13"/>
            <p:custDataLst>
              <p:tags r:id="rId1"/>
            </p:custDataLst>
          </p:nvPr>
        </p:nvSpPr>
        <p:spPr>
          <a:xfrm>
            <a:off x="165543" y="3053517"/>
            <a:ext cx="3657600" cy="2819931"/>
          </a:xfrm>
        </p:spPr>
        <p:txBody>
          <a:bodyPr>
            <a:normAutofit/>
          </a:bodyPr>
          <a:lstStyle>
            <a:lvl1pPr>
              <a:defRPr sz="2667">
                <a:latin typeface="Franklin Gothic Book" panose="020B0503020102020204" pitchFamily="34" charset="0"/>
              </a:defRPr>
            </a:lvl1pPr>
            <a:lvl2pPr marL="990551" indent="-380982">
              <a:buFont typeface="Courier New" panose="02070309020205020404" pitchFamily="49" charset="0"/>
              <a:buChar char="o"/>
              <a:defRPr sz="2400">
                <a:latin typeface="Franklin Gothic Book" panose="020B0503020102020204" pitchFamily="34" charset="0"/>
              </a:defRPr>
            </a:lvl2pPr>
            <a:lvl3pPr marL="1600121" indent="-380982">
              <a:buFont typeface="Courier New" panose="02070309020205020404" pitchFamily="49" charset="0"/>
              <a:buChar char="o"/>
              <a:defRPr sz="2133">
                <a:latin typeface="Franklin Gothic Book" panose="020B0503020102020204" pitchFamily="34" charset="0"/>
              </a:defRPr>
            </a:lvl3pPr>
          </a:lstStyle>
          <a:p>
            <a:pPr lvl="0"/>
            <a:r>
              <a:rPr lang="en-US"/>
              <a:t>Edit Master text styles</a:t>
            </a:r>
          </a:p>
          <a:p>
            <a:pPr lvl="1"/>
            <a:r>
              <a:rPr lang="en-US"/>
              <a:t>Second level</a:t>
            </a:r>
          </a:p>
          <a:p>
            <a:pPr lvl="2"/>
            <a:r>
              <a:rPr lang="en-US"/>
              <a:t>Third level</a:t>
            </a:r>
          </a:p>
        </p:txBody>
      </p:sp>
      <p:sp>
        <p:nvSpPr>
          <p:cNvPr id="20" name="Text Placeholder 23"/>
          <p:cNvSpPr>
            <a:spLocks noGrp="1" noChangeAspect="1"/>
          </p:cNvSpPr>
          <p:nvPr>
            <p:ph type="body" sz="quarter" idx="14"/>
            <p:custDataLst>
              <p:tags r:id="rId2"/>
            </p:custDataLst>
          </p:nvPr>
        </p:nvSpPr>
        <p:spPr>
          <a:xfrm>
            <a:off x="4299388" y="3053517"/>
            <a:ext cx="3657600" cy="2819931"/>
          </a:xfrm>
        </p:spPr>
        <p:txBody>
          <a:bodyPr>
            <a:normAutofit/>
          </a:bodyPr>
          <a:lstStyle>
            <a:lvl1pPr>
              <a:defRPr sz="2667">
                <a:latin typeface="Franklin Gothic Book" panose="020B0503020102020204" pitchFamily="34" charset="0"/>
              </a:defRPr>
            </a:lvl1pPr>
            <a:lvl2pPr marL="990551" indent="-380982">
              <a:buFont typeface="Courier New" panose="02070309020205020404" pitchFamily="49" charset="0"/>
              <a:buChar char="o"/>
              <a:defRPr sz="2400">
                <a:latin typeface="Franklin Gothic Book" panose="020B0503020102020204" pitchFamily="34" charset="0"/>
              </a:defRPr>
            </a:lvl2pPr>
            <a:lvl3pPr marL="1600121" indent="-380982">
              <a:buFont typeface="Courier New" panose="02070309020205020404" pitchFamily="49" charset="0"/>
              <a:buChar char="o"/>
              <a:defRPr sz="2133">
                <a:latin typeface="Franklin Gothic Book" panose="020B0503020102020204" pitchFamily="34" charset="0"/>
              </a:defRPr>
            </a:lvl3pPr>
          </a:lstStyle>
          <a:p>
            <a:pPr lvl="0"/>
            <a:r>
              <a:rPr lang="en-US"/>
              <a:t>Edit Master text styles</a:t>
            </a:r>
          </a:p>
          <a:p>
            <a:pPr lvl="1"/>
            <a:r>
              <a:rPr lang="en-US"/>
              <a:t>Second level</a:t>
            </a:r>
          </a:p>
          <a:p>
            <a:pPr lvl="2"/>
            <a:r>
              <a:rPr lang="en-US"/>
              <a:t>Third level</a:t>
            </a:r>
          </a:p>
        </p:txBody>
      </p:sp>
      <p:sp>
        <p:nvSpPr>
          <p:cNvPr id="21" name="Text Placeholder 23"/>
          <p:cNvSpPr>
            <a:spLocks noGrp="1" noChangeAspect="1"/>
          </p:cNvSpPr>
          <p:nvPr>
            <p:ph type="body" sz="quarter" idx="16"/>
            <p:custDataLst>
              <p:tags r:id="rId3"/>
            </p:custDataLst>
          </p:nvPr>
        </p:nvSpPr>
        <p:spPr>
          <a:xfrm>
            <a:off x="8385139" y="3053517"/>
            <a:ext cx="3657600" cy="2819931"/>
          </a:xfrm>
        </p:spPr>
        <p:txBody>
          <a:bodyPr>
            <a:normAutofit/>
          </a:bodyPr>
          <a:lstStyle>
            <a:lvl1pPr>
              <a:defRPr sz="2667">
                <a:latin typeface="Franklin Gothic Book" panose="020B0503020102020204" pitchFamily="34" charset="0"/>
              </a:defRPr>
            </a:lvl1pPr>
            <a:lvl2pPr marL="990551" indent="-380982">
              <a:buFont typeface="Courier New" panose="02070309020205020404" pitchFamily="49" charset="0"/>
              <a:buChar char="o"/>
              <a:defRPr sz="2400">
                <a:latin typeface="Franklin Gothic Book" panose="020B0503020102020204" pitchFamily="34" charset="0"/>
              </a:defRPr>
            </a:lvl2pPr>
            <a:lvl3pPr marL="1523923" indent="-304784">
              <a:buFont typeface="Courier New" panose="02070309020205020404" pitchFamily="49" charset="0"/>
              <a:buChar char="o"/>
              <a:defRPr sz="2133">
                <a:latin typeface="Franklin Gothic Book" panose="020B0503020102020204" pitchFamily="34" charset="0"/>
              </a:defRPr>
            </a:lvl3pPr>
          </a:lstStyle>
          <a:p>
            <a:pPr lvl="0"/>
            <a:r>
              <a:rPr lang="en-US"/>
              <a:t>Edit Master text styles</a:t>
            </a:r>
          </a:p>
          <a:p>
            <a:pPr lvl="1"/>
            <a:r>
              <a:rPr lang="en-US"/>
              <a:t>Second level</a:t>
            </a:r>
          </a:p>
          <a:p>
            <a:pPr lvl="2"/>
            <a:r>
              <a:rPr lang="en-US"/>
              <a:t>Third level</a:t>
            </a:r>
          </a:p>
        </p:txBody>
      </p:sp>
      <p:sp>
        <p:nvSpPr>
          <p:cNvPr id="22" name="Text Placeholder 9"/>
          <p:cNvSpPr>
            <a:spLocks noGrp="1" noChangeAspect="1"/>
          </p:cNvSpPr>
          <p:nvPr>
            <p:ph type="body" sz="quarter" idx="17"/>
          </p:nvPr>
        </p:nvSpPr>
        <p:spPr>
          <a:xfrm>
            <a:off x="463994" y="2296811"/>
            <a:ext cx="3060700" cy="673100"/>
          </a:xfrm>
          <a:solidFill>
            <a:schemeClr val="accent1"/>
          </a:solidFill>
        </p:spPr>
        <p:txBody>
          <a:bodyPr>
            <a:noAutofit/>
          </a:bodyPr>
          <a:lstStyle>
            <a:lvl1pPr marL="0" indent="0" algn="ctr">
              <a:buNone/>
              <a:defRPr sz="2667" b="1">
                <a:solidFill>
                  <a:schemeClr val="bg1"/>
                </a:solidFill>
                <a:latin typeface="Franklin Gothic Book" panose="020B0503020102020204" pitchFamily="34" charset="0"/>
              </a:defRPr>
            </a:lvl1pPr>
            <a:lvl5pPr marL="2438278" indent="0">
              <a:buNone/>
              <a:defRPr/>
            </a:lvl5pPr>
          </a:lstStyle>
          <a:p>
            <a:pPr lvl="0"/>
            <a:r>
              <a:rPr lang="en-US"/>
              <a:t>Edit Master text styles</a:t>
            </a:r>
          </a:p>
        </p:txBody>
      </p:sp>
      <p:sp>
        <p:nvSpPr>
          <p:cNvPr id="23" name="Text Placeholder 9"/>
          <p:cNvSpPr>
            <a:spLocks noGrp="1" noChangeAspect="1"/>
          </p:cNvSpPr>
          <p:nvPr>
            <p:ph type="body" sz="quarter" idx="18"/>
          </p:nvPr>
        </p:nvSpPr>
        <p:spPr>
          <a:xfrm>
            <a:off x="4597839" y="2296371"/>
            <a:ext cx="3060700" cy="673100"/>
          </a:xfrm>
          <a:solidFill>
            <a:schemeClr val="accent2"/>
          </a:solidFill>
        </p:spPr>
        <p:txBody>
          <a:bodyPr>
            <a:noAutofit/>
          </a:bodyPr>
          <a:lstStyle>
            <a:lvl1pPr marL="0" indent="0" algn="ctr">
              <a:buNone/>
              <a:defRPr sz="2667" b="1">
                <a:solidFill>
                  <a:schemeClr val="bg1"/>
                </a:solidFill>
                <a:latin typeface="Franklin Gothic Book" panose="020B0503020102020204" pitchFamily="34" charset="0"/>
              </a:defRPr>
            </a:lvl1pPr>
            <a:lvl5pPr marL="2438278" indent="0">
              <a:buNone/>
              <a:defRPr/>
            </a:lvl5pPr>
          </a:lstStyle>
          <a:p>
            <a:pPr lvl="0"/>
            <a:r>
              <a:rPr lang="en-US"/>
              <a:t>Edit Master text styles</a:t>
            </a:r>
          </a:p>
        </p:txBody>
      </p:sp>
      <p:sp>
        <p:nvSpPr>
          <p:cNvPr id="24" name="Text Placeholder 9"/>
          <p:cNvSpPr>
            <a:spLocks noGrp="1" noChangeAspect="1"/>
          </p:cNvSpPr>
          <p:nvPr>
            <p:ph type="body" sz="quarter" idx="19"/>
          </p:nvPr>
        </p:nvSpPr>
        <p:spPr>
          <a:xfrm>
            <a:off x="8683591" y="2296370"/>
            <a:ext cx="3060700" cy="673100"/>
          </a:xfrm>
          <a:solidFill>
            <a:schemeClr val="accent4"/>
          </a:solidFill>
        </p:spPr>
        <p:txBody>
          <a:bodyPr>
            <a:noAutofit/>
          </a:bodyPr>
          <a:lstStyle>
            <a:lvl1pPr marL="0" indent="0" algn="ctr">
              <a:buNone/>
              <a:defRPr sz="2667" b="1">
                <a:solidFill>
                  <a:schemeClr val="bg1"/>
                </a:solidFill>
                <a:latin typeface="Franklin Gothic Book" panose="020B0503020102020204" pitchFamily="34" charset="0"/>
              </a:defRPr>
            </a:lvl1pPr>
            <a:lvl5pPr marL="2438278" indent="0">
              <a:buNone/>
              <a:defRPr/>
            </a:lvl5pPr>
          </a:lstStyle>
          <a:p>
            <a:pPr lvl="0"/>
            <a:r>
              <a:rPr lang="en-US"/>
              <a:t>Edit Master text styles</a:t>
            </a:r>
          </a:p>
        </p:txBody>
      </p:sp>
      <p:sp>
        <p:nvSpPr>
          <p:cNvPr id="15" name="Rectangle 14"/>
          <p:cNvSpPr/>
          <p:nvPr userDrawn="1"/>
        </p:nvSpPr>
        <p:spPr>
          <a:xfrm>
            <a:off x="0" y="5970229"/>
            <a:ext cx="12192000" cy="887771"/>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7" name="Picture 16" descr="Logo, company name&#10;&#10;Description automatically generated">
            <a:extLst>
              <a:ext uri="{FF2B5EF4-FFF2-40B4-BE49-F238E27FC236}">
                <a16:creationId xmlns:a16="http://schemas.microsoft.com/office/drawing/2014/main" id="{7D3830E4-C904-4447-89D0-117D436F9885}"/>
              </a:ext>
            </a:extLst>
          </p:cNvPr>
          <p:cNvPicPr>
            <a:picLocks noChangeAspect="1"/>
          </p:cNvPicPr>
          <p:nvPr userDrawn="1"/>
        </p:nvPicPr>
        <p:blipFill>
          <a:blip r:embed="rId7"/>
          <a:stretch>
            <a:fillRect/>
          </a:stretch>
        </p:blipFill>
        <p:spPr>
          <a:xfrm>
            <a:off x="241300" y="5060791"/>
            <a:ext cx="2667000" cy="2667000"/>
          </a:xfrm>
          <a:prstGeom prst="rect">
            <a:avLst/>
          </a:prstGeom>
        </p:spPr>
      </p:pic>
      <p:pic>
        <p:nvPicPr>
          <p:cNvPr id="25" name="Picture 24">
            <a:extLst>
              <a:ext uri="{FF2B5EF4-FFF2-40B4-BE49-F238E27FC236}">
                <a16:creationId xmlns:a16="http://schemas.microsoft.com/office/drawing/2014/main" id="{1E5DB8AC-D27A-4CEF-9C38-1F0616D5D200}"/>
              </a:ext>
            </a:extLst>
          </p:cNvPr>
          <p:cNvPicPr>
            <a:picLocks noChangeAspect="1"/>
          </p:cNvPicPr>
          <p:nvPr userDrawn="1"/>
        </p:nvPicPr>
        <p:blipFill>
          <a:blip r:embed="rId8"/>
          <a:stretch>
            <a:fillRect/>
          </a:stretch>
        </p:blipFill>
        <p:spPr>
          <a:xfrm>
            <a:off x="4817331" y="6126527"/>
            <a:ext cx="9832899" cy="535528"/>
          </a:xfrm>
          <a:prstGeom prst="rect">
            <a:avLst/>
          </a:prstGeom>
        </p:spPr>
      </p:pic>
    </p:spTree>
    <p:extLst>
      <p:ext uri="{BB962C8B-B14F-4D97-AF65-F5344CB8AC3E}">
        <p14:creationId xmlns:p14="http://schemas.microsoft.com/office/powerpoint/2010/main" val="246750674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09_Transition Slide and Content_c">
    <p:spTree>
      <p:nvGrpSpPr>
        <p:cNvPr id="1" name=""/>
        <p:cNvGrpSpPr/>
        <p:nvPr/>
      </p:nvGrpSpPr>
      <p:grpSpPr>
        <a:xfrm>
          <a:off x="0" y="0"/>
          <a:ext cx="0" cy="0"/>
          <a:chOff x="0" y="0"/>
          <a:chExt cx="0" cy="0"/>
        </a:xfrm>
      </p:grpSpPr>
      <p:sp>
        <p:nvSpPr>
          <p:cNvPr id="12" name="Content Placeholder 3"/>
          <p:cNvSpPr>
            <a:spLocks noGrp="1"/>
          </p:cNvSpPr>
          <p:nvPr>
            <p:ph sz="quarter" idx="17"/>
          </p:nvPr>
        </p:nvSpPr>
        <p:spPr>
          <a:xfrm>
            <a:off x="7146375" y="278851"/>
            <a:ext cx="4567767" cy="5113400"/>
          </a:xfrm>
        </p:spPr>
        <p:txBody>
          <a:bodyPr>
            <a:normAutofit/>
          </a:bodyPr>
          <a:lstStyle>
            <a:lvl1pPr>
              <a:defRPr sz="3200">
                <a:latin typeface="Franklin Gothic Book" panose="020B0503020102020204" pitchFamily="34" charset="0"/>
              </a:defRPr>
            </a:lvl1pPr>
            <a:lvl2pPr marL="990551" indent="-380982">
              <a:buFont typeface="Arial" panose="020B0604020202020204" pitchFamily="34" charset="0"/>
              <a:buChar char="•"/>
              <a:defRPr sz="2400"/>
            </a:lvl2pPr>
          </a:lstStyle>
          <a:p>
            <a:pPr lvl="0"/>
            <a:r>
              <a:rPr lang="en-US"/>
              <a:t>Edit Master text styles</a:t>
            </a:r>
          </a:p>
          <a:p>
            <a:pPr lvl="1"/>
            <a:r>
              <a:rPr lang="en-US"/>
              <a:t>Second level</a:t>
            </a:r>
          </a:p>
        </p:txBody>
      </p:sp>
      <p:pic>
        <p:nvPicPr>
          <p:cNvPr id="13" name="Picture 12" descr="ThinShearedLines_BlueRedYellow.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V="1">
            <a:off x="817033" y="3826478"/>
            <a:ext cx="6096000" cy="105977"/>
          </a:xfrm>
          <a:prstGeom prst="rect">
            <a:avLst/>
          </a:prstGeom>
        </p:spPr>
      </p:pic>
      <p:sp>
        <p:nvSpPr>
          <p:cNvPr id="19" name="Title 1"/>
          <p:cNvSpPr>
            <a:spLocks noGrp="1" noChangeAspect="1"/>
          </p:cNvSpPr>
          <p:nvPr>
            <p:ph type="title"/>
          </p:nvPr>
        </p:nvSpPr>
        <p:spPr>
          <a:xfrm>
            <a:off x="817033" y="2214881"/>
            <a:ext cx="6096000" cy="1537823"/>
          </a:xfrm>
        </p:spPr>
        <p:txBody>
          <a:bodyPr>
            <a:normAutofit/>
          </a:bodyPr>
          <a:lstStyle>
            <a:lvl1pPr algn="l">
              <a:defRPr sz="5067" baseline="0">
                <a:solidFill>
                  <a:schemeClr val="accent2"/>
                </a:solidFill>
                <a:latin typeface="Franklin Gothic Book"/>
              </a:defRPr>
            </a:lvl1pPr>
          </a:lstStyle>
          <a:p>
            <a:r>
              <a:rPr lang="en-US"/>
              <a:t>Click to edit Master title style</a:t>
            </a:r>
          </a:p>
        </p:txBody>
      </p:sp>
      <p:sp>
        <p:nvSpPr>
          <p:cNvPr id="20" name="Text Placeholder 1"/>
          <p:cNvSpPr>
            <a:spLocks noGrp="1" noChangeAspect="1"/>
          </p:cNvSpPr>
          <p:nvPr>
            <p:ph type="body" sz="quarter" idx="14"/>
            <p:custDataLst>
              <p:tags r:id="rId1"/>
            </p:custDataLst>
          </p:nvPr>
        </p:nvSpPr>
        <p:spPr>
          <a:xfrm>
            <a:off x="817033" y="4650614"/>
            <a:ext cx="6096000" cy="741637"/>
          </a:xfrm>
        </p:spPr>
        <p:txBody>
          <a:bodyPr>
            <a:normAutofit/>
          </a:bodyPr>
          <a:lstStyle>
            <a:lvl1pPr marL="0" indent="0">
              <a:buNone/>
              <a:defRPr sz="2933">
                <a:latin typeface="Franklin Gothic Book" panose="020B0503020102020204" pitchFamily="34" charset="0"/>
              </a:defRPr>
            </a:lvl1pPr>
          </a:lstStyle>
          <a:p>
            <a:endParaRPr lang="en-US"/>
          </a:p>
        </p:txBody>
      </p:sp>
      <p:sp>
        <p:nvSpPr>
          <p:cNvPr id="21" name="Text Placeholder 2"/>
          <p:cNvSpPr>
            <a:spLocks noGrp="1" noChangeAspect="1"/>
          </p:cNvSpPr>
          <p:nvPr>
            <p:ph type="body" sz="quarter" idx="16"/>
            <p:custDataLst>
              <p:tags r:id="rId2"/>
            </p:custDataLst>
          </p:nvPr>
        </p:nvSpPr>
        <p:spPr>
          <a:xfrm>
            <a:off x="817033" y="4011322"/>
            <a:ext cx="6096000" cy="565517"/>
          </a:xfrm>
        </p:spPr>
        <p:txBody>
          <a:bodyPr>
            <a:noAutofit/>
          </a:bodyPr>
          <a:lstStyle>
            <a:lvl1pPr marL="0" indent="0">
              <a:buNone/>
              <a:defRPr sz="2933">
                <a:latin typeface="Franklin Gothic Book" panose="020B0503020102020204" pitchFamily="34" charset="0"/>
              </a:defRPr>
            </a:lvl1pPr>
          </a:lstStyle>
          <a:p>
            <a:endParaRPr lang="en-US"/>
          </a:p>
        </p:txBody>
      </p:sp>
      <p:sp>
        <p:nvSpPr>
          <p:cNvPr id="18" name="Rectangle 17"/>
          <p:cNvSpPr/>
          <p:nvPr userDrawn="1"/>
        </p:nvSpPr>
        <p:spPr>
          <a:xfrm>
            <a:off x="0" y="5970229"/>
            <a:ext cx="12192000" cy="887771"/>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1" name="Picture 10" descr="Logo, company name&#10;&#10;Description automatically generated">
            <a:extLst>
              <a:ext uri="{FF2B5EF4-FFF2-40B4-BE49-F238E27FC236}">
                <a16:creationId xmlns:a16="http://schemas.microsoft.com/office/drawing/2014/main" id="{61C8C3D2-2C40-45C7-AAC5-B9DFDE34729C}"/>
              </a:ext>
            </a:extLst>
          </p:cNvPr>
          <p:cNvPicPr>
            <a:picLocks noChangeAspect="1"/>
          </p:cNvPicPr>
          <p:nvPr userDrawn="1"/>
        </p:nvPicPr>
        <p:blipFill>
          <a:blip r:embed="rId5"/>
          <a:stretch>
            <a:fillRect/>
          </a:stretch>
        </p:blipFill>
        <p:spPr>
          <a:xfrm>
            <a:off x="241300" y="5060791"/>
            <a:ext cx="2667000" cy="2667000"/>
          </a:xfrm>
          <a:prstGeom prst="rect">
            <a:avLst/>
          </a:prstGeom>
        </p:spPr>
      </p:pic>
      <p:pic>
        <p:nvPicPr>
          <p:cNvPr id="14" name="Picture 13">
            <a:extLst>
              <a:ext uri="{FF2B5EF4-FFF2-40B4-BE49-F238E27FC236}">
                <a16:creationId xmlns:a16="http://schemas.microsoft.com/office/drawing/2014/main" id="{A29BD1C8-2AE2-494F-A4E9-E54A2DFDE3BC}"/>
              </a:ext>
            </a:extLst>
          </p:cNvPr>
          <p:cNvPicPr>
            <a:picLocks noChangeAspect="1"/>
          </p:cNvPicPr>
          <p:nvPr userDrawn="1"/>
        </p:nvPicPr>
        <p:blipFill>
          <a:blip r:embed="rId6"/>
          <a:stretch>
            <a:fillRect/>
          </a:stretch>
        </p:blipFill>
        <p:spPr>
          <a:xfrm>
            <a:off x="4817331" y="6126527"/>
            <a:ext cx="9832899" cy="535528"/>
          </a:xfrm>
          <a:prstGeom prst="rect">
            <a:avLst/>
          </a:prstGeom>
        </p:spPr>
      </p:pic>
    </p:spTree>
    <p:extLst>
      <p:ext uri="{BB962C8B-B14F-4D97-AF65-F5344CB8AC3E}">
        <p14:creationId xmlns:p14="http://schemas.microsoft.com/office/powerpoint/2010/main" val="262641743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0_Single Content Banner_c">
    <p:spTree>
      <p:nvGrpSpPr>
        <p:cNvPr id="1" name=""/>
        <p:cNvGrpSpPr/>
        <p:nvPr/>
      </p:nvGrpSpPr>
      <p:grpSpPr>
        <a:xfrm>
          <a:off x="0" y="0"/>
          <a:ext cx="0" cy="0"/>
          <a:chOff x="0" y="0"/>
          <a:chExt cx="0" cy="0"/>
        </a:xfrm>
      </p:grpSpPr>
      <p:sp>
        <p:nvSpPr>
          <p:cNvPr id="11" name="Rectangle 10"/>
          <p:cNvSpPr/>
          <p:nvPr userDrawn="1"/>
        </p:nvSpPr>
        <p:spPr>
          <a:xfrm>
            <a:off x="0" y="5970229"/>
            <a:ext cx="12192000" cy="887771"/>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7" name="Picture 16" descr="HeaderBar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90848"/>
            <a:ext cx="12192000" cy="585216"/>
          </a:xfrm>
          <a:prstGeom prst="rect">
            <a:avLst/>
          </a:prstGeom>
        </p:spPr>
      </p:pic>
      <p:sp>
        <p:nvSpPr>
          <p:cNvPr id="14" name="Title 1"/>
          <p:cNvSpPr>
            <a:spLocks noGrp="1"/>
          </p:cNvSpPr>
          <p:nvPr>
            <p:ph type="title"/>
          </p:nvPr>
        </p:nvSpPr>
        <p:spPr>
          <a:xfrm>
            <a:off x="1651000" y="1064683"/>
            <a:ext cx="9144000" cy="1290639"/>
          </a:xfrm>
        </p:spPr>
        <p:txBody>
          <a:bodyPr>
            <a:normAutofit/>
          </a:bodyPr>
          <a:lstStyle>
            <a:lvl1pPr algn="l">
              <a:defRPr sz="5067" baseline="0">
                <a:solidFill>
                  <a:schemeClr val="accent2"/>
                </a:solidFill>
                <a:latin typeface="Franklin Gothic Book"/>
              </a:defRPr>
            </a:lvl1pPr>
          </a:lstStyle>
          <a:p>
            <a:r>
              <a:rPr lang="en-US"/>
              <a:t>Click to edit Master title style</a:t>
            </a:r>
          </a:p>
        </p:txBody>
      </p:sp>
      <p:sp>
        <p:nvSpPr>
          <p:cNvPr id="15" name="Content Placeholder 2"/>
          <p:cNvSpPr>
            <a:spLocks noGrp="1"/>
          </p:cNvSpPr>
          <p:nvPr>
            <p:ph idx="1"/>
          </p:nvPr>
        </p:nvSpPr>
        <p:spPr>
          <a:xfrm>
            <a:off x="1651000" y="2613959"/>
            <a:ext cx="9144000" cy="224155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pic>
        <p:nvPicPr>
          <p:cNvPr id="9" name="Picture 8" descr="Logo, company name&#10;&#10;Description automatically generated">
            <a:extLst>
              <a:ext uri="{FF2B5EF4-FFF2-40B4-BE49-F238E27FC236}">
                <a16:creationId xmlns:a16="http://schemas.microsoft.com/office/drawing/2014/main" id="{2A47346D-1B34-48D2-8DAC-9FF8B82FC9E4}"/>
              </a:ext>
            </a:extLst>
          </p:cNvPr>
          <p:cNvPicPr>
            <a:picLocks noChangeAspect="1"/>
          </p:cNvPicPr>
          <p:nvPr userDrawn="1"/>
        </p:nvPicPr>
        <p:blipFill>
          <a:blip r:embed="rId3"/>
          <a:stretch>
            <a:fillRect/>
          </a:stretch>
        </p:blipFill>
        <p:spPr>
          <a:xfrm>
            <a:off x="241300" y="5060791"/>
            <a:ext cx="2667000" cy="2667000"/>
          </a:xfrm>
          <a:prstGeom prst="rect">
            <a:avLst/>
          </a:prstGeom>
        </p:spPr>
      </p:pic>
      <p:pic>
        <p:nvPicPr>
          <p:cNvPr id="10" name="Picture 9">
            <a:extLst>
              <a:ext uri="{FF2B5EF4-FFF2-40B4-BE49-F238E27FC236}">
                <a16:creationId xmlns:a16="http://schemas.microsoft.com/office/drawing/2014/main" id="{921349BC-8301-489F-B889-BD8BE5928339}"/>
              </a:ext>
            </a:extLst>
          </p:cNvPr>
          <p:cNvPicPr>
            <a:picLocks noChangeAspect="1"/>
          </p:cNvPicPr>
          <p:nvPr userDrawn="1"/>
        </p:nvPicPr>
        <p:blipFill>
          <a:blip r:embed="rId4"/>
          <a:stretch>
            <a:fillRect/>
          </a:stretch>
        </p:blipFill>
        <p:spPr>
          <a:xfrm>
            <a:off x="4817331" y="6126527"/>
            <a:ext cx="9832899" cy="535528"/>
          </a:xfrm>
          <a:prstGeom prst="rect">
            <a:avLst/>
          </a:prstGeom>
        </p:spPr>
      </p:pic>
    </p:spTree>
    <p:extLst>
      <p:ext uri="{BB962C8B-B14F-4D97-AF65-F5344CB8AC3E}">
        <p14:creationId xmlns:p14="http://schemas.microsoft.com/office/powerpoint/2010/main" val="371149625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11_Single Content_c">
    <p:spTree>
      <p:nvGrpSpPr>
        <p:cNvPr id="1" name=""/>
        <p:cNvGrpSpPr/>
        <p:nvPr/>
      </p:nvGrpSpPr>
      <p:grpSpPr>
        <a:xfrm>
          <a:off x="0" y="0"/>
          <a:ext cx="0" cy="0"/>
          <a:chOff x="0" y="0"/>
          <a:chExt cx="0" cy="0"/>
        </a:xfrm>
      </p:grpSpPr>
      <p:sp>
        <p:nvSpPr>
          <p:cNvPr id="2" name="Title 1"/>
          <p:cNvSpPr>
            <a:spLocks noGrp="1"/>
          </p:cNvSpPr>
          <p:nvPr>
            <p:ph type="title"/>
          </p:nvPr>
        </p:nvSpPr>
        <p:spPr>
          <a:xfrm>
            <a:off x="1651000" y="1064683"/>
            <a:ext cx="9144000" cy="1290639"/>
          </a:xfrm>
        </p:spPr>
        <p:txBody>
          <a:bodyPr>
            <a:normAutofit/>
          </a:bodyPr>
          <a:lstStyle>
            <a:lvl1pPr algn="l">
              <a:defRPr sz="5067" baseline="0">
                <a:solidFill>
                  <a:schemeClr val="accent2"/>
                </a:solidFill>
                <a:latin typeface="Franklin Gothic Book"/>
              </a:defRPr>
            </a:lvl1pPr>
          </a:lstStyle>
          <a:p>
            <a:r>
              <a:rPr lang="en-US"/>
              <a:t>Click to edit Master title style</a:t>
            </a:r>
          </a:p>
        </p:txBody>
      </p:sp>
      <p:sp>
        <p:nvSpPr>
          <p:cNvPr id="3" name="Content Placeholder 2"/>
          <p:cNvSpPr>
            <a:spLocks noGrp="1"/>
          </p:cNvSpPr>
          <p:nvPr>
            <p:ph idx="1"/>
          </p:nvPr>
        </p:nvSpPr>
        <p:spPr>
          <a:xfrm>
            <a:off x="1651000" y="2613959"/>
            <a:ext cx="9144000" cy="224155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sp>
        <p:nvSpPr>
          <p:cNvPr id="10" name="Rectangle 9"/>
          <p:cNvSpPr/>
          <p:nvPr userDrawn="1"/>
        </p:nvSpPr>
        <p:spPr>
          <a:xfrm>
            <a:off x="0" y="5970229"/>
            <a:ext cx="12192000" cy="887771"/>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8" name="Picture 7" descr="Logo, company name&#10;&#10;Description automatically generated">
            <a:extLst>
              <a:ext uri="{FF2B5EF4-FFF2-40B4-BE49-F238E27FC236}">
                <a16:creationId xmlns:a16="http://schemas.microsoft.com/office/drawing/2014/main" id="{687C38D6-A417-4865-A361-640173680DA7}"/>
              </a:ext>
            </a:extLst>
          </p:cNvPr>
          <p:cNvPicPr>
            <a:picLocks noChangeAspect="1"/>
          </p:cNvPicPr>
          <p:nvPr userDrawn="1"/>
        </p:nvPicPr>
        <p:blipFill>
          <a:blip r:embed="rId2"/>
          <a:stretch>
            <a:fillRect/>
          </a:stretch>
        </p:blipFill>
        <p:spPr>
          <a:xfrm>
            <a:off x="241300" y="5060791"/>
            <a:ext cx="2667000" cy="2667000"/>
          </a:xfrm>
          <a:prstGeom prst="rect">
            <a:avLst/>
          </a:prstGeom>
        </p:spPr>
      </p:pic>
      <p:pic>
        <p:nvPicPr>
          <p:cNvPr id="9" name="Picture 8">
            <a:extLst>
              <a:ext uri="{FF2B5EF4-FFF2-40B4-BE49-F238E27FC236}">
                <a16:creationId xmlns:a16="http://schemas.microsoft.com/office/drawing/2014/main" id="{42F49609-985C-4F65-AA7B-2452F1E0169B}"/>
              </a:ext>
            </a:extLst>
          </p:cNvPr>
          <p:cNvPicPr>
            <a:picLocks noChangeAspect="1"/>
          </p:cNvPicPr>
          <p:nvPr userDrawn="1"/>
        </p:nvPicPr>
        <p:blipFill>
          <a:blip r:embed="rId3"/>
          <a:stretch>
            <a:fillRect/>
          </a:stretch>
        </p:blipFill>
        <p:spPr>
          <a:xfrm>
            <a:off x="4817331" y="6126527"/>
            <a:ext cx="9832899" cy="535528"/>
          </a:xfrm>
          <a:prstGeom prst="rect">
            <a:avLst/>
          </a:prstGeom>
        </p:spPr>
      </p:pic>
    </p:spTree>
    <p:extLst>
      <p:ext uri="{BB962C8B-B14F-4D97-AF65-F5344CB8AC3E}">
        <p14:creationId xmlns:p14="http://schemas.microsoft.com/office/powerpoint/2010/main" val="90706288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2_Double Content_c">
    <p:spTree>
      <p:nvGrpSpPr>
        <p:cNvPr id="1" name=""/>
        <p:cNvGrpSpPr/>
        <p:nvPr/>
      </p:nvGrpSpPr>
      <p:grpSpPr>
        <a:xfrm>
          <a:off x="0" y="0"/>
          <a:ext cx="0" cy="0"/>
          <a:chOff x="0" y="0"/>
          <a:chExt cx="0" cy="0"/>
        </a:xfrm>
      </p:grpSpPr>
      <p:sp>
        <p:nvSpPr>
          <p:cNvPr id="16" name="Title 1"/>
          <p:cNvSpPr>
            <a:spLocks noGrp="1"/>
          </p:cNvSpPr>
          <p:nvPr>
            <p:ph type="title"/>
          </p:nvPr>
        </p:nvSpPr>
        <p:spPr>
          <a:xfrm>
            <a:off x="1524000" y="458410"/>
            <a:ext cx="9144000" cy="1085911"/>
          </a:xfrm>
        </p:spPr>
        <p:txBody>
          <a:bodyPr>
            <a:normAutofit/>
          </a:bodyPr>
          <a:lstStyle>
            <a:lvl1pPr algn="ctr">
              <a:defRPr sz="5067" baseline="0">
                <a:solidFill>
                  <a:srgbClr val="D9531E"/>
                </a:solidFill>
                <a:latin typeface="Franklin Gothic Book"/>
              </a:defRPr>
            </a:lvl1pPr>
          </a:lstStyle>
          <a:p>
            <a:r>
              <a:rPr lang="en-US"/>
              <a:t>Click to edit Master title style</a:t>
            </a:r>
          </a:p>
        </p:txBody>
      </p:sp>
      <p:sp>
        <p:nvSpPr>
          <p:cNvPr id="18" name="Content Placeholder 2"/>
          <p:cNvSpPr>
            <a:spLocks noGrp="1"/>
          </p:cNvSpPr>
          <p:nvPr>
            <p:ph idx="10"/>
          </p:nvPr>
        </p:nvSpPr>
        <p:spPr>
          <a:xfrm>
            <a:off x="1524000" y="1663911"/>
            <a:ext cx="4453467" cy="391393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sp>
        <p:nvSpPr>
          <p:cNvPr id="19" name="Content Placeholder 2"/>
          <p:cNvSpPr>
            <a:spLocks noGrp="1"/>
          </p:cNvSpPr>
          <p:nvPr>
            <p:ph idx="11"/>
          </p:nvPr>
        </p:nvSpPr>
        <p:spPr>
          <a:xfrm>
            <a:off x="6214533" y="1663911"/>
            <a:ext cx="4453467" cy="391393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pic>
        <p:nvPicPr>
          <p:cNvPr id="20" name="Picture 19"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0933"/>
            <a:ext cx="12192000" cy="105664"/>
          </a:xfrm>
          <a:prstGeom prst="rect">
            <a:avLst/>
          </a:prstGeom>
        </p:spPr>
      </p:pic>
      <p:sp>
        <p:nvSpPr>
          <p:cNvPr id="11" name="Rectangle 10"/>
          <p:cNvSpPr/>
          <p:nvPr userDrawn="1"/>
        </p:nvSpPr>
        <p:spPr>
          <a:xfrm>
            <a:off x="0" y="5970229"/>
            <a:ext cx="12192000" cy="887771"/>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0" name="Picture 9" descr="Logo, company name&#10;&#10;Description automatically generated">
            <a:extLst>
              <a:ext uri="{FF2B5EF4-FFF2-40B4-BE49-F238E27FC236}">
                <a16:creationId xmlns:a16="http://schemas.microsoft.com/office/drawing/2014/main" id="{B63DDADE-3208-41FB-959E-2697CD475326}"/>
              </a:ext>
            </a:extLst>
          </p:cNvPr>
          <p:cNvPicPr>
            <a:picLocks noChangeAspect="1"/>
          </p:cNvPicPr>
          <p:nvPr userDrawn="1"/>
        </p:nvPicPr>
        <p:blipFill>
          <a:blip r:embed="rId3"/>
          <a:stretch>
            <a:fillRect/>
          </a:stretch>
        </p:blipFill>
        <p:spPr>
          <a:xfrm>
            <a:off x="241300" y="5060791"/>
            <a:ext cx="2667000" cy="2667000"/>
          </a:xfrm>
          <a:prstGeom prst="rect">
            <a:avLst/>
          </a:prstGeom>
        </p:spPr>
      </p:pic>
      <p:pic>
        <p:nvPicPr>
          <p:cNvPr id="12" name="Picture 11">
            <a:extLst>
              <a:ext uri="{FF2B5EF4-FFF2-40B4-BE49-F238E27FC236}">
                <a16:creationId xmlns:a16="http://schemas.microsoft.com/office/drawing/2014/main" id="{3780F314-9C53-4A83-88BC-C36CAA69BEA4}"/>
              </a:ext>
            </a:extLst>
          </p:cNvPr>
          <p:cNvPicPr>
            <a:picLocks noChangeAspect="1"/>
          </p:cNvPicPr>
          <p:nvPr userDrawn="1"/>
        </p:nvPicPr>
        <p:blipFill>
          <a:blip r:embed="rId4"/>
          <a:stretch>
            <a:fillRect/>
          </a:stretch>
        </p:blipFill>
        <p:spPr>
          <a:xfrm>
            <a:off x="4817331" y="6126527"/>
            <a:ext cx="9832899" cy="535528"/>
          </a:xfrm>
          <a:prstGeom prst="rect">
            <a:avLst/>
          </a:prstGeom>
        </p:spPr>
      </p:pic>
    </p:spTree>
    <p:extLst>
      <p:ext uri="{BB962C8B-B14F-4D97-AF65-F5344CB8AC3E}">
        <p14:creationId xmlns:p14="http://schemas.microsoft.com/office/powerpoint/2010/main" val="1689181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3 - orang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754062" y="6080418"/>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sp>
        <p:nvSpPr>
          <p:cNvPr id="2" name="Text Placeholder 9">
            <a:extLst>
              <a:ext uri="{FF2B5EF4-FFF2-40B4-BE49-F238E27FC236}">
                <a16:creationId xmlns:a16="http://schemas.microsoft.com/office/drawing/2014/main" id="{183D4F33-6888-DA4B-0201-F604FCC31187}"/>
              </a:ext>
            </a:extLst>
          </p:cNvPr>
          <p:cNvSpPr>
            <a:spLocks noGrp="1"/>
          </p:cNvSpPr>
          <p:nvPr>
            <p:ph type="body" sz="quarter" idx="13" hasCustomPrompt="1"/>
          </p:nvPr>
        </p:nvSpPr>
        <p:spPr>
          <a:xfrm>
            <a:off x="762418" y="4547937"/>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3" name="Text Placeholder 12">
            <a:extLst>
              <a:ext uri="{FF2B5EF4-FFF2-40B4-BE49-F238E27FC236}">
                <a16:creationId xmlns:a16="http://schemas.microsoft.com/office/drawing/2014/main" id="{DCCF9B7F-6200-57BA-9418-F486917F2D3F}"/>
              </a:ext>
            </a:extLst>
          </p:cNvPr>
          <p:cNvSpPr>
            <a:spLocks noGrp="1"/>
          </p:cNvSpPr>
          <p:nvPr>
            <p:ph type="body" sz="quarter" idx="14" hasCustomPrompt="1"/>
          </p:nvPr>
        </p:nvSpPr>
        <p:spPr>
          <a:xfrm>
            <a:off x="762418" y="5142297"/>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cxnSp>
        <p:nvCxnSpPr>
          <p:cNvPr id="4" name="Straight Connector 3">
            <a:extLst>
              <a:ext uri="{FF2B5EF4-FFF2-40B4-BE49-F238E27FC236}">
                <a16:creationId xmlns:a16="http://schemas.microsoft.com/office/drawing/2014/main" id="{80F5791E-E5A0-BB60-8A49-2EFC0F8381F3}"/>
              </a:ext>
            </a:extLst>
          </p:cNvPr>
          <p:cNvCxnSpPr/>
          <p:nvPr userDrawn="1"/>
        </p:nvCxnSpPr>
        <p:spPr>
          <a:xfrm>
            <a:off x="866080" y="5986321"/>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84653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3 - blu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754062" y="6080418"/>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sp>
        <p:nvSpPr>
          <p:cNvPr id="2" name="Text Placeholder 9">
            <a:extLst>
              <a:ext uri="{FF2B5EF4-FFF2-40B4-BE49-F238E27FC236}">
                <a16:creationId xmlns:a16="http://schemas.microsoft.com/office/drawing/2014/main" id="{183D4F33-6888-DA4B-0201-F604FCC31187}"/>
              </a:ext>
            </a:extLst>
          </p:cNvPr>
          <p:cNvSpPr>
            <a:spLocks noGrp="1"/>
          </p:cNvSpPr>
          <p:nvPr>
            <p:ph type="body" sz="quarter" idx="13" hasCustomPrompt="1"/>
          </p:nvPr>
        </p:nvSpPr>
        <p:spPr>
          <a:xfrm>
            <a:off x="762418" y="4547937"/>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3" name="Text Placeholder 12">
            <a:extLst>
              <a:ext uri="{FF2B5EF4-FFF2-40B4-BE49-F238E27FC236}">
                <a16:creationId xmlns:a16="http://schemas.microsoft.com/office/drawing/2014/main" id="{DCCF9B7F-6200-57BA-9418-F486917F2D3F}"/>
              </a:ext>
            </a:extLst>
          </p:cNvPr>
          <p:cNvSpPr>
            <a:spLocks noGrp="1"/>
          </p:cNvSpPr>
          <p:nvPr>
            <p:ph type="body" sz="quarter" idx="14" hasCustomPrompt="1"/>
          </p:nvPr>
        </p:nvSpPr>
        <p:spPr>
          <a:xfrm>
            <a:off x="762418" y="5142297"/>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cxnSp>
        <p:nvCxnSpPr>
          <p:cNvPr id="4" name="Straight Connector 3">
            <a:extLst>
              <a:ext uri="{FF2B5EF4-FFF2-40B4-BE49-F238E27FC236}">
                <a16:creationId xmlns:a16="http://schemas.microsoft.com/office/drawing/2014/main" id="{80F5791E-E5A0-BB60-8A49-2EFC0F8381F3}"/>
              </a:ext>
            </a:extLst>
          </p:cNvPr>
          <p:cNvCxnSpPr/>
          <p:nvPr userDrawn="1"/>
        </p:nvCxnSpPr>
        <p:spPr>
          <a:xfrm>
            <a:off x="866080" y="5986321"/>
            <a:ext cx="640080" cy="0"/>
          </a:xfrm>
          <a:prstGeom prst="line">
            <a:avLst/>
          </a:prstGeom>
          <a:ln w="76200">
            <a:solidFill>
              <a:srgbClr val="8C9EB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92747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4 - GREEN - Image WHITE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3" y="-16042"/>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13" name="Picture 12" descr="A black and white logo&#10;&#10;Description automatically generated">
            <a:extLst>
              <a:ext uri="{FF2B5EF4-FFF2-40B4-BE49-F238E27FC236}">
                <a16:creationId xmlns:a16="http://schemas.microsoft.com/office/drawing/2014/main" id="{4A63C94D-302D-2C1F-951E-4472526EA3A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33188" y="-6670"/>
            <a:ext cx="565288" cy="565288"/>
          </a:xfrm>
          <a:prstGeom prst="rect">
            <a:avLst/>
          </a:prstGeom>
        </p:spPr>
      </p:pic>
      <p:sp>
        <p:nvSpPr>
          <p:cNvPr id="2" name="Text Placeholder 10">
            <a:extLst>
              <a:ext uri="{FF2B5EF4-FFF2-40B4-BE49-F238E27FC236}">
                <a16:creationId xmlns:a16="http://schemas.microsoft.com/office/drawing/2014/main" id="{8130B2CB-A7DB-568E-E6DF-132A1E5593C5}"/>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13721710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4 - GREEN - Image VIOLET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3" y="-16042"/>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2" name="Picture 1">
            <a:extLst>
              <a:ext uri="{FF2B5EF4-FFF2-40B4-BE49-F238E27FC236}">
                <a16:creationId xmlns:a16="http://schemas.microsoft.com/office/drawing/2014/main" id="{8FEFCD1F-1471-934C-C97A-639E41F15A5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017286" y="-16562"/>
            <a:ext cx="565288" cy="565288"/>
          </a:xfrm>
          <a:prstGeom prst="rect">
            <a:avLst/>
          </a:prstGeom>
        </p:spPr>
      </p:pic>
      <p:sp>
        <p:nvSpPr>
          <p:cNvPr id="5" name="Text Placeholder 10">
            <a:extLst>
              <a:ext uri="{FF2B5EF4-FFF2-40B4-BE49-F238E27FC236}">
                <a16:creationId xmlns:a16="http://schemas.microsoft.com/office/drawing/2014/main" id="{01832E95-A96F-413C-93E4-0153A86A0834}"/>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40416582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1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D262956-0B92-2A40-D55F-3B983D3AA9C7}"/>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
        <p:nvSpPr>
          <p:cNvPr id="3" name="Rectangle 2">
            <a:extLst>
              <a:ext uri="{FF2B5EF4-FFF2-40B4-BE49-F238E27FC236}">
                <a16:creationId xmlns:a16="http://schemas.microsoft.com/office/drawing/2014/main" id="{4081E596-2394-077D-84EF-B8507FB016A9}"/>
              </a:ext>
            </a:extLst>
          </p:cNvPr>
          <p:cNvSpPr/>
          <p:nvPr userDrawn="1"/>
        </p:nvSpPr>
        <p:spPr>
          <a:xfrm>
            <a:off x="835269" y="993531"/>
            <a:ext cx="975946" cy="2813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6182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1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2" name="Text Placeholder 8">
            <a:extLst>
              <a:ext uri="{FF2B5EF4-FFF2-40B4-BE49-F238E27FC236}">
                <a16:creationId xmlns:a16="http://schemas.microsoft.com/office/drawing/2014/main" id="{1696E0FB-800F-B9BF-5CA0-6901B6152F7A}"/>
              </a:ext>
            </a:extLst>
          </p:cNvPr>
          <p:cNvSpPr>
            <a:spLocks noGrp="1"/>
          </p:cNvSpPr>
          <p:nvPr>
            <p:ph type="body" sz="quarter" idx="17" hasCustomPrompt="1"/>
          </p:nvPr>
        </p:nvSpPr>
        <p:spPr>
          <a:xfrm>
            <a:off x="770439" y="4081081"/>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3" name="Text Placeholder 8">
            <a:extLst>
              <a:ext uri="{FF2B5EF4-FFF2-40B4-BE49-F238E27FC236}">
                <a16:creationId xmlns:a16="http://schemas.microsoft.com/office/drawing/2014/main" id="{E759DC34-2F48-B0EA-858E-B4EC7BA9D65E}"/>
              </a:ext>
            </a:extLst>
          </p:cNvPr>
          <p:cNvSpPr>
            <a:spLocks noGrp="1"/>
          </p:cNvSpPr>
          <p:nvPr>
            <p:ph type="body" sz="quarter" idx="18" hasCustomPrompt="1"/>
          </p:nvPr>
        </p:nvSpPr>
        <p:spPr>
          <a:xfrm>
            <a:off x="4410303" y="4104785"/>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5" name="Text Placeholder 8">
            <a:extLst>
              <a:ext uri="{FF2B5EF4-FFF2-40B4-BE49-F238E27FC236}">
                <a16:creationId xmlns:a16="http://schemas.microsoft.com/office/drawing/2014/main" id="{3E430B89-1170-6A74-2685-0A0575EDFD41}"/>
              </a:ext>
            </a:extLst>
          </p:cNvPr>
          <p:cNvSpPr>
            <a:spLocks noGrp="1"/>
          </p:cNvSpPr>
          <p:nvPr>
            <p:ph type="body" sz="quarter" idx="19" hasCustomPrompt="1"/>
          </p:nvPr>
        </p:nvSpPr>
        <p:spPr>
          <a:xfrm>
            <a:off x="8050167" y="4101710"/>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7" name="Text Placeholder 8">
            <a:extLst>
              <a:ext uri="{FF2B5EF4-FFF2-40B4-BE49-F238E27FC236}">
                <a16:creationId xmlns:a16="http://schemas.microsoft.com/office/drawing/2014/main" id="{5B09A37D-DF69-A09A-6426-2E1355B71656}"/>
              </a:ext>
            </a:extLst>
          </p:cNvPr>
          <p:cNvSpPr>
            <a:spLocks noGrp="1"/>
          </p:cNvSpPr>
          <p:nvPr>
            <p:ph type="body" sz="quarter" idx="21" hasCustomPrompt="1"/>
          </p:nvPr>
        </p:nvSpPr>
        <p:spPr>
          <a:xfrm>
            <a:off x="770440" y="4587097"/>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9" name="Text Placeholder 8">
            <a:extLst>
              <a:ext uri="{FF2B5EF4-FFF2-40B4-BE49-F238E27FC236}">
                <a16:creationId xmlns:a16="http://schemas.microsoft.com/office/drawing/2014/main" id="{E4041A8A-3E4E-8648-0B3B-895D56994366}"/>
              </a:ext>
            </a:extLst>
          </p:cNvPr>
          <p:cNvSpPr>
            <a:spLocks noGrp="1"/>
          </p:cNvSpPr>
          <p:nvPr>
            <p:ph type="body" sz="quarter" idx="22" hasCustomPrompt="1"/>
          </p:nvPr>
        </p:nvSpPr>
        <p:spPr>
          <a:xfrm>
            <a:off x="4410303" y="4618692"/>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2" name="Text Placeholder 8">
            <a:extLst>
              <a:ext uri="{FF2B5EF4-FFF2-40B4-BE49-F238E27FC236}">
                <a16:creationId xmlns:a16="http://schemas.microsoft.com/office/drawing/2014/main" id="{8CE87C28-21A3-F8F3-D46E-4E250ECE99AA}"/>
              </a:ext>
            </a:extLst>
          </p:cNvPr>
          <p:cNvSpPr>
            <a:spLocks noGrp="1"/>
          </p:cNvSpPr>
          <p:nvPr>
            <p:ph type="body" sz="quarter" idx="23" hasCustomPrompt="1"/>
          </p:nvPr>
        </p:nvSpPr>
        <p:spPr>
          <a:xfrm>
            <a:off x="8050167" y="4607726"/>
            <a:ext cx="2286462" cy="578319"/>
          </a:xfrm>
          <a:prstGeom prst="rect">
            <a:avLst/>
          </a:prstGeom>
        </p:spPr>
        <p:txBody>
          <a:bodyPr/>
          <a:lstStyle>
            <a:lvl1pPr marL="0" indent="0" algn="ctr">
              <a:buNone/>
              <a:defRPr sz="1400" b="0"/>
            </a:lvl1pPr>
          </a:lstStyle>
          <a:p>
            <a:pPr lvl="0"/>
            <a:r>
              <a:rPr lang="en-US"/>
              <a:t>Body copy sentence case and 14pt size</a:t>
            </a:r>
          </a:p>
        </p:txBody>
      </p:sp>
      <p:pic>
        <p:nvPicPr>
          <p:cNvPr id="16" name="Picture 15" descr="A purple airplane and globe&#10;&#10;Description automatically generated">
            <a:extLst>
              <a:ext uri="{FF2B5EF4-FFF2-40B4-BE49-F238E27FC236}">
                <a16:creationId xmlns:a16="http://schemas.microsoft.com/office/drawing/2014/main" id="{ED898F74-8932-9CFE-78D1-45CA3B5A9DEC}"/>
              </a:ext>
            </a:extLst>
          </p:cNvPr>
          <p:cNvPicPr>
            <a:picLocks noChangeAspect="1"/>
          </p:cNvPicPr>
          <p:nvPr userDrawn="1"/>
        </p:nvPicPr>
        <p:blipFill>
          <a:blip r:embed="rId2"/>
          <a:stretch>
            <a:fillRect/>
          </a:stretch>
        </p:blipFill>
        <p:spPr>
          <a:xfrm>
            <a:off x="4898188" y="2504393"/>
            <a:ext cx="1497407" cy="1331028"/>
          </a:xfrm>
          <a:prstGeom prst="rect">
            <a:avLst/>
          </a:prstGeom>
        </p:spPr>
      </p:pic>
      <p:pic>
        <p:nvPicPr>
          <p:cNvPr id="18" name="Graphic 17" descr="Wheelchair access outline">
            <a:extLst>
              <a:ext uri="{FF2B5EF4-FFF2-40B4-BE49-F238E27FC236}">
                <a16:creationId xmlns:a16="http://schemas.microsoft.com/office/drawing/2014/main" id="{CCCD0007-0EF7-0EDD-3853-0048C4B15B5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8668993" y="2573873"/>
            <a:ext cx="1100157" cy="1100157"/>
          </a:xfrm>
          <a:prstGeom prst="rect">
            <a:avLst/>
          </a:prstGeom>
        </p:spPr>
      </p:pic>
      <p:pic>
        <p:nvPicPr>
          <p:cNvPr id="19" name="Picture 18" descr="A purple airplane in a black square&#10;&#10;Description automatically generated">
            <a:extLst>
              <a:ext uri="{FF2B5EF4-FFF2-40B4-BE49-F238E27FC236}">
                <a16:creationId xmlns:a16="http://schemas.microsoft.com/office/drawing/2014/main" id="{60BC3705-2FAD-0619-BAF9-A6305B07C156}"/>
              </a:ext>
            </a:extLst>
          </p:cNvPr>
          <p:cNvPicPr>
            <a:picLocks noChangeAspect="1"/>
          </p:cNvPicPr>
          <p:nvPr userDrawn="1"/>
        </p:nvPicPr>
        <p:blipFill>
          <a:blip r:embed="rId4"/>
          <a:stretch>
            <a:fillRect/>
          </a:stretch>
        </p:blipFill>
        <p:spPr>
          <a:xfrm>
            <a:off x="1038808" y="2412484"/>
            <a:ext cx="1585983" cy="1422937"/>
          </a:xfrm>
          <a:prstGeom prst="rect">
            <a:avLst/>
          </a:prstGeom>
        </p:spPr>
      </p:pic>
    </p:spTree>
    <p:extLst>
      <p:ext uri="{BB962C8B-B14F-4D97-AF65-F5344CB8AC3E}">
        <p14:creationId xmlns:p14="http://schemas.microsoft.com/office/powerpoint/2010/main" val="26658704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1 -green">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2390692" y="946484"/>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13" name="Text Placeholder 12">
            <a:extLst>
              <a:ext uri="{FF2B5EF4-FFF2-40B4-BE49-F238E27FC236}">
                <a16:creationId xmlns:a16="http://schemas.microsoft.com/office/drawing/2014/main" id="{D012BFE2-0CCB-578A-559A-8D1EB54F565C}"/>
              </a:ext>
            </a:extLst>
          </p:cNvPr>
          <p:cNvSpPr>
            <a:spLocks noGrp="1"/>
          </p:cNvSpPr>
          <p:nvPr>
            <p:ph type="body" sz="quarter" idx="11" hasCustomPrompt="1"/>
          </p:nvPr>
        </p:nvSpPr>
        <p:spPr>
          <a:xfrm>
            <a:off x="2390692" y="1540844"/>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625726" y="6064376"/>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cxnSp>
        <p:nvCxnSpPr>
          <p:cNvPr id="2" name="Straight Connector 1">
            <a:extLst>
              <a:ext uri="{FF2B5EF4-FFF2-40B4-BE49-F238E27FC236}">
                <a16:creationId xmlns:a16="http://schemas.microsoft.com/office/drawing/2014/main" id="{B5590243-0B56-53E5-E3C6-D02EFE2FA9C2}"/>
              </a:ext>
            </a:extLst>
          </p:cNvPr>
          <p:cNvCxnSpPr/>
          <p:nvPr userDrawn="1"/>
        </p:nvCxnSpPr>
        <p:spPr>
          <a:xfrm>
            <a:off x="721526" y="5874026"/>
            <a:ext cx="640080" cy="0"/>
          </a:xfrm>
          <a:prstGeom prst="line">
            <a:avLst/>
          </a:prstGeom>
          <a:ln w="76200">
            <a:solidFill>
              <a:srgbClr val="C3D8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68549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ntent 1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7FD67F68-27BB-294D-97E5-36BC83CB06D1}"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1819205A-F0EA-071B-38E5-FA0EA2DC242F}"/>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marL="1371600" indent="0">
              <a:buClr>
                <a:schemeClr val="bg2">
                  <a:lumMod val="75000"/>
                </a:schemeClr>
              </a:buClr>
              <a:buNone/>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p>
        </p:txBody>
      </p:sp>
    </p:spTree>
    <p:extLst>
      <p:ext uri="{BB962C8B-B14F-4D97-AF65-F5344CB8AC3E}">
        <p14:creationId xmlns:p14="http://schemas.microsoft.com/office/powerpoint/2010/main" val="10267467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ent 2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11" name="Text Placeholder 10">
            <a:extLst>
              <a:ext uri="{FF2B5EF4-FFF2-40B4-BE49-F238E27FC236}">
                <a16:creationId xmlns:a16="http://schemas.microsoft.com/office/drawing/2014/main" id="{ACF43B73-9E31-6EB9-4037-8A6C367AED3F}"/>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435360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1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2390692" y="946484"/>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13" name="Text Placeholder 12">
            <a:extLst>
              <a:ext uri="{FF2B5EF4-FFF2-40B4-BE49-F238E27FC236}">
                <a16:creationId xmlns:a16="http://schemas.microsoft.com/office/drawing/2014/main" id="{D012BFE2-0CCB-578A-559A-8D1EB54F565C}"/>
              </a:ext>
            </a:extLst>
          </p:cNvPr>
          <p:cNvSpPr>
            <a:spLocks noGrp="1"/>
          </p:cNvSpPr>
          <p:nvPr>
            <p:ph type="body" sz="quarter" idx="11" hasCustomPrompt="1"/>
          </p:nvPr>
        </p:nvSpPr>
        <p:spPr>
          <a:xfrm>
            <a:off x="2390692" y="1540844"/>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625726" y="6064376"/>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cxnSp>
        <p:nvCxnSpPr>
          <p:cNvPr id="2" name="Straight Connector 1">
            <a:extLst>
              <a:ext uri="{FF2B5EF4-FFF2-40B4-BE49-F238E27FC236}">
                <a16:creationId xmlns:a16="http://schemas.microsoft.com/office/drawing/2014/main" id="{B5590243-0B56-53E5-E3C6-D02EFE2FA9C2}"/>
              </a:ext>
            </a:extLst>
          </p:cNvPr>
          <p:cNvCxnSpPr/>
          <p:nvPr userDrawn="1"/>
        </p:nvCxnSpPr>
        <p:spPr>
          <a:xfrm>
            <a:off x="721526" y="5874026"/>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3093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2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5C31418A-8F8E-263B-4C17-1F834EBA96AB}"/>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29587364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2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2" name="Text Placeholder 8">
            <a:extLst>
              <a:ext uri="{FF2B5EF4-FFF2-40B4-BE49-F238E27FC236}">
                <a16:creationId xmlns:a16="http://schemas.microsoft.com/office/drawing/2014/main" id="{6240A90C-36DE-9065-E842-293002EF4399}"/>
              </a:ext>
            </a:extLst>
          </p:cNvPr>
          <p:cNvSpPr>
            <a:spLocks noGrp="1"/>
          </p:cNvSpPr>
          <p:nvPr>
            <p:ph type="body" sz="quarter" idx="17" hasCustomPrompt="1"/>
          </p:nvPr>
        </p:nvSpPr>
        <p:spPr>
          <a:xfrm>
            <a:off x="770439" y="4081081"/>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3" name="Text Placeholder 8">
            <a:extLst>
              <a:ext uri="{FF2B5EF4-FFF2-40B4-BE49-F238E27FC236}">
                <a16:creationId xmlns:a16="http://schemas.microsoft.com/office/drawing/2014/main" id="{9EDCDD1E-280C-845E-14BD-8F6416852B61}"/>
              </a:ext>
            </a:extLst>
          </p:cNvPr>
          <p:cNvSpPr>
            <a:spLocks noGrp="1"/>
          </p:cNvSpPr>
          <p:nvPr>
            <p:ph type="body" sz="quarter" idx="18" hasCustomPrompt="1"/>
          </p:nvPr>
        </p:nvSpPr>
        <p:spPr>
          <a:xfrm>
            <a:off x="3341948" y="4089803"/>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5" name="Text Placeholder 8">
            <a:extLst>
              <a:ext uri="{FF2B5EF4-FFF2-40B4-BE49-F238E27FC236}">
                <a16:creationId xmlns:a16="http://schemas.microsoft.com/office/drawing/2014/main" id="{57789556-7CFA-CCF2-A1A6-87C4744DAE3A}"/>
              </a:ext>
            </a:extLst>
          </p:cNvPr>
          <p:cNvSpPr>
            <a:spLocks noGrp="1"/>
          </p:cNvSpPr>
          <p:nvPr>
            <p:ph type="body" sz="quarter" idx="19" hasCustomPrompt="1"/>
          </p:nvPr>
        </p:nvSpPr>
        <p:spPr>
          <a:xfrm>
            <a:off x="5913457" y="4081080"/>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6" name="Text Placeholder 8">
            <a:extLst>
              <a:ext uri="{FF2B5EF4-FFF2-40B4-BE49-F238E27FC236}">
                <a16:creationId xmlns:a16="http://schemas.microsoft.com/office/drawing/2014/main" id="{CC78DFB7-6347-535D-34AE-87AB9F437B51}"/>
              </a:ext>
            </a:extLst>
          </p:cNvPr>
          <p:cNvSpPr>
            <a:spLocks noGrp="1"/>
          </p:cNvSpPr>
          <p:nvPr>
            <p:ph type="body" sz="quarter" idx="20" hasCustomPrompt="1"/>
          </p:nvPr>
        </p:nvSpPr>
        <p:spPr>
          <a:xfrm>
            <a:off x="8484966" y="4089803"/>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7" name="Text Placeholder 8">
            <a:extLst>
              <a:ext uri="{FF2B5EF4-FFF2-40B4-BE49-F238E27FC236}">
                <a16:creationId xmlns:a16="http://schemas.microsoft.com/office/drawing/2014/main" id="{B06533FE-59B9-ADBF-4A5D-BA534B11F2D8}"/>
              </a:ext>
            </a:extLst>
          </p:cNvPr>
          <p:cNvSpPr>
            <a:spLocks noGrp="1"/>
          </p:cNvSpPr>
          <p:nvPr>
            <p:ph type="body" sz="quarter" idx="21" hasCustomPrompt="1"/>
          </p:nvPr>
        </p:nvSpPr>
        <p:spPr>
          <a:xfrm>
            <a:off x="770440" y="4587097"/>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9" name="Text Placeholder 8">
            <a:extLst>
              <a:ext uri="{FF2B5EF4-FFF2-40B4-BE49-F238E27FC236}">
                <a16:creationId xmlns:a16="http://schemas.microsoft.com/office/drawing/2014/main" id="{97C949B2-60F4-1BEB-3762-B982746D5F02}"/>
              </a:ext>
            </a:extLst>
          </p:cNvPr>
          <p:cNvSpPr>
            <a:spLocks noGrp="1"/>
          </p:cNvSpPr>
          <p:nvPr>
            <p:ph type="body" sz="quarter" idx="22" hasCustomPrompt="1"/>
          </p:nvPr>
        </p:nvSpPr>
        <p:spPr>
          <a:xfrm>
            <a:off x="3330373" y="4604123"/>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2" name="Text Placeholder 8">
            <a:extLst>
              <a:ext uri="{FF2B5EF4-FFF2-40B4-BE49-F238E27FC236}">
                <a16:creationId xmlns:a16="http://schemas.microsoft.com/office/drawing/2014/main" id="{B0EE2C00-2992-64A0-9E86-52D837091B19}"/>
              </a:ext>
            </a:extLst>
          </p:cNvPr>
          <p:cNvSpPr>
            <a:spLocks noGrp="1"/>
          </p:cNvSpPr>
          <p:nvPr>
            <p:ph type="body" sz="quarter" idx="23" hasCustomPrompt="1"/>
          </p:nvPr>
        </p:nvSpPr>
        <p:spPr>
          <a:xfrm>
            <a:off x="5913457" y="4587096"/>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3" name="Text Placeholder 8">
            <a:extLst>
              <a:ext uri="{FF2B5EF4-FFF2-40B4-BE49-F238E27FC236}">
                <a16:creationId xmlns:a16="http://schemas.microsoft.com/office/drawing/2014/main" id="{F572C860-1B06-3C49-FD47-1143FAB2FD53}"/>
              </a:ext>
            </a:extLst>
          </p:cNvPr>
          <p:cNvSpPr>
            <a:spLocks noGrp="1"/>
          </p:cNvSpPr>
          <p:nvPr>
            <p:ph type="body" sz="quarter" idx="24" hasCustomPrompt="1"/>
          </p:nvPr>
        </p:nvSpPr>
        <p:spPr>
          <a:xfrm>
            <a:off x="8473391" y="4587095"/>
            <a:ext cx="2286462" cy="578319"/>
          </a:xfrm>
          <a:prstGeom prst="rect">
            <a:avLst/>
          </a:prstGeom>
        </p:spPr>
        <p:txBody>
          <a:bodyPr/>
          <a:lstStyle>
            <a:lvl1pPr marL="0" indent="0" algn="ctr">
              <a:buNone/>
              <a:defRPr sz="1400" b="0"/>
            </a:lvl1pPr>
          </a:lstStyle>
          <a:p>
            <a:pPr lvl="0"/>
            <a:r>
              <a:rPr lang="en-US"/>
              <a:t>Body copy sentence case and 14pt size</a:t>
            </a:r>
          </a:p>
        </p:txBody>
      </p:sp>
      <p:pic>
        <p:nvPicPr>
          <p:cNvPr id="17" name="Picture 16">
            <a:extLst>
              <a:ext uri="{FF2B5EF4-FFF2-40B4-BE49-F238E27FC236}">
                <a16:creationId xmlns:a16="http://schemas.microsoft.com/office/drawing/2014/main" id="{4ADB70BD-1A8E-A0DE-8940-70CA09AB6B0B}"/>
              </a:ext>
            </a:extLst>
          </p:cNvPr>
          <p:cNvPicPr>
            <a:picLocks noChangeAspect="1"/>
          </p:cNvPicPr>
          <p:nvPr userDrawn="1"/>
        </p:nvPicPr>
        <p:blipFill>
          <a:blip r:embed="rId2"/>
          <a:stretch>
            <a:fillRect/>
          </a:stretch>
        </p:blipFill>
        <p:spPr>
          <a:xfrm>
            <a:off x="3726044" y="2510822"/>
            <a:ext cx="1595376" cy="1418113"/>
          </a:xfrm>
          <a:prstGeom prst="rect">
            <a:avLst/>
          </a:prstGeom>
        </p:spPr>
      </p:pic>
      <p:pic>
        <p:nvPicPr>
          <p:cNvPr id="18" name="Picture 17">
            <a:extLst>
              <a:ext uri="{FF2B5EF4-FFF2-40B4-BE49-F238E27FC236}">
                <a16:creationId xmlns:a16="http://schemas.microsoft.com/office/drawing/2014/main" id="{7EA4F083-2C21-6318-7763-D550EB0B3789}"/>
              </a:ext>
            </a:extLst>
          </p:cNvPr>
          <p:cNvPicPr>
            <a:picLocks noChangeAspect="1"/>
          </p:cNvPicPr>
          <p:nvPr userDrawn="1"/>
        </p:nvPicPr>
        <p:blipFill>
          <a:blip r:embed="rId3"/>
          <a:stretch>
            <a:fillRect/>
          </a:stretch>
        </p:blipFill>
        <p:spPr>
          <a:xfrm>
            <a:off x="1036942" y="2505056"/>
            <a:ext cx="1520179" cy="1370303"/>
          </a:xfrm>
          <a:prstGeom prst="rect">
            <a:avLst/>
          </a:prstGeom>
        </p:spPr>
      </p:pic>
      <p:pic>
        <p:nvPicPr>
          <p:cNvPr id="19" name="Picture 18" descr="A purple globe with continents in the middle&#10;&#10;Description automatically generated">
            <a:extLst>
              <a:ext uri="{FF2B5EF4-FFF2-40B4-BE49-F238E27FC236}">
                <a16:creationId xmlns:a16="http://schemas.microsoft.com/office/drawing/2014/main" id="{60F6F111-3A82-B5D2-C151-B2842DD52DCA}"/>
              </a:ext>
            </a:extLst>
          </p:cNvPr>
          <p:cNvPicPr>
            <a:picLocks noChangeAspect="1"/>
          </p:cNvPicPr>
          <p:nvPr userDrawn="1"/>
        </p:nvPicPr>
        <p:blipFill>
          <a:blip r:embed="rId4"/>
          <a:stretch>
            <a:fillRect/>
          </a:stretch>
        </p:blipFill>
        <p:spPr>
          <a:xfrm>
            <a:off x="6224364" y="2478314"/>
            <a:ext cx="1653071" cy="1483128"/>
          </a:xfrm>
          <a:prstGeom prst="rect">
            <a:avLst/>
          </a:prstGeom>
        </p:spPr>
      </p:pic>
      <p:pic>
        <p:nvPicPr>
          <p:cNvPr id="20" name="Picture 19">
            <a:extLst>
              <a:ext uri="{FF2B5EF4-FFF2-40B4-BE49-F238E27FC236}">
                <a16:creationId xmlns:a16="http://schemas.microsoft.com/office/drawing/2014/main" id="{E339E702-A106-0599-A4AC-F041A93587EA}"/>
              </a:ext>
            </a:extLst>
          </p:cNvPr>
          <p:cNvPicPr>
            <a:picLocks noChangeAspect="1"/>
          </p:cNvPicPr>
          <p:nvPr userDrawn="1"/>
        </p:nvPicPr>
        <p:blipFill>
          <a:blip r:embed="rId5"/>
          <a:stretch>
            <a:fillRect/>
          </a:stretch>
        </p:blipFill>
        <p:spPr>
          <a:xfrm>
            <a:off x="8988663" y="2621726"/>
            <a:ext cx="1410336" cy="1253633"/>
          </a:xfrm>
          <a:prstGeom prst="rect">
            <a:avLst/>
          </a:prstGeom>
        </p:spPr>
      </p:pic>
    </p:spTree>
    <p:extLst>
      <p:ext uri="{BB962C8B-B14F-4D97-AF65-F5344CB8AC3E}">
        <p14:creationId xmlns:p14="http://schemas.microsoft.com/office/powerpoint/2010/main" val="24354624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ontent 1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D262956-0B92-2A40-D55F-3B983D3AA9C7}"/>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
        <p:nvSpPr>
          <p:cNvPr id="3" name="Rectangle 2">
            <a:extLst>
              <a:ext uri="{FF2B5EF4-FFF2-40B4-BE49-F238E27FC236}">
                <a16:creationId xmlns:a16="http://schemas.microsoft.com/office/drawing/2014/main" id="{4081E596-2394-077D-84EF-B8507FB016A9}"/>
              </a:ext>
            </a:extLst>
          </p:cNvPr>
          <p:cNvSpPr/>
          <p:nvPr userDrawn="1"/>
        </p:nvSpPr>
        <p:spPr>
          <a:xfrm>
            <a:off x="835269" y="993531"/>
            <a:ext cx="975946" cy="2813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87839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8F13BC-D388-DEA6-FBD8-7A1F9A30E3A6}"/>
              </a:ext>
            </a:extLst>
          </p:cNvPr>
          <p:cNvSpPr>
            <a:spLocks noGrp="1"/>
          </p:cNvSpPr>
          <p:nvPr>
            <p:ph type="dt" sz="half" idx="10"/>
          </p:nvPr>
        </p:nvSpPr>
        <p:spPr/>
        <p:txBody>
          <a:bodyPr/>
          <a:lstStyle/>
          <a:p>
            <a:fld id="{F7BCD5FC-13DF-7947-A2F8-230685ED9D21}" type="datetimeFigureOut">
              <a:rPr lang="en-US" smtClean="0"/>
              <a:t>5/4/2026</a:t>
            </a:fld>
            <a:endParaRPr lang="en-US"/>
          </a:p>
        </p:txBody>
      </p:sp>
      <p:sp>
        <p:nvSpPr>
          <p:cNvPr id="3" name="Footer Placeholder 2">
            <a:extLst>
              <a:ext uri="{FF2B5EF4-FFF2-40B4-BE49-F238E27FC236}">
                <a16:creationId xmlns:a16="http://schemas.microsoft.com/office/drawing/2014/main" id="{771512C5-9DF1-40B4-D3E3-56502DDDFC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B770F2E-2720-DB77-F2E2-1AA4B9BF00FC}"/>
              </a:ext>
            </a:extLst>
          </p:cNvPr>
          <p:cNvSpPr>
            <a:spLocks noGrp="1"/>
          </p:cNvSpPr>
          <p:nvPr>
            <p:ph type="sldNum" sz="quarter" idx="12"/>
          </p:nvPr>
        </p:nvSpPr>
        <p:spPr/>
        <p:txBody>
          <a:bodyPr/>
          <a:lstStyle/>
          <a:p>
            <a:fld id="{1AD8ADAF-E0A9-C440-BF83-4CE99D685A9D}" type="slidenum">
              <a:rPr lang="en-US" smtClean="0"/>
              <a:t>‹#›</a:t>
            </a:fld>
            <a:endParaRPr lang="en-US"/>
          </a:p>
        </p:txBody>
      </p:sp>
    </p:spTree>
    <p:extLst>
      <p:ext uri="{BB962C8B-B14F-4D97-AF65-F5344CB8AC3E}">
        <p14:creationId xmlns:p14="http://schemas.microsoft.com/office/powerpoint/2010/main" val="33354298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ontent 4 - GREEN - Image WHITE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3" y="-16042"/>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13" name="Picture 12" descr="A black and white logo&#10;&#10;Description automatically generated">
            <a:extLst>
              <a:ext uri="{FF2B5EF4-FFF2-40B4-BE49-F238E27FC236}">
                <a16:creationId xmlns:a16="http://schemas.microsoft.com/office/drawing/2014/main" id="{4A63C94D-302D-2C1F-951E-4472526EA3A9}"/>
              </a:ext>
            </a:extLst>
          </p:cNvPr>
          <p:cNvPicPr>
            <a:picLocks noChangeAspect="1"/>
          </p:cNvPicPr>
          <p:nvPr userDrawn="1"/>
        </p:nvPicPr>
        <p:blipFill rotWithShape="1">
          <a:blip r:embed="rId2"/>
          <a:srcRect l="145" r="145"/>
          <a:stretch/>
        </p:blipFill>
        <p:spPr>
          <a:xfrm>
            <a:off x="11033188" y="-6670"/>
            <a:ext cx="565288" cy="565288"/>
          </a:xfrm>
          <a:prstGeom prst="rect">
            <a:avLst/>
          </a:prstGeom>
        </p:spPr>
      </p:pic>
      <p:sp>
        <p:nvSpPr>
          <p:cNvPr id="2" name="Text Placeholder 10">
            <a:extLst>
              <a:ext uri="{FF2B5EF4-FFF2-40B4-BE49-F238E27FC236}">
                <a16:creationId xmlns:a16="http://schemas.microsoft.com/office/drawing/2014/main" id="{8130B2CB-A7DB-568E-E6DF-132A1E5593C5}"/>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32194407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1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2390692" y="946484"/>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13" name="Text Placeholder 12">
            <a:extLst>
              <a:ext uri="{FF2B5EF4-FFF2-40B4-BE49-F238E27FC236}">
                <a16:creationId xmlns:a16="http://schemas.microsoft.com/office/drawing/2014/main" id="{D012BFE2-0CCB-578A-559A-8D1EB54F565C}"/>
              </a:ext>
            </a:extLst>
          </p:cNvPr>
          <p:cNvSpPr>
            <a:spLocks noGrp="1"/>
          </p:cNvSpPr>
          <p:nvPr>
            <p:ph type="body" sz="quarter" idx="11" hasCustomPrompt="1"/>
          </p:nvPr>
        </p:nvSpPr>
        <p:spPr>
          <a:xfrm>
            <a:off x="2390692" y="1540844"/>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625726" y="6064376"/>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cxnSp>
        <p:nvCxnSpPr>
          <p:cNvPr id="2" name="Straight Connector 1">
            <a:extLst>
              <a:ext uri="{FF2B5EF4-FFF2-40B4-BE49-F238E27FC236}">
                <a16:creationId xmlns:a16="http://schemas.microsoft.com/office/drawing/2014/main" id="{B5590243-0B56-53E5-E3C6-D02EFE2FA9C2}"/>
              </a:ext>
            </a:extLst>
          </p:cNvPr>
          <p:cNvCxnSpPr/>
          <p:nvPr userDrawn="1"/>
        </p:nvCxnSpPr>
        <p:spPr>
          <a:xfrm>
            <a:off x="721526" y="5874026"/>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61179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ontent 1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7FD67F68-27BB-294D-97E5-36BC83CB06D1}"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1819205A-F0EA-071B-38E5-FA0EA2DC242F}"/>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marL="1371600" indent="0">
              <a:buClr>
                <a:schemeClr val="bg2">
                  <a:lumMod val="75000"/>
                </a:schemeClr>
              </a:buClr>
              <a:buNone/>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p>
        </p:txBody>
      </p:sp>
    </p:spTree>
    <p:extLst>
      <p:ext uri="{BB962C8B-B14F-4D97-AF65-F5344CB8AC3E}">
        <p14:creationId xmlns:p14="http://schemas.microsoft.com/office/powerpoint/2010/main" val="34661417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4 - ORANGE - Image WHITE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3" y="-16042"/>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2" name="Picture 1" descr="A black and white logo&#10;&#10;Description automatically generated">
            <a:extLst>
              <a:ext uri="{FF2B5EF4-FFF2-40B4-BE49-F238E27FC236}">
                <a16:creationId xmlns:a16="http://schemas.microsoft.com/office/drawing/2014/main" id="{90EFDF38-6ADC-7092-162F-610E8C9F554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33188" y="-6670"/>
            <a:ext cx="565288" cy="565288"/>
          </a:xfrm>
          <a:prstGeom prst="rect">
            <a:avLst/>
          </a:prstGeom>
        </p:spPr>
      </p:pic>
      <p:sp>
        <p:nvSpPr>
          <p:cNvPr id="5" name="Text Placeholder 10">
            <a:extLst>
              <a:ext uri="{FF2B5EF4-FFF2-40B4-BE49-F238E27FC236}">
                <a16:creationId xmlns:a16="http://schemas.microsoft.com/office/drawing/2014/main" id="{8BA80A90-EA60-3973-6FB2-9800F42A5C79}"/>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10757078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1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D262956-0B92-2A40-D55F-3B983D3AA9C7}"/>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6029583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1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2" name="Text Placeholder 8">
            <a:extLst>
              <a:ext uri="{FF2B5EF4-FFF2-40B4-BE49-F238E27FC236}">
                <a16:creationId xmlns:a16="http://schemas.microsoft.com/office/drawing/2014/main" id="{1696E0FB-800F-B9BF-5CA0-6901B6152F7A}"/>
              </a:ext>
            </a:extLst>
          </p:cNvPr>
          <p:cNvSpPr>
            <a:spLocks noGrp="1"/>
          </p:cNvSpPr>
          <p:nvPr>
            <p:ph type="body" sz="quarter" idx="17" hasCustomPrompt="1"/>
          </p:nvPr>
        </p:nvSpPr>
        <p:spPr>
          <a:xfrm>
            <a:off x="770439" y="4081081"/>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3" name="Text Placeholder 8">
            <a:extLst>
              <a:ext uri="{FF2B5EF4-FFF2-40B4-BE49-F238E27FC236}">
                <a16:creationId xmlns:a16="http://schemas.microsoft.com/office/drawing/2014/main" id="{E759DC34-2F48-B0EA-858E-B4EC7BA9D65E}"/>
              </a:ext>
            </a:extLst>
          </p:cNvPr>
          <p:cNvSpPr>
            <a:spLocks noGrp="1"/>
          </p:cNvSpPr>
          <p:nvPr>
            <p:ph type="body" sz="quarter" idx="18" hasCustomPrompt="1"/>
          </p:nvPr>
        </p:nvSpPr>
        <p:spPr>
          <a:xfrm>
            <a:off x="4410303" y="4104785"/>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5" name="Text Placeholder 8">
            <a:extLst>
              <a:ext uri="{FF2B5EF4-FFF2-40B4-BE49-F238E27FC236}">
                <a16:creationId xmlns:a16="http://schemas.microsoft.com/office/drawing/2014/main" id="{3E430B89-1170-6A74-2685-0A0575EDFD41}"/>
              </a:ext>
            </a:extLst>
          </p:cNvPr>
          <p:cNvSpPr>
            <a:spLocks noGrp="1"/>
          </p:cNvSpPr>
          <p:nvPr>
            <p:ph type="body" sz="quarter" idx="19" hasCustomPrompt="1"/>
          </p:nvPr>
        </p:nvSpPr>
        <p:spPr>
          <a:xfrm>
            <a:off x="8050167" y="4101710"/>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7" name="Text Placeholder 8">
            <a:extLst>
              <a:ext uri="{FF2B5EF4-FFF2-40B4-BE49-F238E27FC236}">
                <a16:creationId xmlns:a16="http://schemas.microsoft.com/office/drawing/2014/main" id="{5B09A37D-DF69-A09A-6426-2E1355B71656}"/>
              </a:ext>
            </a:extLst>
          </p:cNvPr>
          <p:cNvSpPr>
            <a:spLocks noGrp="1"/>
          </p:cNvSpPr>
          <p:nvPr>
            <p:ph type="body" sz="quarter" idx="21" hasCustomPrompt="1"/>
          </p:nvPr>
        </p:nvSpPr>
        <p:spPr>
          <a:xfrm>
            <a:off x="770440" y="4587097"/>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9" name="Text Placeholder 8">
            <a:extLst>
              <a:ext uri="{FF2B5EF4-FFF2-40B4-BE49-F238E27FC236}">
                <a16:creationId xmlns:a16="http://schemas.microsoft.com/office/drawing/2014/main" id="{E4041A8A-3E4E-8648-0B3B-895D56994366}"/>
              </a:ext>
            </a:extLst>
          </p:cNvPr>
          <p:cNvSpPr>
            <a:spLocks noGrp="1"/>
          </p:cNvSpPr>
          <p:nvPr>
            <p:ph type="body" sz="quarter" idx="22" hasCustomPrompt="1"/>
          </p:nvPr>
        </p:nvSpPr>
        <p:spPr>
          <a:xfrm>
            <a:off x="4410303" y="4618692"/>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2" name="Text Placeholder 8">
            <a:extLst>
              <a:ext uri="{FF2B5EF4-FFF2-40B4-BE49-F238E27FC236}">
                <a16:creationId xmlns:a16="http://schemas.microsoft.com/office/drawing/2014/main" id="{8CE87C28-21A3-F8F3-D46E-4E250ECE99AA}"/>
              </a:ext>
            </a:extLst>
          </p:cNvPr>
          <p:cNvSpPr>
            <a:spLocks noGrp="1"/>
          </p:cNvSpPr>
          <p:nvPr>
            <p:ph type="body" sz="quarter" idx="23" hasCustomPrompt="1"/>
          </p:nvPr>
        </p:nvSpPr>
        <p:spPr>
          <a:xfrm>
            <a:off x="8050167" y="4607726"/>
            <a:ext cx="2286462" cy="578319"/>
          </a:xfrm>
          <a:prstGeom prst="rect">
            <a:avLst/>
          </a:prstGeom>
        </p:spPr>
        <p:txBody>
          <a:bodyPr/>
          <a:lstStyle>
            <a:lvl1pPr marL="0" indent="0" algn="ctr">
              <a:buNone/>
              <a:defRPr sz="1400" b="0"/>
            </a:lvl1pPr>
          </a:lstStyle>
          <a:p>
            <a:pPr lvl="0"/>
            <a:r>
              <a:rPr lang="en-US"/>
              <a:t>Body copy sentence case and 14pt size</a:t>
            </a:r>
          </a:p>
        </p:txBody>
      </p:sp>
      <p:pic>
        <p:nvPicPr>
          <p:cNvPr id="16" name="Picture 15" descr="A purple airplane and globe&#10;&#10;Description automatically generated">
            <a:extLst>
              <a:ext uri="{FF2B5EF4-FFF2-40B4-BE49-F238E27FC236}">
                <a16:creationId xmlns:a16="http://schemas.microsoft.com/office/drawing/2014/main" id="{ED898F74-8932-9CFE-78D1-45CA3B5A9DEC}"/>
              </a:ext>
            </a:extLst>
          </p:cNvPr>
          <p:cNvPicPr>
            <a:picLocks noChangeAspect="1"/>
          </p:cNvPicPr>
          <p:nvPr userDrawn="1"/>
        </p:nvPicPr>
        <p:blipFill>
          <a:blip r:embed="rId2"/>
          <a:stretch>
            <a:fillRect/>
          </a:stretch>
        </p:blipFill>
        <p:spPr>
          <a:xfrm>
            <a:off x="4898188" y="2504393"/>
            <a:ext cx="1497407" cy="1331028"/>
          </a:xfrm>
          <a:prstGeom prst="rect">
            <a:avLst/>
          </a:prstGeom>
        </p:spPr>
      </p:pic>
      <p:pic>
        <p:nvPicPr>
          <p:cNvPr id="18" name="Graphic 17" descr="Wheelchair access outline">
            <a:extLst>
              <a:ext uri="{FF2B5EF4-FFF2-40B4-BE49-F238E27FC236}">
                <a16:creationId xmlns:a16="http://schemas.microsoft.com/office/drawing/2014/main" id="{CCCD0007-0EF7-0EDD-3853-0048C4B15B5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8668993" y="2573873"/>
            <a:ext cx="1100157" cy="1100157"/>
          </a:xfrm>
          <a:prstGeom prst="rect">
            <a:avLst/>
          </a:prstGeom>
        </p:spPr>
      </p:pic>
      <p:pic>
        <p:nvPicPr>
          <p:cNvPr id="19" name="Picture 18" descr="A purple airplane in a black square&#10;&#10;Description automatically generated">
            <a:extLst>
              <a:ext uri="{FF2B5EF4-FFF2-40B4-BE49-F238E27FC236}">
                <a16:creationId xmlns:a16="http://schemas.microsoft.com/office/drawing/2014/main" id="{60BC3705-2FAD-0619-BAF9-A6305B07C156}"/>
              </a:ext>
            </a:extLst>
          </p:cNvPr>
          <p:cNvPicPr>
            <a:picLocks noChangeAspect="1"/>
          </p:cNvPicPr>
          <p:nvPr userDrawn="1"/>
        </p:nvPicPr>
        <p:blipFill>
          <a:blip r:embed="rId4"/>
          <a:stretch>
            <a:fillRect/>
          </a:stretch>
        </p:blipFill>
        <p:spPr>
          <a:xfrm>
            <a:off x="1038808" y="2412484"/>
            <a:ext cx="1585983" cy="1422937"/>
          </a:xfrm>
          <a:prstGeom prst="rect">
            <a:avLst/>
          </a:prstGeom>
        </p:spPr>
      </p:pic>
    </p:spTree>
    <p:extLst>
      <p:ext uri="{BB962C8B-B14F-4D97-AF65-F5344CB8AC3E}">
        <p14:creationId xmlns:p14="http://schemas.microsoft.com/office/powerpoint/2010/main" val="27348057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1 - blu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2390692" y="946484"/>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13" name="Text Placeholder 12">
            <a:extLst>
              <a:ext uri="{FF2B5EF4-FFF2-40B4-BE49-F238E27FC236}">
                <a16:creationId xmlns:a16="http://schemas.microsoft.com/office/drawing/2014/main" id="{D012BFE2-0CCB-578A-559A-8D1EB54F565C}"/>
              </a:ext>
            </a:extLst>
          </p:cNvPr>
          <p:cNvSpPr>
            <a:spLocks noGrp="1"/>
          </p:cNvSpPr>
          <p:nvPr>
            <p:ph type="body" sz="quarter" idx="11" hasCustomPrompt="1"/>
          </p:nvPr>
        </p:nvSpPr>
        <p:spPr>
          <a:xfrm>
            <a:off x="2390692" y="1540844"/>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625726" y="6064376"/>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cxnSp>
        <p:nvCxnSpPr>
          <p:cNvPr id="2" name="Straight Connector 1">
            <a:extLst>
              <a:ext uri="{FF2B5EF4-FFF2-40B4-BE49-F238E27FC236}">
                <a16:creationId xmlns:a16="http://schemas.microsoft.com/office/drawing/2014/main" id="{B5590243-0B56-53E5-E3C6-D02EFE2FA9C2}"/>
              </a:ext>
            </a:extLst>
          </p:cNvPr>
          <p:cNvCxnSpPr/>
          <p:nvPr userDrawn="1"/>
        </p:nvCxnSpPr>
        <p:spPr>
          <a:xfrm>
            <a:off x="721526" y="5874026"/>
            <a:ext cx="640080" cy="0"/>
          </a:xfrm>
          <a:prstGeom prst="line">
            <a:avLst/>
          </a:prstGeom>
          <a:ln w="76200">
            <a:solidFill>
              <a:srgbClr val="C3D8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19219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F7F793D1-AA11-C042-9427-E626EFDDA04F}"/>
              </a:ext>
            </a:extLst>
          </p:cNvPr>
          <p:cNvSpPr txBox="1"/>
          <p:nvPr userDrawn="1"/>
        </p:nvSpPr>
        <p:spPr>
          <a:xfrm>
            <a:off x="783030" y="6460124"/>
            <a:ext cx="1984839" cy="246349"/>
          </a:xfrm>
          <a:prstGeom prst="rect">
            <a:avLst/>
          </a:prstGeom>
          <a:noFill/>
        </p:spPr>
        <p:txBody>
          <a:bodyPr wrap="none" rtlCol="0">
            <a:spAutoFit/>
          </a:bodyPr>
          <a:lstStyle/>
          <a:p>
            <a:r>
              <a:rPr lang="en-US" sz="1001">
                <a:solidFill>
                  <a:srgbClr val="3B1D85"/>
                </a:solidFill>
              </a:rPr>
              <a:t>DENVER INTERNATIONAL AIRPORT</a:t>
            </a:r>
          </a:p>
        </p:txBody>
      </p:sp>
      <p:sp>
        <p:nvSpPr>
          <p:cNvPr id="14" name="Rectangle 13">
            <a:extLst>
              <a:ext uri="{FF2B5EF4-FFF2-40B4-BE49-F238E27FC236}">
                <a16:creationId xmlns:a16="http://schemas.microsoft.com/office/drawing/2014/main" id="{E1FD169B-5315-394D-9721-A82DB7C3D66F}"/>
              </a:ext>
            </a:extLst>
          </p:cNvPr>
          <p:cNvSpPr/>
          <p:nvPr userDrawn="1"/>
        </p:nvSpPr>
        <p:spPr>
          <a:xfrm>
            <a:off x="735806" y="6538930"/>
            <a:ext cx="102395" cy="104775"/>
          </a:xfrm>
          <a:prstGeom prst="rect">
            <a:avLst/>
          </a:prstGeom>
          <a:solidFill>
            <a:srgbClr val="3B1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cxnSp>
        <p:nvCxnSpPr>
          <p:cNvPr id="15" name="Straight Connector 14">
            <a:extLst>
              <a:ext uri="{FF2B5EF4-FFF2-40B4-BE49-F238E27FC236}">
                <a16:creationId xmlns:a16="http://schemas.microsoft.com/office/drawing/2014/main" id="{868C656E-03DE-8F42-AC87-9E381D4DBD5B}"/>
              </a:ext>
            </a:extLst>
          </p:cNvPr>
          <p:cNvCxnSpPr>
            <a:cxnSpLocks/>
          </p:cNvCxnSpPr>
          <p:nvPr userDrawn="1"/>
        </p:nvCxnSpPr>
        <p:spPr>
          <a:xfrm flipH="1">
            <a:off x="-81371" y="6588588"/>
            <a:ext cx="864395" cy="0"/>
          </a:xfrm>
          <a:prstGeom prst="line">
            <a:avLst/>
          </a:prstGeom>
          <a:ln>
            <a:solidFill>
              <a:srgbClr val="3B1D85"/>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5D642979-1781-5347-9C27-073ED6AEB4BD}"/>
              </a:ext>
            </a:extLst>
          </p:cNvPr>
          <p:cNvSpPr>
            <a:spLocks noGrp="1"/>
          </p:cNvSpPr>
          <p:nvPr>
            <p:ph type="sldNum" sz="quarter" idx="4"/>
          </p:nvPr>
        </p:nvSpPr>
        <p:spPr>
          <a:xfrm>
            <a:off x="8675729" y="6356351"/>
            <a:ext cx="2844800" cy="365125"/>
          </a:xfrm>
          <a:prstGeom prst="rect">
            <a:avLst/>
          </a:prstGeom>
        </p:spPr>
        <p:txBody>
          <a:bodyPr vert="horz" lIns="91440" tIns="45720" rIns="91440" bIns="45720" rtlCol="0" anchor="ctr"/>
          <a:lstStyle>
            <a:lvl1pPr algn="r">
              <a:defRPr sz="1401">
                <a:solidFill>
                  <a:srgbClr val="3B1D85"/>
                </a:solidFill>
              </a:defRPr>
            </a:lvl1pPr>
          </a:lstStyle>
          <a:p>
            <a:fld id="{07685F98-2219-074E-8E84-0DD860A51521}" type="slidenum">
              <a:rPr lang="en-US" smtClean="0"/>
              <a:pPr/>
              <a:t>‹#›</a:t>
            </a:fld>
            <a:endParaRPr lang="en-US"/>
          </a:p>
        </p:txBody>
      </p:sp>
      <p:sp>
        <p:nvSpPr>
          <p:cNvPr id="16" name="Rectangle 15">
            <a:extLst>
              <a:ext uri="{FF2B5EF4-FFF2-40B4-BE49-F238E27FC236}">
                <a16:creationId xmlns:a16="http://schemas.microsoft.com/office/drawing/2014/main" id="{7546743B-9A6C-C54C-980E-11B05396565D}"/>
              </a:ext>
            </a:extLst>
          </p:cNvPr>
          <p:cNvSpPr/>
          <p:nvPr userDrawn="1"/>
        </p:nvSpPr>
        <p:spPr>
          <a:xfrm>
            <a:off x="0" y="17"/>
            <a:ext cx="12192000" cy="839223"/>
          </a:xfrm>
          <a:prstGeom prst="rect">
            <a:avLst/>
          </a:prstGeom>
          <a:solidFill>
            <a:srgbClr val="3B1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rgbClr val="232E35"/>
              </a:solidFill>
            </a:endParaRPr>
          </a:p>
        </p:txBody>
      </p:sp>
      <p:sp>
        <p:nvSpPr>
          <p:cNvPr id="19" name="Title 3">
            <a:extLst>
              <a:ext uri="{FF2B5EF4-FFF2-40B4-BE49-F238E27FC236}">
                <a16:creationId xmlns:a16="http://schemas.microsoft.com/office/drawing/2014/main" id="{5BE159E9-5FF8-EB4F-8C8E-AE9CEF220FA2}"/>
              </a:ext>
            </a:extLst>
          </p:cNvPr>
          <p:cNvSpPr>
            <a:spLocks noGrp="1"/>
          </p:cNvSpPr>
          <p:nvPr>
            <p:ph type="title"/>
          </p:nvPr>
        </p:nvSpPr>
        <p:spPr>
          <a:xfrm>
            <a:off x="832671" y="85895"/>
            <a:ext cx="10515600" cy="839223"/>
          </a:xfrm>
        </p:spPr>
        <p:txBody>
          <a:bodyPr>
            <a:normAutofit/>
          </a:bodyPr>
          <a:lstStyle>
            <a:lvl1pPr>
              <a:defRPr sz="4267">
                <a:solidFill>
                  <a:schemeClr val="bg1"/>
                </a:solidFill>
              </a:defRPr>
            </a:lvl1pPr>
          </a:lstStyle>
          <a:p>
            <a:r>
              <a:rPr lang="en-US"/>
              <a:t>Click to edit Master title style</a:t>
            </a:r>
          </a:p>
        </p:txBody>
      </p:sp>
      <p:pic>
        <p:nvPicPr>
          <p:cNvPr id="21" name="Picture 20" descr="A picture containing drawing&#10;&#10;Description automatically generated">
            <a:extLst>
              <a:ext uri="{FF2B5EF4-FFF2-40B4-BE49-F238E27FC236}">
                <a16:creationId xmlns:a16="http://schemas.microsoft.com/office/drawing/2014/main" id="{71F7D7DB-D572-4D4F-87EE-394FA511C68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59750" y="5896"/>
            <a:ext cx="660791" cy="617696"/>
          </a:xfrm>
          <a:prstGeom prst="rect">
            <a:avLst/>
          </a:prstGeom>
        </p:spPr>
      </p:pic>
    </p:spTree>
    <p:extLst>
      <p:ext uri="{BB962C8B-B14F-4D97-AF65-F5344CB8AC3E}">
        <p14:creationId xmlns:p14="http://schemas.microsoft.com/office/powerpoint/2010/main" val="22778341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Content 4 - ORANGE - Image WHITE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3" y="-16042"/>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2" name="Picture 1" descr="A black and white logo&#10;&#10;Description automatically generated">
            <a:extLst>
              <a:ext uri="{FF2B5EF4-FFF2-40B4-BE49-F238E27FC236}">
                <a16:creationId xmlns:a16="http://schemas.microsoft.com/office/drawing/2014/main" id="{90EFDF38-6ADC-7092-162F-610E8C9F554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33188" y="-6670"/>
            <a:ext cx="565288" cy="565288"/>
          </a:xfrm>
          <a:prstGeom prst="rect">
            <a:avLst/>
          </a:prstGeom>
        </p:spPr>
      </p:pic>
      <p:sp>
        <p:nvSpPr>
          <p:cNvPr id="5" name="Text Placeholder 10">
            <a:extLst>
              <a:ext uri="{FF2B5EF4-FFF2-40B4-BE49-F238E27FC236}">
                <a16:creationId xmlns:a16="http://schemas.microsoft.com/office/drawing/2014/main" id="{8BA80A90-EA60-3973-6FB2-9800F42A5C79}"/>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813373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Content 2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5C31418A-8F8E-263B-4C17-1F834EBA96AB}"/>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40330391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ontent 1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D262956-0B92-2A40-D55F-3B983D3AA9C7}"/>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24015547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ontent 1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D262956-0B92-2A40-D55F-3B983D3AA9C7}"/>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24015547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ontent 1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D262956-0B92-2A40-D55F-3B983D3AA9C7}"/>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24015547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ontent 1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2" name="Text Placeholder 8">
            <a:extLst>
              <a:ext uri="{FF2B5EF4-FFF2-40B4-BE49-F238E27FC236}">
                <a16:creationId xmlns:a16="http://schemas.microsoft.com/office/drawing/2014/main" id="{1696E0FB-800F-B9BF-5CA0-6901B6152F7A}"/>
              </a:ext>
            </a:extLst>
          </p:cNvPr>
          <p:cNvSpPr>
            <a:spLocks noGrp="1"/>
          </p:cNvSpPr>
          <p:nvPr>
            <p:ph type="body" sz="quarter" idx="17" hasCustomPrompt="1"/>
          </p:nvPr>
        </p:nvSpPr>
        <p:spPr>
          <a:xfrm>
            <a:off x="770439" y="4081081"/>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5" name="Text Placeholder 8">
            <a:extLst>
              <a:ext uri="{FF2B5EF4-FFF2-40B4-BE49-F238E27FC236}">
                <a16:creationId xmlns:a16="http://schemas.microsoft.com/office/drawing/2014/main" id="{3E430B89-1170-6A74-2685-0A0575EDFD41}"/>
              </a:ext>
            </a:extLst>
          </p:cNvPr>
          <p:cNvSpPr>
            <a:spLocks noGrp="1"/>
          </p:cNvSpPr>
          <p:nvPr>
            <p:ph type="body" sz="quarter" idx="19" hasCustomPrompt="1"/>
          </p:nvPr>
        </p:nvSpPr>
        <p:spPr>
          <a:xfrm>
            <a:off x="8050167" y="4101710"/>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7" name="Text Placeholder 8">
            <a:extLst>
              <a:ext uri="{FF2B5EF4-FFF2-40B4-BE49-F238E27FC236}">
                <a16:creationId xmlns:a16="http://schemas.microsoft.com/office/drawing/2014/main" id="{5B09A37D-DF69-A09A-6426-2E1355B71656}"/>
              </a:ext>
            </a:extLst>
          </p:cNvPr>
          <p:cNvSpPr>
            <a:spLocks noGrp="1"/>
          </p:cNvSpPr>
          <p:nvPr>
            <p:ph type="body" sz="quarter" idx="21" hasCustomPrompt="1"/>
          </p:nvPr>
        </p:nvSpPr>
        <p:spPr>
          <a:xfrm>
            <a:off x="770440" y="4587097"/>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2" name="Text Placeholder 8">
            <a:extLst>
              <a:ext uri="{FF2B5EF4-FFF2-40B4-BE49-F238E27FC236}">
                <a16:creationId xmlns:a16="http://schemas.microsoft.com/office/drawing/2014/main" id="{8CE87C28-21A3-F8F3-D46E-4E250ECE99AA}"/>
              </a:ext>
            </a:extLst>
          </p:cNvPr>
          <p:cNvSpPr>
            <a:spLocks noGrp="1"/>
          </p:cNvSpPr>
          <p:nvPr>
            <p:ph type="body" sz="quarter" idx="23" hasCustomPrompt="1"/>
          </p:nvPr>
        </p:nvSpPr>
        <p:spPr>
          <a:xfrm>
            <a:off x="8050167" y="4607726"/>
            <a:ext cx="2286462" cy="578319"/>
          </a:xfrm>
          <a:prstGeom prst="rect">
            <a:avLst/>
          </a:prstGeom>
        </p:spPr>
        <p:txBody>
          <a:bodyPr/>
          <a:lstStyle>
            <a:lvl1pPr marL="0" indent="0" algn="ctr">
              <a:buNone/>
              <a:defRPr sz="1400" b="0"/>
            </a:lvl1pPr>
          </a:lstStyle>
          <a:p>
            <a:pPr lvl="0"/>
            <a:r>
              <a:rPr lang="en-US"/>
              <a:t>Body copy sentence case and 14pt size</a:t>
            </a:r>
          </a:p>
        </p:txBody>
      </p:sp>
    </p:spTree>
    <p:extLst>
      <p:ext uri="{BB962C8B-B14F-4D97-AF65-F5344CB8AC3E}">
        <p14:creationId xmlns:p14="http://schemas.microsoft.com/office/powerpoint/2010/main" val="5631355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F7F793D1-AA11-C042-9427-E626EFDDA04F}"/>
              </a:ext>
            </a:extLst>
          </p:cNvPr>
          <p:cNvSpPr txBox="1"/>
          <p:nvPr userDrawn="1"/>
        </p:nvSpPr>
        <p:spPr>
          <a:xfrm>
            <a:off x="783030" y="6460124"/>
            <a:ext cx="1984839" cy="246349"/>
          </a:xfrm>
          <a:prstGeom prst="rect">
            <a:avLst/>
          </a:prstGeom>
          <a:noFill/>
        </p:spPr>
        <p:txBody>
          <a:bodyPr wrap="none" rtlCol="0">
            <a:spAutoFit/>
          </a:bodyPr>
          <a:lstStyle/>
          <a:p>
            <a:r>
              <a:rPr lang="en-US" sz="1001">
                <a:solidFill>
                  <a:srgbClr val="3B1D85"/>
                </a:solidFill>
              </a:rPr>
              <a:t>DENVER INTERNATIONAL AIRPORT</a:t>
            </a:r>
          </a:p>
        </p:txBody>
      </p:sp>
      <p:sp>
        <p:nvSpPr>
          <p:cNvPr id="14" name="Rectangle 13">
            <a:extLst>
              <a:ext uri="{FF2B5EF4-FFF2-40B4-BE49-F238E27FC236}">
                <a16:creationId xmlns:a16="http://schemas.microsoft.com/office/drawing/2014/main" id="{E1FD169B-5315-394D-9721-A82DB7C3D66F}"/>
              </a:ext>
            </a:extLst>
          </p:cNvPr>
          <p:cNvSpPr/>
          <p:nvPr userDrawn="1"/>
        </p:nvSpPr>
        <p:spPr>
          <a:xfrm>
            <a:off x="735806" y="6538930"/>
            <a:ext cx="102395" cy="104775"/>
          </a:xfrm>
          <a:prstGeom prst="rect">
            <a:avLst/>
          </a:prstGeom>
          <a:solidFill>
            <a:srgbClr val="3B1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cxnSp>
        <p:nvCxnSpPr>
          <p:cNvPr id="15" name="Straight Connector 14">
            <a:extLst>
              <a:ext uri="{FF2B5EF4-FFF2-40B4-BE49-F238E27FC236}">
                <a16:creationId xmlns:a16="http://schemas.microsoft.com/office/drawing/2014/main" id="{868C656E-03DE-8F42-AC87-9E381D4DBD5B}"/>
              </a:ext>
            </a:extLst>
          </p:cNvPr>
          <p:cNvCxnSpPr>
            <a:cxnSpLocks/>
          </p:cNvCxnSpPr>
          <p:nvPr userDrawn="1"/>
        </p:nvCxnSpPr>
        <p:spPr>
          <a:xfrm flipH="1">
            <a:off x="-81371" y="6588588"/>
            <a:ext cx="864395" cy="0"/>
          </a:xfrm>
          <a:prstGeom prst="line">
            <a:avLst/>
          </a:prstGeom>
          <a:ln>
            <a:solidFill>
              <a:srgbClr val="3B1D85"/>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5D642979-1781-5347-9C27-073ED6AEB4BD}"/>
              </a:ext>
            </a:extLst>
          </p:cNvPr>
          <p:cNvSpPr>
            <a:spLocks noGrp="1"/>
          </p:cNvSpPr>
          <p:nvPr>
            <p:ph type="sldNum" sz="quarter" idx="4"/>
          </p:nvPr>
        </p:nvSpPr>
        <p:spPr>
          <a:xfrm>
            <a:off x="8675729" y="6356351"/>
            <a:ext cx="2844800" cy="365125"/>
          </a:xfrm>
          <a:prstGeom prst="rect">
            <a:avLst/>
          </a:prstGeom>
        </p:spPr>
        <p:txBody>
          <a:bodyPr vert="horz" lIns="91440" tIns="45720" rIns="91440" bIns="45720" rtlCol="0" anchor="ctr"/>
          <a:lstStyle>
            <a:lvl1pPr algn="r">
              <a:defRPr sz="1401">
                <a:solidFill>
                  <a:srgbClr val="3B1D85"/>
                </a:solidFill>
              </a:defRPr>
            </a:lvl1pPr>
          </a:lstStyle>
          <a:p>
            <a:fld id="{07685F98-2219-074E-8E84-0DD860A51521}" type="slidenum">
              <a:rPr lang="en-US" smtClean="0"/>
              <a:pPr/>
              <a:t>‹#›</a:t>
            </a:fld>
            <a:endParaRPr lang="en-US"/>
          </a:p>
        </p:txBody>
      </p:sp>
      <p:sp>
        <p:nvSpPr>
          <p:cNvPr id="16" name="Rectangle 15">
            <a:extLst>
              <a:ext uri="{FF2B5EF4-FFF2-40B4-BE49-F238E27FC236}">
                <a16:creationId xmlns:a16="http://schemas.microsoft.com/office/drawing/2014/main" id="{7546743B-9A6C-C54C-980E-11B05396565D}"/>
              </a:ext>
            </a:extLst>
          </p:cNvPr>
          <p:cNvSpPr/>
          <p:nvPr userDrawn="1"/>
        </p:nvSpPr>
        <p:spPr>
          <a:xfrm>
            <a:off x="0" y="17"/>
            <a:ext cx="12192000" cy="839223"/>
          </a:xfrm>
          <a:prstGeom prst="rect">
            <a:avLst/>
          </a:prstGeom>
          <a:solidFill>
            <a:srgbClr val="3B1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rgbClr val="232E35"/>
              </a:solidFill>
            </a:endParaRPr>
          </a:p>
        </p:txBody>
      </p:sp>
      <p:sp>
        <p:nvSpPr>
          <p:cNvPr id="19" name="Title 3">
            <a:extLst>
              <a:ext uri="{FF2B5EF4-FFF2-40B4-BE49-F238E27FC236}">
                <a16:creationId xmlns:a16="http://schemas.microsoft.com/office/drawing/2014/main" id="{5BE159E9-5FF8-EB4F-8C8E-AE9CEF220FA2}"/>
              </a:ext>
            </a:extLst>
          </p:cNvPr>
          <p:cNvSpPr>
            <a:spLocks noGrp="1"/>
          </p:cNvSpPr>
          <p:nvPr>
            <p:ph type="title"/>
          </p:nvPr>
        </p:nvSpPr>
        <p:spPr>
          <a:xfrm>
            <a:off x="832671" y="85895"/>
            <a:ext cx="10515600" cy="839223"/>
          </a:xfrm>
        </p:spPr>
        <p:txBody>
          <a:bodyPr>
            <a:normAutofit/>
          </a:bodyPr>
          <a:lstStyle>
            <a:lvl1pPr>
              <a:defRPr sz="4267">
                <a:solidFill>
                  <a:schemeClr val="bg1"/>
                </a:solidFill>
              </a:defRPr>
            </a:lvl1pPr>
          </a:lstStyle>
          <a:p>
            <a:r>
              <a:rPr lang="en-US"/>
              <a:t>Click to edit Master title style</a:t>
            </a:r>
          </a:p>
        </p:txBody>
      </p:sp>
      <p:pic>
        <p:nvPicPr>
          <p:cNvPr id="21" name="Picture 20" descr="A picture containing drawing&#10;&#10;Description automatically generated">
            <a:extLst>
              <a:ext uri="{FF2B5EF4-FFF2-40B4-BE49-F238E27FC236}">
                <a16:creationId xmlns:a16="http://schemas.microsoft.com/office/drawing/2014/main" id="{71F7D7DB-D572-4D4F-87EE-394FA511C68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59750" y="5896"/>
            <a:ext cx="660791" cy="617696"/>
          </a:xfrm>
          <a:prstGeom prst="rect">
            <a:avLst/>
          </a:prstGeom>
        </p:spPr>
      </p:pic>
    </p:spTree>
    <p:extLst>
      <p:ext uri="{BB962C8B-B14F-4D97-AF65-F5344CB8AC3E}">
        <p14:creationId xmlns:p14="http://schemas.microsoft.com/office/powerpoint/2010/main" val="36368818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Content 4 - ORANGE - Image WHITE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3" y="-16042"/>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2" name="Picture 1" descr="A black and white logo&#10;&#10;Description automatically generated">
            <a:extLst>
              <a:ext uri="{FF2B5EF4-FFF2-40B4-BE49-F238E27FC236}">
                <a16:creationId xmlns:a16="http://schemas.microsoft.com/office/drawing/2014/main" id="{90EFDF38-6ADC-7092-162F-610E8C9F554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33188" y="-6670"/>
            <a:ext cx="565288" cy="565288"/>
          </a:xfrm>
          <a:prstGeom prst="rect">
            <a:avLst/>
          </a:prstGeom>
        </p:spPr>
      </p:pic>
      <p:sp>
        <p:nvSpPr>
          <p:cNvPr id="5" name="Text Placeholder 10">
            <a:extLst>
              <a:ext uri="{FF2B5EF4-FFF2-40B4-BE49-F238E27FC236}">
                <a16:creationId xmlns:a16="http://schemas.microsoft.com/office/drawing/2014/main" id="{8BA80A90-EA60-3973-6FB2-9800F42A5C79}"/>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7677373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Content 2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5C31418A-8F8E-263B-4C17-1F834EBA96AB}"/>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977078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3D765E8-D6C6-6443-9E84-8CC69B9DC425}"/>
              </a:ext>
            </a:extLst>
          </p:cNvPr>
          <p:cNvSpPr/>
          <p:nvPr userDrawn="1"/>
        </p:nvSpPr>
        <p:spPr>
          <a:xfrm>
            <a:off x="0" y="17"/>
            <a:ext cx="12192000" cy="839223"/>
          </a:xfrm>
          <a:prstGeom prst="rect">
            <a:avLst/>
          </a:prstGeom>
          <a:solidFill>
            <a:srgbClr val="3B1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chemeClr val="accent2">
                  <a:lumMod val="75000"/>
                </a:schemeClr>
              </a:solidFill>
              <a:highlight>
                <a:srgbClr val="B74D13"/>
              </a:highlight>
            </a:endParaRPr>
          </a:p>
        </p:txBody>
      </p:sp>
      <p:pic>
        <p:nvPicPr>
          <p:cNvPr id="18" name="Picture 17" descr="A picture containing drawing&#10;&#10;Description automatically generated">
            <a:extLst>
              <a:ext uri="{FF2B5EF4-FFF2-40B4-BE49-F238E27FC236}">
                <a16:creationId xmlns:a16="http://schemas.microsoft.com/office/drawing/2014/main" id="{BB025679-0DA9-964F-881C-39D8B82914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4843" y="1"/>
            <a:ext cx="660791" cy="617696"/>
          </a:xfrm>
          <a:prstGeom prst="rect">
            <a:avLst/>
          </a:prstGeom>
        </p:spPr>
      </p:pic>
      <p:sp>
        <p:nvSpPr>
          <p:cNvPr id="17" name="TextBox 16">
            <a:extLst>
              <a:ext uri="{FF2B5EF4-FFF2-40B4-BE49-F238E27FC236}">
                <a16:creationId xmlns:a16="http://schemas.microsoft.com/office/drawing/2014/main" id="{7BE3F799-3B09-6F4A-960E-75D646F0607B}"/>
              </a:ext>
            </a:extLst>
          </p:cNvPr>
          <p:cNvSpPr txBox="1"/>
          <p:nvPr userDrawn="1"/>
        </p:nvSpPr>
        <p:spPr>
          <a:xfrm>
            <a:off x="10661527" y="7496786"/>
            <a:ext cx="246308" cy="492613"/>
          </a:xfrm>
          <a:prstGeom prst="rect">
            <a:avLst/>
          </a:prstGeom>
          <a:noFill/>
        </p:spPr>
        <p:txBody>
          <a:bodyPr wrap="square" rtlCol="0">
            <a:spAutoFit/>
          </a:bodyPr>
          <a:lstStyle/>
          <a:p>
            <a:endParaRPr lang="en-US" sz="2401"/>
          </a:p>
        </p:txBody>
      </p:sp>
    </p:spTree>
    <p:extLst>
      <p:ext uri="{BB962C8B-B14F-4D97-AF65-F5344CB8AC3E}">
        <p14:creationId xmlns:p14="http://schemas.microsoft.com/office/powerpoint/2010/main" val="13641550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F7F793D1-AA11-C042-9427-E626EFDDA04F}"/>
              </a:ext>
            </a:extLst>
          </p:cNvPr>
          <p:cNvSpPr txBox="1"/>
          <p:nvPr userDrawn="1"/>
        </p:nvSpPr>
        <p:spPr>
          <a:xfrm>
            <a:off x="783030" y="6460124"/>
            <a:ext cx="1984839" cy="246349"/>
          </a:xfrm>
          <a:prstGeom prst="rect">
            <a:avLst/>
          </a:prstGeom>
          <a:noFill/>
        </p:spPr>
        <p:txBody>
          <a:bodyPr wrap="none" rtlCol="0">
            <a:spAutoFit/>
          </a:bodyPr>
          <a:lstStyle/>
          <a:p>
            <a:r>
              <a:rPr lang="en-US" sz="1001">
                <a:solidFill>
                  <a:srgbClr val="3B1D85"/>
                </a:solidFill>
              </a:rPr>
              <a:t>DENVER INTERNATIONAL AIRPORT</a:t>
            </a:r>
          </a:p>
        </p:txBody>
      </p:sp>
      <p:sp>
        <p:nvSpPr>
          <p:cNvPr id="14" name="Rectangle 13">
            <a:extLst>
              <a:ext uri="{FF2B5EF4-FFF2-40B4-BE49-F238E27FC236}">
                <a16:creationId xmlns:a16="http://schemas.microsoft.com/office/drawing/2014/main" id="{E1FD169B-5315-394D-9721-A82DB7C3D66F}"/>
              </a:ext>
            </a:extLst>
          </p:cNvPr>
          <p:cNvSpPr/>
          <p:nvPr userDrawn="1"/>
        </p:nvSpPr>
        <p:spPr>
          <a:xfrm>
            <a:off x="735806" y="6538930"/>
            <a:ext cx="102395" cy="104775"/>
          </a:xfrm>
          <a:prstGeom prst="rect">
            <a:avLst/>
          </a:prstGeom>
          <a:solidFill>
            <a:srgbClr val="3B1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cxnSp>
        <p:nvCxnSpPr>
          <p:cNvPr id="15" name="Straight Connector 14">
            <a:extLst>
              <a:ext uri="{FF2B5EF4-FFF2-40B4-BE49-F238E27FC236}">
                <a16:creationId xmlns:a16="http://schemas.microsoft.com/office/drawing/2014/main" id="{868C656E-03DE-8F42-AC87-9E381D4DBD5B}"/>
              </a:ext>
            </a:extLst>
          </p:cNvPr>
          <p:cNvCxnSpPr>
            <a:cxnSpLocks/>
          </p:cNvCxnSpPr>
          <p:nvPr userDrawn="1"/>
        </p:nvCxnSpPr>
        <p:spPr>
          <a:xfrm flipH="1">
            <a:off x="-81371" y="6588588"/>
            <a:ext cx="864395" cy="0"/>
          </a:xfrm>
          <a:prstGeom prst="line">
            <a:avLst/>
          </a:prstGeom>
          <a:ln>
            <a:solidFill>
              <a:srgbClr val="3B1D85"/>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5D642979-1781-5347-9C27-073ED6AEB4BD}"/>
              </a:ext>
            </a:extLst>
          </p:cNvPr>
          <p:cNvSpPr>
            <a:spLocks noGrp="1"/>
          </p:cNvSpPr>
          <p:nvPr>
            <p:ph type="sldNum" sz="quarter" idx="4"/>
          </p:nvPr>
        </p:nvSpPr>
        <p:spPr>
          <a:xfrm>
            <a:off x="8675729" y="6356351"/>
            <a:ext cx="2844800" cy="365125"/>
          </a:xfrm>
          <a:prstGeom prst="rect">
            <a:avLst/>
          </a:prstGeom>
        </p:spPr>
        <p:txBody>
          <a:bodyPr vert="horz" lIns="91440" tIns="45720" rIns="91440" bIns="45720" rtlCol="0" anchor="ctr"/>
          <a:lstStyle>
            <a:lvl1pPr algn="r">
              <a:defRPr sz="1401">
                <a:solidFill>
                  <a:srgbClr val="3B1D85"/>
                </a:solidFill>
              </a:defRPr>
            </a:lvl1pPr>
          </a:lstStyle>
          <a:p>
            <a:fld id="{07685F98-2219-074E-8E84-0DD860A51521}" type="slidenum">
              <a:rPr lang="en-US" smtClean="0"/>
              <a:pPr/>
              <a:t>‹#›</a:t>
            </a:fld>
            <a:endParaRPr lang="en-US"/>
          </a:p>
        </p:txBody>
      </p:sp>
      <p:sp>
        <p:nvSpPr>
          <p:cNvPr id="16" name="Rectangle 15">
            <a:extLst>
              <a:ext uri="{FF2B5EF4-FFF2-40B4-BE49-F238E27FC236}">
                <a16:creationId xmlns:a16="http://schemas.microsoft.com/office/drawing/2014/main" id="{7546743B-9A6C-C54C-980E-11B05396565D}"/>
              </a:ext>
            </a:extLst>
          </p:cNvPr>
          <p:cNvSpPr/>
          <p:nvPr userDrawn="1"/>
        </p:nvSpPr>
        <p:spPr>
          <a:xfrm>
            <a:off x="0" y="17"/>
            <a:ext cx="12192000" cy="839223"/>
          </a:xfrm>
          <a:prstGeom prst="rect">
            <a:avLst/>
          </a:prstGeom>
          <a:solidFill>
            <a:srgbClr val="3B1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rgbClr val="232E35"/>
              </a:solidFill>
            </a:endParaRPr>
          </a:p>
        </p:txBody>
      </p:sp>
      <p:sp>
        <p:nvSpPr>
          <p:cNvPr id="19" name="Title 3">
            <a:extLst>
              <a:ext uri="{FF2B5EF4-FFF2-40B4-BE49-F238E27FC236}">
                <a16:creationId xmlns:a16="http://schemas.microsoft.com/office/drawing/2014/main" id="{5BE159E9-5FF8-EB4F-8C8E-AE9CEF220FA2}"/>
              </a:ext>
            </a:extLst>
          </p:cNvPr>
          <p:cNvSpPr>
            <a:spLocks noGrp="1"/>
          </p:cNvSpPr>
          <p:nvPr>
            <p:ph type="title"/>
          </p:nvPr>
        </p:nvSpPr>
        <p:spPr>
          <a:xfrm>
            <a:off x="832671" y="85895"/>
            <a:ext cx="10515600" cy="839223"/>
          </a:xfrm>
        </p:spPr>
        <p:txBody>
          <a:bodyPr>
            <a:normAutofit/>
          </a:bodyPr>
          <a:lstStyle>
            <a:lvl1pPr>
              <a:defRPr sz="4267">
                <a:solidFill>
                  <a:schemeClr val="bg1"/>
                </a:solidFill>
              </a:defRPr>
            </a:lvl1pPr>
          </a:lstStyle>
          <a:p>
            <a:r>
              <a:rPr lang="en-US"/>
              <a:t>Click to edit Master title style</a:t>
            </a:r>
          </a:p>
        </p:txBody>
      </p:sp>
      <p:pic>
        <p:nvPicPr>
          <p:cNvPr id="21" name="Picture 20" descr="A picture containing drawing&#10;&#10;Description automatically generated">
            <a:extLst>
              <a:ext uri="{FF2B5EF4-FFF2-40B4-BE49-F238E27FC236}">
                <a16:creationId xmlns:a16="http://schemas.microsoft.com/office/drawing/2014/main" id="{71F7D7DB-D572-4D4F-87EE-394FA511C68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59750" y="5896"/>
            <a:ext cx="660791" cy="617696"/>
          </a:xfrm>
          <a:prstGeom prst="rect">
            <a:avLst/>
          </a:prstGeom>
        </p:spPr>
      </p:pic>
    </p:spTree>
    <p:extLst>
      <p:ext uri="{BB962C8B-B14F-4D97-AF65-F5344CB8AC3E}">
        <p14:creationId xmlns:p14="http://schemas.microsoft.com/office/powerpoint/2010/main" val="36368818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Content 4 - ORANGE - Image WHITE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3" y="-16042"/>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2" name="Picture 1" descr="A black and white logo&#10;&#10;Description automatically generated">
            <a:extLst>
              <a:ext uri="{FF2B5EF4-FFF2-40B4-BE49-F238E27FC236}">
                <a16:creationId xmlns:a16="http://schemas.microsoft.com/office/drawing/2014/main" id="{90EFDF38-6ADC-7092-162F-610E8C9F554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33188" y="-6670"/>
            <a:ext cx="565288" cy="565288"/>
          </a:xfrm>
          <a:prstGeom prst="rect">
            <a:avLst/>
          </a:prstGeom>
        </p:spPr>
      </p:pic>
      <p:sp>
        <p:nvSpPr>
          <p:cNvPr id="5" name="Text Placeholder 10">
            <a:extLst>
              <a:ext uri="{FF2B5EF4-FFF2-40B4-BE49-F238E27FC236}">
                <a16:creationId xmlns:a16="http://schemas.microsoft.com/office/drawing/2014/main" id="{8BA80A90-EA60-3973-6FB2-9800F42A5C79}"/>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7677373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Content 2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5C31418A-8F8E-263B-4C17-1F834EBA96AB}"/>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9770783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F7F793D1-AA11-C042-9427-E626EFDDA04F}"/>
              </a:ext>
            </a:extLst>
          </p:cNvPr>
          <p:cNvSpPr txBox="1"/>
          <p:nvPr userDrawn="1"/>
        </p:nvSpPr>
        <p:spPr>
          <a:xfrm>
            <a:off x="783030" y="6460124"/>
            <a:ext cx="1984839" cy="246349"/>
          </a:xfrm>
          <a:prstGeom prst="rect">
            <a:avLst/>
          </a:prstGeom>
          <a:noFill/>
        </p:spPr>
        <p:txBody>
          <a:bodyPr wrap="none" rtlCol="0">
            <a:spAutoFit/>
          </a:bodyPr>
          <a:lstStyle/>
          <a:p>
            <a:r>
              <a:rPr lang="en-US" sz="1001">
                <a:solidFill>
                  <a:srgbClr val="3B1D85"/>
                </a:solidFill>
              </a:rPr>
              <a:t>DENVER INTERNATIONAL AIRPORT</a:t>
            </a:r>
          </a:p>
        </p:txBody>
      </p:sp>
      <p:sp>
        <p:nvSpPr>
          <p:cNvPr id="14" name="Rectangle 13">
            <a:extLst>
              <a:ext uri="{FF2B5EF4-FFF2-40B4-BE49-F238E27FC236}">
                <a16:creationId xmlns:a16="http://schemas.microsoft.com/office/drawing/2014/main" id="{E1FD169B-5315-394D-9721-A82DB7C3D66F}"/>
              </a:ext>
            </a:extLst>
          </p:cNvPr>
          <p:cNvSpPr/>
          <p:nvPr userDrawn="1"/>
        </p:nvSpPr>
        <p:spPr>
          <a:xfrm>
            <a:off x="735806" y="6538930"/>
            <a:ext cx="102395" cy="104775"/>
          </a:xfrm>
          <a:prstGeom prst="rect">
            <a:avLst/>
          </a:prstGeom>
          <a:solidFill>
            <a:srgbClr val="3B1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cxnSp>
        <p:nvCxnSpPr>
          <p:cNvPr id="15" name="Straight Connector 14">
            <a:extLst>
              <a:ext uri="{FF2B5EF4-FFF2-40B4-BE49-F238E27FC236}">
                <a16:creationId xmlns:a16="http://schemas.microsoft.com/office/drawing/2014/main" id="{868C656E-03DE-8F42-AC87-9E381D4DBD5B}"/>
              </a:ext>
            </a:extLst>
          </p:cNvPr>
          <p:cNvCxnSpPr>
            <a:cxnSpLocks/>
          </p:cNvCxnSpPr>
          <p:nvPr userDrawn="1"/>
        </p:nvCxnSpPr>
        <p:spPr>
          <a:xfrm flipH="1">
            <a:off x="-81371" y="6588588"/>
            <a:ext cx="864395" cy="0"/>
          </a:xfrm>
          <a:prstGeom prst="line">
            <a:avLst/>
          </a:prstGeom>
          <a:ln>
            <a:solidFill>
              <a:srgbClr val="3B1D85"/>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5D642979-1781-5347-9C27-073ED6AEB4BD}"/>
              </a:ext>
            </a:extLst>
          </p:cNvPr>
          <p:cNvSpPr>
            <a:spLocks noGrp="1"/>
          </p:cNvSpPr>
          <p:nvPr>
            <p:ph type="sldNum" sz="quarter" idx="4"/>
          </p:nvPr>
        </p:nvSpPr>
        <p:spPr>
          <a:xfrm>
            <a:off x="8675729" y="6356351"/>
            <a:ext cx="2844800" cy="365125"/>
          </a:xfrm>
          <a:prstGeom prst="rect">
            <a:avLst/>
          </a:prstGeom>
        </p:spPr>
        <p:txBody>
          <a:bodyPr vert="horz" lIns="91440" tIns="45720" rIns="91440" bIns="45720" rtlCol="0" anchor="ctr"/>
          <a:lstStyle>
            <a:lvl1pPr algn="r">
              <a:defRPr sz="1401">
                <a:solidFill>
                  <a:srgbClr val="3B1D85"/>
                </a:solidFill>
              </a:defRPr>
            </a:lvl1pPr>
          </a:lstStyle>
          <a:p>
            <a:fld id="{07685F98-2219-074E-8E84-0DD860A51521}" type="slidenum">
              <a:rPr lang="en-US" smtClean="0"/>
              <a:pPr/>
              <a:t>‹#›</a:t>
            </a:fld>
            <a:endParaRPr lang="en-US"/>
          </a:p>
        </p:txBody>
      </p:sp>
      <p:sp>
        <p:nvSpPr>
          <p:cNvPr id="16" name="Rectangle 15">
            <a:extLst>
              <a:ext uri="{FF2B5EF4-FFF2-40B4-BE49-F238E27FC236}">
                <a16:creationId xmlns:a16="http://schemas.microsoft.com/office/drawing/2014/main" id="{7546743B-9A6C-C54C-980E-11B05396565D}"/>
              </a:ext>
            </a:extLst>
          </p:cNvPr>
          <p:cNvSpPr/>
          <p:nvPr userDrawn="1"/>
        </p:nvSpPr>
        <p:spPr>
          <a:xfrm>
            <a:off x="0" y="17"/>
            <a:ext cx="12192000" cy="839223"/>
          </a:xfrm>
          <a:prstGeom prst="rect">
            <a:avLst/>
          </a:prstGeom>
          <a:solidFill>
            <a:srgbClr val="3B1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rgbClr val="232E35"/>
              </a:solidFill>
            </a:endParaRPr>
          </a:p>
        </p:txBody>
      </p:sp>
      <p:sp>
        <p:nvSpPr>
          <p:cNvPr id="19" name="Title 3">
            <a:extLst>
              <a:ext uri="{FF2B5EF4-FFF2-40B4-BE49-F238E27FC236}">
                <a16:creationId xmlns:a16="http://schemas.microsoft.com/office/drawing/2014/main" id="{5BE159E9-5FF8-EB4F-8C8E-AE9CEF220FA2}"/>
              </a:ext>
            </a:extLst>
          </p:cNvPr>
          <p:cNvSpPr>
            <a:spLocks noGrp="1"/>
          </p:cNvSpPr>
          <p:nvPr>
            <p:ph type="title"/>
          </p:nvPr>
        </p:nvSpPr>
        <p:spPr>
          <a:xfrm>
            <a:off x="832671" y="85895"/>
            <a:ext cx="10515600" cy="839223"/>
          </a:xfrm>
        </p:spPr>
        <p:txBody>
          <a:bodyPr>
            <a:normAutofit/>
          </a:bodyPr>
          <a:lstStyle>
            <a:lvl1pPr>
              <a:defRPr sz="4267">
                <a:solidFill>
                  <a:schemeClr val="bg1"/>
                </a:solidFill>
              </a:defRPr>
            </a:lvl1pPr>
          </a:lstStyle>
          <a:p>
            <a:r>
              <a:rPr lang="en-US"/>
              <a:t>Click to edit Master title style</a:t>
            </a:r>
          </a:p>
        </p:txBody>
      </p:sp>
      <p:pic>
        <p:nvPicPr>
          <p:cNvPr id="21" name="Picture 20" descr="A picture containing drawing&#10;&#10;Description automatically generated">
            <a:extLst>
              <a:ext uri="{FF2B5EF4-FFF2-40B4-BE49-F238E27FC236}">
                <a16:creationId xmlns:a16="http://schemas.microsoft.com/office/drawing/2014/main" id="{71F7D7DB-D572-4D4F-87EE-394FA511C68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59750" y="5896"/>
            <a:ext cx="660791" cy="617696"/>
          </a:xfrm>
          <a:prstGeom prst="rect">
            <a:avLst/>
          </a:prstGeom>
        </p:spPr>
      </p:pic>
    </p:spTree>
    <p:extLst>
      <p:ext uri="{BB962C8B-B14F-4D97-AF65-F5344CB8AC3E}">
        <p14:creationId xmlns:p14="http://schemas.microsoft.com/office/powerpoint/2010/main" val="36368818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Content 4 - ORANGE - Image WHITE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3" y="-16042"/>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2" name="Picture 1" descr="A black and white logo&#10;&#10;Description automatically generated">
            <a:extLst>
              <a:ext uri="{FF2B5EF4-FFF2-40B4-BE49-F238E27FC236}">
                <a16:creationId xmlns:a16="http://schemas.microsoft.com/office/drawing/2014/main" id="{90EFDF38-6ADC-7092-162F-610E8C9F554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33188" y="-6670"/>
            <a:ext cx="565288" cy="565288"/>
          </a:xfrm>
          <a:prstGeom prst="rect">
            <a:avLst/>
          </a:prstGeom>
        </p:spPr>
      </p:pic>
      <p:sp>
        <p:nvSpPr>
          <p:cNvPr id="5" name="Text Placeholder 10">
            <a:extLst>
              <a:ext uri="{FF2B5EF4-FFF2-40B4-BE49-F238E27FC236}">
                <a16:creationId xmlns:a16="http://schemas.microsoft.com/office/drawing/2014/main" id="{8BA80A90-EA60-3973-6FB2-9800F42A5C79}"/>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7677373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Content 2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5C31418A-8F8E-263B-4C17-1F834EBA96AB}"/>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9770783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2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2" name="Text Placeholder 8">
            <a:extLst>
              <a:ext uri="{FF2B5EF4-FFF2-40B4-BE49-F238E27FC236}">
                <a16:creationId xmlns:a16="http://schemas.microsoft.com/office/drawing/2014/main" id="{6240A90C-36DE-9065-E842-293002EF4399}"/>
              </a:ext>
            </a:extLst>
          </p:cNvPr>
          <p:cNvSpPr>
            <a:spLocks noGrp="1"/>
          </p:cNvSpPr>
          <p:nvPr>
            <p:ph type="body" sz="quarter" idx="17" hasCustomPrompt="1"/>
          </p:nvPr>
        </p:nvSpPr>
        <p:spPr>
          <a:xfrm>
            <a:off x="770439" y="4081081"/>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3" name="Text Placeholder 8">
            <a:extLst>
              <a:ext uri="{FF2B5EF4-FFF2-40B4-BE49-F238E27FC236}">
                <a16:creationId xmlns:a16="http://schemas.microsoft.com/office/drawing/2014/main" id="{9EDCDD1E-280C-845E-14BD-8F6416852B61}"/>
              </a:ext>
            </a:extLst>
          </p:cNvPr>
          <p:cNvSpPr>
            <a:spLocks noGrp="1"/>
          </p:cNvSpPr>
          <p:nvPr>
            <p:ph type="body" sz="quarter" idx="18" hasCustomPrompt="1"/>
          </p:nvPr>
        </p:nvSpPr>
        <p:spPr>
          <a:xfrm>
            <a:off x="3341948" y="4089803"/>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5" name="Text Placeholder 8">
            <a:extLst>
              <a:ext uri="{FF2B5EF4-FFF2-40B4-BE49-F238E27FC236}">
                <a16:creationId xmlns:a16="http://schemas.microsoft.com/office/drawing/2014/main" id="{57789556-7CFA-CCF2-A1A6-87C4744DAE3A}"/>
              </a:ext>
            </a:extLst>
          </p:cNvPr>
          <p:cNvSpPr>
            <a:spLocks noGrp="1"/>
          </p:cNvSpPr>
          <p:nvPr>
            <p:ph type="body" sz="quarter" idx="19" hasCustomPrompt="1"/>
          </p:nvPr>
        </p:nvSpPr>
        <p:spPr>
          <a:xfrm>
            <a:off x="5913457" y="4081080"/>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6" name="Text Placeholder 8">
            <a:extLst>
              <a:ext uri="{FF2B5EF4-FFF2-40B4-BE49-F238E27FC236}">
                <a16:creationId xmlns:a16="http://schemas.microsoft.com/office/drawing/2014/main" id="{CC78DFB7-6347-535D-34AE-87AB9F437B51}"/>
              </a:ext>
            </a:extLst>
          </p:cNvPr>
          <p:cNvSpPr>
            <a:spLocks noGrp="1"/>
          </p:cNvSpPr>
          <p:nvPr>
            <p:ph type="body" sz="quarter" idx="20" hasCustomPrompt="1"/>
          </p:nvPr>
        </p:nvSpPr>
        <p:spPr>
          <a:xfrm>
            <a:off x="8484966" y="4089803"/>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7" name="Text Placeholder 8">
            <a:extLst>
              <a:ext uri="{FF2B5EF4-FFF2-40B4-BE49-F238E27FC236}">
                <a16:creationId xmlns:a16="http://schemas.microsoft.com/office/drawing/2014/main" id="{B06533FE-59B9-ADBF-4A5D-BA534B11F2D8}"/>
              </a:ext>
            </a:extLst>
          </p:cNvPr>
          <p:cNvSpPr>
            <a:spLocks noGrp="1"/>
          </p:cNvSpPr>
          <p:nvPr>
            <p:ph type="body" sz="quarter" idx="21" hasCustomPrompt="1"/>
          </p:nvPr>
        </p:nvSpPr>
        <p:spPr>
          <a:xfrm>
            <a:off x="770440" y="4587097"/>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9" name="Text Placeholder 8">
            <a:extLst>
              <a:ext uri="{FF2B5EF4-FFF2-40B4-BE49-F238E27FC236}">
                <a16:creationId xmlns:a16="http://schemas.microsoft.com/office/drawing/2014/main" id="{97C949B2-60F4-1BEB-3762-B982746D5F02}"/>
              </a:ext>
            </a:extLst>
          </p:cNvPr>
          <p:cNvSpPr>
            <a:spLocks noGrp="1"/>
          </p:cNvSpPr>
          <p:nvPr>
            <p:ph type="body" sz="quarter" idx="22" hasCustomPrompt="1"/>
          </p:nvPr>
        </p:nvSpPr>
        <p:spPr>
          <a:xfrm>
            <a:off x="3330373" y="4604123"/>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2" name="Text Placeholder 8">
            <a:extLst>
              <a:ext uri="{FF2B5EF4-FFF2-40B4-BE49-F238E27FC236}">
                <a16:creationId xmlns:a16="http://schemas.microsoft.com/office/drawing/2014/main" id="{B0EE2C00-2992-64A0-9E86-52D837091B19}"/>
              </a:ext>
            </a:extLst>
          </p:cNvPr>
          <p:cNvSpPr>
            <a:spLocks noGrp="1"/>
          </p:cNvSpPr>
          <p:nvPr>
            <p:ph type="body" sz="quarter" idx="23" hasCustomPrompt="1"/>
          </p:nvPr>
        </p:nvSpPr>
        <p:spPr>
          <a:xfrm>
            <a:off x="5913457" y="4587096"/>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3" name="Text Placeholder 8">
            <a:extLst>
              <a:ext uri="{FF2B5EF4-FFF2-40B4-BE49-F238E27FC236}">
                <a16:creationId xmlns:a16="http://schemas.microsoft.com/office/drawing/2014/main" id="{F572C860-1B06-3C49-FD47-1143FAB2FD53}"/>
              </a:ext>
            </a:extLst>
          </p:cNvPr>
          <p:cNvSpPr>
            <a:spLocks noGrp="1"/>
          </p:cNvSpPr>
          <p:nvPr>
            <p:ph type="body" sz="quarter" idx="24" hasCustomPrompt="1"/>
          </p:nvPr>
        </p:nvSpPr>
        <p:spPr>
          <a:xfrm>
            <a:off x="8473391" y="4587095"/>
            <a:ext cx="2286462" cy="578319"/>
          </a:xfrm>
          <a:prstGeom prst="rect">
            <a:avLst/>
          </a:prstGeom>
        </p:spPr>
        <p:txBody>
          <a:bodyPr/>
          <a:lstStyle>
            <a:lvl1pPr marL="0" indent="0" algn="ctr">
              <a:buNone/>
              <a:defRPr sz="1400" b="0"/>
            </a:lvl1pPr>
          </a:lstStyle>
          <a:p>
            <a:pPr lvl="0"/>
            <a:r>
              <a:rPr lang="en-US"/>
              <a:t>Body copy sentence case and 14pt size</a:t>
            </a:r>
          </a:p>
        </p:txBody>
      </p:sp>
      <p:pic>
        <p:nvPicPr>
          <p:cNvPr id="17" name="Picture 16">
            <a:extLst>
              <a:ext uri="{FF2B5EF4-FFF2-40B4-BE49-F238E27FC236}">
                <a16:creationId xmlns:a16="http://schemas.microsoft.com/office/drawing/2014/main" id="{4ADB70BD-1A8E-A0DE-8940-70CA09AB6B0B}"/>
              </a:ext>
            </a:extLst>
          </p:cNvPr>
          <p:cNvPicPr>
            <a:picLocks noChangeAspect="1"/>
          </p:cNvPicPr>
          <p:nvPr userDrawn="1"/>
        </p:nvPicPr>
        <p:blipFill>
          <a:blip r:embed="rId2"/>
          <a:stretch>
            <a:fillRect/>
          </a:stretch>
        </p:blipFill>
        <p:spPr>
          <a:xfrm>
            <a:off x="3726044" y="2510822"/>
            <a:ext cx="1595376" cy="1418113"/>
          </a:xfrm>
          <a:prstGeom prst="rect">
            <a:avLst/>
          </a:prstGeom>
        </p:spPr>
      </p:pic>
      <p:pic>
        <p:nvPicPr>
          <p:cNvPr id="18" name="Picture 17">
            <a:extLst>
              <a:ext uri="{FF2B5EF4-FFF2-40B4-BE49-F238E27FC236}">
                <a16:creationId xmlns:a16="http://schemas.microsoft.com/office/drawing/2014/main" id="{7EA4F083-2C21-6318-7763-D550EB0B3789}"/>
              </a:ext>
            </a:extLst>
          </p:cNvPr>
          <p:cNvPicPr>
            <a:picLocks noChangeAspect="1"/>
          </p:cNvPicPr>
          <p:nvPr userDrawn="1"/>
        </p:nvPicPr>
        <p:blipFill>
          <a:blip r:embed="rId3"/>
          <a:stretch>
            <a:fillRect/>
          </a:stretch>
        </p:blipFill>
        <p:spPr>
          <a:xfrm>
            <a:off x="1036942" y="2505056"/>
            <a:ext cx="1520179" cy="1370303"/>
          </a:xfrm>
          <a:prstGeom prst="rect">
            <a:avLst/>
          </a:prstGeom>
        </p:spPr>
      </p:pic>
      <p:pic>
        <p:nvPicPr>
          <p:cNvPr id="19" name="Picture 18" descr="A purple globe with continents in the middle&#10;&#10;Description automatically generated">
            <a:extLst>
              <a:ext uri="{FF2B5EF4-FFF2-40B4-BE49-F238E27FC236}">
                <a16:creationId xmlns:a16="http://schemas.microsoft.com/office/drawing/2014/main" id="{60F6F111-3A82-B5D2-C151-B2842DD52DCA}"/>
              </a:ext>
            </a:extLst>
          </p:cNvPr>
          <p:cNvPicPr>
            <a:picLocks noChangeAspect="1"/>
          </p:cNvPicPr>
          <p:nvPr userDrawn="1"/>
        </p:nvPicPr>
        <p:blipFill>
          <a:blip r:embed="rId4"/>
          <a:stretch>
            <a:fillRect/>
          </a:stretch>
        </p:blipFill>
        <p:spPr>
          <a:xfrm>
            <a:off x="6224364" y="2478314"/>
            <a:ext cx="1653071" cy="1483128"/>
          </a:xfrm>
          <a:prstGeom prst="rect">
            <a:avLst/>
          </a:prstGeom>
        </p:spPr>
      </p:pic>
      <p:pic>
        <p:nvPicPr>
          <p:cNvPr id="20" name="Picture 19">
            <a:extLst>
              <a:ext uri="{FF2B5EF4-FFF2-40B4-BE49-F238E27FC236}">
                <a16:creationId xmlns:a16="http://schemas.microsoft.com/office/drawing/2014/main" id="{E339E702-A106-0599-A4AC-F041A93587EA}"/>
              </a:ext>
            </a:extLst>
          </p:cNvPr>
          <p:cNvPicPr>
            <a:picLocks noChangeAspect="1"/>
          </p:cNvPicPr>
          <p:nvPr userDrawn="1"/>
        </p:nvPicPr>
        <p:blipFill>
          <a:blip r:embed="rId5"/>
          <a:stretch>
            <a:fillRect/>
          </a:stretch>
        </p:blipFill>
        <p:spPr>
          <a:xfrm>
            <a:off x="8988663" y="2621726"/>
            <a:ext cx="1410336" cy="1253633"/>
          </a:xfrm>
          <a:prstGeom prst="rect">
            <a:avLst/>
          </a:prstGeom>
        </p:spPr>
      </p:pic>
    </p:spTree>
    <p:extLst>
      <p:ext uri="{BB962C8B-B14F-4D97-AF65-F5344CB8AC3E}">
        <p14:creationId xmlns:p14="http://schemas.microsoft.com/office/powerpoint/2010/main" val="15330411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FAB36-9271-CEE2-EC8A-60E446B034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88965F9-D670-109B-5B33-B58CA26E8B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043F3A-BC1C-3DA5-2D16-AF67196500E5}"/>
              </a:ext>
            </a:extLst>
          </p:cNvPr>
          <p:cNvSpPr>
            <a:spLocks noGrp="1"/>
          </p:cNvSpPr>
          <p:nvPr>
            <p:ph type="dt" sz="half" idx="10"/>
          </p:nvPr>
        </p:nvSpPr>
        <p:spPr/>
        <p:txBody>
          <a:bodyPr/>
          <a:lstStyle/>
          <a:p>
            <a:fld id="{E804064F-31C4-44E3-86B5-07C2DB86DD41}" type="datetimeFigureOut">
              <a:rPr lang="en-US" smtClean="0"/>
              <a:t>5/4/2026</a:t>
            </a:fld>
            <a:endParaRPr lang="en-US"/>
          </a:p>
        </p:txBody>
      </p:sp>
      <p:sp>
        <p:nvSpPr>
          <p:cNvPr id="5" name="Footer Placeholder 4">
            <a:extLst>
              <a:ext uri="{FF2B5EF4-FFF2-40B4-BE49-F238E27FC236}">
                <a16:creationId xmlns:a16="http://schemas.microsoft.com/office/drawing/2014/main" id="{F7E3311D-1C20-EB07-B803-0B25269206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C35E70-3871-3C70-8F7E-D210EE3E74A7}"/>
              </a:ext>
            </a:extLst>
          </p:cNvPr>
          <p:cNvSpPr>
            <a:spLocks noGrp="1"/>
          </p:cNvSpPr>
          <p:nvPr>
            <p:ph type="sldNum" sz="quarter" idx="12"/>
          </p:nvPr>
        </p:nvSpPr>
        <p:spPr/>
        <p:txBody>
          <a:bodyPr/>
          <a:lstStyle/>
          <a:p>
            <a:fld id="{6A10F667-8286-4FD0-8D2D-0D07FFA8DA6B}" type="slidenum">
              <a:rPr lang="en-US" smtClean="0"/>
              <a:t>‹#›</a:t>
            </a:fld>
            <a:endParaRPr lang="en-US"/>
          </a:p>
        </p:txBody>
      </p:sp>
    </p:spTree>
    <p:extLst>
      <p:ext uri="{BB962C8B-B14F-4D97-AF65-F5344CB8AC3E}">
        <p14:creationId xmlns:p14="http://schemas.microsoft.com/office/powerpoint/2010/main" val="36873645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BD563-C4A8-08AD-7F37-BE95987D4F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4C8129-FC0F-0A15-102D-88D1867046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88738F-A4AE-D2A7-801B-692236978F39}"/>
              </a:ext>
            </a:extLst>
          </p:cNvPr>
          <p:cNvSpPr>
            <a:spLocks noGrp="1"/>
          </p:cNvSpPr>
          <p:nvPr>
            <p:ph type="dt" sz="half" idx="10"/>
          </p:nvPr>
        </p:nvSpPr>
        <p:spPr/>
        <p:txBody>
          <a:bodyPr/>
          <a:lstStyle/>
          <a:p>
            <a:fld id="{E804064F-31C4-44E3-86B5-07C2DB86DD41}" type="datetimeFigureOut">
              <a:rPr lang="en-US" smtClean="0"/>
              <a:t>5/4/2026</a:t>
            </a:fld>
            <a:endParaRPr lang="en-US"/>
          </a:p>
        </p:txBody>
      </p:sp>
      <p:sp>
        <p:nvSpPr>
          <p:cNvPr id="5" name="Footer Placeholder 4">
            <a:extLst>
              <a:ext uri="{FF2B5EF4-FFF2-40B4-BE49-F238E27FC236}">
                <a16:creationId xmlns:a16="http://schemas.microsoft.com/office/drawing/2014/main" id="{B20C7F95-F3BB-4AB6-996E-C4E648C6DD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D0A5F3-59FA-E894-6CE1-9021B43294E6}"/>
              </a:ext>
            </a:extLst>
          </p:cNvPr>
          <p:cNvSpPr>
            <a:spLocks noGrp="1"/>
          </p:cNvSpPr>
          <p:nvPr>
            <p:ph type="sldNum" sz="quarter" idx="12"/>
          </p:nvPr>
        </p:nvSpPr>
        <p:spPr/>
        <p:txBody>
          <a:bodyPr/>
          <a:lstStyle/>
          <a:p>
            <a:fld id="{6A10F667-8286-4FD0-8D2D-0D07FFA8DA6B}" type="slidenum">
              <a:rPr lang="en-US" smtClean="0"/>
              <a:t>‹#›</a:t>
            </a:fld>
            <a:endParaRPr lang="en-US"/>
          </a:p>
        </p:txBody>
      </p:sp>
    </p:spTree>
    <p:extLst>
      <p:ext uri="{BB962C8B-B14F-4D97-AF65-F5344CB8AC3E}">
        <p14:creationId xmlns:p14="http://schemas.microsoft.com/office/powerpoint/2010/main" val="39167634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EF021-9527-9AD6-4980-1C039E6428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3FCCC8-BE2D-6280-23FC-0F7A69D8CEC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70AE9D8-BBD9-B8F3-133D-B208003ECC14}"/>
              </a:ext>
            </a:extLst>
          </p:cNvPr>
          <p:cNvSpPr>
            <a:spLocks noGrp="1"/>
          </p:cNvSpPr>
          <p:nvPr>
            <p:ph type="dt" sz="half" idx="10"/>
          </p:nvPr>
        </p:nvSpPr>
        <p:spPr/>
        <p:txBody>
          <a:bodyPr/>
          <a:lstStyle/>
          <a:p>
            <a:fld id="{E804064F-31C4-44E3-86B5-07C2DB86DD41}" type="datetimeFigureOut">
              <a:rPr lang="en-US" smtClean="0"/>
              <a:t>5/4/2026</a:t>
            </a:fld>
            <a:endParaRPr lang="en-US"/>
          </a:p>
        </p:txBody>
      </p:sp>
      <p:sp>
        <p:nvSpPr>
          <p:cNvPr id="5" name="Footer Placeholder 4">
            <a:extLst>
              <a:ext uri="{FF2B5EF4-FFF2-40B4-BE49-F238E27FC236}">
                <a16:creationId xmlns:a16="http://schemas.microsoft.com/office/drawing/2014/main" id="{446E28F6-F5C6-C6AB-847F-BC461DB678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67C0C8-5C40-6741-663A-DD14325CD2E2}"/>
              </a:ext>
            </a:extLst>
          </p:cNvPr>
          <p:cNvSpPr>
            <a:spLocks noGrp="1"/>
          </p:cNvSpPr>
          <p:nvPr>
            <p:ph type="sldNum" sz="quarter" idx="12"/>
          </p:nvPr>
        </p:nvSpPr>
        <p:spPr/>
        <p:txBody>
          <a:bodyPr/>
          <a:lstStyle/>
          <a:p>
            <a:fld id="{6A10F667-8286-4FD0-8D2D-0D07FFA8DA6B}" type="slidenum">
              <a:rPr lang="en-US" smtClean="0"/>
              <a:t>‹#›</a:t>
            </a:fld>
            <a:endParaRPr lang="en-US"/>
          </a:p>
        </p:txBody>
      </p:sp>
    </p:spTree>
    <p:extLst>
      <p:ext uri="{BB962C8B-B14F-4D97-AF65-F5344CB8AC3E}">
        <p14:creationId xmlns:p14="http://schemas.microsoft.com/office/powerpoint/2010/main" val="40777595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ontent 4 - GREEN - Image WHITE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3" y="-16042"/>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13" name="Picture 12" descr="A black and white logo&#10;&#10;Description automatically generated">
            <a:extLst>
              <a:ext uri="{FF2B5EF4-FFF2-40B4-BE49-F238E27FC236}">
                <a16:creationId xmlns:a16="http://schemas.microsoft.com/office/drawing/2014/main" id="{4A63C94D-302D-2C1F-951E-4472526EA3A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33188" y="-6670"/>
            <a:ext cx="565288" cy="565288"/>
          </a:xfrm>
          <a:prstGeom prst="rect">
            <a:avLst/>
          </a:prstGeom>
        </p:spPr>
      </p:pic>
      <p:sp>
        <p:nvSpPr>
          <p:cNvPr id="2" name="Text Placeholder 10">
            <a:extLst>
              <a:ext uri="{FF2B5EF4-FFF2-40B4-BE49-F238E27FC236}">
                <a16:creationId xmlns:a16="http://schemas.microsoft.com/office/drawing/2014/main" id="{8130B2CB-A7DB-568E-E6DF-132A1E5593C5}"/>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36484093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44D66-89A9-838B-233D-8C08C8F149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9C9212-653E-74F8-DBEA-1B0E127B00A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754C20-7152-2DA5-5B1A-A33940E00BE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68DC90-7BCA-EBCB-58DB-F740DD9BDB18}"/>
              </a:ext>
            </a:extLst>
          </p:cNvPr>
          <p:cNvSpPr>
            <a:spLocks noGrp="1"/>
          </p:cNvSpPr>
          <p:nvPr>
            <p:ph type="dt" sz="half" idx="10"/>
          </p:nvPr>
        </p:nvSpPr>
        <p:spPr/>
        <p:txBody>
          <a:bodyPr/>
          <a:lstStyle/>
          <a:p>
            <a:fld id="{E804064F-31C4-44E3-86B5-07C2DB86DD41}" type="datetimeFigureOut">
              <a:rPr lang="en-US" smtClean="0"/>
              <a:t>5/4/2026</a:t>
            </a:fld>
            <a:endParaRPr lang="en-US"/>
          </a:p>
        </p:txBody>
      </p:sp>
      <p:sp>
        <p:nvSpPr>
          <p:cNvPr id="6" name="Footer Placeholder 5">
            <a:extLst>
              <a:ext uri="{FF2B5EF4-FFF2-40B4-BE49-F238E27FC236}">
                <a16:creationId xmlns:a16="http://schemas.microsoft.com/office/drawing/2014/main" id="{390D71BD-8275-0122-6851-2452A0937E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0077E4-3AFF-099B-21C0-781F77ED71DB}"/>
              </a:ext>
            </a:extLst>
          </p:cNvPr>
          <p:cNvSpPr>
            <a:spLocks noGrp="1"/>
          </p:cNvSpPr>
          <p:nvPr>
            <p:ph type="sldNum" sz="quarter" idx="12"/>
          </p:nvPr>
        </p:nvSpPr>
        <p:spPr/>
        <p:txBody>
          <a:bodyPr/>
          <a:lstStyle/>
          <a:p>
            <a:fld id="{6A10F667-8286-4FD0-8D2D-0D07FFA8DA6B}" type="slidenum">
              <a:rPr lang="en-US" smtClean="0"/>
              <a:t>‹#›</a:t>
            </a:fld>
            <a:endParaRPr lang="en-US"/>
          </a:p>
        </p:txBody>
      </p:sp>
    </p:spTree>
    <p:extLst>
      <p:ext uri="{BB962C8B-B14F-4D97-AF65-F5344CB8AC3E}">
        <p14:creationId xmlns:p14="http://schemas.microsoft.com/office/powerpoint/2010/main" val="14734560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0CD3A-A340-0516-D4FF-E4DED6E15A0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C1B770-3353-A71A-404D-258DB6D2C6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A92233-B92E-AA78-8616-CA097FEC35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715890-AEEA-A876-C13D-E9D18A10BB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C85D0DE-A90A-395E-74EB-A8E416FDE06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14DA5D2-F84C-3365-2E1B-F3678D7DB0EA}"/>
              </a:ext>
            </a:extLst>
          </p:cNvPr>
          <p:cNvSpPr>
            <a:spLocks noGrp="1"/>
          </p:cNvSpPr>
          <p:nvPr>
            <p:ph type="dt" sz="half" idx="10"/>
          </p:nvPr>
        </p:nvSpPr>
        <p:spPr/>
        <p:txBody>
          <a:bodyPr/>
          <a:lstStyle/>
          <a:p>
            <a:fld id="{E804064F-31C4-44E3-86B5-07C2DB86DD41}" type="datetimeFigureOut">
              <a:rPr lang="en-US" smtClean="0"/>
              <a:t>5/4/2026</a:t>
            </a:fld>
            <a:endParaRPr lang="en-US"/>
          </a:p>
        </p:txBody>
      </p:sp>
      <p:sp>
        <p:nvSpPr>
          <p:cNvPr id="8" name="Footer Placeholder 7">
            <a:extLst>
              <a:ext uri="{FF2B5EF4-FFF2-40B4-BE49-F238E27FC236}">
                <a16:creationId xmlns:a16="http://schemas.microsoft.com/office/drawing/2014/main" id="{91BEB5BB-C2DB-D8B4-25A1-1CCA4FAF6A2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C2ADBC-43A8-C323-5003-BEDB79A8640A}"/>
              </a:ext>
            </a:extLst>
          </p:cNvPr>
          <p:cNvSpPr>
            <a:spLocks noGrp="1"/>
          </p:cNvSpPr>
          <p:nvPr>
            <p:ph type="sldNum" sz="quarter" idx="12"/>
          </p:nvPr>
        </p:nvSpPr>
        <p:spPr/>
        <p:txBody>
          <a:bodyPr/>
          <a:lstStyle/>
          <a:p>
            <a:fld id="{6A10F667-8286-4FD0-8D2D-0D07FFA8DA6B}" type="slidenum">
              <a:rPr lang="en-US" smtClean="0"/>
              <a:t>‹#›</a:t>
            </a:fld>
            <a:endParaRPr lang="en-US"/>
          </a:p>
        </p:txBody>
      </p:sp>
    </p:spTree>
    <p:extLst>
      <p:ext uri="{BB962C8B-B14F-4D97-AF65-F5344CB8AC3E}">
        <p14:creationId xmlns:p14="http://schemas.microsoft.com/office/powerpoint/2010/main" val="23305221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253EA-0660-0E1A-378D-CB67ADFB93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F7F1EA-B1C6-975E-7940-BEAD8B8F82BA}"/>
              </a:ext>
            </a:extLst>
          </p:cNvPr>
          <p:cNvSpPr>
            <a:spLocks noGrp="1"/>
          </p:cNvSpPr>
          <p:nvPr>
            <p:ph type="dt" sz="half" idx="10"/>
          </p:nvPr>
        </p:nvSpPr>
        <p:spPr/>
        <p:txBody>
          <a:bodyPr/>
          <a:lstStyle/>
          <a:p>
            <a:fld id="{E804064F-31C4-44E3-86B5-07C2DB86DD41}" type="datetimeFigureOut">
              <a:rPr lang="en-US" smtClean="0"/>
              <a:t>5/4/2026</a:t>
            </a:fld>
            <a:endParaRPr lang="en-US"/>
          </a:p>
        </p:txBody>
      </p:sp>
      <p:sp>
        <p:nvSpPr>
          <p:cNvPr id="4" name="Footer Placeholder 3">
            <a:extLst>
              <a:ext uri="{FF2B5EF4-FFF2-40B4-BE49-F238E27FC236}">
                <a16:creationId xmlns:a16="http://schemas.microsoft.com/office/drawing/2014/main" id="{23EBEA19-C0CE-EBFB-D88B-DD23173EC4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D9ED597-69E1-90BE-D40B-91582D160E6B}"/>
              </a:ext>
            </a:extLst>
          </p:cNvPr>
          <p:cNvSpPr>
            <a:spLocks noGrp="1"/>
          </p:cNvSpPr>
          <p:nvPr>
            <p:ph type="sldNum" sz="quarter" idx="12"/>
          </p:nvPr>
        </p:nvSpPr>
        <p:spPr/>
        <p:txBody>
          <a:bodyPr/>
          <a:lstStyle/>
          <a:p>
            <a:fld id="{6A10F667-8286-4FD0-8D2D-0D07FFA8DA6B}" type="slidenum">
              <a:rPr lang="en-US" smtClean="0"/>
              <a:t>‹#›</a:t>
            </a:fld>
            <a:endParaRPr lang="en-US"/>
          </a:p>
        </p:txBody>
      </p:sp>
    </p:spTree>
    <p:extLst>
      <p:ext uri="{BB962C8B-B14F-4D97-AF65-F5344CB8AC3E}">
        <p14:creationId xmlns:p14="http://schemas.microsoft.com/office/powerpoint/2010/main" val="906712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DB04AE-4A80-EA43-F525-D8B7600540C3}"/>
              </a:ext>
            </a:extLst>
          </p:cNvPr>
          <p:cNvSpPr>
            <a:spLocks noGrp="1"/>
          </p:cNvSpPr>
          <p:nvPr>
            <p:ph type="dt" sz="half" idx="10"/>
          </p:nvPr>
        </p:nvSpPr>
        <p:spPr/>
        <p:txBody>
          <a:bodyPr/>
          <a:lstStyle/>
          <a:p>
            <a:fld id="{E804064F-31C4-44E3-86B5-07C2DB86DD41}" type="datetimeFigureOut">
              <a:rPr lang="en-US" smtClean="0"/>
              <a:t>5/4/2026</a:t>
            </a:fld>
            <a:endParaRPr lang="en-US"/>
          </a:p>
        </p:txBody>
      </p:sp>
      <p:sp>
        <p:nvSpPr>
          <p:cNvPr id="3" name="Footer Placeholder 2">
            <a:extLst>
              <a:ext uri="{FF2B5EF4-FFF2-40B4-BE49-F238E27FC236}">
                <a16:creationId xmlns:a16="http://schemas.microsoft.com/office/drawing/2014/main" id="{AFFBFF73-6E9B-B253-C25C-D74929123A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FB6F15-B84D-706D-909D-58A46BCA55E5}"/>
              </a:ext>
            </a:extLst>
          </p:cNvPr>
          <p:cNvSpPr>
            <a:spLocks noGrp="1"/>
          </p:cNvSpPr>
          <p:nvPr>
            <p:ph type="sldNum" sz="quarter" idx="12"/>
          </p:nvPr>
        </p:nvSpPr>
        <p:spPr/>
        <p:txBody>
          <a:bodyPr/>
          <a:lstStyle/>
          <a:p>
            <a:fld id="{6A10F667-8286-4FD0-8D2D-0D07FFA8DA6B}" type="slidenum">
              <a:rPr lang="en-US" smtClean="0"/>
              <a:t>‹#›</a:t>
            </a:fld>
            <a:endParaRPr lang="en-US"/>
          </a:p>
        </p:txBody>
      </p:sp>
    </p:spTree>
    <p:extLst>
      <p:ext uri="{BB962C8B-B14F-4D97-AF65-F5344CB8AC3E}">
        <p14:creationId xmlns:p14="http://schemas.microsoft.com/office/powerpoint/2010/main" val="3262976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4138A-78DA-D1F2-9AC6-D448A0CACE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35B44AE-63ED-04BD-C0A9-B7ADD291DD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9889E6-075E-F5DF-C0EC-7CEC791500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61A220-613B-71F6-AE0E-57051A7C2250}"/>
              </a:ext>
            </a:extLst>
          </p:cNvPr>
          <p:cNvSpPr>
            <a:spLocks noGrp="1"/>
          </p:cNvSpPr>
          <p:nvPr>
            <p:ph type="dt" sz="half" idx="10"/>
          </p:nvPr>
        </p:nvSpPr>
        <p:spPr/>
        <p:txBody>
          <a:bodyPr/>
          <a:lstStyle/>
          <a:p>
            <a:fld id="{E804064F-31C4-44E3-86B5-07C2DB86DD41}" type="datetimeFigureOut">
              <a:rPr lang="en-US" smtClean="0"/>
              <a:t>5/4/2026</a:t>
            </a:fld>
            <a:endParaRPr lang="en-US"/>
          </a:p>
        </p:txBody>
      </p:sp>
      <p:sp>
        <p:nvSpPr>
          <p:cNvPr id="6" name="Footer Placeholder 5">
            <a:extLst>
              <a:ext uri="{FF2B5EF4-FFF2-40B4-BE49-F238E27FC236}">
                <a16:creationId xmlns:a16="http://schemas.microsoft.com/office/drawing/2014/main" id="{0010E87C-DC54-73B3-1B82-E4BF708990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06DCB8-E35F-6BF3-8F6D-68381D118403}"/>
              </a:ext>
            </a:extLst>
          </p:cNvPr>
          <p:cNvSpPr>
            <a:spLocks noGrp="1"/>
          </p:cNvSpPr>
          <p:nvPr>
            <p:ph type="sldNum" sz="quarter" idx="12"/>
          </p:nvPr>
        </p:nvSpPr>
        <p:spPr/>
        <p:txBody>
          <a:bodyPr/>
          <a:lstStyle/>
          <a:p>
            <a:fld id="{6A10F667-8286-4FD0-8D2D-0D07FFA8DA6B}" type="slidenum">
              <a:rPr lang="en-US" smtClean="0"/>
              <a:t>‹#›</a:t>
            </a:fld>
            <a:endParaRPr lang="en-US"/>
          </a:p>
        </p:txBody>
      </p:sp>
    </p:spTree>
    <p:extLst>
      <p:ext uri="{BB962C8B-B14F-4D97-AF65-F5344CB8AC3E}">
        <p14:creationId xmlns:p14="http://schemas.microsoft.com/office/powerpoint/2010/main" val="29837053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FCE20-FB05-9722-4D9D-ECB1F5542D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898CC3-9B9A-97F5-C423-72EF6DD424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E36BD3-6E56-F96A-8E2A-C38260C812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B1EDBE-9E59-530F-2EBF-00B78505CA53}"/>
              </a:ext>
            </a:extLst>
          </p:cNvPr>
          <p:cNvSpPr>
            <a:spLocks noGrp="1"/>
          </p:cNvSpPr>
          <p:nvPr>
            <p:ph type="dt" sz="half" idx="10"/>
          </p:nvPr>
        </p:nvSpPr>
        <p:spPr/>
        <p:txBody>
          <a:bodyPr/>
          <a:lstStyle/>
          <a:p>
            <a:fld id="{E804064F-31C4-44E3-86B5-07C2DB86DD41}" type="datetimeFigureOut">
              <a:rPr lang="en-US" smtClean="0"/>
              <a:t>5/4/2026</a:t>
            </a:fld>
            <a:endParaRPr lang="en-US"/>
          </a:p>
        </p:txBody>
      </p:sp>
      <p:sp>
        <p:nvSpPr>
          <p:cNvPr id="6" name="Footer Placeholder 5">
            <a:extLst>
              <a:ext uri="{FF2B5EF4-FFF2-40B4-BE49-F238E27FC236}">
                <a16:creationId xmlns:a16="http://schemas.microsoft.com/office/drawing/2014/main" id="{9C9AB690-984E-D89B-63BF-0257740D25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53C160-3665-9862-6B27-CCCCFE061316}"/>
              </a:ext>
            </a:extLst>
          </p:cNvPr>
          <p:cNvSpPr>
            <a:spLocks noGrp="1"/>
          </p:cNvSpPr>
          <p:nvPr>
            <p:ph type="sldNum" sz="quarter" idx="12"/>
          </p:nvPr>
        </p:nvSpPr>
        <p:spPr/>
        <p:txBody>
          <a:bodyPr/>
          <a:lstStyle/>
          <a:p>
            <a:fld id="{6A10F667-8286-4FD0-8D2D-0D07FFA8DA6B}" type="slidenum">
              <a:rPr lang="en-US" smtClean="0"/>
              <a:t>‹#›</a:t>
            </a:fld>
            <a:endParaRPr lang="en-US"/>
          </a:p>
        </p:txBody>
      </p:sp>
    </p:spTree>
    <p:extLst>
      <p:ext uri="{BB962C8B-B14F-4D97-AF65-F5344CB8AC3E}">
        <p14:creationId xmlns:p14="http://schemas.microsoft.com/office/powerpoint/2010/main" val="39618312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E2285-7D63-1858-0499-40823AECE56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1F916F6-25C6-D52C-1CA8-1E53473D9B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12AB24-00B7-721B-87DA-7DB99EBB91BC}"/>
              </a:ext>
            </a:extLst>
          </p:cNvPr>
          <p:cNvSpPr>
            <a:spLocks noGrp="1"/>
          </p:cNvSpPr>
          <p:nvPr>
            <p:ph type="dt" sz="half" idx="10"/>
          </p:nvPr>
        </p:nvSpPr>
        <p:spPr/>
        <p:txBody>
          <a:bodyPr/>
          <a:lstStyle/>
          <a:p>
            <a:fld id="{E804064F-31C4-44E3-86B5-07C2DB86DD41}" type="datetimeFigureOut">
              <a:rPr lang="en-US" smtClean="0"/>
              <a:t>5/4/2026</a:t>
            </a:fld>
            <a:endParaRPr lang="en-US"/>
          </a:p>
        </p:txBody>
      </p:sp>
      <p:sp>
        <p:nvSpPr>
          <p:cNvPr id="5" name="Footer Placeholder 4">
            <a:extLst>
              <a:ext uri="{FF2B5EF4-FFF2-40B4-BE49-F238E27FC236}">
                <a16:creationId xmlns:a16="http://schemas.microsoft.com/office/drawing/2014/main" id="{73D1751C-D96C-CDF8-0289-3324A7D3DA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47DA1-10B3-C0C2-E63A-AC6A97DF0736}"/>
              </a:ext>
            </a:extLst>
          </p:cNvPr>
          <p:cNvSpPr>
            <a:spLocks noGrp="1"/>
          </p:cNvSpPr>
          <p:nvPr>
            <p:ph type="sldNum" sz="quarter" idx="12"/>
          </p:nvPr>
        </p:nvSpPr>
        <p:spPr/>
        <p:txBody>
          <a:bodyPr/>
          <a:lstStyle/>
          <a:p>
            <a:fld id="{6A10F667-8286-4FD0-8D2D-0D07FFA8DA6B}" type="slidenum">
              <a:rPr lang="en-US" smtClean="0"/>
              <a:t>‹#›</a:t>
            </a:fld>
            <a:endParaRPr lang="en-US"/>
          </a:p>
        </p:txBody>
      </p:sp>
    </p:spTree>
    <p:extLst>
      <p:ext uri="{BB962C8B-B14F-4D97-AF65-F5344CB8AC3E}">
        <p14:creationId xmlns:p14="http://schemas.microsoft.com/office/powerpoint/2010/main" val="34028571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860124-A401-FFA9-5FC0-6F5588FEBB3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CDEA356-AAFA-2EA6-1B77-1F8E9DC77D0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780830-9BC7-8704-6E54-A5348A1F1E19}"/>
              </a:ext>
            </a:extLst>
          </p:cNvPr>
          <p:cNvSpPr>
            <a:spLocks noGrp="1"/>
          </p:cNvSpPr>
          <p:nvPr>
            <p:ph type="dt" sz="half" idx="10"/>
          </p:nvPr>
        </p:nvSpPr>
        <p:spPr/>
        <p:txBody>
          <a:bodyPr/>
          <a:lstStyle/>
          <a:p>
            <a:fld id="{E804064F-31C4-44E3-86B5-07C2DB86DD41}" type="datetimeFigureOut">
              <a:rPr lang="en-US" smtClean="0"/>
              <a:t>5/4/2026</a:t>
            </a:fld>
            <a:endParaRPr lang="en-US"/>
          </a:p>
        </p:txBody>
      </p:sp>
      <p:sp>
        <p:nvSpPr>
          <p:cNvPr id="5" name="Footer Placeholder 4">
            <a:extLst>
              <a:ext uri="{FF2B5EF4-FFF2-40B4-BE49-F238E27FC236}">
                <a16:creationId xmlns:a16="http://schemas.microsoft.com/office/drawing/2014/main" id="{52E1B589-9FA2-510F-F37F-531BDA0546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1B453F-0930-8D16-BF8C-D43F91DE8BF8}"/>
              </a:ext>
            </a:extLst>
          </p:cNvPr>
          <p:cNvSpPr>
            <a:spLocks noGrp="1"/>
          </p:cNvSpPr>
          <p:nvPr>
            <p:ph type="sldNum" sz="quarter" idx="12"/>
          </p:nvPr>
        </p:nvSpPr>
        <p:spPr/>
        <p:txBody>
          <a:bodyPr/>
          <a:lstStyle/>
          <a:p>
            <a:fld id="{6A10F667-8286-4FD0-8D2D-0D07FFA8DA6B}" type="slidenum">
              <a:rPr lang="en-US" smtClean="0"/>
              <a:t>‹#›</a:t>
            </a:fld>
            <a:endParaRPr lang="en-US"/>
          </a:p>
        </p:txBody>
      </p:sp>
    </p:spTree>
    <p:extLst>
      <p:ext uri="{BB962C8B-B14F-4D97-AF65-F5344CB8AC3E}">
        <p14:creationId xmlns:p14="http://schemas.microsoft.com/office/powerpoint/2010/main" val="2986336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1 -green">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2390693" y="946484"/>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13" name="Text Placeholder 12">
            <a:extLst>
              <a:ext uri="{FF2B5EF4-FFF2-40B4-BE49-F238E27FC236}">
                <a16:creationId xmlns:a16="http://schemas.microsoft.com/office/drawing/2014/main" id="{D012BFE2-0CCB-578A-559A-8D1EB54F565C}"/>
              </a:ext>
            </a:extLst>
          </p:cNvPr>
          <p:cNvSpPr>
            <a:spLocks noGrp="1"/>
          </p:cNvSpPr>
          <p:nvPr>
            <p:ph type="body" sz="quarter" idx="11" hasCustomPrompt="1"/>
          </p:nvPr>
        </p:nvSpPr>
        <p:spPr>
          <a:xfrm>
            <a:off x="2390692" y="1540845"/>
            <a:ext cx="8694739"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625726" y="6064376"/>
            <a:ext cx="2021223" cy="432677"/>
          </a:xfrm>
          <a:prstGeom prst="rect">
            <a:avLst/>
          </a:prstGeom>
        </p:spPr>
        <p:txBody>
          <a:bodyPr/>
          <a:lstStyle>
            <a:lvl1pPr marL="0" indent="0">
              <a:buNone/>
              <a:defRPr sz="1800" b="1" spc="300">
                <a:solidFill>
                  <a:schemeClr val="bg1"/>
                </a:solidFill>
              </a:defRPr>
            </a:lvl1pPr>
            <a:lvl3pPr marL="914377" indent="0" algn="l">
              <a:buFont typeface="Arial" panose="020B0604020202020204" pitchFamily="34" charset="0"/>
              <a:buNone/>
              <a:defRPr/>
            </a:lvl3pPr>
          </a:lstStyle>
          <a:p>
            <a:pPr lvl="0"/>
            <a:r>
              <a:rPr lang="en-US"/>
              <a:t>MONTH 2024</a:t>
            </a:r>
          </a:p>
        </p:txBody>
      </p:sp>
      <p:cxnSp>
        <p:nvCxnSpPr>
          <p:cNvPr id="2" name="Straight Connector 1">
            <a:extLst>
              <a:ext uri="{FF2B5EF4-FFF2-40B4-BE49-F238E27FC236}">
                <a16:creationId xmlns:a16="http://schemas.microsoft.com/office/drawing/2014/main" id="{B5590243-0B56-53E5-E3C6-D02EFE2FA9C2}"/>
              </a:ext>
            </a:extLst>
          </p:cNvPr>
          <p:cNvCxnSpPr/>
          <p:nvPr userDrawn="1"/>
        </p:nvCxnSpPr>
        <p:spPr>
          <a:xfrm>
            <a:off x="721527" y="5874027"/>
            <a:ext cx="640080" cy="0"/>
          </a:xfrm>
          <a:prstGeom prst="line">
            <a:avLst/>
          </a:prstGeom>
          <a:ln w="76200">
            <a:solidFill>
              <a:srgbClr val="C3D8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93280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1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2390693" y="946484"/>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13" name="Text Placeholder 12">
            <a:extLst>
              <a:ext uri="{FF2B5EF4-FFF2-40B4-BE49-F238E27FC236}">
                <a16:creationId xmlns:a16="http://schemas.microsoft.com/office/drawing/2014/main" id="{D012BFE2-0CCB-578A-559A-8D1EB54F565C}"/>
              </a:ext>
            </a:extLst>
          </p:cNvPr>
          <p:cNvSpPr>
            <a:spLocks noGrp="1"/>
          </p:cNvSpPr>
          <p:nvPr>
            <p:ph type="body" sz="quarter" idx="11" hasCustomPrompt="1"/>
          </p:nvPr>
        </p:nvSpPr>
        <p:spPr>
          <a:xfrm>
            <a:off x="2390692" y="1540845"/>
            <a:ext cx="8694739"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625726" y="6064376"/>
            <a:ext cx="2021223" cy="432677"/>
          </a:xfrm>
          <a:prstGeom prst="rect">
            <a:avLst/>
          </a:prstGeom>
        </p:spPr>
        <p:txBody>
          <a:bodyPr/>
          <a:lstStyle>
            <a:lvl1pPr marL="0" indent="0">
              <a:buNone/>
              <a:defRPr sz="1800" b="1" spc="300">
                <a:solidFill>
                  <a:schemeClr val="bg1"/>
                </a:solidFill>
              </a:defRPr>
            </a:lvl1pPr>
            <a:lvl3pPr marL="914377" indent="0" algn="l">
              <a:buFont typeface="Arial" panose="020B0604020202020204" pitchFamily="34" charset="0"/>
              <a:buNone/>
              <a:defRPr/>
            </a:lvl3pPr>
          </a:lstStyle>
          <a:p>
            <a:pPr lvl="0"/>
            <a:r>
              <a:rPr lang="en-US"/>
              <a:t>MONTH 2024</a:t>
            </a:r>
          </a:p>
        </p:txBody>
      </p:sp>
      <p:cxnSp>
        <p:nvCxnSpPr>
          <p:cNvPr id="2" name="Straight Connector 1">
            <a:extLst>
              <a:ext uri="{FF2B5EF4-FFF2-40B4-BE49-F238E27FC236}">
                <a16:creationId xmlns:a16="http://schemas.microsoft.com/office/drawing/2014/main" id="{B5590243-0B56-53E5-E3C6-D02EFE2FA9C2}"/>
              </a:ext>
            </a:extLst>
          </p:cNvPr>
          <p:cNvCxnSpPr/>
          <p:nvPr userDrawn="1"/>
        </p:nvCxnSpPr>
        <p:spPr>
          <a:xfrm>
            <a:off x="721527" y="5874027"/>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6937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ontent 1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D262956-0B92-2A40-D55F-3B983D3AA9C7}"/>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4882713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1 - blu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2390693" y="946484"/>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13" name="Text Placeholder 12">
            <a:extLst>
              <a:ext uri="{FF2B5EF4-FFF2-40B4-BE49-F238E27FC236}">
                <a16:creationId xmlns:a16="http://schemas.microsoft.com/office/drawing/2014/main" id="{D012BFE2-0CCB-578A-559A-8D1EB54F565C}"/>
              </a:ext>
            </a:extLst>
          </p:cNvPr>
          <p:cNvSpPr>
            <a:spLocks noGrp="1"/>
          </p:cNvSpPr>
          <p:nvPr>
            <p:ph type="body" sz="quarter" idx="11" hasCustomPrompt="1"/>
          </p:nvPr>
        </p:nvSpPr>
        <p:spPr>
          <a:xfrm>
            <a:off x="2390692" y="1540845"/>
            <a:ext cx="8694739"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625726" y="6064376"/>
            <a:ext cx="2021223" cy="432677"/>
          </a:xfrm>
          <a:prstGeom prst="rect">
            <a:avLst/>
          </a:prstGeom>
        </p:spPr>
        <p:txBody>
          <a:bodyPr/>
          <a:lstStyle>
            <a:lvl1pPr marL="0" indent="0">
              <a:buNone/>
              <a:defRPr sz="1800" b="1" spc="300">
                <a:solidFill>
                  <a:schemeClr val="bg1"/>
                </a:solidFill>
              </a:defRPr>
            </a:lvl1pPr>
            <a:lvl3pPr marL="914377" indent="0" algn="l">
              <a:buFont typeface="Arial" panose="020B0604020202020204" pitchFamily="34" charset="0"/>
              <a:buNone/>
              <a:defRPr/>
            </a:lvl3pPr>
          </a:lstStyle>
          <a:p>
            <a:pPr lvl="0"/>
            <a:r>
              <a:rPr lang="en-US"/>
              <a:t>MONTH 2024</a:t>
            </a:r>
          </a:p>
        </p:txBody>
      </p:sp>
      <p:cxnSp>
        <p:nvCxnSpPr>
          <p:cNvPr id="2" name="Straight Connector 1">
            <a:extLst>
              <a:ext uri="{FF2B5EF4-FFF2-40B4-BE49-F238E27FC236}">
                <a16:creationId xmlns:a16="http://schemas.microsoft.com/office/drawing/2014/main" id="{B5590243-0B56-53E5-E3C6-D02EFE2FA9C2}"/>
              </a:ext>
            </a:extLst>
          </p:cNvPr>
          <p:cNvCxnSpPr/>
          <p:nvPr userDrawn="1"/>
        </p:nvCxnSpPr>
        <p:spPr>
          <a:xfrm>
            <a:off x="721527" y="5874027"/>
            <a:ext cx="640080" cy="0"/>
          </a:xfrm>
          <a:prstGeom prst="line">
            <a:avLst/>
          </a:prstGeom>
          <a:ln w="76200">
            <a:solidFill>
              <a:srgbClr val="C3D8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33023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3D765E8-D6C6-6443-9E84-8CC69B9DC425}"/>
              </a:ext>
            </a:extLst>
          </p:cNvPr>
          <p:cNvSpPr/>
          <p:nvPr userDrawn="1"/>
        </p:nvSpPr>
        <p:spPr>
          <a:xfrm>
            <a:off x="0" y="18"/>
            <a:ext cx="12192000" cy="839223"/>
          </a:xfrm>
          <a:prstGeom prst="rect">
            <a:avLst/>
          </a:prstGeom>
          <a:solidFill>
            <a:srgbClr val="3B1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chemeClr val="accent2">
                  <a:lumMod val="75000"/>
                </a:schemeClr>
              </a:solidFill>
              <a:highlight>
                <a:srgbClr val="B74D13"/>
              </a:highlight>
            </a:endParaRPr>
          </a:p>
        </p:txBody>
      </p:sp>
      <p:pic>
        <p:nvPicPr>
          <p:cNvPr id="18" name="Picture 17" descr="A picture containing drawing&#10;&#10;Description automatically generated">
            <a:extLst>
              <a:ext uri="{FF2B5EF4-FFF2-40B4-BE49-F238E27FC236}">
                <a16:creationId xmlns:a16="http://schemas.microsoft.com/office/drawing/2014/main" id="{BB025679-0DA9-964F-881C-39D8B82914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4845" y="1"/>
            <a:ext cx="660791" cy="617696"/>
          </a:xfrm>
          <a:prstGeom prst="rect">
            <a:avLst/>
          </a:prstGeom>
        </p:spPr>
      </p:pic>
      <p:sp>
        <p:nvSpPr>
          <p:cNvPr id="17" name="TextBox 16">
            <a:extLst>
              <a:ext uri="{FF2B5EF4-FFF2-40B4-BE49-F238E27FC236}">
                <a16:creationId xmlns:a16="http://schemas.microsoft.com/office/drawing/2014/main" id="{7BE3F799-3B09-6F4A-960E-75D646F0607B}"/>
              </a:ext>
            </a:extLst>
          </p:cNvPr>
          <p:cNvSpPr txBox="1"/>
          <p:nvPr userDrawn="1"/>
        </p:nvSpPr>
        <p:spPr>
          <a:xfrm>
            <a:off x="10661527" y="7496787"/>
            <a:ext cx="246308" cy="461793"/>
          </a:xfrm>
          <a:prstGeom prst="rect">
            <a:avLst/>
          </a:prstGeom>
          <a:noFill/>
        </p:spPr>
        <p:txBody>
          <a:bodyPr wrap="square" rtlCol="0">
            <a:spAutoFit/>
          </a:bodyPr>
          <a:lstStyle/>
          <a:p>
            <a:endParaRPr lang="en-US" sz="2401"/>
          </a:p>
        </p:txBody>
      </p:sp>
    </p:spTree>
    <p:extLst>
      <p:ext uri="{BB962C8B-B14F-4D97-AF65-F5344CB8AC3E}">
        <p14:creationId xmlns:p14="http://schemas.microsoft.com/office/powerpoint/2010/main" val="25691369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Content 4 - GREEN - Image WHITE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40" y="1555750"/>
            <a:ext cx="8694737" cy="578319"/>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4" y="-16043"/>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13" name="Picture 12" descr="A black and white logo&#10;&#10;Description automatically generated">
            <a:extLst>
              <a:ext uri="{FF2B5EF4-FFF2-40B4-BE49-F238E27FC236}">
                <a16:creationId xmlns:a16="http://schemas.microsoft.com/office/drawing/2014/main" id="{4A63C94D-302D-2C1F-951E-4472526EA3A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33188" y="-6671"/>
            <a:ext cx="565288" cy="565288"/>
          </a:xfrm>
          <a:prstGeom prst="rect">
            <a:avLst/>
          </a:prstGeom>
        </p:spPr>
      </p:pic>
      <p:sp>
        <p:nvSpPr>
          <p:cNvPr id="2" name="Text Placeholder 10">
            <a:extLst>
              <a:ext uri="{FF2B5EF4-FFF2-40B4-BE49-F238E27FC236}">
                <a16:creationId xmlns:a16="http://schemas.microsoft.com/office/drawing/2014/main" id="{8130B2CB-A7DB-568E-E6DF-132A1E5593C5}"/>
              </a:ext>
            </a:extLst>
          </p:cNvPr>
          <p:cNvSpPr>
            <a:spLocks noGrp="1"/>
          </p:cNvSpPr>
          <p:nvPr>
            <p:ph type="body" sz="quarter" idx="14" hasCustomPrompt="1"/>
          </p:nvPr>
        </p:nvSpPr>
        <p:spPr>
          <a:xfrm>
            <a:off x="737855" y="2021558"/>
            <a:ext cx="6400883" cy="3930649"/>
          </a:xfrm>
          <a:prstGeom prst="rect">
            <a:avLst/>
          </a:prstGeom>
        </p:spPr>
        <p:txBody>
          <a:bodyPr/>
          <a:lstStyle>
            <a:lvl1pPr marL="285744" indent="-285744">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783" indent="-228594">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754" indent="0">
              <a:buClr>
                <a:schemeClr val="bg2">
                  <a:lumMod val="75000"/>
                </a:schemeClr>
              </a:buClr>
              <a:buNone/>
              <a:defRPr sz="1400"/>
            </a:lvl5pPr>
            <a:lvl6pPr marL="2514537"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131" marR="0" lvl="5"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24072356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Content 1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40" y="1555750"/>
            <a:ext cx="8694737" cy="578319"/>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D262956-0B92-2A40-D55F-3B983D3AA9C7}"/>
              </a:ext>
            </a:extLst>
          </p:cNvPr>
          <p:cNvSpPr>
            <a:spLocks noGrp="1"/>
          </p:cNvSpPr>
          <p:nvPr>
            <p:ph type="body" sz="quarter" idx="14" hasCustomPrompt="1"/>
          </p:nvPr>
        </p:nvSpPr>
        <p:spPr>
          <a:xfrm>
            <a:off x="737855" y="2021558"/>
            <a:ext cx="6400883" cy="3930649"/>
          </a:xfrm>
          <a:prstGeom prst="rect">
            <a:avLst/>
          </a:prstGeom>
        </p:spPr>
        <p:txBody>
          <a:bodyPr/>
          <a:lstStyle>
            <a:lvl1pPr marL="285744" indent="-285744">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783" indent="-228594">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754" indent="0">
              <a:buClr>
                <a:schemeClr val="bg2">
                  <a:lumMod val="75000"/>
                </a:schemeClr>
              </a:buClr>
              <a:buNone/>
              <a:defRPr sz="1400"/>
            </a:lvl5pPr>
            <a:lvl6pPr marL="2514537"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131" marR="0" lvl="5"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135914150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Content 1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7FD67F68-27BB-294D-97E5-36BC83CB06D1}"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40" y="1555750"/>
            <a:ext cx="8694737" cy="578319"/>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1819205A-F0EA-071B-38E5-FA0EA2DC242F}"/>
              </a:ext>
            </a:extLst>
          </p:cNvPr>
          <p:cNvSpPr>
            <a:spLocks noGrp="1"/>
          </p:cNvSpPr>
          <p:nvPr>
            <p:ph type="body" sz="quarter" idx="14" hasCustomPrompt="1"/>
          </p:nvPr>
        </p:nvSpPr>
        <p:spPr>
          <a:xfrm>
            <a:off x="737855" y="2021558"/>
            <a:ext cx="6400883" cy="3930649"/>
          </a:xfrm>
          <a:prstGeom prst="rect">
            <a:avLst/>
          </a:prstGeom>
        </p:spPr>
        <p:txBody>
          <a:bodyPr/>
          <a:lstStyle>
            <a:lvl1pPr marL="285744" indent="-285744">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783" indent="-228594">
              <a:buFont typeface="Arial" panose="020B0604020202020204" pitchFamily="34" charset="0"/>
              <a:buChar char="•"/>
              <a:defRPr sz="1400"/>
            </a:lvl2pPr>
            <a:lvl3pPr>
              <a:buClr>
                <a:schemeClr val="bg2">
                  <a:lumMod val="75000"/>
                </a:schemeClr>
              </a:buClr>
              <a:defRPr sz="1400"/>
            </a:lvl3pPr>
            <a:lvl4pPr marL="1371566" indent="0">
              <a:buClr>
                <a:schemeClr val="bg2">
                  <a:lumMod val="75000"/>
                </a:schemeClr>
              </a:buClr>
              <a:buNone/>
              <a:defRPr sz="1400"/>
            </a:lvl4pPr>
            <a:lvl5pPr marL="1828754" indent="0">
              <a:buClr>
                <a:schemeClr val="bg2">
                  <a:lumMod val="75000"/>
                </a:schemeClr>
              </a:buClr>
              <a:buNone/>
              <a:defRPr sz="1400"/>
            </a:lvl5pPr>
            <a:lvl6pPr marL="2514537"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p>
        </p:txBody>
      </p:sp>
    </p:spTree>
    <p:extLst>
      <p:ext uri="{BB962C8B-B14F-4D97-AF65-F5344CB8AC3E}">
        <p14:creationId xmlns:p14="http://schemas.microsoft.com/office/powerpoint/2010/main" val="207886366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Content 2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40" y="1555750"/>
            <a:ext cx="8694737" cy="578319"/>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11" name="Text Placeholder 10">
            <a:extLst>
              <a:ext uri="{FF2B5EF4-FFF2-40B4-BE49-F238E27FC236}">
                <a16:creationId xmlns:a16="http://schemas.microsoft.com/office/drawing/2014/main" id="{ACF43B73-9E31-6EB9-4037-8A6C367AED3F}"/>
              </a:ext>
            </a:extLst>
          </p:cNvPr>
          <p:cNvSpPr>
            <a:spLocks noGrp="1"/>
          </p:cNvSpPr>
          <p:nvPr>
            <p:ph type="body" sz="quarter" idx="14" hasCustomPrompt="1"/>
          </p:nvPr>
        </p:nvSpPr>
        <p:spPr>
          <a:xfrm>
            <a:off x="737855" y="2021558"/>
            <a:ext cx="6400883" cy="3930649"/>
          </a:xfrm>
          <a:prstGeom prst="rect">
            <a:avLst/>
          </a:prstGeom>
        </p:spPr>
        <p:txBody>
          <a:bodyPr/>
          <a:lstStyle>
            <a:lvl1pPr marL="285744" indent="-285744">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783" indent="-228594">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754" indent="0">
              <a:buClr>
                <a:schemeClr val="bg2">
                  <a:lumMod val="75000"/>
                </a:schemeClr>
              </a:buClr>
              <a:buNone/>
              <a:defRPr sz="1400"/>
            </a:lvl5pPr>
            <a:lvl6pPr marL="2514537"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131" marR="0" lvl="5"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37578698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Content 3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40" y="1555750"/>
            <a:ext cx="8694737" cy="578319"/>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3F1FB2E-BA03-0ACF-AA49-BB1FBC21AC30}"/>
              </a:ext>
            </a:extLst>
          </p:cNvPr>
          <p:cNvSpPr>
            <a:spLocks noGrp="1"/>
          </p:cNvSpPr>
          <p:nvPr>
            <p:ph type="body" sz="quarter" idx="14" hasCustomPrompt="1"/>
          </p:nvPr>
        </p:nvSpPr>
        <p:spPr>
          <a:xfrm>
            <a:off x="737855" y="2021558"/>
            <a:ext cx="6400883" cy="3930649"/>
          </a:xfrm>
          <a:prstGeom prst="rect">
            <a:avLst/>
          </a:prstGeom>
        </p:spPr>
        <p:txBody>
          <a:bodyPr/>
          <a:lstStyle>
            <a:lvl1pPr marL="285744" indent="-285744">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783" indent="-228594">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754" indent="0">
              <a:buClr>
                <a:schemeClr val="bg2">
                  <a:lumMod val="75000"/>
                </a:schemeClr>
              </a:buClr>
              <a:buNone/>
              <a:defRPr sz="1400"/>
            </a:lvl5pPr>
            <a:lvl6pPr marL="2514537"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131" marR="0" lvl="5"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9417143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t 2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40" y="1555750"/>
            <a:ext cx="8694737" cy="578319"/>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5C31418A-8F8E-263B-4C17-1F834EBA96AB}"/>
              </a:ext>
            </a:extLst>
          </p:cNvPr>
          <p:cNvSpPr>
            <a:spLocks noGrp="1"/>
          </p:cNvSpPr>
          <p:nvPr>
            <p:ph type="body" sz="quarter" idx="14" hasCustomPrompt="1"/>
          </p:nvPr>
        </p:nvSpPr>
        <p:spPr>
          <a:xfrm>
            <a:off x="737855" y="2021558"/>
            <a:ext cx="6400883" cy="3930649"/>
          </a:xfrm>
          <a:prstGeom prst="rect">
            <a:avLst/>
          </a:prstGeom>
        </p:spPr>
        <p:txBody>
          <a:bodyPr/>
          <a:lstStyle>
            <a:lvl1pPr marL="285744" indent="-285744">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783" indent="-228594">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754" indent="0">
              <a:buClr>
                <a:schemeClr val="bg2">
                  <a:lumMod val="75000"/>
                </a:schemeClr>
              </a:buClr>
              <a:buNone/>
              <a:defRPr sz="1400"/>
            </a:lvl5pPr>
            <a:lvl6pPr marL="2514537"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131" marR="0" lvl="5"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22153585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2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2" name="Text Placeholder 8">
            <a:extLst>
              <a:ext uri="{FF2B5EF4-FFF2-40B4-BE49-F238E27FC236}">
                <a16:creationId xmlns:a16="http://schemas.microsoft.com/office/drawing/2014/main" id="{6240A90C-36DE-9065-E842-293002EF4399}"/>
              </a:ext>
            </a:extLst>
          </p:cNvPr>
          <p:cNvSpPr>
            <a:spLocks noGrp="1"/>
          </p:cNvSpPr>
          <p:nvPr>
            <p:ph type="body" sz="quarter" idx="17" hasCustomPrompt="1"/>
          </p:nvPr>
        </p:nvSpPr>
        <p:spPr>
          <a:xfrm>
            <a:off x="770440" y="4081082"/>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3" name="Text Placeholder 8">
            <a:extLst>
              <a:ext uri="{FF2B5EF4-FFF2-40B4-BE49-F238E27FC236}">
                <a16:creationId xmlns:a16="http://schemas.microsoft.com/office/drawing/2014/main" id="{9EDCDD1E-280C-845E-14BD-8F6416852B61}"/>
              </a:ext>
            </a:extLst>
          </p:cNvPr>
          <p:cNvSpPr>
            <a:spLocks noGrp="1"/>
          </p:cNvSpPr>
          <p:nvPr>
            <p:ph type="body" sz="quarter" idx="18" hasCustomPrompt="1"/>
          </p:nvPr>
        </p:nvSpPr>
        <p:spPr>
          <a:xfrm>
            <a:off x="3341950" y="4089805"/>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5" name="Text Placeholder 8">
            <a:extLst>
              <a:ext uri="{FF2B5EF4-FFF2-40B4-BE49-F238E27FC236}">
                <a16:creationId xmlns:a16="http://schemas.microsoft.com/office/drawing/2014/main" id="{57789556-7CFA-CCF2-A1A6-87C4744DAE3A}"/>
              </a:ext>
            </a:extLst>
          </p:cNvPr>
          <p:cNvSpPr>
            <a:spLocks noGrp="1"/>
          </p:cNvSpPr>
          <p:nvPr>
            <p:ph type="body" sz="quarter" idx="19" hasCustomPrompt="1"/>
          </p:nvPr>
        </p:nvSpPr>
        <p:spPr>
          <a:xfrm>
            <a:off x="5913458" y="4081082"/>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6" name="Text Placeholder 8">
            <a:extLst>
              <a:ext uri="{FF2B5EF4-FFF2-40B4-BE49-F238E27FC236}">
                <a16:creationId xmlns:a16="http://schemas.microsoft.com/office/drawing/2014/main" id="{CC78DFB7-6347-535D-34AE-87AB9F437B51}"/>
              </a:ext>
            </a:extLst>
          </p:cNvPr>
          <p:cNvSpPr>
            <a:spLocks noGrp="1"/>
          </p:cNvSpPr>
          <p:nvPr>
            <p:ph type="body" sz="quarter" idx="20" hasCustomPrompt="1"/>
          </p:nvPr>
        </p:nvSpPr>
        <p:spPr>
          <a:xfrm>
            <a:off x="8484967" y="4089805"/>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7" name="Text Placeholder 8">
            <a:extLst>
              <a:ext uri="{FF2B5EF4-FFF2-40B4-BE49-F238E27FC236}">
                <a16:creationId xmlns:a16="http://schemas.microsoft.com/office/drawing/2014/main" id="{B06533FE-59B9-ADBF-4A5D-BA534B11F2D8}"/>
              </a:ext>
            </a:extLst>
          </p:cNvPr>
          <p:cNvSpPr>
            <a:spLocks noGrp="1"/>
          </p:cNvSpPr>
          <p:nvPr>
            <p:ph type="body" sz="quarter" idx="21" hasCustomPrompt="1"/>
          </p:nvPr>
        </p:nvSpPr>
        <p:spPr>
          <a:xfrm>
            <a:off x="770441" y="4587098"/>
            <a:ext cx="2286463" cy="578319"/>
          </a:xfrm>
          <a:prstGeom prst="rect">
            <a:avLst/>
          </a:prstGeom>
        </p:spPr>
        <p:txBody>
          <a:bodyPr/>
          <a:lstStyle>
            <a:lvl1pPr marL="0" indent="0" algn="ctr">
              <a:buNone/>
              <a:defRPr sz="1400" b="0"/>
            </a:lvl1pPr>
          </a:lstStyle>
          <a:p>
            <a:pPr lvl="0"/>
            <a:r>
              <a:rPr lang="en-US"/>
              <a:t>Body copy sentence case and 14pt size</a:t>
            </a:r>
          </a:p>
        </p:txBody>
      </p:sp>
      <p:sp>
        <p:nvSpPr>
          <p:cNvPr id="9" name="Text Placeholder 8">
            <a:extLst>
              <a:ext uri="{FF2B5EF4-FFF2-40B4-BE49-F238E27FC236}">
                <a16:creationId xmlns:a16="http://schemas.microsoft.com/office/drawing/2014/main" id="{97C949B2-60F4-1BEB-3762-B982746D5F02}"/>
              </a:ext>
            </a:extLst>
          </p:cNvPr>
          <p:cNvSpPr>
            <a:spLocks noGrp="1"/>
          </p:cNvSpPr>
          <p:nvPr>
            <p:ph type="body" sz="quarter" idx="22" hasCustomPrompt="1"/>
          </p:nvPr>
        </p:nvSpPr>
        <p:spPr>
          <a:xfrm>
            <a:off x="3330374" y="4604125"/>
            <a:ext cx="2286463" cy="578319"/>
          </a:xfrm>
          <a:prstGeom prst="rect">
            <a:avLst/>
          </a:prstGeom>
        </p:spPr>
        <p:txBody>
          <a:bodyPr/>
          <a:lstStyle>
            <a:lvl1pPr marL="0" indent="0" algn="ctr">
              <a:buNone/>
              <a:defRPr sz="1400" b="0"/>
            </a:lvl1pPr>
          </a:lstStyle>
          <a:p>
            <a:pPr lvl="0"/>
            <a:r>
              <a:rPr lang="en-US"/>
              <a:t>Body copy sentence case and 14pt size</a:t>
            </a:r>
          </a:p>
        </p:txBody>
      </p:sp>
      <p:sp>
        <p:nvSpPr>
          <p:cNvPr id="12" name="Text Placeholder 8">
            <a:extLst>
              <a:ext uri="{FF2B5EF4-FFF2-40B4-BE49-F238E27FC236}">
                <a16:creationId xmlns:a16="http://schemas.microsoft.com/office/drawing/2014/main" id="{B0EE2C00-2992-64A0-9E86-52D837091B19}"/>
              </a:ext>
            </a:extLst>
          </p:cNvPr>
          <p:cNvSpPr>
            <a:spLocks noGrp="1"/>
          </p:cNvSpPr>
          <p:nvPr>
            <p:ph type="body" sz="quarter" idx="23" hasCustomPrompt="1"/>
          </p:nvPr>
        </p:nvSpPr>
        <p:spPr>
          <a:xfrm>
            <a:off x="5913458" y="4587097"/>
            <a:ext cx="2286463" cy="578319"/>
          </a:xfrm>
          <a:prstGeom prst="rect">
            <a:avLst/>
          </a:prstGeom>
        </p:spPr>
        <p:txBody>
          <a:bodyPr/>
          <a:lstStyle>
            <a:lvl1pPr marL="0" indent="0" algn="ctr">
              <a:buNone/>
              <a:defRPr sz="1400" b="0"/>
            </a:lvl1pPr>
          </a:lstStyle>
          <a:p>
            <a:pPr lvl="0"/>
            <a:r>
              <a:rPr lang="en-US"/>
              <a:t>Body copy sentence case and 14pt size</a:t>
            </a:r>
          </a:p>
        </p:txBody>
      </p:sp>
      <p:sp>
        <p:nvSpPr>
          <p:cNvPr id="13" name="Text Placeholder 8">
            <a:extLst>
              <a:ext uri="{FF2B5EF4-FFF2-40B4-BE49-F238E27FC236}">
                <a16:creationId xmlns:a16="http://schemas.microsoft.com/office/drawing/2014/main" id="{F572C860-1B06-3C49-FD47-1143FAB2FD53}"/>
              </a:ext>
            </a:extLst>
          </p:cNvPr>
          <p:cNvSpPr>
            <a:spLocks noGrp="1"/>
          </p:cNvSpPr>
          <p:nvPr>
            <p:ph type="body" sz="quarter" idx="24" hasCustomPrompt="1"/>
          </p:nvPr>
        </p:nvSpPr>
        <p:spPr>
          <a:xfrm>
            <a:off x="8473391" y="4587097"/>
            <a:ext cx="2286463" cy="578319"/>
          </a:xfrm>
          <a:prstGeom prst="rect">
            <a:avLst/>
          </a:prstGeom>
        </p:spPr>
        <p:txBody>
          <a:bodyPr/>
          <a:lstStyle>
            <a:lvl1pPr marL="0" indent="0" algn="ctr">
              <a:buNone/>
              <a:defRPr sz="1400" b="0"/>
            </a:lvl1pPr>
          </a:lstStyle>
          <a:p>
            <a:pPr lvl="0"/>
            <a:r>
              <a:rPr lang="en-US"/>
              <a:t>Body copy sentence case and 14pt size</a:t>
            </a:r>
          </a:p>
        </p:txBody>
      </p:sp>
      <p:pic>
        <p:nvPicPr>
          <p:cNvPr id="17" name="Picture 16">
            <a:extLst>
              <a:ext uri="{FF2B5EF4-FFF2-40B4-BE49-F238E27FC236}">
                <a16:creationId xmlns:a16="http://schemas.microsoft.com/office/drawing/2014/main" id="{4ADB70BD-1A8E-A0DE-8940-70CA09AB6B0B}"/>
              </a:ext>
            </a:extLst>
          </p:cNvPr>
          <p:cNvPicPr>
            <a:picLocks noChangeAspect="1"/>
          </p:cNvPicPr>
          <p:nvPr userDrawn="1"/>
        </p:nvPicPr>
        <p:blipFill>
          <a:blip r:embed="rId2"/>
          <a:stretch>
            <a:fillRect/>
          </a:stretch>
        </p:blipFill>
        <p:spPr>
          <a:xfrm>
            <a:off x="3726044" y="2510824"/>
            <a:ext cx="1595376" cy="1418113"/>
          </a:xfrm>
          <a:prstGeom prst="rect">
            <a:avLst/>
          </a:prstGeom>
        </p:spPr>
      </p:pic>
      <p:pic>
        <p:nvPicPr>
          <p:cNvPr id="18" name="Picture 17">
            <a:extLst>
              <a:ext uri="{FF2B5EF4-FFF2-40B4-BE49-F238E27FC236}">
                <a16:creationId xmlns:a16="http://schemas.microsoft.com/office/drawing/2014/main" id="{7EA4F083-2C21-6318-7763-D550EB0B3789}"/>
              </a:ext>
            </a:extLst>
          </p:cNvPr>
          <p:cNvPicPr>
            <a:picLocks noChangeAspect="1"/>
          </p:cNvPicPr>
          <p:nvPr userDrawn="1"/>
        </p:nvPicPr>
        <p:blipFill>
          <a:blip r:embed="rId3"/>
          <a:stretch>
            <a:fillRect/>
          </a:stretch>
        </p:blipFill>
        <p:spPr>
          <a:xfrm>
            <a:off x="1036943" y="2505058"/>
            <a:ext cx="1520179" cy="1370303"/>
          </a:xfrm>
          <a:prstGeom prst="rect">
            <a:avLst/>
          </a:prstGeom>
        </p:spPr>
      </p:pic>
      <p:pic>
        <p:nvPicPr>
          <p:cNvPr id="19" name="Picture 18" descr="A purple globe with continents in the middle&#10;&#10;Description automatically generated">
            <a:extLst>
              <a:ext uri="{FF2B5EF4-FFF2-40B4-BE49-F238E27FC236}">
                <a16:creationId xmlns:a16="http://schemas.microsoft.com/office/drawing/2014/main" id="{60F6F111-3A82-B5D2-C151-B2842DD52DCA}"/>
              </a:ext>
            </a:extLst>
          </p:cNvPr>
          <p:cNvPicPr>
            <a:picLocks noChangeAspect="1"/>
          </p:cNvPicPr>
          <p:nvPr userDrawn="1"/>
        </p:nvPicPr>
        <p:blipFill>
          <a:blip r:embed="rId4"/>
          <a:stretch>
            <a:fillRect/>
          </a:stretch>
        </p:blipFill>
        <p:spPr>
          <a:xfrm>
            <a:off x="6224366" y="2478315"/>
            <a:ext cx="1653071" cy="1483128"/>
          </a:xfrm>
          <a:prstGeom prst="rect">
            <a:avLst/>
          </a:prstGeom>
        </p:spPr>
      </p:pic>
      <p:pic>
        <p:nvPicPr>
          <p:cNvPr id="20" name="Picture 19">
            <a:extLst>
              <a:ext uri="{FF2B5EF4-FFF2-40B4-BE49-F238E27FC236}">
                <a16:creationId xmlns:a16="http://schemas.microsoft.com/office/drawing/2014/main" id="{E339E702-A106-0599-A4AC-F041A93587EA}"/>
              </a:ext>
            </a:extLst>
          </p:cNvPr>
          <p:cNvPicPr>
            <a:picLocks noChangeAspect="1"/>
          </p:cNvPicPr>
          <p:nvPr userDrawn="1"/>
        </p:nvPicPr>
        <p:blipFill>
          <a:blip r:embed="rId5"/>
          <a:stretch>
            <a:fillRect/>
          </a:stretch>
        </p:blipFill>
        <p:spPr>
          <a:xfrm>
            <a:off x="8988663" y="2621728"/>
            <a:ext cx="1410336" cy="1253633"/>
          </a:xfrm>
          <a:prstGeom prst="rect">
            <a:avLst/>
          </a:prstGeom>
        </p:spPr>
      </p:pic>
    </p:spTree>
    <p:extLst>
      <p:ext uri="{BB962C8B-B14F-4D97-AF65-F5344CB8AC3E}">
        <p14:creationId xmlns:p14="http://schemas.microsoft.com/office/powerpoint/2010/main" val="157227473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Content 1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40" y="1555750"/>
            <a:ext cx="8694737" cy="578319"/>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D262956-0B92-2A40-D55F-3B983D3AA9C7}"/>
              </a:ext>
            </a:extLst>
          </p:cNvPr>
          <p:cNvSpPr>
            <a:spLocks noGrp="1"/>
          </p:cNvSpPr>
          <p:nvPr>
            <p:ph type="body" sz="quarter" idx="14" hasCustomPrompt="1"/>
          </p:nvPr>
        </p:nvSpPr>
        <p:spPr>
          <a:xfrm>
            <a:off x="737855" y="2021558"/>
            <a:ext cx="6400883" cy="3930649"/>
          </a:xfrm>
          <a:prstGeom prst="rect">
            <a:avLst/>
          </a:prstGeom>
        </p:spPr>
        <p:txBody>
          <a:bodyPr/>
          <a:lstStyle>
            <a:lvl1pPr marL="285744" indent="-285744">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783" indent="-228594">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754" indent="0">
              <a:buClr>
                <a:schemeClr val="bg2">
                  <a:lumMod val="75000"/>
                </a:schemeClr>
              </a:buClr>
              <a:buNone/>
              <a:defRPr sz="1400"/>
            </a:lvl5pPr>
            <a:lvl6pPr marL="2514537"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131" marR="0" lvl="5"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
        <p:nvSpPr>
          <p:cNvPr id="3" name="Rectangle 2">
            <a:extLst>
              <a:ext uri="{FF2B5EF4-FFF2-40B4-BE49-F238E27FC236}">
                <a16:creationId xmlns:a16="http://schemas.microsoft.com/office/drawing/2014/main" id="{4081E596-2394-077D-84EF-B8507FB016A9}"/>
              </a:ext>
            </a:extLst>
          </p:cNvPr>
          <p:cNvSpPr/>
          <p:nvPr userDrawn="1"/>
        </p:nvSpPr>
        <p:spPr>
          <a:xfrm>
            <a:off x="835269" y="993531"/>
            <a:ext cx="975947" cy="28135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785934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 1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7FD67F68-27BB-294D-97E5-36BC83CB06D1}"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1819205A-F0EA-071B-38E5-FA0EA2DC242F}"/>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marL="1371600" indent="0">
              <a:buClr>
                <a:schemeClr val="bg2">
                  <a:lumMod val="75000"/>
                </a:schemeClr>
              </a:buClr>
              <a:buNone/>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p>
        </p:txBody>
      </p:sp>
    </p:spTree>
    <p:extLst>
      <p:ext uri="{BB962C8B-B14F-4D97-AF65-F5344CB8AC3E}">
        <p14:creationId xmlns:p14="http://schemas.microsoft.com/office/powerpoint/2010/main" val="33307705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Content 4 - GREEN - Image WHITE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40" y="1555750"/>
            <a:ext cx="8694737" cy="578319"/>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4" y="-16043"/>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13" name="Picture 12" descr="A black and white logo&#10;&#10;Description automatically generated">
            <a:extLst>
              <a:ext uri="{FF2B5EF4-FFF2-40B4-BE49-F238E27FC236}">
                <a16:creationId xmlns:a16="http://schemas.microsoft.com/office/drawing/2014/main" id="{4A63C94D-302D-2C1F-951E-4472526EA3A9}"/>
              </a:ext>
            </a:extLst>
          </p:cNvPr>
          <p:cNvPicPr>
            <a:picLocks noChangeAspect="1"/>
          </p:cNvPicPr>
          <p:nvPr userDrawn="1"/>
        </p:nvPicPr>
        <p:blipFill rotWithShape="1">
          <a:blip r:embed="rId2"/>
          <a:srcRect l="145" r="145"/>
          <a:stretch/>
        </p:blipFill>
        <p:spPr>
          <a:xfrm>
            <a:off x="11033188" y="-6671"/>
            <a:ext cx="565288" cy="565288"/>
          </a:xfrm>
          <a:prstGeom prst="rect">
            <a:avLst/>
          </a:prstGeom>
        </p:spPr>
      </p:pic>
      <p:sp>
        <p:nvSpPr>
          <p:cNvPr id="2" name="Text Placeholder 10">
            <a:extLst>
              <a:ext uri="{FF2B5EF4-FFF2-40B4-BE49-F238E27FC236}">
                <a16:creationId xmlns:a16="http://schemas.microsoft.com/office/drawing/2014/main" id="{8130B2CB-A7DB-568E-E6DF-132A1E5593C5}"/>
              </a:ext>
            </a:extLst>
          </p:cNvPr>
          <p:cNvSpPr>
            <a:spLocks noGrp="1"/>
          </p:cNvSpPr>
          <p:nvPr>
            <p:ph type="body" sz="quarter" idx="14" hasCustomPrompt="1"/>
          </p:nvPr>
        </p:nvSpPr>
        <p:spPr>
          <a:xfrm>
            <a:off x="737855" y="2021558"/>
            <a:ext cx="6400883" cy="3930649"/>
          </a:xfrm>
          <a:prstGeom prst="rect">
            <a:avLst/>
          </a:prstGeom>
        </p:spPr>
        <p:txBody>
          <a:bodyPr/>
          <a:lstStyle>
            <a:lvl1pPr marL="285744" indent="-285744">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783" indent="-228594">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754" indent="0">
              <a:buClr>
                <a:schemeClr val="bg2">
                  <a:lumMod val="75000"/>
                </a:schemeClr>
              </a:buClr>
              <a:buNone/>
              <a:defRPr sz="1400"/>
            </a:lvl5pPr>
            <a:lvl6pPr marL="2514537"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131" marR="0" lvl="5"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143768176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1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2390693" y="946484"/>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13" name="Text Placeholder 12">
            <a:extLst>
              <a:ext uri="{FF2B5EF4-FFF2-40B4-BE49-F238E27FC236}">
                <a16:creationId xmlns:a16="http://schemas.microsoft.com/office/drawing/2014/main" id="{D012BFE2-0CCB-578A-559A-8D1EB54F565C}"/>
              </a:ext>
            </a:extLst>
          </p:cNvPr>
          <p:cNvSpPr>
            <a:spLocks noGrp="1"/>
          </p:cNvSpPr>
          <p:nvPr>
            <p:ph type="body" sz="quarter" idx="11" hasCustomPrompt="1"/>
          </p:nvPr>
        </p:nvSpPr>
        <p:spPr>
          <a:xfrm>
            <a:off x="2390692" y="1540845"/>
            <a:ext cx="8694739"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625726" y="6064376"/>
            <a:ext cx="2021223" cy="432677"/>
          </a:xfrm>
          <a:prstGeom prst="rect">
            <a:avLst/>
          </a:prstGeom>
        </p:spPr>
        <p:txBody>
          <a:bodyPr/>
          <a:lstStyle>
            <a:lvl1pPr marL="0" indent="0">
              <a:buNone/>
              <a:defRPr sz="1800" b="1" spc="300">
                <a:solidFill>
                  <a:schemeClr val="bg1"/>
                </a:solidFill>
              </a:defRPr>
            </a:lvl1pPr>
            <a:lvl3pPr marL="914377" indent="0" algn="l">
              <a:buFont typeface="Arial" panose="020B0604020202020204" pitchFamily="34" charset="0"/>
              <a:buNone/>
              <a:defRPr/>
            </a:lvl3pPr>
          </a:lstStyle>
          <a:p>
            <a:pPr lvl="0"/>
            <a:r>
              <a:rPr lang="en-US"/>
              <a:t>MONTH 2024</a:t>
            </a:r>
          </a:p>
        </p:txBody>
      </p:sp>
      <p:cxnSp>
        <p:nvCxnSpPr>
          <p:cNvPr id="2" name="Straight Connector 1">
            <a:extLst>
              <a:ext uri="{FF2B5EF4-FFF2-40B4-BE49-F238E27FC236}">
                <a16:creationId xmlns:a16="http://schemas.microsoft.com/office/drawing/2014/main" id="{B5590243-0B56-53E5-E3C6-D02EFE2FA9C2}"/>
              </a:ext>
            </a:extLst>
          </p:cNvPr>
          <p:cNvCxnSpPr/>
          <p:nvPr userDrawn="1"/>
        </p:nvCxnSpPr>
        <p:spPr>
          <a:xfrm>
            <a:off x="721527" y="5874027"/>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482333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Content 1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7FD67F68-27BB-294D-97E5-36BC83CB06D1}"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40" y="1555750"/>
            <a:ext cx="8694737" cy="578319"/>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1819205A-F0EA-071B-38E5-FA0EA2DC242F}"/>
              </a:ext>
            </a:extLst>
          </p:cNvPr>
          <p:cNvSpPr>
            <a:spLocks noGrp="1"/>
          </p:cNvSpPr>
          <p:nvPr>
            <p:ph type="body" sz="quarter" idx="14" hasCustomPrompt="1"/>
          </p:nvPr>
        </p:nvSpPr>
        <p:spPr>
          <a:xfrm>
            <a:off x="737855" y="2021558"/>
            <a:ext cx="6400883" cy="3930649"/>
          </a:xfrm>
          <a:prstGeom prst="rect">
            <a:avLst/>
          </a:prstGeom>
        </p:spPr>
        <p:txBody>
          <a:bodyPr/>
          <a:lstStyle>
            <a:lvl1pPr marL="285744" indent="-285744">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783" indent="-228594">
              <a:buFont typeface="Arial" panose="020B0604020202020204" pitchFamily="34" charset="0"/>
              <a:buChar char="•"/>
              <a:defRPr sz="1400"/>
            </a:lvl2pPr>
            <a:lvl3pPr>
              <a:buClr>
                <a:schemeClr val="bg2">
                  <a:lumMod val="75000"/>
                </a:schemeClr>
              </a:buClr>
              <a:defRPr sz="1400"/>
            </a:lvl3pPr>
            <a:lvl4pPr marL="1371566" indent="0">
              <a:buClr>
                <a:schemeClr val="bg2">
                  <a:lumMod val="75000"/>
                </a:schemeClr>
              </a:buClr>
              <a:buNone/>
              <a:defRPr sz="1400"/>
            </a:lvl4pPr>
            <a:lvl5pPr marL="1828754" indent="0">
              <a:buClr>
                <a:schemeClr val="bg2">
                  <a:lumMod val="75000"/>
                </a:schemeClr>
              </a:buClr>
              <a:buNone/>
              <a:defRPr sz="1400"/>
            </a:lvl5pPr>
            <a:lvl6pPr marL="2514537"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p>
        </p:txBody>
      </p:sp>
    </p:spTree>
    <p:extLst>
      <p:ext uri="{BB962C8B-B14F-4D97-AF65-F5344CB8AC3E}">
        <p14:creationId xmlns:p14="http://schemas.microsoft.com/office/powerpoint/2010/main" val="6498680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01_Title Slide_a">
    <p:spTree>
      <p:nvGrpSpPr>
        <p:cNvPr id="1" name=""/>
        <p:cNvGrpSpPr/>
        <p:nvPr/>
      </p:nvGrpSpPr>
      <p:grpSpPr>
        <a:xfrm>
          <a:off x="0" y="0"/>
          <a:ext cx="0" cy="0"/>
          <a:chOff x="0" y="0"/>
          <a:chExt cx="0" cy="0"/>
        </a:xfrm>
      </p:grpSpPr>
      <p:sp>
        <p:nvSpPr>
          <p:cNvPr id="10" name="Rectangle 9"/>
          <p:cNvSpPr/>
          <p:nvPr userDrawn="1"/>
        </p:nvSpPr>
        <p:spPr>
          <a:xfrm>
            <a:off x="0" y="1"/>
            <a:ext cx="12192000" cy="597023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Rectangle 7"/>
          <p:cNvSpPr/>
          <p:nvPr userDrawn="1"/>
        </p:nvSpPr>
        <p:spPr>
          <a:xfrm>
            <a:off x="0" y="5970229"/>
            <a:ext cx="12192000" cy="88777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p:nvPr>
        </p:nvSpPr>
        <p:spPr>
          <a:xfrm>
            <a:off x="1464062" y="1947337"/>
            <a:ext cx="9525673" cy="1549399"/>
          </a:xfrm>
        </p:spPr>
        <p:txBody>
          <a:bodyPr>
            <a:noAutofit/>
          </a:bodyPr>
          <a:lstStyle>
            <a:lvl1pPr algn="l">
              <a:defRPr sz="5867">
                <a:solidFill>
                  <a:schemeClr val="bg1"/>
                </a:solidFill>
                <a:latin typeface="Franklin Gothic Book"/>
              </a:defRPr>
            </a:lvl1pPr>
          </a:lstStyle>
          <a:p>
            <a:r>
              <a:rPr lang="en-US"/>
              <a:t>Click to edit Master title style</a:t>
            </a:r>
          </a:p>
        </p:txBody>
      </p:sp>
      <p:sp>
        <p:nvSpPr>
          <p:cNvPr id="3" name="Subtitle 2"/>
          <p:cNvSpPr>
            <a:spLocks noGrp="1"/>
          </p:cNvSpPr>
          <p:nvPr>
            <p:ph type="subTitle" idx="1"/>
          </p:nvPr>
        </p:nvSpPr>
        <p:spPr>
          <a:xfrm>
            <a:off x="1464061" y="3496735"/>
            <a:ext cx="8611275" cy="857251"/>
          </a:xfrm>
        </p:spPr>
        <p:txBody>
          <a:bodyPr>
            <a:normAutofit/>
          </a:bodyPr>
          <a:lstStyle>
            <a:lvl1pPr marL="0" indent="0" algn="l">
              <a:buNone/>
              <a:defRPr sz="2933">
                <a:solidFill>
                  <a:schemeClr val="bg1"/>
                </a:solidFill>
                <a:latin typeface="Franklin Gothic Book"/>
                <a:cs typeface="Franklin Gothic Book"/>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9" name="Parallelogram 8"/>
          <p:cNvSpPr/>
          <p:nvPr userDrawn="1"/>
        </p:nvSpPr>
        <p:spPr>
          <a:xfrm flipH="1">
            <a:off x="1464061" y="1648495"/>
            <a:ext cx="991272" cy="60959"/>
          </a:xfrm>
          <a:prstGeom prst="parallelogram">
            <a:avLst/>
          </a:prstGeom>
          <a:solidFill>
            <a:srgbClr val="9FA61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4" name="Picture 3" descr="ThinShearedLines_BlueYellowRe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74652"/>
            <a:ext cx="12192000" cy="922528"/>
          </a:xfrm>
          <a:prstGeom prst="rect">
            <a:avLst/>
          </a:prstGeom>
        </p:spPr>
      </p:pic>
      <p:pic>
        <p:nvPicPr>
          <p:cNvPr id="6" name="Picture 5">
            <a:extLst>
              <a:ext uri="{FF2B5EF4-FFF2-40B4-BE49-F238E27FC236}">
                <a16:creationId xmlns:a16="http://schemas.microsoft.com/office/drawing/2014/main" id="{76B6A90F-0C50-4B6B-BC90-07766DB996FF}"/>
              </a:ext>
            </a:extLst>
          </p:cNvPr>
          <p:cNvPicPr>
            <a:picLocks noChangeAspect="1"/>
          </p:cNvPicPr>
          <p:nvPr userDrawn="1"/>
        </p:nvPicPr>
        <p:blipFill rotWithShape="1">
          <a:blip r:embed="rId3"/>
          <a:srcRect l="16072" r="28789"/>
          <a:stretch/>
        </p:blipFill>
        <p:spPr>
          <a:xfrm>
            <a:off x="6341533" y="6134745"/>
            <a:ext cx="5372608" cy="530675"/>
          </a:xfrm>
          <a:prstGeom prst="rect">
            <a:avLst/>
          </a:prstGeom>
        </p:spPr>
      </p:pic>
      <p:pic>
        <p:nvPicPr>
          <p:cNvPr id="12" name="Picture 11" descr="Text&#10;&#10;Description automatically generated">
            <a:extLst>
              <a:ext uri="{FF2B5EF4-FFF2-40B4-BE49-F238E27FC236}">
                <a16:creationId xmlns:a16="http://schemas.microsoft.com/office/drawing/2014/main" id="{8A69F5AC-199E-4D79-B5AD-328EB323BD36}"/>
              </a:ext>
            </a:extLst>
          </p:cNvPr>
          <p:cNvPicPr>
            <a:picLocks noChangeAspect="1"/>
          </p:cNvPicPr>
          <p:nvPr userDrawn="1"/>
        </p:nvPicPr>
        <p:blipFill>
          <a:blip r:embed="rId4"/>
          <a:stretch>
            <a:fillRect/>
          </a:stretch>
        </p:blipFill>
        <p:spPr>
          <a:xfrm>
            <a:off x="477859" y="6149162"/>
            <a:ext cx="1838019" cy="501844"/>
          </a:xfrm>
          <a:prstGeom prst="rect">
            <a:avLst/>
          </a:prstGeom>
        </p:spPr>
      </p:pic>
    </p:spTree>
    <p:extLst>
      <p:ext uri="{BB962C8B-B14F-4D97-AF65-F5344CB8AC3E}">
        <p14:creationId xmlns:p14="http://schemas.microsoft.com/office/powerpoint/2010/main" val="6529175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02_Title Slide_a">
    <p:spTree>
      <p:nvGrpSpPr>
        <p:cNvPr id="1" name=""/>
        <p:cNvGrpSpPr/>
        <p:nvPr/>
      </p:nvGrpSpPr>
      <p:grpSpPr>
        <a:xfrm>
          <a:off x="0" y="0"/>
          <a:ext cx="0" cy="0"/>
          <a:chOff x="0" y="0"/>
          <a:chExt cx="0" cy="0"/>
        </a:xfrm>
      </p:grpSpPr>
      <p:sp>
        <p:nvSpPr>
          <p:cNvPr id="10" name="Rectangle 9"/>
          <p:cNvSpPr/>
          <p:nvPr userDrawn="1"/>
        </p:nvSpPr>
        <p:spPr>
          <a:xfrm>
            <a:off x="0" y="349251"/>
            <a:ext cx="12192000" cy="5620980"/>
          </a:xfrm>
          <a:prstGeom prst="rect">
            <a:avLst/>
          </a:prstGeom>
          <a:solidFill>
            <a:srgbClr val="002D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Rectangle 7"/>
          <p:cNvSpPr/>
          <p:nvPr userDrawn="1"/>
        </p:nvSpPr>
        <p:spPr>
          <a:xfrm>
            <a:off x="0" y="5970229"/>
            <a:ext cx="12192000" cy="88777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p:nvPr>
        </p:nvSpPr>
        <p:spPr>
          <a:xfrm>
            <a:off x="1464062" y="1947337"/>
            <a:ext cx="9525673" cy="1549399"/>
          </a:xfrm>
        </p:spPr>
        <p:txBody>
          <a:bodyPr>
            <a:noAutofit/>
          </a:bodyPr>
          <a:lstStyle>
            <a:lvl1pPr algn="l">
              <a:defRPr sz="5867">
                <a:solidFill>
                  <a:schemeClr val="bg1"/>
                </a:solidFill>
                <a:latin typeface="Franklin Gothic Book"/>
              </a:defRPr>
            </a:lvl1pPr>
          </a:lstStyle>
          <a:p>
            <a:r>
              <a:rPr lang="en-US"/>
              <a:t>Click to edit Master title style</a:t>
            </a:r>
          </a:p>
        </p:txBody>
      </p:sp>
      <p:sp>
        <p:nvSpPr>
          <p:cNvPr id="3" name="Subtitle 2"/>
          <p:cNvSpPr>
            <a:spLocks noGrp="1"/>
          </p:cNvSpPr>
          <p:nvPr>
            <p:ph type="subTitle" idx="1"/>
          </p:nvPr>
        </p:nvSpPr>
        <p:spPr>
          <a:xfrm>
            <a:off x="1464061" y="3496735"/>
            <a:ext cx="8611275" cy="857251"/>
          </a:xfrm>
        </p:spPr>
        <p:txBody>
          <a:bodyPr>
            <a:normAutofit/>
          </a:bodyPr>
          <a:lstStyle>
            <a:lvl1pPr marL="0" indent="0" algn="l">
              <a:buNone/>
              <a:defRPr sz="2933">
                <a:solidFill>
                  <a:schemeClr val="bg1"/>
                </a:solidFill>
                <a:latin typeface="Franklin Gothic Book"/>
                <a:cs typeface="Franklin Gothic Book"/>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9" name="Parallelogram 8"/>
          <p:cNvSpPr/>
          <p:nvPr userDrawn="1"/>
        </p:nvSpPr>
        <p:spPr>
          <a:xfrm flipH="1">
            <a:off x="1464061" y="1648495"/>
            <a:ext cx="991272" cy="60959"/>
          </a:xfrm>
          <a:prstGeom prst="parallelogram">
            <a:avLst/>
          </a:prstGeom>
          <a:solidFill>
            <a:srgbClr val="9FA61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8" name="Picture 17" descr="HeaderBar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85216"/>
          </a:xfrm>
          <a:prstGeom prst="rect">
            <a:avLst/>
          </a:prstGeom>
        </p:spPr>
      </p:pic>
      <p:pic>
        <p:nvPicPr>
          <p:cNvPr id="11" name="Picture 10">
            <a:extLst>
              <a:ext uri="{FF2B5EF4-FFF2-40B4-BE49-F238E27FC236}">
                <a16:creationId xmlns:a16="http://schemas.microsoft.com/office/drawing/2014/main" id="{46CABFEB-D31E-433F-A420-C1A2ADBABCA5}"/>
              </a:ext>
            </a:extLst>
          </p:cNvPr>
          <p:cNvPicPr>
            <a:picLocks noChangeAspect="1"/>
          </p:cNvPicPr>
          <p:nvPr userDrawn="1"/>
        </p:nvPicPr>
        <p:blipFill rotWithShape="1">
          <a:blip r:embed="rId3"/>
          <a:srcRect l="16072" r="28789"/>
          <a:stretch/>
        </p:blipFill>
        <p:spPr>
          <a:xfrm>
            <a:off x="6341533" y="6134745"/>
            <a:ext cx="5372608" cy="530675"/>
          </a:xfrm>
          <a:prstGeom prst="rect">
            <a:avLst/>
          </a:prstGeom>
        </p:spPr>
      </p:pic>
      <p:pic>
        <p:nvPicPr>
          <p:cNvPr id="12" name="Picture 11" descr="Text&#10;&#10;Description automatically generated">
            <a:extLst>
              <a:ext uri="{FF2B5EF4-FFF2-40B4-BE49-F238E27FC236}">
                <a16:creationId xmlns:a16="http://schemas.microsoft.com/office/drawing/2014/main" id="{8DFA592C-96EA-4C7F-91EC-5C3020D22DFA}"/>
              </a:ext>
            </a:extLst>
          </p:cNvPr>
          <p:cNvPicPr>
            <a:picLocks noChangeAspect="1"/>
          </p:cNvPicPr>
          <p:nvPr userDrawn="1"/>
        </p:nvPicPr>
        <p:blipFill>
          <a:blip r:embed="rId4"/>
          <a:stretch>
            <a:fillRect/>
          </a:stretch>
        </p:blipFill>
        <p:spPr>
          <a:xfrm>
            <a:off x="477859" y="6149162"/>
            <a:ext cx="1838019" cy="501844"/>
          </a:xfrm>
          <a:prstGeom prst="rect">
            <a:avLst/>
          </a:prstGeom>
        </p:spPr>
      </p:pic>
    </p:spTree>
    <p:extLst>
      <p:ext uri="{BB962C8B-B14F-4D97-AF65-F5344CB8AC3E}">
        <p14:creationId xmlns:p14="http://schemas.microsoft.com/office/powerpoint/2010/main" val="774582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03_Title and Content_a">
    <p:spTree>
      <p:nvGrpSpPr>
        <p:cNvPr id="1" name=""/>
        <p:cNvGrpSpPr/>
        <p:nvPr/>
      </p:nvGrpSpPr>
      <p:grpSpPr>
        <a:xfrm>
          <a:off x="0" y="0"/>
          <a:ext cx="0" cy="0"/>
          <a:chOff x="0" y="0"/>
          <a:chExt cx="0" cy="0"/>
        </a:xfrm>
      </p:grpSpPr>
      <p:sp>
        <p:nvSpPr>
          <p:cNvPr id="2" name="Title 1"/>
          <p:cNvSpPr>
            <a:spLocks noGrp="1"/>
          </p:cNvSpPr>
          <p:nvPr>
            <p:ph type="title"/>
          </p:nvPr>
        </p:nvSpPr>
        <p:spPr>
          <a:xfrm>
            <a:off x="1651000" y="1377950"/>
            <a:ext cx="9144000" cy="1290639"/>
          </a:xfrm>
        </p:spPr>
        <p:txBody>
          <a:bodyPr>
            <a:normAutofit/>
          </a:bodyPr>
          <a:lstStyle>
            <a:lvl1pPr algn="l">
              <a:defRPr sz="5067" baseline="0">
                <a:solidFill>
                  <a:srgbClr val="D9531E"/>
                </a:solidFill>
                <a:latin typeface="Franklin Gothic Book"/>
              </a:defRPr>
            </a:lvl1pPr>
          </a:lstStyle>
          <a:p>
            <a:r>
              <a:rPr lang="en-US"/>
              <a:t>Click to edit Master title style</a:t>
            </a:r>
          </a:p>
        </p:txBody>
      </p:sp>
      <p:sp>
        <p:nvSpPr>
          <p:cNvPr id="3" name="Content Placeholder 2"/>
          <p:cNvSpPr>
            <a:spLocks noGrp="1"/>
          </p:cNvSpPr>
          <p:nvPr>
            <p:ph idx="1"/>
          </p:nvPr>
        </p:nvSpPr>
        <p:spPr>
          <a:xfrm>
            <a:off x="1651000" y="2914650"/>
            <a:ext cx="9144000" cy="224155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pic>
        <p:nvPicPr>
          <p:cNvPr id="15" name="Picture 14"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3200"/>
            <a:ext cx="12192000" cy="105664"/>
          </a:xfrm>
          <a:prstGeom prst="rect">
            <a:avLst/>
          </a:prstGeom>
        </p:spPr>
      </p:pic>
      <p:sp>
        <p:nvSpPr>
          <p:cNvPr id="8" name="Rectangle 7"/>
          <p:cNvSpPr/>
          <p:nvPr userDrawn="1"/>
        </p:nvSpPr>
        <p:spPr>
          <a:xfrm>
            <a:off x="0" y="5970229"/>
            <a:ext cx="12192000" cy="887771"/>
          </a:xfrm>
          <a:prstGeom prst="rect">
            <a:avLst/>
          </a:prstGeom>
          <a:solidFill>
            <a:srgbClr val="002D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6" name="Picture 5" descr="Logo, company name&#10;&#10;Description automatically generated">
            <a:extLst>
              <a:ext uri="{FF2B5EF4-FFF2-40B4-BE49-F238E27FC236}">
                <a16:creationId xmlns:a16="http://schemas.microsoft.com/office/drawing/2014/main" id="{98863517-4378-4C07-B9DA-A50B46F7EE28}"/>
              </a:ext>
            </a:extLst>
          </p:cNvPr>
          <p:cNvPicPr>
            <a:picLocks noChangeAspect="1"/>
          </p:cNvPicPr>
          <p:nvPr userDrawn="1"/>
        </p:nvPicPr>
        <p:blipFill>
          <a:blip r:embed="rId3"/>
          <a:stretch>
            <a:fillRect/>
          </a:stretch>
        </p:blipFill>
        <p:spPr>
          <a:xfrm>
            <a:off x="241300" y="5060791"/>
            <a:ext cx="2667000" cy="2667000"/>
          </a:xfrm>
          <a:prstGeom prst="rect">
            <a:avLst/>
          </a:prstGeom>
        </p:spPr>
      </p:pic>
      <p:pic>
        <p:nvPicPr>
          <p:cNvPr id="9" name="Picture 8">
            <a:extLst>
              <a:ext uri="{FF2B5EF4-FFF2-40B4-BE49-F238E27FC236}">
                <a16:creationId xmlns:a16="http://schemas.microsoft.com/office/drawing/2014/main" id="{489952FB-5DBB-46EB-81A4-8A5F8E259B7A}"/>
              </a:ext>
            </a:extLst>
          </p:cNvPr>
          <p:cNvPicPr>
            <a:picLocks noChangeAspect="1"/>
          </p:cNvPicPr>
          <p:nvPr userDrawn="1"/>
        </p:nvPicPr>
        <p:blipFill>
          <a:blip r:embed="rId4"/>
          <a:stretch>
            <a:fillRect/>
          </a:stretch>
        </p:blipFill>
        <p:spPr>
          <a:xfrm>
            <a:off x="4817331" y="6126527"/>
            <a:ext cx="9832899" cy="535528"/>
          </a:xfrm>
          <a:prstGeom prst="rect">
            <a:avLst/>
          </a:prstGeom>
        </p:spPr>
      </p:pic>
    </p:spTree>
    <p:extLst>
      <p:ext uri="{BB962C8B-B14F-4D97-AF65-F5344CB8AC3E}">
        <p14:creationId xmlns:p14="http://schemas.microsoft.com/office/powerpoint/2010/main" val="37822061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04_Title and Content_a">
    <p:spTree>
      <p:nvGrpSpPr>
        <p:cNvPr id="1" name=""/>
        <p:cNvGrpSpPr/>
        <p:nvPr/>
      </p:nvGrpSpPr>
      <p:grpSpPr>
        <a:xfrm>
          <a:off x="0" y="0"/>
          <a:ext cx="0" cy="0"/>
          <a:chOff x="0" y="0"/>
          <a:chExt cx="0" cy="0"/>
        </a:xfrm>
      </p:grpSpPr>
      <p:sp>
        <p:nvSpPr>
          <p:cNvPr id="8" name="Title 1"/>
          <p:cNvSpPr>
            <a:spLocks noGrp="1"/>
          </p:cNvSpPr>
          <p:nvPr>
            <p:ph type="title"/>
          </p:nvPr>
        </p:nvSpPr>
        <p:spPr>
          <a:xfrm>
            <a:off x="1645019" y="1793128"/>
            <a:ext cx="2142076" cy="1375824"/>
          </a:xfrm>
        </p:spPr>
        <p:txBody>
          <a:bodyPr>
            <a:normAutofit/>
          </a:bodyPr>
          <a:lstStyle>
            <a:lvl1pPr algn="ctr">
              <a:defRPr sz="2933" baseline="0">
                <a:solidFill>
                  <a:schemeClr val="accent2"/>
                </a:solidFill>
                <a:latin typeface="Franklin Gothic Book"/>
              </a:defRPr>
            </a:lvl1pPr>
          </a:lstStyle>
          <a:p>
            <a:r>
              <a:rPr lang="en-US"/>
              <a:t>Click to edit Master title style</a:t>
            </a:r>
          </a:p>
        </p:txBody>
      </p:sp>
      <p:sp>
        <p:nvSpPr>
          <p:cNvPr id="10" name="Rectangle 9"/>
          <p:cNvSpPr/>
          <p:nvPr userDrawn="1"/>
        </p:nvSpPr>
        <p:spPr>
          <a:xfrm>
            <a:off x="1106520" y="623882"/>
            <a:ext cx="3219075" cy="3714317"/>
          </a:xfrm>
          <a:prstGeom prst="rect">
            <a:avLst/>
          </a:prstGeom>
          <a:no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6"/>
          <p:cNvSpPr>
            <a:spLocks noGrp="1"/>
          </p:cNvSpPr>
          <p:nvPr>
            <p:ph type="body" sz="quarter" idx="11" hasCustomPrompt="1"/>
          </p:nvPr>
        </p:nvSpPr>
        <p:spPr>
          <a:xfrm>
            <a:off x="229339" y="4627760"/>
            <a:ext cx="4973437" cy="1110637"/>
          </a:xfrm>
        </p:spPr>
        <p:txBody>
          <a:bodyPr>
            <a:normAutofit/>
          </a:bodyPr>
          <a:lstStyle>
            <a:lvl1pPr marL="0" indent="0" algn="ctr">
              <a:buNone/>
              <a:defRPr sz="2400" baseline="0">
                <a:latin typeface="Franklin Gothic Book" panose="020B0503020102020204" pitchFamily="34" charset="0"/>
              </a:defRPr>
            </a:lvl1pPr>
          </a:lstStyle>
          <a:p>
            <a:pPr lvl="0"/>
            <a:r>
              <a:rPr lang="en-US"/>
              <a:t>Click to edit sub master text styles</a:t>
            </a:r>
          </a:p>
        </p:txBody>
      </p:sp>
      <p:pic>
        <p:nvPicPr>
          <p:cNvPr id="13" name="Picture 12"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9339" y="4456635"/>
            <a:ext cx="4973437" cy="113396"/>
          </a:xfrm>
          <a:prstGeom prst="rect">
            <a:avLst/>
          </a:prstGeom>
        </p:spPr>
      </p:pic>
      <p:sp>
        <p:nvSpPr>
          <p:cNvPr id="14" name="Content Placeholder 2"/>
          <p:cNvSpPr>
            <a:spLocks noGrp="1" noChangeAspect="1"/>
          </p:cNvSpPr>
          <p:nvPr>
            <p:ph idx="1"/>
          </p:nvPr>
        </p:nvSpPr>
        <p:spPr>
          <a:xfrm>
            <a:off x="6115353" y="623882"/>
            <a:ext cx="5767009" cy="5114516"/>
          </a:xfrm>
        </p:spPr>
        <p:txBody>
          <a:bodyPr>
            <a:normAutofit/>
          </a:bodyPr>
          <a:lstStyle>
            <a:lvl1pPr marL="457177" indent="-457177">
              <a:spcBef>
                <a:spcPts val="0"/>
              </a:spcBef>
              <a:buFont typeface="Arial" panose="020B0604020202020204" pitchFamily="34" charset="0"/>
              <a:buChar char="•"/>
              <a:defRPr sz="2933" baseline="0">
                <a:solidFill>
                  <a:schemeClr val="tx1"/>
                </a:solidFill>
                <a:latin typeface="Franklin Gothic Book"/>
              </a:defRPr>
            </a:lvl1pPr>
            <a:lvl2pPr marL="457177" indent="-457177">
              <a:spcBef>
                <a:spcPts val="0"/>
              </a:spcBef>
              <a:buFont typeface="Arial" panose="020B0604020202020204" pitchFamily="34" charset="0"/>
              <a:buChar char="•"/>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910121" indent="-457177">
              <a:spcBef>
                <a:spcPts val="0"/>
              </a:spcBef>
              <a:buFont typeface="Arial" panose="020B0604020202020204" pitchFamily="34" charset="0"/>
              <a:buChar char="•"/>
              <a:defRPr sz="2667"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vl6pPr marL="1219139" indent="-304784">
              <a:defRPr sz="2400">
                <a:latin typeface="Franklin Gothic Book" panose="020B0503020102020204" pitchFamily="34" charset="0"/>
              </a:defRPr>
            </a:lvl6pPr>
          </a:lstStyle>
          <a:p>
            <a:pPr lvl="0"/>
            <a:r>
              <a:rPr lang="en-US"/>
              <a:t>Edit Master text styles</a:t>
            </a:r>
          </a:p>
          <a:p>
            <a:pPr lvl="3"/>
            <a:r>
              <a:rPr lang="en-US"/>
              <a:t>Second level</a:t>
            </a:r>
          </a:p>
          <a:p>
            <a:pPr lvl="5"/>
            <a:r>
              <a:rPr lang="en-US"/>
              <a:t>Third level</a:t>
            </a:r>
          </a:p>
        </p:txBody>
      </p:sp>
      <p:sp>
        <p:nvSpPr>
          <p:cNvPr id="16" name="Rectangle 15"/>
          <p:cNvSpPr/>
          <p:nvPr userDrawn="1"/>
        </p:nvSpPr>
        <p:spPr>
          <a:xfrm>
            <a:off x="0" y="5970229"/>
            <a:ext cx="12192000" cy="887771"/>
          </a:xfrm>
          <a:prstGeom prst="rect">
            <a:avLst/>
          </a:prstGeom>
          <a:solidFill>
            <a:srgbClr val="002D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9" name="Picture 18" descr="Logo, company name&#10;&#10;Description automatically generated">
            <a:extLst>
              <a:ext uri="{FF2B5EF4-FFF2-40B4-BE49-F238E27FC236}">
                <a16:creationId xmlns:a16="http://schemas.microsoft.com/office/drawing/2014/main" id="{AF53BF2E-C66E-4B3B-96B9-544254A4DA09}"/>
              </a:ext>
            </a:extLst>
          </p:cNvPr>
          <p:cNvPicPr>
            <a:picLocks noChangeAspect="1"/>
          </p:cNvPicPr>
          <p:nvPr userDrawn="1"/>
        </p:nvPicPr>
        <p:blipFill>
          <a:blip r:embed="rId3"/>
          <a:stretch>
            <a:fillRect/>
          </a:stretch>
        </p:blipFill>
        <p:spPr>
          <a:xfrm>
            <a:off x="241300" y="5060791"/>
            <a:ext cx="2667000" cy="2667000"/>
          </a:xfrm>
          <a:prstGeom prst="rect">
            <a:avLst/>
          </a:prstGeom>
        </p:spPr>
      </p:pic>
      <p:pic>
        <p:nvPicPr>
          <p:cNvPr id="20" name="Picture 19">
            <a:extLst>
              <a:ext uri="{FF2B5EF4-FFF2-40B4-BE49-F238E27FC236}">
                <a16:creationId xmlns:a16="http://schemas.microsoft.com/office/drawing/2014/main" id="{F8BD9600-5255-4FE3-8A76-6A1898A05F44}"/>
              </a:ext>
            </a:extLst>
          </p:cNvPr>
          <p:cNvPicPr>
            <a:picLocks noChangeAspect="1"/>
          </p:cNvPicPr>
          <p:nvPr userDrawn="1"/>
        </p:nvPicPr>
        <p:blipFill>
          <a:blip r:embed="rId4"/>
          <a:stretch>
            <a:fillRect/>
          </a:stretch>
        </p:blipFill>
        <p:spPr>
          <a:xfrm>
            <a:off x="4817331" y="6126527"/>
            <a:ext cx="9832899" cy="535528"/>
          </a:xfrm>
          <a:prstGeom prst="rect">
            <a:avLst/>
          </a:prstGeom>
        </p:spPr>
      </p:pic>
    </p:spTree>
    <p:extLst>
      <p:ext uri="{BB962C8B-B14F-4D97-AF65-F5344CB8AC3E}">
        <p14:creationId xmlns:p14="http://schemas.microsoft.com/office/powerpoint/2010/main" val="71297822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05_Three Content Category_a">
    <p:spTree>
      <p:nvGrpSpPr>
        <p:cNvPr id="1" name=""/>
        <p:cNvGrpSpPr/>
        <p:nvPr/>
      </p:nvGrpSpPr>
      <p:grpSpPr>
        <a:xfrm>
          <a:off x="0" y="0"/>
          <a:ext cx="0" cy="0"/>
          <a:chOff x="0" y="0"/>
          <a:chExt cx="0" cy="0"/>
        </a:xfrm>
      </p:grpSpPr>
      <p:sp>
        <p:nvSpPr>
          <p:cNvPr id="8" name="Title 1"/>
          <p:cNvSpPr>
            <a:spLocks noGrp="1" noChangeAspect="1"/>
          </p:cNvSpPr>
          <p:nvPr>
            <p:ph type="title"/>
          </p:nvPr>
        </p:nvSpPr>
        <p:spPr>
          <a:xfrm>
            <a:off x="178888" y="410547"/>
            <a:ext cx="5931125" cy="1720851"/>
          </a:xfrm>
          <a:noFill/>
        </p:spPr>
        <p:txBody>
          <a:bodyPr>
            <a:normAutofit/>
          </a:bodyPr>
          <a:lstStyle>
            <a:lvl1pPr algn="l">
              <a:defRPr sz="5067" baseline="0">
                <a:solidFill>
                  <a:schemeClr val="accent2"/>
                </a:solidFill>
                <a:latin typeface="Franklin Gothic Book"/>
              </a:defRPr>
            </a:lvl1pPr>
          </a:lstStyle>
          <a:p>
            <a:r>
              <a:rPr lang="en-US"/>
              <a:t>Click to edit Master title style</a:t>
            </a:r>
          </a:p>
        </p:txBody>
      </p:sp>
      <p:sp>
        <p:nvSpPr>
          <p:cNvPr id="9" name="Content Placeholder 2"/>
          <p:cNvSpPr>
            <a:spLocks noGrp="1" noChangeAspect="1"/>
          </p:cNvSpPr>
          <p:nvPr>
            <p:ph idx="1"/>
          </p:nvPr>
        </p:nvSpPr>
        <p:spPr>
          <a:xfrm>
            <a:off x="6341533" y="410549"/>
            <a:ext cx="5668288" cy="5449377"/>
          </a:xfrm>
        </p:spPr>
        <p:txBody>
          <a:bodyPr>
            <a:normAutofit/>
          </a:bodyPr>
          <a:lstStyle>
            <a:lvl1pPr marL="457177" indent="-457177">
              <a:spcBef>
                <a:spcPts val="0"/>
              </a:spcBef>
              <a:buFont typeface="Arial" panose="020B0604020202020204" pitchFamily="34" charset="0"/>
              <a:buChar char="•"/>
              <a:defRPr sz="2933" baseline="0">
                <a:solidFill>
                  <a:schemeClr val="tx1"/>
                </a:solidFill>
                <a:latin typeface="Franklin Gothic Book"/>
              </a:defRPr>
            </a:lvl1pPr>
            <a:lvl2pPr marL="457177" indent="-457177">
              <a:spcBef>
                <a:spcPts val="0"/>
              </a:spcBef>
              <a:buFont typeface="Arial" panose="020B0604020202020204" pitchFamily="34" charset="0"/>
              <a:buChar char="•"/>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910121" indent="-457177">
              <a:spcBef>
                <a:spcPts val="0"/>
              </a:spcBef>
              <a:buFont typeface="Arial" panose="020B0604020202020204" pitchFamily="34" charset="0"/>
              <a:buChar char="•"/>
              <a:defRPr sz="2667"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vl6pPr marL="1219139" indent="-304784">
              <a:defRPr sz="2400">
                <a:latin typeface="Franklin Gothic Book" panose="020B0503020102020204" pitchFamily="34" charset="0"/>
              </a:defRPr>
            </a:lvl6pPr>
          </a:lstStyle>
          <a:p>
            <a:pPr lvl="0"/>
            <a:r>
              <a:rPr lang="en-US"/>
              <a:t>Edit Master text styles</a:t>
            </a:r>
          </a:p>
          <a:p>
            <a:pPr lvl="3"/>
            <a:r>
              <a:rPr lang="en-US"/>
              <a:t>Second level</a:t>
            </a:r>
          </a:p>
          <a:p>
            <a:pPr lvl="5"/>
            <a:r>
              <a:rPr lang="en-US"/>
              <a:t>Third level</a:t>
            </a:r>
          </a:p>
        </p:txBody>
      </p:sp>
      <p:sp>
        <p:nvSpPr>
          <p:cNvPr id="10" name="Text Placeholder 32"/>
          <p:cNvSpPr>
            <a:spLocks noGrp="1"/>
          </p:cNvSpPr>
          <p:nvPr>
            <p:ph type="body" sz="quarter" idx="26"/>
          </p:nvPr>
        </p:nvSpPr>
        <p:spPr>
          <a:xfrm>
            <a:off x="431800" y="2395290"/>
            <a:ext cx="5678213" cy="922407"/>
          </a:xfrm>
        </p:spPr>
        <p:txBody>
          <a:bodyPr/>
          <a:lstStyle>
            <a:lvl1pPr marL="0" indent="0">
              <a:buNone/>
              <a:defRPr sz="2400" b="0">
                <a:latin typeface="Franklin Gothic Book" panose="020B0503020102020204" pitchFamily="34" charset="0"/>
              </a:defRPr>
            </a:lvl1pPr>
            <a:lvl2pPr marL="380982" indent="-380982">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12" name="Rectangle 11"/>
          <p:cNvSpPr>
            <a:spLocks/>
          </p:cNvSpPr>
          <p:nvPr userDrawn="1"/>
        </p:nvSpPr>
        <p:spPr>
          <a:xfrm>
            <a:off x="186209" y="2403296"/>
            <a:ext cx="60959"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 Placeholder 32"/>
          <p:cNvSpPr>
            <a:spLocks noGrp="1"/>
          </p:cNvSpPr>
          <p:nvPr>
            <p:ph type="body" sz="quarter" idx="27"/>
          </p:nvPr>
        </p:nvSpPr>
        <p:spPr>
          <a:xfrm>
            <a:off x="431800" y="3597021"/>
            <a:ext cx="5678213" cy="913408"/>
          </a:xfrm>
        </p:spPr>
        <p:txBody>
          <a:bodyPr/>
          <a:lstStyle>
            <a:lvl1pPr marL="0" indent="0">
              <a:buNone/>
              <a:defRPr sz="2400" b="0">
                <a:latin typeface="Franklin Gothic Book" panose="020B0503020102020204" pitchFamily="34" charset="0"/>
              </a:defRPr>
            </a:lvl1pPr>
            <a:lvl2pPr marL="380982" indent="-380982">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14" name="Rectangle 13"/>
          <p:cNvSpPr>
            <a:spLocks/>
          </p:cNvSpPr>
          <p:nvPr userDrawn="1"/>
        </p:nvSpPr>
        <p:spPr>
          <a:xfrm>
            <a:off x="186207" y="3596029"/>
            <a:ext cx="60959"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Text Placeholder 32"/>
          <p:cNvSpPr>
            <a:spLocks noGrp="1"/>
          </p:cNvSpPr>
          <p:nvPr>
            <p:ph type="body" sz="quarter" idx="28"/>
          </p:nvPr>
        </p:nvSpPr>
        <p:spPr>
          <a:xfrm>
            <a:off x="431800" y="4790784"/>
            <a:ext cx="5678213" cy="912379"/>
          </a:xfrm>
        </p:spPr>
        <p:txBody>
          <a:bodyPr/>
          <a:lstStyle>
            <a:lvl1pPr marL="0" indent="0">
              <a:buNone/>
              <a:defRPr sz="2400" b="0">
                <a:latin typeface="Franklin Gothic Book" panose="020B0503020102020204" pitchFamily="34" charset="0"/>
              </a:defRPr>
            </a:lvl1pPr>
            <a:lvl2pPr marL="457177" indent="-457177">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18" name="Rectangle 17"/>
          <p:cNvSpPr>
            <a:spLocks/>
          </p:cNvSpPr>
          <p:nvPr userDrawn="1"/>
        </p:nvSpPr>
        <p:spPr>
          <a:xfrm>
            <a:off x="186206" y="4788763"/>
            <a:ext cx="60959" cy="9144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1" name="Picture 20"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0933"/>
            <a:ext cx="12192000" cy="105664"/>
          </a:xfrm>
          <a:prstGeom prst="rect">
            <a:avLst/>
          </a:prstGeom>
        </p:spPr>
      </p:pic>
      <p:sp>
        <p:nvSpPr>
          <p:cNvPr id="17" name="Rectangle 16"/>
          <p:cNvSpPr/>
          <p:nvPr userDrawn="1"/>
        </p:nvSpPr>
        <p:spPr>
          <a:xfrm>
            <a:off x="0" y="5970229"/>
            <a:ext cx="12192000" cy="887771"/>
          </a:xfrm>
          <a:prstGeom prst="rect">
            <a:avLst/>
          </a:prstGeom>
          <a:solidFill>
            <a:srgbClr val="002D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9" name="Picture 18" descr="Logo, company name&#10;&#10;Description automatically generated">
            <a:extLst>
              <a:ext uri="{FF2B5EF4-FFF2-40B4-BE49-F238E27FC236}">
                <a16:creationId xmlns:a16="http://schemas.microsoft.com/office/drawing/2014/main" id="{24ADC3FB-E701-4B88-9442-2FA9087599A9}"/>
              </a:ext>
            </a:extLst>
          </p:cNvPr>
          <p:cNvPicPr>
            <a:picLocks noChangeAspect="1"/>
          </p:cNvPicPr>
          <p:nvPr userDrawn="1"/>
        </p:nvPicPr>
        <p:blipFill>
          <a:blip r:embed="rId3"/>
          <a:stretch>
            <a:fillRect/>
          </a:stretch>
        </p:blipFill>
        <p:spPr>
          <a:xfrm>
            <a:off x="241300" y="5060791"/>
            <a:ext cx="2667000" cy="2667000"/>
          </a:xfrm>
          <a:prstGeom prst="rect">
            <a:avLst/>
          </a:prstGeom>
        </p:spPr>
      </p:pic>
      <p:pic>
        <p:nvPicPr>
          <p:cNvPr id="22" name="Picture 21">
            <a:extLst>
              <a:ext uri="{FF2B5EF4-FFF2-40B4-BE49-F238E27FC236}">
                <a16:creationId xmlns:a16="http://schemas.microsoft.com/office/drawing/2014/main" id="{4F0B1F51-B8E2-4BC2-877C-FBCFF4B9C88D}"/>
              </a:ext>
            </a:extLst>
          </p:cNvPr>
          <p:cNvPicPr>
            <a:picLocks noChangeAspect="1"/>
          </p:cNvPicPr>
          <p:nvPr userDrawn="1"/>
        </p:nvPicPr>
        <p:blipFill>
          <a:blip r:embed="rId4"/>
          <a:stretch>
            <a:fillRect/>
          </a:stretch>
        </p:blipFill>
        <p:spPr>
          <a:xfrm>
            <a:off x="4817331" y="6126527"/>
            <a:ext cx="9832899" cy="535528"/>
          </a:xfrm>
          <a:prstGeom prst="rect">
            <a:avLst/>
          </a:prstGeom>
        </p:spPr>
      </p:pic>
    </p:spTree>
    <p:extLst>
      <p:ext uri="{BB962C8B-B14F-4D97-AF65-F5344CB8AC3E}">
        <p14:creationId xmlns:p14="http://schemas.microsoft.com/office/powerpoint/2010/main" val="282126143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06_Five Content Category_a">
    <p:spTree>
      <p:nvGrpSpPr>
        <p:cNvPr id="1" name=""/>
        <p:cNvGrpSpPr/>
        <p:nvPr/>
      </p:nvGrpSpPr>
      <p:grpSpPr>
        <a:xfrm>
          <a:off x="0" y="0"/>
          <a:ext cx="0" cy="0"/>
          <a:chOff x="0" y="0"/>
          <a:chExt cx="0" cy="0"/>
        </a:xfrm>
      </p:grpSpPr>
      <p:sp>
        <p:nvSpPr>
          <p:cNvPr id="8" name="Title 1"/>
          <p:cNvSpPr>
            <a:spLocks noGrp="1" noChangeAspect="1"/>
          </p:cNvSpPr>
          <p:nvPr>
            <p:ph type="title"/>
          </p:nvPr>
        </p:nvSpPr>
        <p:spPr>
          <a:xfrm>
            <a:off x="178888" y="410547"/>
            <a:ext cx="5931125" cy="1720851"/>
          </a:xfrm>
          <a:noFill/>
        </p:spPr>
        <p:txBody>
          <a:bodyPr>
            <a:normAutofit/>
          </a:bodyPr>
          <a:lstStyle>
            <a:lvl1pPr algn="l">
              <a:defRPr sz="5067" baseline="0">
                <a:solidFill>
                  <a:schemeClr val="accent2"/>
                </a:solidFill>
                <a:latin typeface="Franklin Gothic Book"/>
              </a:defRPr>
            </a:lvl1pPr>
          </a:lstStyle>
          <a:p>
            <a:r>
              <a:rPr lang="en-US"/>
              <a:t>Click to edit Master title style</a:t>
            </a:r>
          </a:p>
        </p:txBody>
      </p:sp>
      <p:sp>
        <p:nvSpPr>
          <p:cNvPr id="9" name="Content Placeholder 2"/>
          <p:cNvSpPr>
            <a:spLocks noGrp="1" noChangeAspect="1"/>
          </p:cNvSpPr>
          <p:nvPr>
            <p:ph idx="1"/>
          </p:nvPr>
        </p:nvSpPr>
        <p:spPr>
          <a:xfrm>
            <a:off x="6341533" y="410549"/>
            <a:ext cx="5668288" cy="5449377"/>
          </a:xfrm>
        </p:spPr>
        <p:txBody>
          <a:bodyPr>
            <a:normAutofit/>
          </a:bodyPr>
          <a:lstStyle>
            <a:lvl1pPr marL="457177" indent="-457177">
              <a:spcBef>
                <a:spcPts val="0"/>
              </a:spcBef>
              <a:buFont typeface="Arial" panose="020B0604020202020204" pitchFamily="34" charset="0"/>
              <a:buChar char="•"/>
              <a:defRPr sz="2933" baseline="0">
                <a:solidFill>
                  <a:schemeClr val="tx1"/>
                </a:solidFill>
                <a:latin typeface="Franklin Gothic Book"/>
              </a:defRPr>
            </a:lvl1pPr>
            <a:lvl2pPr marL="457177" indent="-457177">
              <a:spcBef>
                <a:spcPts val="0"/>
              </a:spcBef>
              <a:buFont typeface="Arial" panose="020B0604020202020204" pitchFamily="34" charset="0"/>
              <a:buChar char="•"/>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910121" indent="-457177">
              <a:spcBef>
                <a:spcPts val="0"/>
              </a:spcBef>
              <a:buFont typeface="Arial" panose="020B0604020202020204" pitchFamily="34" charset="0"/>
              <a:buChar char="•"/>
              <a:defRPr sz="2667"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vl6pPr marL="1219139" indent="-304784">
              <a:defRPr sz="2400">
                <a:latin typeface="Franklin Gothic Book" panose="020B0503020102020204" pitchFamily="34" charset="0"/>
              </a:defRPr>
            </a:lvl6pPr>
          </a:lstStyle>
          <a:p>
            <a:pPr lvl="0"/>
            <a:r>
              <a:rPr lang="en-US"/>
              <a:t>Edit Master text styles</a:t>
            </a:r>
          </a:p>
          <a:p>
            <a:pPr lvl="3"/>
            <a:r>
              <a:rPr lang="en-US"/>
              <a:t>Second level</a:t>
            </a:r>
          </a:p>
          <a:p>
            <a:pPr lvl="5"/>
            <a:r>
              <a:rPr lang="en-US"/>
              <a:t>Third level</a:t>
            </a:r>
          </a:p>
        </p:txBody>
      </p:sp>
      <p:sp>
        <p:nvSpPr>
          <p:cNvPr id="10" name="Text Placeholder 32"/>
          <p:cNvSpPr>
            <a:spLocks noGrp="1"/>
          </p:cNvSpPr>
          <p:nvPr>
            <p:ph type="body" sz="quarter" idx="26"/>
          </p:nvPr>
        </p:nvSpPr>
        <p:spPr>
          <a:xfrm>
            <a:off x="431800" y="2248481"/>
            <a:ext cx="5678213" cy="721732"/>
          </a:xfrm>
        </p:spPr>
        <p:txBody>
          <a:bodyPr/>
          <a:lstStyle>
            <a:lvl1pPr marL="0" indent="0">
              <a:buNone/>
              <a:defRPr sz="2400" b="0">
                <a:latin typeface="Franklin Gothic Book" panose="020B0503020102020204" pitchFamily="34" charset="0"/>
              </a:defRPr>
            </a:lvl1pPr>
            <a:lvl2pPr marL="380982" indent="-380982">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12" name="Rectangle 11"/>
          <p:cNvSpPr>
            <a:spLocks/>
          </p:cNvSpPr>
          <p:nvPr userDrawn="1"/>
        </p:nvSpPr>
        <p:spPr>
          <a:xfrm>
            <a:off x="186209" y="2248480"/>
            <a:ext cx="60959" cy="7315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 Placeholder 32"/>
          <p:cNvSpPr>
            <a:spLocks noGrp="1"/>
          </p:cNvSpPr>
          <p:nvPr>
            <p:ph type="body" sz="quarter" idx="27"/>
          </p:nvPr>
        </p:nvSpPr>
        <p:spPr>
          <a:xfrm>
            <a:off x="431800" y="3203811"/>
            <a:ext cx="5678213" cy="735097"/>
          </a:xfrm>
        </p:spPr>
        <p:txBody>
          <a:bodyPr/>
          <a:lstStyle>
            <a:lvl1pPr marL="0" indent="0">
              <a:buNone/>
              <a:defRPr sz="2400" b="0"/>
            </a:lvl1pPr>
            <a:lvl2pPr marL="380982" indent="-380982">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14" name="Rectangle 13"/>
          <p:cNvSpPr>
            <a:spLocks/>
          </p:cNvSpPr>
          <p:nvPr userDrawn="1"/>
        </p:nvSpPr>
        <p:spPr>
          <a:xfrm>
            <a:off x="186207" y="3207388"/>
            <a:ext cx="60959" cy="7315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Text Placeholder 32"/>
          <p:cNvSpPr>
            <a:spLocks noGrp="1"/>
          </p:cNvSpPr>
          <p:nvPr>
            <p:ph type="body" sz="quarter" idx="28"/>
          </p:nvPr>
        </p:nvSpPr>
        <p:spPr>
          <a:xfrm>
            <a:off x="431800" y="4166296"/>
            <a:ext cx="5678213" cy="731520"/>
          </a:xfrm>
        </p:spPr>
        <p:txBody>
          <a:bodyPr/>
          <a:lstStyle>
            <a:lvl1pPr marL="0" indent="0">
              <a:buNone/>
              <a:defRPr sz="2400" b="0">
                <a:latin typeface="Franklin Gothic Book" panose="020B0503020102020204" pitchFamily="34" charset="0"/>
              </a:defRPr>
            </a:lvl1pPr>
            <a:lvl2pPr marL="457177" indent="-457177">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18" name="Rectangle 17"/>
          <p:cNvSpPr>
            <a:spLocks/>
          </p:cNvSpPr>
          <p:nvPr userDrawn="1"/>
        </p:nvSpPr>
        <p:spPr>
          <a:xfrm>
            <a:off x="186206" y="4166296"/>
            <a:ext cx="60959" cy="7315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Text Placeholder 32"/>
          <p:cNvSpPr>
            <a:spLocks noGrp="1"/>
          </p:cNvSpPr>
          <p:nvPr>
            <p:ph type="body" sz="quarter" idx="29"/>
          </p:nvPr>
        </p:nvSpPr>
        <p:spPr>
          <a:xfrm>
            <a:off x="431800" y="5131415"/>
            <a:ext cx="5678213" cy="728511"/>
          </a:xfrm>
        </p:spPr>
        <p:txBody>
          <a:bodyPr/>
          <a:lstStyle>
            <a:lvl1pPr marL="0" indent="0">
              <a:buNone/>
              <a:defRPr sz="2400" b="0">
                <a:latin typeface="Franklin Gothic Book" panose="020B0503020102020204" pitchFamily="34" charset="0"/>
              </a:defRPr>
            </a:lvl1pPr>
            <a:lvl2pPr marL="457177" indent="-457177">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20" name="Rectangle 19"/>
          <p:cNvSpPr>
            <a:spLocks/>
          </p:cNvSpPr>
          <p:nvPr userDrawn="1"/>
        </p:nvSpPr>
        <p:spPr>
          <a:xfrm>
            <a:off x="178889" y="5128405"/>
            <a:ext cx="60959" cy="7315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1" name="Picture 20"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0933"/>
            <a:ext cx="12192000" cy="105664"/>
          </a:xfrm>
          <a:prstGeom prst="rect">
            <a:avLst/>
          </a:prstGeom>
        </p:spPr>
      </p:pic>
      <p:sp>
        <p:nvSpPr>
          <p:cNvPr id="17" name="Rectangle 16"/>
          <p:cNvSpPr/>
          <p:nvPr userDrawn="1"/>
        </p:nvSpPr>
        <p:spPr>
          <a:xfrm>
            <a:off x="0" y="5970229"/>
            <a:ext cx="12192000" cy="887771"/>
          </a:xfrm>
          <a:prstGeom prst="rect">
            <a:avLst/>
          </a:prstGeom>
          <a:solidFill>
            <a:srgbClr val="002D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22" name="Picture 21" descr="Logo, company name&#10;&#10;Description automatically generated">
            <a:extLst>
              <a:ext uri="{FF2B5EF4-FFF2-40B4-BE49-F238E27FC236}">
                <a16:creationId xmlns:a16="http://schemas.microsoft.com/office/drawing/2014/main" id="{3B5DDE75-C9CE-4ECA-90BC-E81ACE6F4ABE}"/>
              </a:ext>
            </a:extLst>
          </p:cNvPr>
          <p:cNvPicPr>
            <a:picLocks noChangeAspect="1"/>
          </p:cNvPicPr>
          <p:nvPr userDrawn="1"/>
        </p:nvPicPr>
        <p:blipFill>
          <a:blip r:embed="rId3"/>
          <a:stretch>
            <a:fillRect/>
          </a:stretch>
        </p:blipFill>
        <p:spPr>
          <a:xfrm>
            <a:off x="241300" y="5060791"/>
            <a:ext cx="2667000" cy="2667000"/>
          </a:xfrm>
          <a:prstGeom prst="rect">
            <a:avLst/>
          </a:prstGeom>
        </p:spPr>
      </p:pic>
      <p:pic>
        <p:nvPicPr>
          <p:cNvPr id="25" name="Picture 24">
            <a:extLst>
              <a:ext uri="{FF2B5EF4-FFF2-40B4-BE49-F238E27FC236}">
                <a16:creationId xmlns:a16="http://schemas.microsoft.com/office/drawing/2014/main" id="{7CCB5638-FA6B-4E44-B2A4-16E5A8EDA55F}"/>
              </a:ext>
            </a:extLst>
          </p:cNvPr>
          <p:cNvPicPr>
            <a:picLocks noChangeAspect="1"/>
          </p:cNvPicPr>
          <p:nvPr userDrawn="1"/>
        </p:nvPicPr>
        <p:blipFill>
          <a:blip r:embed="rId4"/>
          <a:stretch>
            <a:fillRect/>
          </a:stretch>
        </p:blipFill>
        <p:spPr>
          <a:xfrm>
            <a:off x="4817331" y="6126527"/>
            <a:ext cx="9832899" cy="535528"/>
          </a:xfrm>
          <a:prstGeom prst="rect">
            <a:avLst/>
          </a:prstGeom>
        </p:spPr>
      </p:pic>
    </p:spTree>
    <p:extLst>
      <p:ext uri="{BB962C8B-B14F-4D97-AF65-F5344CB8AC3E}">
        <p14:creationId xmlns:p14="http://schemas.microsoft.com/office/powerpoint/2010/main" val="356427851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07_Multi Content_a">
    <p:spTree>
      <p:nvGrpSpPr>
        <p:cNvPr id="1" name=""/>
        <p:cNvGrpSpPr/>
        <p:nvPr/>
      </p:nvGrpSpPr>
      <p:grpSpPr>
        <a:xfrm>
          <a:off x="0" y="0"/>
          <a:ext cx="0" cy="0"/>
          <a:chOff x="0" y="0"/>
          <a:chExt cx="0" cy="0"/>
        </a:xfrm>
      </p:grpSpPr>
      <p:sp>
        <p:nvSpPr>
          <p:cNvPr id="8" name="Title 1"/>
          <p:cNvSpPr>
            <a:spLocks noGrp="1" noChangeAspect="1"/>
          </p:cNvSpPr>
          <p:nvPr>
            <p:ph type="title"/>
          </p:nvPr>
        </p:nvSpPr>
        <p:spPr>
          <a:xfrm>
            <a:off x="535913" y="278851"/>
            <a:ext cx="5517657" cy="1537823"/>
          </a:xfrm>
        </p:spPr>
        <p:txBody>
          <a:bodyPr>
            <a:normAutofit/>
          </a:bodyPr>
          <a:lstStyle>
            <a:lvl1pPr algn="l">
              <a:defRPr sz="5067" baseline="0">
                <a:solidFill>
                  <a:schemeClr val="accent2"/>
                </a:solidFill>
                <a:latin typeface="Franklin Gothic Book"/>
              </a:defRPr>
            </a:lvl1pPr>
          </a:lstStyle>
          <a:p>
            <a:r>
              <a:rPr lang="en-US"/>
              <a:t>Click to edit Master title style</a:t>
            </a:r>
          </a:p>
        </p:txBody>
      </p:sp>
      <p:sp>
        <p:nvSpPr>
          <p:cNvPr id="12" name="Content Placeholder 3"/>
          <p:cNvSpPr>
            <a:spLocks noGrp="1"/>
          </p:cNvSpPr>
          <p:nvPr>
            <p:ph sz="quarter" idx="17"/>
          </p:nvPr>
        </p:nvSpPr>
        <p:spPr>
          <a:xfrm>
            <a:off x="6266453" y="278851"/>
            <a:ext cx="5324883" cy="5597755"/>
          </a:xfrm>
        </p:spPr>
        <p:txBody>
          <a:bodyPr>
            <a:normAutofit/>
          </a:bodyPr>
          <a:lstStyle>
            <a:lvl1pPr>
              <a:defRPr sz="3200">
                <a:latin typeface="Franklin Gothic Book" panose="020B0503020102020204" pitchFamily="34" charset="0"/>
              </a:defRPr>
            </a:lvl1pPr>
            <a:lvl2pPr marL="990551" indent="-380982">
              <a:buFont typeface="Courier New" panose="02070309020205020404" pitchFamily="49" charset="0"/>
              <a:buChar char="o"/>
              <a:defRPr sz="2667"/>
            </a:lvl2pPr>
            <a:lvl3pPr marL="1523962" indent="-304792">
              <a:buFont typeface="Arial" panose="020B0604020202020204" pitchFamily="34" charset="0"/>
              <a:buChar char="•"/>
              <a:defRPr sz="2400"/>
            </a:lvl3pPr>
            <a:lvl4pPr marL="2133547" indent="-304792">
              <a:buFont typeface="Courier New" panose="02070309020205020404" pitchFamily="49" charset="0"/>
              <a:buChar char="o"/>
              <a:defRPr sz="2133"/>
            </a:lvl4pPr>
            <a:lvl5pPr marL="2743131" indent="-304792">
              <a:buFont typeface="Arial" panose="020B0604020202020204" pitchFamily="34" charset="0"/>
              <a:buChar char="•"/>
              <a:defRPr sz="18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535912" y="1816668"/>
            <a:ext cx="5517659" cy="111312"/>
          </a:xfrm>
          <a:prstGeom prst="rect">
            <a:avLst/>
          </a:prstGeom>
        </p:spPr>
      </p:pic>
      <p:sp>
        <p:nvSpPr>
          <p:cNvPr id="14" name="Content Placeholder 3"/>
          <p:cNvSpPr>
            <a:spLocks noGrp="1"/>
          </p:cNvSpPr>
          <p:nvPr>
            <p:ph sz="quarter" idx="18"/>
          </p:nvPr>
        </p:nvSpPr>
        <p:spPr>
          <a:xfrm>
            <a:off x="535913" y="2222277"/>
            <a:ext cx="5517657" cy="3654328"/>
          </a:xfrm>
        </p:spPr>
        <p:txBody>
          <a:bodyPr>
            <a:normAutofit/>
          </a:bodyPr>
          <a:lstStyle>
            <a:lvl1pPr>
              <a:defRPr sz="3200">
                <a:latin typeface="Franklin Gothic Book" panose="020B0503020102020204" pitchFamily="34" charset="0"/>
              </a:defRPr>
            </a:lvl1pPr>
            <a:lvl2pPr marL="990551" indent="-380982">
              <a:buFont typeface="Courier New" panose="02070309020205020404" pitchFamily="49" charset="0"/>
              <a:buChar char="o"/>
              <a:defRPr sz="2667"/>
            </a:lvl2pPr>
            <a:lvl3pPr marL="1523962" indent="-304792">
              <a:buFont typeface="Arial" panose="020B0604020202020204" pitchFamily="34" charset="0"/>
              <a:buChar char="•"/>
              <a:defRPr sz="2400"/>
            </a:lvl3pPr>
            <a:lvl4pPr marL="2133547" indent="-304792">
              <a:buFont typeface="Courier New" panose="02070309020205020404" pitchFamily="49" charset="0"/>
              <a:buChar char="o"/>
              <a:defRPr sz="2133"/>
            </a:lvl4pPr>
            <a:lvl5pPr marL="2743131" indent="-304792">
              <a:buFont typeface="Arial" panose="020B0604020202020204" pitchFamily="34" charset="0"/>
              <a:buChar char="•"/>
              <a:defRPr sz="18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p:cNvSpPr/>
          <p:nvPr userDrawn="1"/>
        </p:nvSpPr>
        <p:spPr>
          <a:xfrm>
            <a:off x="0" y="5970229"/>
            <a:ext cx="12192000" cy="887771"/>
          </a:xfrm>
          <a:prstGeom prst="rect">
            <a:avLst/>
          </a:prstGeom>
          <a:solidFill>
            <a:srgbClr val="002D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0" name="Picture 9" descr="Logo, company name&#10;&#10;Description automatically generated">
            <a:extLst>
              <a:ext uri="{FF2B5EF4-FFF2-40B4-BE49-F238E27FC236}">
                <a16:creationId xmlns:a16="http://schemas.microsoft.com/office/drawing/2014/main" id="{0161CC5A-7A92-479E-9CC8-15E3C26BC750}"/>
              </a:ext>
            </a:extLst>
          </p:cNvPr>
          <p:cNvPicPr>
            <a:picLocks noChangeAspect="1"/>
          </p:cNvPicPr>
          <p:nvPr userDrawn="1"/>
        </p:nvPicPr>
        <p:blipFill>
          <a:blip r:embed="rId3"/>
          <a:stretch>
            <a:fillRect/>
          </a:stretch>
        </p:blipFill>
        <p:spPr>
          <a:xfrm>
            <a:off x="241300" y="5060791"/>
            <a:ext cx="2667000" cy="2667000"/>
          </a:xfrm>
          <a:prstGeom prst="rect">
            <a:avLst/>
          </a:prstGeom>
        </p:spPr>
      </p:pic>
      <p:pic>
        <p:nvPicPr>
          <p:cNvPr id="15" name="Picture 14">
            <a:extLst>
              <a:ext uri="{FF2B5EF4-FFF2-40B4-BE49-F238E27FC236}">
                <a16:creationId xmlns:a16="http://schemas.microsoft.com/office/drawing/2014/main" id="{1E2156BE-4F21-48E0-819C-E18C02D8103F}"/>
              </a:ext>
            </a:extLst>
          </p:cNvPr>
          <p:cNvPicPr>
            <a:picLocks noChangeAspect="1"/>
          </p:cNvPicPr>
          <p:nvPr userDrawn="1"/>
        </p:nvPicPr>
        <p:blipFill>
          <a:blip r:embed="rId4"/>
          <a:stretch>
            <a:fillRect/>
          </a:stretch>
        </p:blipFill>
        <p:spPr>
          <a:xfrm>
            <a:off x="4817331" y="6126527"/>
            <a:ext cx="9832899" cy="535528"/>
          </a:xfrm>
          <a:prstGeom prst="rect">
            <a:avLst/>
          </a:prstGeom>
        </p:spPr>
      </p:pic>
    </p:spTree>
    <p:extLst>
      <p:ext uri="{BB962C8B-B14F-4D97-AF65-F5344CB8AC3E}">
        <p14:creationId xmlns:p14="http://schemas.microsoft.com/office/powerpoint/2010/main" val="1762777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ontent 2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11" name="Text Placeholder 10">
            <a:extLst>
              <a:ext uri="{FF2B5EF4-FFF2-40B4-BE49-F238E27FC236}">
                <a16:creationId xmlns:a16="http://schemas.microsoft.com/office/drawing/2014/main" id="{ACF43B73-9E31-6EB9-4037-8A6C367AED3F}"/>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381403444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08_Three Boxed Content_a">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5"/>
          <a:stretch>
            <a:fillRect/>
          </a:stretch>
        </p:blipFill>
        <p:spPr>
          <a:xfrm>
            <a:off x="-1" y="1"/>
            <a:ext cx="12192000" cy="2136041"/>
          </a:xfrm>
          <a:prstGeom prst="rect">
            <a:avLst/>
          </a:prstGeom>
        </p:spPr>
      </p:pic>
      <p:sp>
        <p:nvSpPr>
          <p:cNvPr id="14" name="Title 1"/>
          <p:cNvSpPr>
            <a:spLocks noGrp="1"/>
          </p:cNvSpPr>
          <p:nvPr>
            <p:ph type="title"/>
          </p:nvPr>
        </p:nvSpPr>
        <p:spPr>
          <a:xfrm>
            <a:off x="1261242" y="414859"/>
            <a:ext cx="9669516" cy="1290639"/>
          </a:xfrm>
        </p:spPr>
        <p:txBody>
          <a:bodyPr>
            <a:normAutofit/>
          </a:bodyPr>
          <a:lstStyle>
            <a:lvl1pPr algn="ctr">
              <a:defRPr sz="5067" baseline="0">
                <a:solidFill>
                  <a:schemeClr val="bg1"/>
                </a:solidFill>
                <a:latin typeface="Franklin Gothic Book"/>
              </a:defRPr>
            </a:lvl1pPr>
          </a:lstStyle>
          <a:p>
            <a:r>
              <a:rPr lang="en-US"/>
              <a:t>Click to edit Master title style</a:t>
            </a:r>
          </a:p>
        </p:txBody>
      </p:sp>
      <p:pic>
        <p:nvPicPr>
          <p:cNvPr id="18" name="Picture 17" descr="ThinShearedLines_BlueRedYellow.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61243" y="1723489"/>
            <a:ext cx="9669516" cy="114009"/>
          </a:xfrm>
          <a:prstGeom prst="rect">
            <a:avLst/>
          </a:prstGeom>
        </p:spPr>
      </p:pic>
      <p:sp>
        <p:nvSpPr>
          <p:cNvPr id="19" name="Text Placeholder 23"/>
          <p:cNvSpPr>
            <a:spLocks noGrp="1" noChangeAspect="1"/>
          </p:cNvSpPr>
          <p:nvPr>
            <p:ph type="body" sz="quarter" idx="13"/>
            <p:custDataLst>
              <p:tags r:id="rId1"/>
            </p:custDataLst>
          </p:nvPr>
        </p:nvSpPr>
        <p:spPr>
          <a:xfrm>
            <a:off x="165543" y="3053517"/>
            <a:ext cx="3657600" cy="2819931"/>
          </a:xfrm>
        </p:spPr>
        <p:txBody>
          <a:bodyPr>
            <a:normAutofit/>
          </a:bodyPr>
          <a:lstStyle>
            <a:lvl1pPr>
              <a:defRPr sz="2667">
                <a:latin typeface="Franklin Gothic Book" panose="020B0503020102020204" pitchFamily="34" charset="0"/>
              </a:defRPr>
            </a:lvl1pPr>
            <a:lvl2pPr marL="990551" indent="-380982">
              <a:buFont typeface="Courier New" panose="02070309020205020404" pitchFamily="49" charset="0"/>
              <a:buChar char="o"/>
              <a:defRPr sz="2400">
                <a:latin typeface="Franklin Gothic Book" panose="020B0503020102020204" pitchFamily="34" charset="0"/>
              </a:defRPr>
            </a:lvl2pPr>
            <a:lvl3pPr marL="1600121" indent="-380982">
              <a:buFont typeface="Courier New" panose="02070309020205020404" pitchFamily="49" charset="0"/>
              <a:buChar char="o"/>
              <a:defRPr sz="2133">
                <a:latin typeface="Franklin Gothic Book" panose="020B0503020102020204" pitchFamily="34" charset="0"/>
              </a:defRPr>
            </a:lvl3pPr>
          </a:lstStyle>
          <a:p>
            <a:pPr lvl="0"/>
            <a:r>
              <a:rPr lang="en-US"/>
              <a:t>Edit Master text styles</a:t>
            </a:r>
          </a:p>
          <a:p>
            <a:pPr lvl="1"/>
            <a:r>
              <a:rPr lang="en-US"/>
              <a:t>Second level</a:t>
            </a:r>
          </a:p>
          <a:p>
            <a:pPr lvl="2"/>
            <a:r>
              <a:rPr lang="en-US"/>
              <a:t>Third level</a:t>
            </a:r>
          </a:p>
        </p:txBody>
      </p:sp>
      <p:sp>
        <p:nvSpPr>
          <p:cNvPr id="20" name="Text Placeholder 23"/>
          <p:cNvSpPr>
            <a:spLocks noGrp="1" noChangeAspect="1"/>
          </p:cNvSpPr>
          <p:nvPr>
            <p:ph type="body" sz="quarter" idx="14"/>
            <p:custDataLst>
              <p:tags r:id="rId2"/>
            </p:custDataLst>
          </p:nvPr>
        </p:nvSpPr>
        <p:spPr>
          <a:xfrm>
            <a:off x="4299388" y="3053517"/>
            <a:ext cx="3657600" cy="2819931"/>
          </a:xfrm>
        </p:spPr>
        <p:txBody>
          <a:bodyPr>
            <a:normAutofit/>
          </a:bodyPr>
          <a:lstStyle>
            <a:lvl1pPr>
              <a:defRPr sz="2667">
                <a:latin typeface="Franklin Gothic Book" panose="020B0503020102020204" pitchFamily="34" charset="0"/>
              </a:defRPr>
            </a:lvl1pPr>
            <a:lvl2pPr marL="990551" indent="-380982">
              <a:buFont typeface="Courier New" panose="02070309020205020404" pitchFamily="49" charset="0"/>
              <a:buChar char="o"/>
              <a:defRPr sz="2400">
                <a:latin typeface="Franklin Gothic Book" panose="020B0503020102020204" pitchFamily="34" charset="0"/>
              </a:defRPr>
            </a:lvl2pPr>
            <a:lvl3pPr marL="1600121" indent="-380982">
              <a:buFont typeface="Courier New" panose="02070309020205020404" pitchFamily="49" charset="0"/>
              <a:buChar char="o"/>
              <a:defRPr sz="2133">
                <a:latin typeface="Franklin Gothic Book" panose="020B0503020102020204" pitchFamily="34" charset="0"/>
              </a:defRPr>
            </a:lvl3pPr>
          </a:lstStyle>
          <a:p>
            <a:pPr lvl="0"/>
            <a:r>
              <a:rPr lang="en-US"/>
              <a:t>Edit Master text styles</a:t>
            </a:r>
          </a:p>
          <a:p>
            <a:pPr lvl="1"/>
            <a:r>
              <a:rPr lang="en-US"/>
              <a:t>Second level</a:t>
            </a:r>
          </a:p>
          <a:p>
            <a:pPr lvl="2"/>
            <a:r>
              <a:rPr lang="en-US"/>
              <a:t>Third level</a:t>
            </a:r>
          </a:p>
        </p:txBody>
      </p:sp>
      <p:sp>
        <p:nvSpPr>
          <p:cNvPr id="21" name="Text Placeholder 23"/>
          <p:cNvSpPr>
            <a:spLocks noGrp="1" noChangeAspect="1"/>
          </p:cNvSpPr>
          <p:nvPr>
            <p:ph type="body" sz="quarter" idx="16"/>
            <p:custDataLst>
              <p:tags r:id="rId3"/>
            </p:custDataLst>
          </p:nvPr>
        </p:nvSpPr>
        <p:spPr>
          <a:xfrm>
            <a:off x="8385139" y="3053517"/>
            <a:ext cx="3657600" cy="2819931"/>
          </a:xfrm>
        </p:spPr>
        <p:txBody>
          <a:bodyPr>
            <a:normAutofit/>
          </a:bodyPr>
          <a:lstStyle>
            <a:lvl1pPr>
              <a:defRPr sz="2667">
                <a:latin typeface="Franklin Gothic Book" panose="020B0503020102020204" pitchFamily="34" charset="0"/>
              </a:defRPr>
            </a:lvl1pPr>
            <a:lvl2pPr marL="990551" indent="-380982">
              <a:buFont typeface="Courier New" panose="02070309020205020404" pitchFamily="49" charset="0"/>
              <a:buChar char="o"/>
              <a:defRPr sz="2400">
                <a:latin typeface="Franklin Gothic Book" panose="020B0503020102020204" pitchFamily="34" charset="0"/>
              </a:defRPr>
            </a:lvl2pPr>
            <a:lvl3pPr marL="1523923" indent="-304784">
              <a:buFont typeface="Courier New" panose="02070309020205020404" pitchFamily="49" charset="0"/>
              <a:buChar char="o"/>
              <a:defRPr sz="2133">
                <a:latin typeface="Franklin Gothic Book" panose="020B0503020102020204" pitchFamily="34" charset="0"/>
              </a:defRPr>
            </a:lvl3pPr>
          </a:lstStyle>
          <a:p>
            <a:pPr lvl="0"/>
            <a:r>
              <a:rPr lang="en-US"/>
              <a:t>Edit Master text styles</a:t>
            </a:r>
          </a:p>
          <a:p>
            <a:pPr lvl="1"/>
            <a:r>
              <a:rPr lang="en-US"/>
              <a:t>Second level</a:t>
            </a:r>
          </a:p>
          <a:p>
            <a:pPr lvl="2"/>
            <a:r>
              <a:rPr lang="en-US"/>
              <a:t>Third level</a:t>
            </a:r>
          </a:p>
        </p:txBody>
      </p:sp>
      <p:sp>
        <p:nvSpPr>
          <p:cNvPr id="22" name="Text Placeholder 9"/>
          <p:cNvSpPr>
            <a:spLocks noGrp="1" noChangeAspect="1"/>
          </p:cNvSpPr>
          <p:nvPr>
            <p:ph type="body" sz="quarter" idx="17"/>
          </p:nvPr>
        </p:nvSpPr>
        <p:spPr>
          <a:xfrm>
            <a:off x="463994" y="2296811"/>
            <a:ext cx="3060700" cy="673100"/>
          </a:xfrm>
          <a:solidFill>
            <a:schemeClr val="accent1"/>
          </a:solidFill>
        </p:spPr>
        <p:txBody>
          <a:bodyPr>
            <a:noAutofit/>
          </a:bodyPr>
          <a:lstStyle>
            <a:lvl1pPr marL="0" indent="0" algn="ctr">
              <a:buNone/>
              <a:defRPr sz="2667" b="1">
                <a:solidFill>
                  <a:schemeClr val="bg1"/>
                </a:solidFill>
                <a:latin typeface="Franklin Gothic Book" panose="020B0503020102020204" pitchFamily="34" charset="0"/>
              </a:defRPr>
            </a:lvl1pPr>
            <a:lvl5pPr marL="2438278" indent="0">
              <a:buNone/>
              <a:defRPr/>
            </a:lvl5pPr>
          </a:lstStyle>
          <a:p>
            <a:pPr lvl="0"/>
            <a:r>
              <a:rPr lang="en-US"/>
              <a:t>Edit Master text styles</a:t>
            </a:r>
          </a:p>
        </p:txBody>
      </p:sp>
      <p:sp>
        <p:nvSpPr>
          <p:cNvPr id="23" name="Text Placeholder 9"/>
          <p:cNvSpPr>
            <a:spLocks noGrp="1" noChangeAspect="1"/>
          </p:cNvSpPr>
          <p:nvPr>
            <p:ph type="body" sz="quarter" idx="18"/>
          </p:nvPr>
        </p:nvSpPr>
        <p:spPr>
          <a:xfrm>
            <a:off x="4597839" y="2296371"/>
            <a:ext cx="3060700" cy="673100"/>
          </a:xfrm>
          <a:solidFill>
            <a:schemeClr val="accent2"/>
          </a:solidFill>
        </p:spPr>
        <p:txBody>
          <a:bodyPr>
            <a:noAutofit/>
          </a:bodyPr>
          <a:lstStyle>
            <a:lvl1pPr marL="0" indent="0" algn="ctr">
              <a:buNone/>
              <a:defRPr sz="2667" b="1">
                <a:solidFill>
                  <a:schemeClr val="bg1"/>
                </a:solidFill>
                <a:latin typeface="Franklin Gothic Book" panose="020B0503020102020204" pitchFamily="34" charset="0"/>
              </a:defRPr>
            </a:lvl1pPr>
            <a:lvl5pPr marL="2438278" indent="0">
              <a:buNone/>
              <a:defRPr/>
            </a:lvl5pPr>
          </a:lstStyle>
          <a:p>
            <a:pPr lvl="0"/>
            <a:r>
              <a:rPr lang="en-US"/>
              <a:t>Edit Master text styles</a:t>
            </a:r>
          </a:p>
        </p:txBody>
      </p:sp>
      <p:sp>
        <p:nvSpPr>
          <p:cNvPr id="24" name="Text Placeholder 9"/>
          <p:cNvSpPr>
            <a:spLocks noGrp="1" noChangeAspect="1"/>
          </p:cNvSpPr>
          <p:nvPr>
            <p:ph type="body" sz="quarter" idx="19"/>
          </p:nvPr>
        </p:nvSpPr>
        <p:spPr>
          <a:xfrm>
            <a:off x="8683591" y="2296370"/>
            <a:ext cx="3060700" cy="673100"/>
          </a:xfrm>
          <a:solidFill>
            <a:schemeClr val="accent4"/>
          </a:solidFill>
        </p:spPr>
        <p:txBody>
          <a:bodyPr>
            <a:noAutofit/>
          </a:bodyPr>
          <a:lstStyle>
            <a:lvl1pPr marL="0" indent="0" algn="ctr">
              <a:buNone/>
              <a:defRPr sz="2667" b="1">
                <a:solidFill>
                  <a:schemeClr val="bg1"/>
                </a:solidFill>
                <a:latin typeface="Franklin Gothic Book" panose="020B0503020102020204" pitchFamily="34" charset="0"/>
              </a:defRPr>
            </a:lvl1pPr>
            <a:lvl5pPr marL="2438278" indent="0">
              <a:buNone/>
              <a:defRPr/>
            </a:lvl5pPr>
          </a:lstStyle>
          <a:p>
            <a:pPr lvl="0"/>
            <a:r>
              <a:rPr lang="en-US"/>
              <a:t>Edit Master text styles</a:t>
            </a:r>
          </a:p>
        </p:txBody>
      </p:sp>
      <p:sp>
        <p:nvSpPr>
          <p:cNvPr id="16" name="Rectangle 15"/>
          <p:cNvSpPr/>
          <p:nvPr userDrawn="1"/>
        </p:nvSpPr>
        <p:spPr>
          <a:xfrm>
            <a:off x="0" y="5970229"/>
            <a:ext cx="12192000" cy="887771"/>
          </a:xfrm>
          <a:prstGeom prst="rect">
            <a:avLst/>
          </a:prstGeom>
          <a:solidFill>
            <a:srgbClr val="002D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7" name="Picture 16" descr="Logo, company name&#10;&#10;Description automatically generated">
            <a:extLst>
              <a:ext uri="{FF2B5EF4-FFF2-40B4-BE49-F238E27FC236}">
                <a16:creationId xmlns:a16="http://schemas.microsoft.com/office/drawing/2014/main" id="{93E744B6-D73C-46B0-8234-94B917CB10D4}"/>
              </a:ext>
            </a:extLst>
          </p:cNvPr>
          <p:cNvPicPr>
            <a:picLocks noChangeAspect="1"/>
          </p:cNvPicPr>
          <p:nvPr userDrawn="1"/>
        </p:nvPicPr>
        <p:blipFill>
          <a:blip r:embed="rId7"/>
          <a:stretch>
            <a:fillRect/>
          </a:stretch>
        </p:blipFill>
        <p:spPr>
          <a:xfrm>
            <a:off x="241300" y="5060791"/>
            <a:ext cx="2667000" cy="2667000"/>
          </a:xfrm>
          <a:prstGeom prst="rect">
            <a:avLst/>
          </a:prstGeom>
        </p:spPr>
      </p:pic>
      <p:pic>
        <p:nvPicPr>
          <p:cNvPr id="26" name="Picture 25">
            <a:extLst>
              <a:ext uri="{FF2B5EF4-FFF2-40B4-BE49-F238E27FC236}">
                <a16:creationId xmlns:a16="http://schemas.microsoft.com/office/drawing/2014/main" id="{44F43DF8-8F1D-4745-94F2-04F615FDA52E}"/>
              </a:ext>
            </a:extLst>
          </p:cNvPr>
          <p:cNvPicPr>
            <a:picLocks noChangeAspect="1"/>
          </p:cNvPicPr>
          <p:nvPr userDrawn="1"/>
        </p:nvPicPr>
        <p:blipFill>
          <a:blip r:embed="rId8"/>
          <a:stretch>
            <a:fillRect/>
          </a:stretch>
        </p:blipFill>
        <p:spPr>
          <a:xfrm>
            <a:off x="4817331" y="6126527"/>
            <a:ext cx="9832899" cy="535528"/>
          </a:xfrm>
          <a:prstGeom prst="rect">
            <a:avLst/>
          </a:prstGeom>
        </p:spPr>
      </p:pic>
    </p:spTree>
    <p:extLst>
      <p:ext uri="{BB962C8B-B14F-4D97-AF65-F5344CB8AC3E}">
        <p14:creationId xmlns:p14="http://schemas.microsoft.com/office/powerpoint/2010/main" val="35018422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09_Transition Slide and Content_a">
    <p:spTree>
      <p:nvGrpSpPr>
        <p:cNvPr id="1" name=""/>
        <p:cNvGrpSpPr/>
        <p:nvPr/>
      </p:nvGrpSpPr>
      <p:grpSpPr>
        <a:xfrm>
          <a:off x="0" y="0"/>
          <a:ext cx="0" cy="0"/>
          <a:chOff x="0" y="0"/>
          <a:chExt cx="0" cy="0"/>
        </a:xfrm>
      </p:grpSpPr>
      <p:sp>
        <p:nvSpPr>
          <p:cNvPr id="12" name="Content Placeholder 3"/>
          <p:cNvSpPr>
            <a:spLocks noGrp="1"/>
          </p:cNvSpPr>
          <p:nvPr>
            <p:ph sz="quarter" idx="17"/>
          </p:nvPr>
        </p:nvSpPr>
        <p:spPr>
          <a:xfrm>
            <a:off x="7146375" y="278851"/>
            <a:ext cx="4567767" cy="5113400"/>
          </a:xfrm>
        </p:spPr>
        <p:txBody>
          <a:bodyPr>
            <a:normAutofit/>
          </a:bodyPr>
          <a:lstStyle>
            <a:lvl1pPr>
              <a:defRPr sz="3200">
                <a:latin typeface="Franklin Gothic Book" panose="020B0503020102020204" pitchFamily="34" charset="0"/>
              </a:defRPr>
            </a:lvl1pPr>
            <a:lvl2pPr marL="990551" indent="-380982">
              <a:buFont typeface="Arial" panose="020B0604020202020204" pitchFamily="34" charset="0"/>
              <a:buChar char="•"/>
              <a:defRPr sz="2400"/>
            </a:lvl2pPr>
          </a:lstStyle>
          <a:p>
            <a:pPr lvl="0"/>
            <a:r>
              <a:rPr lang="en-US"/>
              <a:t>Edit Master text styles</a:t>
            </a:r>
          </a:p>
          <a:p>
            <a:pPr lvl="1"/>
            <a:r>
              <a:rPr lang="en-US"/>
              <a:t>Second level</a:t>
            </a:r>
          </a:p>
        </p:txBody>
      </p:sp>
      <p:pic>
        <p:nvPicPr>
          <p:cNvPr id="13" name="Picture 12" descr="ThinShearedLines_BlueRedYellow.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V="1">
            <a:off x="817033" y="3826478"/>
            <a:ext cx="6096000" cy="105977"/>
          </a:xfrm>
          <a:prstGeom prst="rect">
            <a:avLst/>
          </a:prstGeom>
        </p:spPr>
      </p:pic>
      <p:sp>
        <p:nvSpPr>
          <p:cNvPr id="19" name="Title 1"/>
          <p:cNvSpPr>
            <a:spLocks noGrp="1" noChangeAspect="1"/>
          </p:cNvSpPr>
          <p:nvPr>
            <p:ph type="title"/>
          </p:nvPr>
        </p:nvSpPr>
        <p:spPr>
          <a:xfrm>
            <a:off x="817033" y="2214881"/>
            <a:ext cx="6096000" cy="1537823"/>
          </a:xfrm>
        </p:spPr>
        <p:txBody>
          <a:bodyPr>
            <a:normAutofit/>
          </a:bodyPr>
          <a:lstStyle>
            <a:lvl1pPr algn="l">
              <a:defRPr sz="5067" baseline="0">
                <a:solidFill>
                  <a:schemeClr val="accent2"/>
                </a:solidFill>
                <a:latin typeface="Franklin Gothic Book"/>
              </a:defRPr>
            </a:lvl1pPr>
          </a:lstStyle>
          <a:p>
            <a:r>
              <a:rPr lang="en-US"/>
              <a:t>Click to edit Master title style</a:t>
            </a:r>
          </a:p>
        </p:txBody>
      </p:sp>
      <p:sp>
        <p:nvSpPr>
          <p:cNvPr id="20" name="Text Placeholder 1"/>
          <p:cNvSpPr>
            <a:spLocks noGrp="1" noChangeAspect="1"/>
          </p:cNvSpPr>
          <p:nvPr>
            <p:ph type="body" sz="quarter" idx="14"/>
            <p:custDataLst>
              <p:tags r:id="rId1"/>
            </p:custDataLst>
          </p:nvPr>
        </p:nvSpPr>
        <p:spPr>
          <a:xfrm>
            <a:off x="817033" y="4650614"/>
            <a:ext cx="6096000" cy="741637"/>
          </a:xfrm>
        </p:spPr>
        <p:txBody>
          <a:bodyPr>
            <a:normAutofit/>
          </a:bodyPr>
          <a:lstStyle>
            <a:lvl1pPr marL="0" indent="0">
              <a:buNone/>
              <a:defRPr sz="2933">
                <a:latin typeface="Franklin Gothic Book" panose="020B0503020102020204" pitchFamily="34" charset="0"/>
              </a:defRPr>
            </a:lvl1pPr>
          </a:lstStyle>
          <a:p>
            <a:endParaRPr lang="en-US"/>
          </a:p>
        </p:txBody>
      </p:sp>
      <p:sp>
        <p:nvSpPr>
          <p:cNvPr id="21" name="Text Placeholder 2"/>
          <p:cNvSpPr>
            <a:spLocks noGrp="1" noChangeAspect="1"/>
          </p:cNvSpPr>
          <p:nvPr>
            <p:ph type="body" sz="quarter" idx="16"/>
            <p:custDataLst>
              <p:tags r:id="rId2"/>
            </p:custDataLst>
          </p:nvPr>
        </p:nvSpPr>
        <p:spPr>
          <a:xfrm>
            <a:off x="817033" y="4011322"/>
            <a:ext cx="6096000" cy="565517"/>
          </a:xfrm>
        </p:spPr>
        <p:txBody>
          <a:bodyPr>
            <a:noAutofit/>
          </a:bodyPr>
          <a:lstStyle>
            <a:lvl1pPr marL="0" indent="0">
              <a:buNone/>
              <a:defRPr sz="2933">
                <a:latin typeface="Franklin Gothic Book" panose="020B0503020102020204" pitchFamily="34" charset="0"/>
              </a:defRPr>
            </a:lvl1pPr>
          </a:lstStyle>
          <a:p>
            <a:endParaRPr lang="en-US"/>
          </a:p>
        </p:txBody>
      </p:sp>
      <p:sp>
        <p:nvSpPr>
          <p:cNvPr id="10" name="Rectangle 9"/>
          <p:cNvSpPr/>
          <p:nvPr userDrawn="1"/>
        </p:nvSpPr>
        <p:spPr>
          <a:xfrm>
            <a:off x="0" y="5970229"/>
            <a:ext cx="12192000" cy="887771"/>
          </a:xfrm>
          <a:prstGeom prst="rect">
            <a:avLst/>
          </a:prstGeom>
          <a:solidFill>
            <a:srgbClr val="002D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4" name="Picture 13" descr="Logo, company name&#10;&#10;Description automatically generated">
            <a:extLst>
              <a:ext uri="{FF2B5EF4-FFF2-40B4-BE49-F238E27FC236}">
                <a16:creationId xmlns:a16="http://schemas.microsoft.com/office/drawing/2014/main" id="{4DBE28F1-1430-4959-B475-8F2D9B5374C5}"/>
              </a:ext>
            </a:extLst>
          </p:cNvPr>
          <p:cNvPicPr>
            <a:picLocks noChangeAspect="1"/>
          </p:cNvPicPr>
          <p:nvPr userDrawn="1"/>
        </p:nvPicPr>
        <p:blipFill>
          <a:blip r:embed="rId5"/>
          <a:stretch>
            <a:fillRect/>
          </a:stretch>
        </p:blipFill>
        <p:spPr>
          <a:xfrm>
            <a:off x="241300" y="5060791"/>
            <a:ext cx="2667000" cy="2667000"/>
          </a:xfrm>
          <a:prstGeom prst="rect">
            <a:avLst/>
          </a:prstGeom>
        </p:spPr>
      </p:pic>
      <p:pic>
        <p:nvPicPr>
          <p:cNvPr id="15" name="Picture 14">
            <a:extLst>
              <a:ext uri="{FF2B5EF4-FFF2-40B4-BE49-F238E27FC236}">
                <a16:creationId xmlns:a16="http://schemas.microsoft.com/office/drawing/2014/main" id="{910896FD-80BE-44A6-831C-BE30DF52BD09}"/>
              </a:ext>
            </a:extLst>
          </p:cNvPr>
          <p:cNvPicPr>
            <a:picLocks noChangeAspect="1"/>
          </p:cNvPicPr>
          <p:nvPr userDrawn="1"/>
        </p:nvPicPr>
        <p:blipFill>
          <a:blip r:embed="rId6"/>
          <a:stretch>
            <a:fillRect/>
          </a:stretch>
        </p:blipFill>
        <p:spPr>
          <a:xfrm>
            <a:off x="4817331" y="6126527"/>
            <a:ext cx="9832899" cy="535528"/>
          </a:xfrm>
          <a:prstGeom prst="rect">
            <a:avLst/>
          </a:prstGeom>
        </p:spPr>
      </p:pic>
    </p:spTree>
    <p:extLst>
      <p:ext uri="{BB962C8B-B14F-4D97-AF65-F5344CB8AC3E}">
        <p14:creationId xmlns:p14="http://schemas.microsoft.com/office/powerpoint/2010/main" val="355019161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0_Single Content Banner_a">
    <p:spTree>
      <p:nvGrpSpPr>
        <p:cNvPr id="1" name=""/>
        <p:cNvGrpSpPr/>
        <p:nvPr/>
      </p:nvGrpSpPr>
      <p:grpSpPr>
        <a:xfrm>
          <a:off x="0" y="0"/>
          <a:ext cx="0" cy="0"/>
          <a:chOff x="0" y="0"/>
          <a:chExt cx="0" cy="0"/>
        </a:xfrm>
      </p:grpSpPr>
      <p:pic>
        <p:nvPicPr>
          <p:cNvPr id="17" name="Picture 16" descr="HeaderBar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90848"/>
            <a:ext cx="12192000" cy="585216"/>
          </a:xfrm>
          <a:prstGeom prst="rect">
            <a:avLst/>
          </a:prstGeom>
        </p:spPr>
      </p:pic>
      <p:sp>
        <p:nvSpPr>
          <p:cNvPr id="8" name="Rectangle 7"/>
          <p:cNvSpPr/>
          <p:nvPr userDrawn="1"/>
        </p:nvSpPr>
        <p:spPr>
          <a:xfrm>
            <a:off x="0" y="5970229"/>
            <a:ext cx="12192000" cy="887771"/>
          </a:xfrm>
          <a:prstGeom prst="rect">
            <a:avLst/>
          </a:prstGeom>
          <a:solidFill>
            <a:srgbClr val="002D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2" name="Title 1"/>
          <p:cNvSpPr>
            <a:spLocks noGrp="1"/>
          </p:cNvSpPr>
          <p:nvPr>
            <p:ph type="title"/>
          </p:nvPr>
        </p:nvSpPr>
        <p:spPr>
          <a:xfrm>
            <a:off x="1651000" y="1064683"/>
            <a:ext cx="9144000" cy="1290639"/>
          </a:xfrm>
        </p:spPr>
        <p:txBody>
          <a:bodyPr>
            <a:normAutofit/>
          </a:bodyPr>
          <a:lstStyle>
            <a:lvl1pPr algn="l">
              <a:defRPr sz="5067" baseline="0">
                <a:solidFill>
                  <a:schemeClr val="accent2"/>
                </a:solidFill>
                <a:latin typeface="Franklin Gothic Book"/>
              </a:defRPr>
            </a:lvl1pPr>
          </a:lstStyle>
          <a:p>
            <a:r>
              <a:rPr lang="en-US"/>
              <a:t>Click to edit Master title style</a:t>
            </a:r>
          </a:p>
        </p:txBody>
      </p:sp>
      <p:sp>
        <p:nvSpPr>
          <p:cNvPr id="13" name="Content Placeholder 2"/>
          <p:cNvSpPr>
            <a:spLocks noGrp="1"/>
          </p:cNvSpPr>
          <p:nvPr>
            <p:ph idx="1"/>
          </p:nvPr>
        </p:nvSpPr>
        <p:spPr>
          <a:xfrm>
            <a:off x="1651000" y="2613959"/>
            <a:ext cx="9144000" cy="224155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pic>
        <p:nvPicPr>
          <p:cNvPr id="9" name="Picture 8" descr="Logo, company name&#10;&#10;Description automatically generated">
            <a:extLst>
              <a:ext uri="{FF2B5EF4-FFF2-40B4-BE49-F238E27FC236}">
                <a16:creationId xmlns:a16="http://schemas.microsoft.com/office/drawing/2014/main" id="{43652CA2-9F17-40C4-AF5B-FB2CC9C9C8A4}"/>
              </a:ext>
            </a:extLst>
          </p:cNvPr>
          <p:cNvPicPr>
            <a:picLocks noChangeAspect="1"/>
          </p:cNvPicPr>
          <p:nvPr userDrawn="1"/>
        </p:nvPicPr>
        <p:blipFill>
          <a:blip r:embed="rId3"/>
          <a:stretch>
            <a:fillRect/>
          </a:stretch>
        </p:blipFill>
        <p:spPr>
          <a:xfrm>
            <a:off x="241300" y="5060791"/>
            <a:ext cx="2667000" cy="2667000"/>
          </a:xfrm>
          <a:prstGeom prst="rect">
            <a:avLst/>
          </a:prstGeom>
        </p:spPr>
      </p:pic>
      <p:pic>
        <p:nvPicPr>
          <p:cNvPr id="14" name="Picture 13">
            <a:extLst>
              <a:ext uri="{FF2B5EF4-FFF2-40B4-BE49-F238E27FC236}">
                <a16:creationId xmlns:a16="http://schemas.microsoft.com/office/drawing/2014/main" id="{A0021E32-D1DF-40D1-AF16-0FE314B85ED0}"/>
              </a:ext>
            </a:extLst>
          </p:cNvPr>
          <p:cNvPicPr>
            <a:picLocks noChangeAspect="1"/>
          </p:cNvPicPr>
          <p:nvPr userDrawn="1"/>
        </p:nvPicPr>
        <p:blipFill>
          <a:blip r:embed="rId4"/>
          <a:stretch>
            <a:fillRect/>
          </a:stretch>
        </p:blipFill>
        <p:spPr>
          <a:xfrm>
            <a:off x="4817331" y="6126527"/>
            <a:ext cx="9832899" cy="535528"/>
          </a:xfrm>
          <a:prstGeom prst="rect">
            <a:avLst/>
          </a:prstGeom>
        </p:spPr>
      </p:pic>
    </p:spTree>
    <p:extLst>
      <p:ext uri="{BB962C8B-B14F-4D97-AF65-F5344CB8AC3E}">
        <p14:creationId xmlns:p14="http://schemas.microsoft.com/office/powerpoint/2010/main" val="269958608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11_Single Content_a">
    <p:spTree>
      <p:nvGrpSpPr>
        <p:cNvPr id="1" name=""/>
        <p:cNvGrpSpPr/>
        <p:nvPr/>
      </p:nvGrpSpPr>
      <p:grpSpPr>
        <a:xfrm>
          <a:off x="0" y="0"/>
          <a:ext cx="0" cy="0"/>
          <a:chOff x="0" y="0"/>
          <a:chExt cx="0" cy="0"/>
        </a:xfrm>
      </p:grpSpPr>
      <p:sp>
        <p:nvSpPr>
          <p:cNvPr id="2" name="Title 1"/>
          <p:cNvSpPr>
            <a:spLocks noGrp="1"/>
          </p:cNvSpPr>
          <p:nvPr>
            <p:ph type="title"/>
          </p:nvPr>
        </p:nvSpPr>
        <p:spPr>
          <a:xfrm>
            <a:off x="1651000" y="1064683"/>
            <a:ext cx="9144000" cy="1290639"/>
          </a:xfrm>
        </p:spPr>
        <p:txBody>
          <a:bodyPr>
            <a:normAutofit/>
          </a:bodyPr>
          <a:lstStyle>
            <a:lvl1pPr algn="l">
              <a:defRPr sz="5067" baseline="0">
                <a:solidFill>
                  <a:schemeClr val="accent2"/>
                </a:solidFill>
                <a:latin typeface="Franklin Gothic Book"/>
              </a:defRPr>
            </a:lvl1pPr>
          </a:lstStyle>
          <a:p>
            <a:r>
              <a:rPr lang="en-US"/>
              <a:t>Click to edit Master title style</a:t>
            </a:r>
          </a:p>
        </p:txBody>
      </p:sp>
      <p:sp>
        <p:nvSpPr>
          <p:cNvPr id="3" name="Content Placeholder 2"/>
          <p:cNvSpPr>
            <a:spLocks noGrp="1"/>
          </p:cNvSpPr>
          <p:nvPr>
            <p:ph idx="1"/>
          </p:nvPr>
        </p:nvSpPr>
        <p:spPr>
          <a:xfrm>
            <a:off x="1651000" y="2613959"/>
            <a:ext cx="9144000" cy="224155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sp>
        <p:nvSpPr>
          <p:cNvPr id="7" name="Rectangle 6"/>
          <p:cNvSpPr/>
          <p:nvPr userDrawn="1"/>
        </p:nvSpPr>
        <p:spPr>
          <a:xfrm>
            <a:off x="0" y="5970229"/>
            <a:ext cx="12192000" cy="887771"/>
          </a:xfrm>
          <a:prstGeom prst="rect">
            <a:avLst/>
          </a:prstGeom>
          <a:solidFill>
            <a:srgbClr val="002D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8" name="Picture 7" descr="Logo, company name&#10;&#10;Description automatically generated">
            <a:extLst>
              <a:ext uri="{FF2B5EF4-FFF2-40B4-BE49-F238E27FC236}">
                <a16:creationId xmlns:a16="http://schemas.microsoft.com/office/drawing/2014/main" id="{C37CB94E-F981-48CB-84F3-096D2BFCFE70}"/>
              </a:ext>
            </a:extLst>
          </p:cNvPr>
          <p:cNvPicPr>
            <a:picLocks noChangeAspect="1"/>
          </p:cNvPicPr>
          <p:nvPr userDrawn="1"/>
        </p:nvPicPr>
        <p:blipFill>
          <a:blip r:embed="rId2"/>
          <a:stretch>
            <a:fillRect/>
          </a:stretch>
        </p:blipFill>
        <p:spPr>
          <a:xfrm>
            <a:off x="241300" y="5060791"/>
            <a:ext cx="2667000" cy="2667000"/>
          </a:xfrm>
          <a:prstGeom prst="rect">
            <a:avLst/>
          </a:prstGeom>
        </p:spPr>
      </p:pic>
      <p:pic>
        <p:nvPicPr>
          <p:cNvPr id="11" name="Picture 10">
            <a:extLst>
              <a:ext uri="{FF2B5EF4-FFF2-40B4-BE49-F238E27FC236}">
                <a16:creationId xmlns:a16="http://schemas.microsoft.com/office/drawing/2014/main" id="{434DD27B-FE39-4B0C-A7A7-BB438E700633}"/>
              </a:ext>
            </a:extLst>
          </p:cNvPr>
          <p:cNvPicPr>
            <a:picLocks noChangeAspect="1"/>
          </p:cNvPicPr>
          <p:nvPr userDrawn="1"/>
        </p:nvPicPr>
        <p:blipFill>
          <a:blip r:embed="rId3"/>
          <a:stretch>
            <a:fillRect/>
          </a:stretch>
        </p:blipFill>
        <p:spPr>
          <a:xfrm>
            <a:off x="4817331" y="6126527"/>
            <a:ext cx="9832899" cy="535528"/>
          </a:xfrm>
          <a:prstGeom prst="rect">
            <a:avLst/>
          </a:prstGeom>
        </p:spPr>
      </p:pic>
    </p:spTree>
    <p:extLst>
      <p:ext uri="{BB962C8B-B14F-4D97-AF65-F5344CB8AC3E}">
        <p14:creationId xmlns:p14="http://schemas.microsoft.com/office/powerpoint/2010/main" val="310240203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2_Double Content_a">
    <p:spTree>
      <p:nvGrpSpPr>
        <p:cNvPr id="1" name=""/>
        <p:cNvGrpSpPr/>
        <p:nvPr/>
      </p:nvGrpSpPr>
      <p:grpSpPr>
        <a:xfrm>
          <a:off x="0" y="0"/>
          <a:ext cx="0" cy="0"/>
          <a:chOff x="0" y="0"/>
          <a:chExt cx="0" cy="0"/>
        </a:xfrm>
      </p:grpSpPr>
      <p:sp>
        <p:nvSpPr>
          <p:cNvPr id="16" name="Title 1"/>
          <p:cNvSpPr>
            <a:spLocks noGrp="1"/>
          </p:cNvSpPr>
          <p:nvPr>
            <p:ph type="title"/>
          </p:nvPr>
        </p:nvSpPr>
        <p:spPr>
          <a:xfrm>
            <a:off x="1524000" y="458410"/>
            <a:ext cx="9144000" cy="1085911"/>
          </a:xfrm>
        </p:spPr>
        <p:txBody>
          <a:bodyPr>
            <a:normAutofit/>
          </a:bodyPr>
          <a:lstStyle>
            <a:lvl1pPr algn="ctr">
              <a:defRPr sz="5067" baseline="0">
                <a:solidFill>
                  <a:srgbClr val="D9531E"/>
                </a:solidFill>
                <a:latin typeface="Franklin Gothic Book"/>
              </a:defRPr>
            </a:lvl1pPr>
          </a:lstStyle>
          <a:p>
            <a:r>
              <a:rPr lang="en-US"/>
              <a:t>Click to edit Master title style</a:t>
            </a:r>
          </a:p>
        </p:txBody>
      </p:sp>
      <p:sp>
        <p:nvSpPr>
          <p:cNvPr id="18" name="Content Placeholder 2"/>
          <p:cNvSpPr>
            <a:spLocks noGrp="1"/>
          </p:cNvSpPr>
          <p:nvPr>
            <p:ph idx="10"/>
          </p:nvPr>
        </p:nvSpPr>
        <p:spPr>
          <a:xfrm>
            <a:off x="1524000" y="1663911"/>
            <a:ext cx="4453467" cy="391393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sp>
        <p:nvSpPr>
          <p:cNvPr id="19" name="Content Placeholder 2"/>
          <p:cNvSpPr>
            <a:spLocks noGrp="1"/>
          </p:cNvSpPr>
          <p:nvPr>
            <p:ph idx="11"/>
          </p:nvPr>
        </p:nvSpPr>
        <p:spPr>
          <a:xfrm>
            <a:off x="6214533" y="1663911"/>
            <a:ext cx="4453467" cy="391393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pic>
        <p:nvPicPr>
          <p:cNvPr id="20" name="Picture 19"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0933"/>
            <a:ext cx="12192000" cy="105664"/>
          </a:xfrm>
          <a:prstGeom prst="rect">
            <a:avLst/>
          </a:prstGeom>
        </p:spPr>
      </p:pic>
      <p:sp>
        <p:nvSpPr>
          <p:cNvPr id="9" name="Rectangle 8"/>
          <p:cNvSpPr/>
          <p:nvPr userDrawn="1"/>
        </p:nvSpPr>
        <p:spPr>
          <a:xfrm>
            <a:off x="0" y="5970229"/>
            <a:ext cx="12192000" cy="887771"/>
          </a:xfrm>
          <a:prstGeom prst="rect">
            <a:avLst/>
          </a:prstGeom>
          <a:solidFill>
            <a:srgbClr val="002D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0" name="Picture 9" descr="Logo, company name&#10;&#10;Description automatically generated">
            <a:extLst>
              <a:ext uri="{FF2B5EF4-FFF2-40B4-BE49-F238E27FC236}">
                <a16:creationId xmlns:a16="http://schemas.microsoft.com/office/drawing/2014/main" id="{FB47E06A-07B7-40E9-BEFA-0C99572D1BF6}"/>
              </a:ext>
            </a:extLst>
          </p:cNvPr>
          <p:cNvPicPr>
            <a:picLocks noChangeAspect="1"/>
          </p:cNvPicPr>
          <p:nvPr userDrawn="1"/>
        </p:nvPicPr>
        <p:blipFill>
          <a:blip r:embed="rId3"/>
          <a:stretch>
            <a:fillRect/>
          </a:stretch>
        </p:blipFill>
        <p:spPr>
          <a:xfrm>
            <a:off x="241300" y="5060791"/>
            <a:ext cx="2667000" cy="2667000"/>
          </a:xfrm>
          <a:prstGeom prst="rect">
            <a:avLst/>
          </a:prstGeom>
        </p:spPr>
      </p:pic>
      <p:pic>
        <p:nvPicPr>
          <p:cNvPr id="13" name="Picture 12">
            <a:extLst>
              <a:ext uri="{FF2B5EF4-FFF2-40B4-BE49-F238E27FC236}">
                <a16:creationId xmlns:a16="http://schemas.microsoft.com/office/drawing/2014/main" id="{B4E2F857-FBD9-46C8-B31A-F6F246637A23}"/>
              </a:ext>
            </a:extLst>
          </p:cNvPr>
          <p:cNvPicPr>
            <a:picLocks noChangeAspect="1"/>
          </p:cNvPicPr>
          <p:nvPr userDrawn="1"/>
        </p:nvPicPr>
        <p:blipFill>
          <a:blip r:embed="rId4"/>
          <a:stretch>
            <a:fillRect/>
          </a:stretch>
        </p:blipFill>
        <p:spPr>
          <a:xfrm>
            <a:off x="4817331" y="6126527"/>
            <a:ext cx="9832899" cy="535528"/>
          </a:xfrm>
          <a:prstGeom prst="rect">
            <a:avLst/>
          </a:prstGeom>
        </p:spPr>
      </p:pic>
    </p:spTree>
    <p:extLst>
      <p:ext uri="{BB962C8B-B14F-4D97-AF65-F5344CB8AC3E}">
        <p14:creationId xmlns:p14="http://schemas.microsoft.com/office/powerpoint/2010/main" val="298833105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01_Title Slide_b">
    <p:spTree>
      <p:nvGrpSpPr>
        <p:cNvPr id="1" name=""/>
        <p:cNvGrpSpPr/>
        <p:nvPr/>
      </p:nvGrpSpPr>
      <p:grpSpPr>
        <a:xfrm>
          <a:off x="0" y="0"/>
          <a:ext cx="0" cy="0"/>
          <a:chOff x="0" y="0"/>
          <a:chExt cx="0" cy="0"/>
        </a:xfrm>
      </p:grpSpPr>
      <p:sp>
        <p:nvSpPr>
          <p:cNvPr id="10" name="Rectangle 9"/>
          <p:cNvSpPr/>
          <p:nvPr userDrawn="1"/>
        </p:nvSpPr>
        <p:spPr>
          <a:xfrm>
            <a:off x="0" y="1"/>
            <a:ext cx="12192000" cy="597023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p:nvPr>
        </p:nvSpPr>
        <p:spPr>
          <a:xfrm>
            <a:off x="1464062" y="1947337"/>
            <a:ext cx="9525673" cy="1549399"/>
          </a:xfrm>
        </p:spPr>
        <p:txBody>
          <a:bodyPr>
            <a:noAutofit/>
          </a:bodyPr>
          <a:lstStyle>
            <a:lvl1pPr algn="l">
              <a:defRPr sz="5867">
                <a:solidFill>
                  <a:srgbClr val="002D56"/>
                </a:solidFill>
                <a:latin typeface="Franklin Gothic Book"/>
              </a:defRPr>
            </a:lvl1pPr>
          </a:lstStyle>
          <a:p>
            <a:r>
              <a:rPr lang="en-US"/>
              <a:t>Click to edit Master title style</a:t>
            </a:r>
          </a:p>
        </p:txBody>
      </p:sp>
      <p:sp>
        <p:nvSpPr>
          <p:cNvPr id="3" name="Subtitle 2"/>
          <p:cNvSpPr>
            <a:spLocks noGrp="1"/>
          </p:cNvSpPr>
          <p:nvPr>
            <p:ph type="subTitle" idx="1"/>
          </p:nvPr>
        </p:nvSpPr>
        <p:spPr>
          <a:xfrm>
            <a:off x="1464061" y="3496735"/>
            <a:ext cx="8611275" cy="857251"/>
          </a:xfrm>
        </p:spPr>
        <p:txBody>
          <a:bodyPr>
            <a:normAutofit/>
          </a:bodyPr>
          <a:lstStyle>
            <a:lvl1pPr marL="0" indent="0" algn="l">
              <a:buNone/>
              <a:defRPr sz="2933">
                <a:solidFill>
                  <a:schemeClr val="tx1">
                    <a:lumMod val="65000"/>
                    <a:lumOff val="35000"/>
                  </a:schemeClr>
                </a:solidFill>
                <a:latin typeface="Franklin Gothic Book"/>
                <a:cs typeface="Franklin Gothic Book"/>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9" name="Parallelogram 8"/>
          <p:cNvSpPr/>
          <p:nvPr userDrawn="1"/>
        </p:nvSpPr>
        <p:spPr>
          <a:xfrm flipH="1">
            <a:off x="1464061" y="1648495"/>
            <a:ext cx="991272" cy="60959"/>
          </a:xfrm>
          <a:prstGeom prst="parallelogram">
            <a:avLst/>
          </a:prstGeom>
          <a:solidFill>
            <a:srgbClr val="9FA61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4" name="Picture 3" descr="ThinShearedLines_BlueYellowRe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74652"/>
            <a:ext cx="12192000" cy="922528"/>
          </a:xfrm>
          <a:prstGeom prst="rect">
            <a:avLst/>
          </a:prstGeom>
        </p:spPr>
      </p:pic>
      <p:sp>
        <p:nvSpPr>
          <p:cNvPr id="11" name="Rectangle 10"/>
          <p:cNvSpPr/>
          <p:nvPr userDrawn="1"/>
        </p:nvSpPr>
        <p:spPr>
          <a:xfrm>
            <a:off x="0" y="5978697"/>
            <a:ext cx="12192000" cy="887771"/>
          </a:xfrm>
          <a:prstGeom prst="rect">
            <a:avLst/>
          </a:prstGeom>
          <a:solidFill>
            <a:srgbClr val="0096D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3" name="Picture 12" descr="Logo, company name&#10;&#10;Description automatically generated">
            <a:extLst>
              <a:ext uri="{FF2B5EF4-FFF2-40B4-BE49-F238E27FC236}">
                <a16:creationId xmlns:a16="http://schemas.microsoft.com/office/drawing/2014/main" id="{3317BA1E-F8F5-4A7A-A860-B3A9B5E6BA88}"/>
              </a:ext>
            </a:extLst>
          </p:cNvPr>
          <p:cNvPicPr>
            <a:picLocks noChangeAspect="1"/>
          </p:cNvPicPr>
          <p:nvPr userDrawn="1"/>
        </p:nvPicPr>
        <p:blipFill>
          <a:blip r:embed="rId3"/>
          <a:stretch>
            <a:fillRect/>
          </a:stretch>
        </p:blipFill>
        <p:spPr>
          <a:xfrm>
            <a:off x="241300" y="5060791"/>
            <a:ext cx="2667000" cy="2667000"/>
          </a:xfrm>
          <a:prstGeom prst="rect">
            <a:avLst/>
          </a:prstGeom>
        </p:spPr>
      </p:pic>
      <p:pic>
        <p:nvPicPr>
          <p:cNvPr id="15" name="Picture 14">
            <a:extLst>
              <a:ext uri="{FF2B5EF4-FFF2-40B4-BE49-F238E27FC236}">
                <a16:creationId xmlns:a16="http://schemas.microsoft.com/office/drawing/2014/main" id="{C1CEFB84-6EAE-438C-BAAC-D1B608E309FB}"/>
              </a:ext>
            </a:extLst>
          </p:cNvPr>
          <p:cNvPicPr>
            <a:picLocks noChangeAspect="1"/>
          </p:cNvPicPr>
          <p:nvPr userDrawn="1"/>
        </p:nvPicPr>
        <p:blipFill>
          <a:blip r:embed="rId4"/>
          <a:stretch>
            <a:fillRect/>
          </a:stretch>
        </p:blipFill>
        <p:spPr>
          <a:xfrm>
            <a:off x="4817331" y="6126527"/>
            <a:ext cx="9832899" cy="535528"/>
          </a:xfrm>
          <a:prstGeom prst="rect">
            <a:avLst/>
          </a:prstGeom>
        </p:spPr>
      </p:pic>
    </p:spTree>
    <p:extLst>
      <p:ext uri="{BB962C8B-B14F-4D97-AF65-F5344CB8AC3E}">
        <p14:creationId xmlns:p14="http://schemas.microsoft.com/office/powerpoint/2010/main" val="407119268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02_Title Slide_b">
    <p:spTree>
      <p:nvGrpSpPr>
        <p:cNvPr id="1" name=""/>
        <p:cNvGrpSpPr/>
        <p:nvPr/>
      </p:nvGrpSpPr>
      <p:grpSpPr>
        <a:xfrm>
          <a:off x="0" y="0"/>
          <a:ext cx="0" cy="0"/>
          <a:chOff x="0" y="0"/>
          <a:chExt cx="0" cy="0"/>
        </a:xfrm>
      </p:grpSpPr>
      <p:sp>
        <p:nvSpPr>
          <p:cNvPr id="10" name="Rectangle 9"/>
          <p:cNvSpPr/>
          <p:nvPr userDrawn="1"/>
        </p:nvSpPr>
        <p:spPr>
          <a:xfrm>
            <a:off x="0" y="349251"/>
            <a:ext cx="12192000" cy="562098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Rectangle 7"/>
          <p:cNvSpPr/>
          <p:nvPr userDrawn="1"/>
        </p:nvSpPr>
        <p:spPr>
          <a:xfrm>
            <a:off x="0" y="5970229"/>
            <a:ext cx="12192000" cy="887771"/>
          </a:xfrm>
          <a:prstGeom prst="rect">
            <a:avLst/>
          </a:prstGeom>
          <a:solidFill>
            <a:srgbClr val="0096D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p:nvPr>
        </p:nvSpPr>
        <p:spPr>
          <a:xfrm>
            <a:off x="1464062" y="1947337"/>
            <a:ext cx="9525673" cy="1549399"/>
          </a:xfrm>
        </p:spPr>
        <p:txBody>
          <a:bodyPr>
            <a:noAutofit/>
          </a:bodyPr>
          <a:lstStyle>
            <a:lvl1pPr algn="l">
              <a:defRPr sz="5867">
                <a:solidFill>
                  <a:srgbClr val="002D56"/>
                </a:solidFill>
                <a:latin typeface="Franklin Gothic Book"/>
              </a:defRPr>
            </a:lvl1pPr>
          </a:lstStyle>
          <a:p>
            <a:r>
              <a:rPr lang="en-US"/>
              <a:t>Click to edit Master title style</a:t>
            </a:r>
          </a:p>
        </p:txBody>
      </p:sp>
      <p:sp>
        <p:nvSpPr>
          <p:cNvPr id="3" name="Subtitle 2"/>
          <p:cNvSpPr>
            <a:spLocks noGrp="1"/>
          </p:cNvSpPr>
          <p:nvPr>
            <p:ph type="subTitle" idx="1"/>
          </p:nvPr>
        </p:nvSpPr>
        <p:spPr>
          <a:xfrm>
            <a:off x="1464061" y="3496735"/>
            <a:ext cx="8611275" cy="857251"/>
          </a:xfrm>
        </p:spPr>
        <p:txBody>
          <a:bodyPr>
            <a:normAutofit/>
          </a:bodyPr>
          <a:lstStyle>
            <a:lvl1pPr marL="0" indent="0" algn="l">
              <a:buNone/>
              <a:defRPr sz="2933">
                <a:solidFill>
                  <a:schemeClr val="tx1">
                    <a:lumMod val="65000"/>
                    <a:lumOff val="35000"/>
                  </a:schemeClr>
                </a:solidFill>
                <a:latin typeface="Franklin Gothic Book"/>
                <a:cs typeface="Franklin Gothic Book"/>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9" name="Parallelogram 8"/>
          <p:cNvSpPr/>
          <p:nvPr userDrawn="1"/>
        </p:nvSpPr>
        <p:spPr>
          <a:xfrm flipH="1">
            <a:off x="1464061" y="1648495"/>
            <a:ext cx="991272" cy="60959"/>
          </a:xfrm>
          <a:prstGeom prst="parallelogram">
            <a:avLst/>
          </a:prstGeom>
          <a:solidFill>
            <a:srgbClr val="9FA61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8" name="Picture 17" descr="HeaderBar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85216"/>
          </a:xfrm>
          <a:prstGeom prst="rect">
            <a:avLst/>
          </a:prstGeom>
        </p:spPr>
      </p:pic>
      <p:pic>
        <p:nvPicPr>
          <p:cNvPr id="12" name="Picture 11" descr="Logo, company name&#10;&#10;Description automatically generated">
            <a:extLst>
              <a:ext uri="{FF2B5EF4-FFF2-40B4-BE49-F238E27FC236}">
                <a16:creationId xmlns:a16="http://schemas.microsoft.com/office/drawing/2014/main" id="{305B0981-E769-4B3C-992D-81149CF66514}"/>
              </a:ext>
            </a:extLst>
          </p:cNvPr>
          <p:cNvPicPr>
            <a:picLocks noChangeAspect="1"/>
          </p:cNvPicPr>
          <p:nvPr userDrawn="1"/>
        </p:nvPicPr>
        <p:blipFill>
          <a:blip r:embed="rId3"/>
          <a:stretch>
            <a:fillRect/>
          </a:stretch>
        </p:blipFill>
        <p:spPr>
          <a:xfrm>
            <a:off x="241300" y="5060791"/>
            <a:ext cx="2667000" cy="2667000"/>
          </a:xfrm>
          <a:prstGeom prst="rect">
            <a:avLst/>
          </a:prstGeom>
        </p:spPr>
      </p:pic>
      <p:pic>
        <p:nvPicPr>
          <p:cNvPr id="13" name="Picture 12">
            <a:extLst>
              <a:ext uri="{FF2B5EF4-FFF2-40B4-BE49-F238E27FC236}">
                <a16:creationId xmlns:a16="http://schemas.microsoft.com/office/drawing/2014/main" id="{07236336-BF82-4042-AEAB-898CD149696D}"/>
              </a:ext>
            </a:extLst>
          </p:cNvPr>
          <p:cNvPicPr>
            <a:picLocks noChangeAspect="1"/>
          </p:cNvPicPr>
          <p:nvPr userDrawn="1"/>
        </p:nvPicPr>
        <p:blipFill>
          <a:blip r:embed="rId4"/>
          <a:stretch>
            <a:fillRect/>
          </a:stretch>
        </p:blipFill>
        <p:spPr>
          <a:xfrm>
            <a:off x="4817331" y="6126527"/>
            <a:ext cx="9832899" cy="535528"/>
          </a:xfrm>
          <a:prstGeom prst="rect">
            <a:avLst/>
          </a:prstGeom>
        </p:spPr>
      </p:pic>
    </p:spTree>
    <p:extLst>
      <p:ext uri="{BB962C8B-B14F-4D97-AF65-F5344CB8AC3E}">
        <p14:creationId xmlns:p14="http://schemas.microsoft.com/office/powerpoint/2010/main" val="164442339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03_Title and Content_b">
    <p:spTree>
      <p:nvGrpSpPr>
        <p:cNvPr id="1" name=""/>
        <p:cNvGrpSpPr/>
        <p:nvPr/>
      </p:nvGrpSpPr>
      <p:grpSpPr>
        <a:xfrm>
          <a:off x="0" y="0"/>
          <a:ext cx="0" cy="0"/>
          <a:chOff x="0" y="0"/>
          <a:chExt cx="0" cy="0"/>
        </a:xfrm>
      </p:grpSpPr>
      <p:sp>
        <p:nvSpPr>
          <p:cNvPr id="2" name="Title 1"/>
          <p:cNvSpPr>
            <a:spLocks noGrp="1"/>
          </p:cNvSpPr>
          <p:nvPr>
            <p:ph type="title"/>
          </p:nvPr>
        </p:nvSpPr>
        <p:spPr>
          <a:xfrm>
            <a:off x="1651000" y="1377950"/>
            <a:ext cx="9144000" cy="1290639"/>
          </a:xfrm>
        </p:spPr>
        <p:txBody>
          <a:bodyPr>
            <a:normAutofit/>
          </a:bodyPr>
          <a:lstStyle>
            <a:lvl1pPr algn="l">
              <a:defRPr sz="5067" baseline="0">
                <a:solidFill>
                  <a:srgbClr val="D9531E"/>
                </a:solidFill>
                <a:latin typeface="Franklin Gothic Book"/>
              </a:defRPr>
            </a:lvl1pPr>
          </a:lstStyle>
          <a:p>
            <a:r>
              <a:rPr lang="en-US"/>
              <a:t>Click to edit Master title style</a:t>
            </a:r>
          </a:p>
        </p:txBody>
      </p:sp>
      <p:sp>
        <p:nvSpPr>
          <p:cNvPr id="3" name="Content Placeholder 2"/>
          <p:cNvSpPr>
            <a:spLocks noGrp="1"/>
          </p:cNvSpPr>
          <p:nvPr>
            <p:ph idx="1"/>
          </p:nvPr>
        </p:nvSpPr>
        <p:spPr>
          <a:xfrm>
            <a:off x="1651000" y="2914650"/>
            <a:ext cx="9144000" cy="224155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pic>
        <p:nvPicPr>
          <p:cNvPr id="15" name="Picture 14"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3200"/>
            <a:ext cx="12192000" cy="105664"/>
          </a:xfrm>
          <a:prstGeom prst="rect">
            <a:avLst/>
          </a:prstGeom>
        </p:spPr>
      </p:pic>
      <p:sp>
        <p:nvSpPr>
          <p:cNvPr id="11" name="Rectangle 10"/>
          <p:cNvSpPr/>
          <p:nvPr userDrawn="1"/>
        </p:nvSpPr>
        <p:spPr>
          <a:xfrm>
            <a:off x="0" y="5970229"/>
            <a:ext cx="12192000" cy="88777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9" name="Picture 8">
            <a:extLst>
              <a:ext uri="{FF2B5EF4-FFF2-40B4-BE49-F238E27FC236}">
                <a16:creationId xmlns:a16="http://schemas.microsoft.com/office/drawing/2014/main" id="{4356BE3D-4247-4AD4-97A3-C45A5E0FCFEE}"/>
              </a:ext>
            </a:extLst>
          </p:cNvPr>
          <p:cNvPicPr>
            <a:picLocks noChangeAspect="1"/>
          </p:cNvPicPr>
          <p:nvPr userDrawn="1"/>
        </p:nvPicPr>
        <p:blipFill rotWithShape="1">
          <a:blip r:embed="rId3"/>
          <a:srcRect l="16072" r="28789"/>
          <a:stretch/>
        </p:blipFill>
        <p:spPr>
          <a:xfrm>
            <a:off x="6341533" y="6134745"/>
            <a:ext cx="5372608" cy="530675"/>
          </a:xfrm>
          <a:prstGeom prst="rect">
            <a:avLst/>
          </a:prstGeom>
        </p:spPr>
      </p:pic>
      <p:pic>
        <p:nvPicPr>
          <p:cNvPr id="10" name="Picture 9" descr="Text&#10;&#10;Description automatically generated">
            <a:extLst>
              <a:ext uri="{FF2B5EF4-FFF2-40B4-BE49-F238E27FC236}">
                <a16:creationId xmlns:a16="http://schemas.microsoft.com/office/drawing/2014/main" id="{01D0266C-8F1A-45CC-8FCB-F28185F5BF84}"/>
              </a:ext>
            </a:extLst>
          </p:cNvPr>
          <p:cNvPicPr>
            <a:picLocks noChangeAspect="1"/>
          </p:cNvPicPr>
          <p:nvPr userDrawn="1"/>
        </p:nvPicPr>
        <p:blipFill>
          <a:blip r:embed="rId4"/>
          <a:stretch>
            <a:fillRect/>
          </a:stretch>
        </p:blipFill>
        <p:spPr>
          <a:xfrm>
            <a:off x="477859" y="6149162"/>
            <a:ext cx="1838019" cy="501844"/>
          </a:xfrm>
          <a:prstGeom prst="rect">
            <a:avLst/>
          </a:prstGeom>
        </p:spPr>
      </p:pic>
    </p:spTree>
    <p:extLst>
      <p:ext uri="{BB962C8B-B14F-4D97-AF65-F5344CB8AC3E}">
        <p14:creationId xmlns:p14="http://schemas.microsoft.com/office/powerpoint/2010/main" val="256646993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04_Title and Content_b">
    <p:spTree>
      <p:nvGrpSpPr>
        <p:cNvPr id="1" name=""/>
        <p:cNvGrpSpPr/>
        <p:nvPr/>
      </p:nvGrpSpPr>
      <p:grpSpPr>
        <a:xfrm>
          <a:off x="0" y="0"/>
          <a:ext cx="0" cy="0"/>
          <a:chOff x="0" y="0"/>
          <a:chExt cx="0" cy="0"/>
        </a:xfrm>
      </p:grpSpPr>
      <p:sp>
        <p:nvSpPr>
          <p:cNvPr id="8" name="Title 1"/>
          <p:cNvSpPr>
            <a:spLocks noGrp="1"/>
          </p:cNvSpPr>
          <p:nvPr>
            <p:ph type="title"/>
          </p:nvPr>
        </p:nvSpPr>
        <p:spPr>
          <a:xfrm>
            <a:off x="1645019" y="1793128"/>
            <a:ext cx="2142076" cy="1375824"/>
          </a:xfrm>
        </p:spPr>
        <p:txBody>
          <a:bodyPr>
            <a:normAutofit/>
          </a:bodyPr>
          <a:lstStyle>
            <a:lvl1pPr algn="ctr">
              <a:defRPr sz="2933" baseline="0">
                <a:solidFill>
                  <a:schemeClr val="accent2"/>
                </a:solidFill>
                <a:latin typeface="Franklin Gothic Book"/>
              </a:defRPr>
            </a:lvl1pPr>
          </a:lstStyle>
          <a:p>
            <a:r>
              <a:rPr lang="en-US"/>
              <a:t>Click to edit Master title style</a:t>
            </a:r>
          </a:p>
        </p:txBody>
      </p:sp>
      <p:sp>
        <p:nvSpPr>
          <p:cNvPr id="10" name="Rectangle 9"/>
          <p:cNvSpPr/>
          <p:nvPr userDrawn="1"/>
        </p:nvSpPr>
        <p:spPr>
          <a:xfrm>
            <a:off x="1106520" y="623882"/>
            <a:ext cx="3219075" cy="3714317"/>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6"/>
          <p:cNvSpPr>
            <a:spLocks noGrp="1"/>
          </p:cNvSpPr>
          <p:nvPr>
            <p:ph type="body" sz="quarter" idx="11" hasCustomPrompt="1"/>
          </p:nvPr>
        </p:nvSpPr>
        <p:spPr>
          <a:xfrm>
            <a:off x="229339" y="4627760"/>
            <a:ext cx="4973437" cy="1110637"/>
          </a:xfrm>
        </p:spPr>
        <p:txBody>
          <a:bodyPr>
            <a:normAutofit/>
          </a:bodyPr>
          <a:lstStyle>
            <a:lvl1pPr marL="0" indent="0" algn="ctr">
              <a:buNone/>
              <a:defRPr sz="2400" baseline="0">
                <a:latin typeface="Franklin Gothic Book" panose="020B0503020102020204" pitchFamily="34" charset="0"/>
              </a:defRPr>
            </a:lvl1pPr>
          </a:lstStyle>
          <a:p>
            <a:pPr lvl="0"/>
            <a:r>
              <a:rPr lang="en-US"/>
              <a:t>Click to edit sub master text styles</a:t>
            </a:r>
          </a:p>
        </p:txBody>
      </p:sp>
      <p:pic>
        <p:nvPicPr>
          <p:cNvPr id="13" name="Picture 12"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9339" y="4456635"/>
            <a:ext cx="4973437" cy="113396"/>
          </a:xfrm>
          <a:prstGeom prst="rect">
            <a:avLst/>
          </a:prstGeom>
        </p:spPr>
      </p:pic>
      <p:sp>
        <p:nvSpPr>
          <p:cNvPr id="14" name="Content Placeholder 2"/>
          <p:cNvSpPr>
            <a:spLocks noGrp="1" noChangeAspect="1"/>
          </p:cNvSpPr>
          <p:nvPr>
            <p:ph idx="1"/>
          </p:nvPr>
        </p:nvSpPr>
        <p:spPr>
          <a:xfrm>
            <a:off x="6115353" y="623882"/>
            <a:ext cx="5767009" cy="5114516"/>
          </a:xfrm>
        </p:spPr>
        <p:txBody>
          <a:bodyPr>
            <a:normAutofit/>
          </a:bodyPr>
          <a:lstStyle>
            <a:lvl1pPr marL="457177" indent="-457177">
              <a:spcBef>
                <a:spcPts val="0"/>
              </a:spcBef>
              <a:buFont typeface="Arial" panose="020B0604020202020204" pitchFamily="34" charset="0"/>
              <a:buChar char="•"/>
              <a:defRPr sz="2933" baseline="0">
                <a:solidFill>
                  <a:schemeClr val="tx1"/>
                </a:solidFill>
                <a:latin typeface="Franklin Gothic Book"/>
              </a:defRPr>
            </a:lvl1pPr>
            <a:lvl2pPr marL="457177" indent="-457177">
              <a:spcBef>
                <a:spcPts val="0"/>
              </a:spcBef>
              <a:buFont typeface="Arial" panose="020B0604020202020204" pitchFamily="34" charset="0"/>
              <a:buChar char="•"/>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910121" indent="-457177">
              <a:spcBef>
                <a:spcPts val="0"/>
              </a:spcBef>
              <a:buFont typeface="Arial" panose="020B0604020202020204" pitchFamily="34" charset="0"/>
              <a:buChar char="•"/>
              <a:defRPr sz="2667"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vl6pPr marL="1219139" indent="-304784">
              <a:defRPr sz="2400">
                <a:latin typeface="Franklin Gothic Book" panose="020B0503020102020204" pitchFamily="34" charset="0"/>
              </a:defRPr>
            </a:lvl6pPr>
          </a:lstStyle>
          <a:p>
            <a:pPr lvl="0"/>
            <a:r>
              <a:rPr lang="en-US"/>
              <a:t>Edit Master text styles</a:t>
            </a:r>
          </a:p>
          <a:p>
            <a:pPr lvl="3"/>
            <a:r>
              <a:rPr lang="en-US"/>
              <a:t>Second level</a:t>
            </a:r>
          </a:p>
          <a:p>
            <a:pPr lvl="5"/>
            <a:r>
              <a:rPr lang="en-US"/>
              <a:t>Third level</a:t>
            </a:r>
          </a:p>
        </p:txBody>
      </p:sp>
      <p:sp>
        <p:nvSpPr>
          <p:cNvPr id="16" name="Rectangle 15"/>
          <p:cNvSpPr/>
          <p:nvPr userDrawn="1"/>
        </p:nvSpPr>
        <p:spPr>
          <a:xfrm>
            <a:off x="0" y="5970229"/>
            <a:ext cx="12192000" cy="88777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5" name="Picture 14">
            <a:extLst>
              <a:ext uri="{FF2B5EF4-FFF2-40B4-BE49-F238E27FC236}">
                <a16:creationId xmlns:a16="http://schemas.microsoft.com/office/drawing/2014/main" id="{B83F15DA-5709-4896-9F0D-A6BB7EDE2CCC}"/>
              </a:ext>
            </a:extLst>
          </p:cNvPr>
          <p:cNvPicPr>
            <a:picLocks noChangeAspect="1"/>
          </p:cNvPicPr>
          <p:nvPr userDrawn="1"/>
        </p:nvPicPr>
        <p:blipFill rotWithShape="1">
          <a:blip r:embed="rId3"/>
          <a:srcRect l="16072" r="28789"/>
          <a:stretch/>
        </p:blipFill>
        <p:spPr>
          <a:xfrm>
            <a:off x="6341533" y="6134745"/>
            <a:ext cx="5372608" cy="530675"/>
          </a:xfrm>
          <a:prstGeom prst="rect">
            <a:avLst/>
          </a:prstGeom>
        </p:spPr>
      </p:pic>
      <p:pic>
        <p:nvPicPr>
          <p:cNvPr id="17" name="Picture 16" descr="Text&#10;&#10;Description automatically generated">
            <a:extLst>
              <a:ext uri="{FF2B5EF4-FFF2-40B4-BE49-F238E27FC236}">
                <a16:creationId xmlns:a16="http://schemas.microsoft.com/office/drawing/2014/main" id="{DD9596ED-1540-4883-8F75-BCA80C6EB2A3}"/>
              </a:ext>
            </a:extLst>
          </p:cNvPr>
          <p:cNvPicPr>
            <a:picLocks noChangeAspect="1"/>
          </p:cNvPicPr>
          <p:nvPr userDrawn="1"/>
        </p:nvPicPr>
        <p:blipFill>
          <a:blip r:embed="rId4"/>
          <a:stretch>
            <a:fillRect/>
          </a:stretch>
        </p:blipFill>
        <p:spPr>
          <a:xfrm>
            <a:off x="477859" y="6149162"/>
            <a:ext cx="1838019" cy="501844"/>
          </a:xfrm>
          <a:prstGeom prst="rect">
            <a:avLst/>
          </a:prstGeom>
        </p:spPr>
      </p:pic>
    </p:spTree>
    <p:extLst>
      <p:ext uri="{BB962C8B-B14F-4D97-AF65-F5344CB8AC3E}">
        <p14:creationId xmlns:p14="http://schemas.microsoft.com/office/powerpoint/2010/main" val="305228893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05_Three Content Category_b">
    <p:spTree>
      <p:nvGrpSpPr>
        <p:cNvPr id="1" name=""/>
        <p:cNvGrpSpPr/>
        <p:nvPr/>
      </p:nvGrpSpPr>
      <p:grpSpPr>
        <a:xfrm>
          <a:off x="0" y="0"/>
          <a:ext cx="0" cy="0"/>
          <a:chOff x="0" y="0"/>
          <a:chExt cx="0" cy="0"/>
        </a:xfrm>
      </p:grpSpPr>
      <p:sp>
        <p:nvSpPr>
          <p:cNvPr id="8" name="Title 1"/>
          <p:cNvSpPr>
            <a:spLocks noGrp="1" noChangeAspect="1"/>
          </p:cNvSpPr>
          <p:nvPr>
            <p:ph type="title"/>
          </p:nvPr>
        </p:nvSpPr>
        <p:spPr>
          <a:xfrm>
            <a:off x="178888" y="410547"/>
            <a:ext cx="5931125" cy="1720851"/>
          </a:xfrm>
          <a:noFill/>
        </p:spPr>
        <p:txBody>
          <a:bodyPr>
            <a:normAutofit/>
          </a:bodyPr>
          <a:lstStyle>
            <a:lvl1pPr algn="l">
              <a:defRPr sz="5067" baseline="0">
                <a:solidFill>
                  <a:schemeClr val="accent2"/>
                </a:solidFill>
                <a:latin typeface="Franklin Gothic Book"/>
              </a:defRPr>
            </a:lvl1pPr>
          </a:lstStyle>
          <a:p>
            <a:r>
              <a:rPr lang="en-US"/>
              <a:t>Click to edit Master title style</a:t>
            </a:r>
          </a:p>
        </p:txBody>
      </p:sp>
      <p:sp>
        <p:nvSpPr>
          <p:cNvPr id="9" name="Content Placeholder 2"/>
          <p:cNvSpPr>
            <a:spLocks noGrp="1" noChangeAspect="1"/>
          </p:cNvSpPr>
          <p:nvPr>
            <p:ph idx="1"/>
          </p:nvPr>
        </p:nvSpPr>
        <p:spPr>
          <a:xfrm>
            <a:off x="6341533" y="410549"/>
            <a:ext cx="5668288" cy="5449377"/>
          </a:xfrm>
        </p:spPr>
        <p:txBody>
          <a:bodyPr>
            <a:normAutofit/>
          </a:bodyPr>
          <a:lstStyle>
            <a:lvl1pPr marL="457177" indent="-457177">
              <a:spcBef>
                <a:spcPts val="0"/>
              </a:spcBef>
              <a:buFont typeface="Arial" panose="020B0604020202020204" pitchFamily="34" charset="0"/>
              <a:buChar char="•"/>
              <a:defRPr sz="2933" baseline="0">
                <a:solidFill>
                  <a:schemeClr val="tx1"/>
                </a:solidFill>
                <a:latin typeface="Franklin Gothic Book"/>
              </a:defRPr>
            </a:lvl1pPr>
            <a:lvl2pPr marL="457177" indent="-457177">
              <a:spcBef>
                <a:spcPts val="0"/>
              </a:spcBef>
              <a:buFont typeface="Arial" panose="020B0604020202020204" pitchFamily="34" charset="0"/>
              <a:buChar char="•"/>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910121" indent="-457177">
              <a:spcBef>
                <a:spcPts val="0"/>
              </a:spcBef>
              <a:buFont typeface="Arial" panose="020B0604020202020204" pitchFamily="34" charset="0"/>
              <a:buChar char="•"/>
              <a:defRPr sz="2667"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vl6pPr marL="1219139" indent="-304784">
              <a:defRPr sz="2400">
                <a:latin typeface="Franklin Gothic Book" panose="020B0503020102020204" pitchFamily="34" charset="0"/>
              </a:defRPr>
            </a:lvl6pPr>
          </a:lstStyle>
          <a:p>
            <a:pPr lvl="0"/>
            <a:r>
              <a:rPr lang="en-US"/>
              <a:t>Edit Master text styles</a:t>
            </a:r>
          </a:p>
          <a:p>
            <a:pPr lvl="3"/>
            <a:r>
              <a:rPr lang="en-US"/>
              <a:t>Second level</a:t>
            </a:r>
          </a:p>
          <a:p>
            <a:pPr lvl="5"/>
            <a:r>
              <a:rPr lang="en-US"/>
              <a:t>Third level</a:t>
            </a:r>
          </a:p>
        </p:txBody>
      </p:sp>
      <p:sp>
        <p:nvSpPr>
          <p:cNvPr id="10" name="Text Placeholder 32"/>
          <p:cNvSpPr>
            <a:spLocks noGrp="1"/>
          </p:cNvSpPr>
          <p:nvPr>
            <p:ph type="body" sz="quarter" idx="26"/>
          </p:nvPr>
        </p:nvSpPr>
        <p:spPr>
          <a:xfrm>
            <a:off x="431800" y="2395290"/>
            <a:ext cx="5678213" cy="922407"/>
          </a:xfrm>
        </p:spPr>
        <p:txBody>
          <a:bodyPr/>
          <a:lstStyle>
            <a:lvl1pPr marL="0" indent="0">
              <a:buNone/>
              <a:defRPr sz="2400" b="0">
                <a:latin typeface="Franklin Gothic Book" panose="020B0503020102020204" pitchFamily="34" charset="0"/>
              </a:defRPr>
            </a:lvl1pPr>
            <a:lvl2pPr marL="380982" indent="-380982">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12" name="Rectangle 11"/>
          <p:cNvSpPr>
            <a:spLocks/>
          </p:cNvSpPr>
          <p:nvPr userDrawn="1"/>
        </p:nvSpPr>
        <p:spPr>
          <a:xfrm>
            <a:off x="186209" y="2403296"/>
            <a:ext cx="60959"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 Placeholder 32"/>
          <p:cNvSpPr>
            <a:spLocks noGrp="1"/>
          </p:cNvSpPr>
          <p:nvPr>
            <p:ph type="body" sz="quarter" idx="27"/>
          </p:nvPr>
        </p:nvSpPr>
        <p:spPr>
          <a:xfrm>
            <a:off x="431800" y="3597021"/>
            <a:ext cx="5678213" cy="913408"/>
          </a:xfrm>
        </p:spPr>
        <p:txBody>
          <a:bodyPr/>
          <a:lstStyle>
            <a:lvl1pPr marL="0" indent="0">
              <a:buNone/>
              <a:defRPr sz="2400" b="0">
                <a:latin typeface="Franklin Gothic Book" panose="020B0503020102020204" pitchFamily="34" charset="0"/>
              </a:defRPr>
            </a:lvl1pPr>
            <a:lvl2pPr marL="380982" indent="-380982">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14" name="Rectangle 13"/>
          <p:cNvSpPr>
            <a:spLocks/>
          </p:cNvSpPr>
          <p:nvPr userDrawn="1"/>
        </p:nvSpPr>
        <p:spPr>
          <a:xfrm>
            <a:off x="186207" y="3596029"/>
            <a:ext cx="60959"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Text Placeholder 32"/>
          <p:cNvSpPr>
            <a:spLocks noGrp="1"/>
          </p:cNvSpPr>
          <p:nvPr>
            <p:ph type="body" sz="quarter" idx="28"/>
          </p:nvPr>
        </p:nvSpPr>
        <p:spPr>
          <a:xfrm>
            <a:off x="431800" y="4790784"/>
            <a:ext cx="5678213" cy="912379"/>
          </a:xfrm>
        </p:spPr>
        <p:txBody>
          <a:bodyPr/>
          <a:lstStyle>
            <a:lvl1pPr marL="0" indent="0">
              <a:buNone/>
              <a:defRPr sz="2400" b="0">
                <a:latin typeface="Franklin Gothic Book" panose="020B0503020102020204" pitchFamily="34" charset="0"/>
              </a:defRPr>
            </a:lvl1pPr>
            <a:lvl2pPr marL="457177" indent="-457177">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18" name="Rectangle 17"/>
          <p:cNvSpPr>
            <a:spLocks/>
          </p:cNvSpPr>
          <p:nvPr userDrawn="1"/>
        </p:nvSpPr>
        <p:spPr>
          <a:xfrm>
            <a:off x="186206" y="4788763"/>
            <a:ext cx="60959" cy="9144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1" name="Picture 20"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0933"/>
            <a:ext cx="12192000" cy="105664"/>
          </a:xfrm>
          <a:prstGeom prst="rect">
            <a:avLst/>
          </a:prstGeom>
        </p:spPr>
      </p:pic>
      <p:sp>
        <p:nvSpPr>
          <p:cNvPr id="17" name="Rectangle 16"/>
          <p:cNvSpPr/>
          <p:nvPr userDrawn="1"/>
        </p:nvSpPr>
        <p:spPr>
          <a:xfrm>
            <a:off x="0" y="5970229"/>
            <a:ext cx="12192000" cy="88777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9" name="Picture 18">
            <a:extLst>
              <a:ext uri="{FF2B5EF4-FFF2-40B4-BE49-F238E27FC236}">
                <a16:creationId xmlns:a16="http://schemas.microsoft.com/office/drawing/2014/main" id="{A9E066EB-5AD8-4A73-A332-73605C6A563D}"/>
              </a:ext>
            </a:extLst>
          </p:cNvPr>
          <p:cNvPicPr>
            <a:picLocks noChangeAspect="1"/>
          </p:cNvPicPr>
          <p:nvPr userDrawn="1"/>
        </p:nvPicPr>
        <p:blipFill rotWithShape="1">
          <a:blip r:embed="rId3"/>
          <a:srcRect l="16072" r="28789"/>
          <a:stretch/>
        </p:blipFill>
        <p:spPr>
          <a:xfrm>
            <a:off x="6341533" y="6134745"/>
            <a:ext cx="5372608" cy="530675"/>
          </a:xfrm>
          <a:prstGeom prst="rect">
            <a:avLst/>
          </a:prstGeom>
        </p:spPr>
      </p:pic>
      <p:pic>
        <p:nvPicPr>
          <p:cNvPr id="22" name="Picture 21" descr="Text&#10;&#10;Description automatically generated">
            <a:extLst>
              <a:ext uri="{FF2B5EF4-FFF2-40B4-BE49-F238E27FC236}">
                <a16:creationId xmlns:a16="http://schemas.microsoft.com/office/drawing/2014/main" id="{CCDA09F1-6FED-4375-A682-5BBA7732F329}"/>
              </a:ext>
            </a:extLst>
          </p:cNvPr>
          <p:cNvPicPr>
            <a:picLocks noChangeAspect="1"/>
          </p:cNvPicPr>
          <p:nvPr userDrawn="1"/>
        </p:nvPicPr>
        <p:blipFill>
          <a:blip r:embed="rId4"/>
          <a:stretch>
            <a:fillRect/>
          </a:stretch>
        </p:blipFill>
        <p:spPr>
          <a:xfrm>
            <a:off x="477859" y="6149162"/>
            <a:ext cx="1838019" cy="501844"/>
          </a:xfrm>
          <a:prstGeom prst="rect">
            <a:avLst/>
          </a:prstGeom>
        </p:spPr>
      </p:pic>
    </p:spTree>
    <p:extLst>
      <p:ext uri="{BB962C8B-B14F-4D97-AF65-F5344CB8AC3E}">
        <p14:creationId xmlns:p14="http://schemas.microsoft.com/office/powerpoint/2010/main" val="4684963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ontent 3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3F1FB2E-BA03-0ACF-AA49-BB1FBC21AC30}"/>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323293707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06_Five Content Category_b">
    <p:spTree>
      <p:nvGrpSpPr>
        <p:cNvPr id="1" name=""/>
        <p:cNvGrpSpPr/>
        <p:nvPr/>
      </p:nvGrpSpPr>
      <p:grpSpPr>
        <a:xfrm>
          <a:off x="0" y="0"/>
          <a:ext cx="0" cy="0"/>
          <a:chOff x="0" y="0"/>
          <a:chExt cx="0" cy="0"/>
        </a:xfrm>
      </p:grpSpPr>
      <p:sp>
        <p:nvSpPr>
          <p:cNvPr id="8" name="Title 1"/>
          <p:cNvSpPr>
            <a:spLocks noGrp="1" noChangeAspect="1"/>
          </p:cNvSpPr>
          <p:nvPr>
            <p:ph type="title"/>
          </p:nvPr>
        </p:nvSpPr>
        <p:spPr>
          <a:xfrm>
            <a:off x="178888" y="410547"/>
            <a:ext cx="5931125" cy="1720851"/>
          </a:xfrm>
          <a:noFill/>
        </p:spPr>
        <p:txBody>
          <a:bodyPr>
            <a:normAutofit/>
          </a:bodyPr>
          <a:lstStyle>
            <a:lvl1pPr algn="l">
              <a:defRPr sz="5067" baseline="0">
                <a:solidFill>
                  <a:schemeClr val="accent2"/>
                </a:solidFill>
                <a:latin typeface="Franklin Gothic Book"/>
              </a:defRPr>
            </a:lvl1pPr>
          </a:lstStyle>
          <a:p>
            <a:r>
              <a:rPr lang="en-US"/>
              <a:t>Click to edit Master title style</a:t>
            </a:r>
          </a:p>
        </p:txBody>
      </p:sp>
      <p:sp>
        <p:nvSpPr>
          <p:cNvPr id="9" name="Content Placeholder 2"/>
          <p:cNvSpPr>
            <a:spLocks noGrp="1" noChangeAspect="1"/>
          </p:cNvSpPr>
          <p:nvPr>
            <p:ph idx="1"/>
          </p:nvPr>
        </p:nvSpPr>
        <p:spPr>
          <a:xfrm>
            <a:off x="6341533" y="410549"/>
            <a:ext cx="5668288" cy="5449377"/>
          </a:xfrm>
        </p:spPr>
        <p:txBody>
          <a:bodyPr>
            <a:normAutofit/>
          </a:bodyPr>
          <a:lstStyle>
            <a:lvl1pPr marL="457177" indent="-457177">
              <a:spcBef>
                <a:spcPts val="0"/>
              </a:spcBef>
              <a:buFont typeface="Arial" panose="020B0604020202020204" pitchFamily="34" charset="0"/>
              <a:buChar char="•"/>
              <a:defRPr sz="2933" baseline="0">
                <a:solidFill>
                  <a:schemeClr val="tx1"/>
                </a:solidFill>
                <a:latin typeface="Franklin Gothic Book"/>
              </a:defRPr>
            </a:lvl1pPr>
            <a:lvl2pPr marL="457177" indent="-457177">
              <a:spcBef>
                <a:spcPts val="0"/>
              </a:spcBef>
              <a:buFont typeface="Arial" panose="020B0604020202020204" pitchFamily="34" charset="0"/>
              <a:buChar char="•"/>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910121" indent="-457177">
              <a:spcBef>
                <a:spcPts val="0"/>
              </a:spcBef>
              <a:buFont typeface="Arial" panose="020B0604020202020204" pitchFamily="34" charset="0"/>
              <a:buChar char="•"/>
              <a:defRPr sz="2667"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vl6pPr marL="1219139" indent="-304784">
              <a:defRPr sz="2400">
                <a:latin typeface="Franklin Gothic Book" panose="020B0503020102020204" pitchFamily="34" charset="0"/>
              </a:defRPr>
            </a:lvl6pPr>
          </a:lstStyle>
          <a:p>
            <a:pPr lvl="0"/>
            <a:r>
              <a:rPr lang="en-US"/>
              <a:t>Edit Master text styles</a:t>
            </a:r>
          </a:p>
          <a:p>
            <a:pPr lvl="3"/>
            <a:r>
              <a:rPr lang="en-US"/>
              <a:t>Second level</a:t>
            </a:r>
          </a:p>
          <a:p>
            <a:pPr lvl="5"/>
            <a:r>
              <a:rPr lang="en-US"/>
              <a:t>Third level</a:t>
            </a:r>
          </a:p>
        </p:txBody>
      </p:sp>
      <p:sp>
        <p:nvSpPr>
          <p:cNvPr id="10" name="Text Placeholder 32"/>
          <p:cNvSpPr>
            <a:spLocks noGrp="1"/>
          </p:cNvSpPr>
          <p:nvPr>
            <p:ph type="body" sz="quarter" idx="26"/>
          </p:nvPr>
        </p:nvSpPr>
        <p:spPr>
          <a:xfrm>
            <a:off x="431800" y="2248481"/>
            <a:ext cx="5678213" cy="721732"/>
          </a:xfrm>
        </p:spPr>
        <p:txBody>
          <a:bodyPr/>
          <a:lstStyle>
            <a:lvl1pPr marL="0" indent="0">
              <a:buNone/>
              <a:defRPr sz="2400" b="0">
                <a:latin typeface="Franklin Gothic Book" panose="020B0503020102020204" pitchFamily="34" charset="0"/>
              </a:defRPr>
            </a:lvl1pPr>
            <a:lvl2pPr marL="380982" indent="-380982">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12" name="Rectangle 11"/>
          <p:cNvSpPr>
            <a:spLocks/>
          </p:cNvSpPr>
          <p:nvPr userDrawn="1"/>
        </p:nvSpPr>
        <p:spPr>
          <a:xfrm>
            <a:off x="186209" y="2248480"/>
            <a:ext cx="60959" cy="73152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 Placeholder 32"/>
          <p:cNvSpPr>
            <a:spLocks noGrp="1"/>
          </p:cNvSpPr>
          <p:nvPr>
            <p:ph type="body" sz="quarter" idx="27"/>
          </p:nvPr>
        </p:nvSpPr>
        <p:spPr>
          <a:xfrm>
            <a:off x="431800" y="3203811"/>
            <a:ext cx="5678213" cy="735097"/>
          </a:xfrm>
        </p:spPr>
        <p:txBody>
          <a:bodyPr/>
          <a:lstStyle>
            <a:lvl1pPr marL="0" indent="0">
              <a:buNone/>
              <a:defRPr sz="2400" b="0">
                <a:latin typeface="Franklin Gothic Book" panose="020B0503020102020204" pitchFamily="34" charset="0"/>
              </a:defRPr>
            </a:lvl1pPr>
            <a:lvl2pPr marL="380982" indent="-380982">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14" name="Rectangle 13"/>
          <p:cNvSpPr>
            <a:spLocks/>
          </p:cNvSpPr>
          <p:nvPr userDrawn="1"/>
        </p:nvSpPr>
        <p:spPr>
          <a:xfrm>
            <a:off x="186207" y="3207388"/>
            <a:ext cx="60959" cy="73152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Text Placeholder 32"/>
          <p:cNvSpPr>
            <a:spLocks noGrp="1"/>
          </p:cNvSpPr>
          <p:nvPr>
            <p:ph type="body" sz="quarter" idx="28"/>
          </p:nvPr>
        </p:nvSpPr>
        <p:spPr>
          <a:xfrm>
            <a:off x="431800" y="4166296"/>
            <a:ext cx="5678213" cy="731520"/>
          </a:xfrm>
        </p:spPr>
        <p:txBody>
          <a:bodyPr/>
          <a:lstStyle>
            <a:lvl1pPr marL="0" indent="0">
              <a:buNone/>
              <a:defRPr sz="2400" b="0">
                <a:latin typeface="Franklin Gothic Book" panose="020B0503020102020204" pitchFamily="34" charset="0"/>
              </a:defRPr>
            </a:lvl1pPr>
            <a:lvl2pPr marL="457177" indent="-457177">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18" name="Rectangle 17"/>
          <p:cNvSpPr>
            <a:spLocks/>
          </p:cNvSpPr>
          <p:nvPr userDrawn="1"/>
        </p:nvSpPr>
        <p:spPr>
          <a:xfrm>
            <a:off x="186206" y="4166296"/>
            <a:ext cx="60959" cy="73152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Text Placeholder 32"/>
          <p:cNvSpPr>
            <a:spLocks noGrp="1"/>
          </p:cNvSpPr>
          <p:nvPr>
            <p:ph type="body" sz="quarter" idx="29"/>
          </p:nvPr>
        </p:nvSpPr>
        <p:spPr>
          <a:xfrm>
            <a:off x="431800" y="5131415"/>
            <a:ext cx="5678213" cy="728511"/>
          </a:xfrm>
        </p:spPr>
        <p:txBody>
          <a:bodyPr/>
          <a:lstStyle>
            <a:lvl1pPr marL="0" indent="0">
              <a:buNone/>
              <a:defRPr sz="2400" b="0">
                <a:latin typeface="Franklin Gothic Book" panose="020B0503020102020204" pitchFamily="34" charset="0"/>
              </a:defRPr>
            </a:lvl1pPr>
            <a:lvl2pPr marL="457177" indent="-457177">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20" name="Rectangle 19"/>
          <p:cNvSpPr>
            <a:spLocks/>
          </p:cNvSpPr>
          <p:nvPr userDrawn="1"/>
        </p:nvSpPr>
        <p:spPr>
          <a:xfrm>
            <a:off x="178889" y="5128405"/>
            <a:ext cx="60959" cy="73152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1" name="Picture 20"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0933"/>
            <a:ext cx="12192000" cy="105664"/>
          </a:xfrm>
          <a:prstGeom prst="rect">
            <a:avLst/>
          </a:prstGeom>
        </p:spPr>
      </p:pic>
      <p:sp>
        <p:nvSpPr>
          <p:cNvPr id="17" name="Rectangle 16"/>
          <p:cNvSpPr/>
          <p:nvPr userDrawn="1"/>
        </p:nvSpPr>
        <p:spPr>
          <a:xfrm>
            <a:off x="0" y="5970229"/>
            <a:ext cx="12192000" cy="88777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22" name="Picture 21">
            <a:extLst>
              <a:ext uri="{FF2B5EF4-FFF2-40B4-BE49-F238E27FC236}">
                <a16:creationId xmlns:a16="http://schemas.microsoft.com/office/drawing/2014/main" id="{B62AF2E2-E494-401E-BF15-8C061B54CCE0}"/>
              </a:ext>
            </a:extLst>
          </p:cNvPr>
          <p:cNvPicPr>
            <a:picLocks noChangeAspect="1"/>
          </p:cNvPicPr>
          <p:nvPr userDrawn="1"/>
        </p:nvPicPr>
        <p:blipFill rotWithShape="1">
          <a:blip r:embed="rId3"/>
          <a:srcRect l="16072" r="28789"/>
          <a:stretch/>
        </p:blipFill>
        <p:spPr>
          <a:xfrm>
            <a:off x="6341533" y="6134745"/>
            <a:ext cx="5372608" cy="530675"/>
          </a:xfrm>
          <a:prstGeom prst="rect">
            <a:avLst/>
          </a:prstGeom>
        </p:spPr>
      </p:pic>
      <p:pic>
        <p:nvPicPr>
          <p:cNvPr id="24" name="Picture 23" descr="Text&#10;&#10;Description automatically generated">
            <a:extLst>
              <a:ext uri="{FF2B5EF4-FFF2-40B4-BE49-F238E27FC236}">
                <a16:creationId xmlns:a16="http://schemas.microsoft.com/office/drawing/2014/main" id="{59D60CE0-D00C-4694-8F8E-708EA658881F}"/>
              </a:ext>
            </a:extLst>
          </p:cNvPr>
          <p:cNvPicPr>
            <a:picLocks noChangeAspect="1"/>
          </p:cNvPicPr>
          <p:nvPr userDrawn="1"/>
        </p:nvPicPr>
        <p:blipFill>
          <a:blip r:embed="rId4"/>
          <a:stretch>
            <a:fillRect/>
          </a:stretch>
        </p:blipFill>
        <p:spPr>
          <a:xfrm>
            <a:off x="477859" y="6149162"/>
            <a:ext cx="1838019" cy="501844"/>
          </a:xfrm>
          <a:prstGeom prst="rect">
            <a:avLst/>
          </a:prstGeom>
        </p:spPr>
      </p:pic>
    </p:spTree>
    <p:extLst>
      <p:ext uri="{BB962C8B-B14F-4D97-AF65-F5344CB8AC3E}">
        <p14:creationId xmlns:p14="http://schemas.microsoft.com/office/powerpoint/2010/main" val="158238861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07_Multi Content_b">
    <p:spTree>
      <p:nvGrpSpPr>
        <p:cNvPr id="1" name=""/>
        <p:cNvGrpSpPr/>
        <p:nvPr/>
      </p:nvGrpSpPr>
      <p:grpSpPr>
        <a:xfrm>
          <a:off x="0" y="0"/>
          <a:ext cx="0" cy="0"/>
          <a:chOff x="0" y="0"/>
          <a:chExt cx="0" cy="0"/>
        </a:xfrm>
      </p:grpSpPr>
      <p:sp>
        <p:nvSpPr>
          <p:cNvPr id="8" name="Title 1"/>
          <p:cNvSpPr>
            <a:spLocks noGrp="1" noChangeAspect="1"/>
          </p:cNvSpPr>
          <p:nvPr>
            <p:ph type="title"/>
          </p:nvPr>
        </p:nvSpPr>
        <p:spPr>
          <a:xfrm>
            <a:off x="535913" y="278851"/>
            <a:ext cx="5517657" cy="1537823"/>
          </a:xfrm>
        </p:spPr>
        <p:txBody>
          <a:bodyPr>
            <a:normAutofit/>
          </a:bodyPr>
          <a:lstStyle>
            <a:lvl1pPr algn="l">
              <a:defRPr sz="5067" baseline="0">
                <a:solidFill>
                  <a:schemeClr val="accent2"/>
                </a:solidFill>
                <a:latin typeface="Franklin Gothic Book"/>
              </a:defRPr>
            </a:lvl1pPr>
          </a:lstStyle>
          <a:p>
            <a:r>
              <a:rPr lang="en-US"/>
              <a:t>Click to edit Master title style</a:t>
            </a:r>
          </a:p>
        </p:txBody>
      </p:sp>
      <p:sp>
        <p:nvSpPr>
          <p:cNvPr id="12" name="Content Placeholder 3"/>
          <p:cNvSpPr>
            <a:spLocks noGrp="1"/>
          </p:cNvSpPr>
          <p:nvPr>
            <p:ph sz="quarter" idx="17"/>
          </p:nvPr>
        </p:nvSpPr>
        <p:spPr>
          <a:xfrm>
            <a:off x="6266453" y="278851"/>
            <a:ext cx="5324883" cy="5597755"/>
          </a:xfrm>
        </p:spPr>
        <p:txBody>
          <a:bodyPr>
            <a:normAutofit/>
          </a:bodyPr>
          <a:lstStyle>
            <a:lvl1pPr>
              <a:defRPr sz="3200">
                <a:latin typeface="Franklin Gothic Book" panose="020B0503020102020204" pitchFamily="34" charset="0"/>
              </a:defRPr>
            </a:lvl1pPr>
            <a:lvl2pPr marL="990551" indent="-380982">
              <a:buFont typeface="Courier New" panose="02070309020205020404" pitchFamily="49" charset="0"/>
              <a:buChar char="o"/>
              <a:defRPr sz="2667"/>
            </a:lvl2pPr>
            <a:lvl3pPr marL="1523962" indent="-304792">
              <a:buFont typeface="Arial" panose="020B0604020202020204" pitchFamily="34" charset="0"/>
              <a:buChar char="•"/>
              <a:defRPr sz="2400"/>
            </a:lvl3pPr>
            <a:lvl4pPr marL="2133547" indent="-304792">
              <a:buFont typeface="Courier New" panose="02070309020205020404" pitchFamily="49" charset="0"/>
              <a:buChar char="o"/>
              <a:defRPr sz="2133"/>
            </a:lvl4pPr>
            <a:lvl5pPr marL="2743131" indent="-304792">
              <a:buFont typeface="Arial" panose="020B0604020202020204" pitchFamily="34" charset="0"/>
              <a:buChar char="•"/>
              <a:defRPr sz="18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535912" y="1816668"/>
            <a:ext cx="5517659" cy="111312"/>
          </a:xfrm>
          <a:prstGeom prst="rect">
            <a:avLst/>
          </a:prstGeom>
        </p:spPr>
      </p:pic>
      <p:sp>
        <p:nvSpPr>
          <p:cNvPr id="14" name="Content Placeholder 3"/>
          <p:cNvSpPr>
            <a:spLocks noGrp="1"/>
          </p:cNvSpPr>
          <p:nvPr>
            <p:ph sz="quarter" idx="18"/>
          </p:nvPr>
        </p:nvSpPr>
        <p:spPr>
          <a:xfrm>
            <a:off x="535913" y="2222277"/>
            <a:ext cx="5517657" cy="3654328"/>
          </a:xfrm>
        </p:spPr>
        <p:txBody>
          <a:bodyPr>
            <a:normAutofit/>
          </a:bodyPr>
          <a:lstStyle>
            <a:lvl1pPr>
              <a:defRPr sz="3200">
                <a:latin typeface="Franklin Gothic Book" panose="020B0503020102020204" pitchFamily="34" charset="0"/>
              </a:defRPr>
            </a:lvl1pPr>
            <a:lvl2pPr marL="990551" indent="-380982">
              <a:buFont typeface="Courier New" panose="02070309020205020404" pitchFamily="49" charset="0"/>
              <a:buChar char="o"/>
              <a:defRPr sz="2667"/>
            </a:lvl2pPr>
            <a:lvl3pPr marL="1523962" indent="-304792">
              <a:buFont typeface="Arial" panose="020B0604020202020204" pitchFamily="34" charset="0"/>
              <a:buChar char="•"/>
              <a:defRPr sz="2400"/>
            </a:lvl3pPr>
            <a:lvl4pPr marL="2133547" indent="-304792">
              <a:buFont typeface="Courier New" panose="02070309020205020404" pitchFamily="49" charset="0"/>
              <a:buChar char="o"/>
              <a:defRPr sz="2133"/>
            </a:lvl4pPr>
            <a:lvl5pPr marL="2743131" indent="-304792">
              <a:buFont typeface="Arial" panose="020B0604020202020204" pitchFamily="34" charset="0"/>
              <a:buChar char="•"/>
              <a:defRPr sz="18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p:cNvSpPr/>
          <p:nvPr userDrawn="1"/>
        </p:nvSpPr>
        <p:spPr>
          <a:xfrm>
            <a:off x="0" y="5970229"/>
            <a:ext cx="12192000" cy="88777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0" name="Picture 9">
            <a:extLst>
              <a:ext uri="{FF2B5EF4-FFF2-40B4-BE49-F238E27FC236}">
                <a16:creationId xmlns:a16="http://schemas.microsoft.com/office/drawing/2014/main" id="{BCD9B887-F970-4BC5-9D28-C6E2B5EF2E88}"/>
              </a:ext>
            </a:extLst>
          </p:cNvPr>
          <p:cNvPicPr>
            <a:picLocks noChangeAspect="1"/>
          </p:cNvPicPr>
          <p:nvPr userDrawn="1"/>
        </p:nvPicPr>
        <p:blipFill rotWithShape="1">
          <a:blip r:embed="rId3"/>
          <a:srcRect l="16072" r="28789"/>
          <a:stretch/>
        </p:blipFill>
        <p:spPr>
          <a:xfrm>
            <a:off x="6341533" y="6134745"/>
            <a:ext cx="5372608" cy="530675"/>
          </a:xfrm>
          <a:prstGeom prst="rect">
            <a:avLst/>
          </a:prstGeom>
        </p:spPr>
      </p:pic>
      <p:pic>
        <p:nvPicPr>
          <p:cNvPr id="15" name="Picture 14" descr="Text&#10;&#10;Description automatically generated">
            <a:extLst>
              <a:ext uri="{FF2B5EF4-FFF2-40B4-BE49-F238E27FC236}">
                <a16:creationId xmlns:a16="http://schemas.microsoft.com/office/drawing/2014/main" id="{4F996621-9E3A-457B-8406-4C853BE6BA71}"/>
              </a:ext>
            </a:extLst>
          </p:cNvPr>
          <p:cNvPicPr>
            <a:picLocks noChangeAspect="1"/>
          </p:cNvPicPr>
          <p:nvPr userDrawn="1"/>
        </p:nvPicPr>
        <p:blipFill>
          <a:blip r:embed="rId4"/>
          <a:stretch>
            <a:fillRect/>
          </a:stretch>
        </p:blipFill>
        <p:spPr>
          <a:xfrm>
            <a:off x="477859" y="6149162"/>
            <a:ext cx="1838019" cy="501844"/>
          </a:xfrm>
          <a:prstGeom prst="rect">
            <a:avLst/>
          </a:prstGeom>
        </p:spPr>
      </p:pic>
    </p:spTree>
    <p:extLst>
      <p:ext uri="{BB962C8B-B14F-4D97-AF65-F5344CB8AC3E}">
        <p14:creationId xmlns:p14="http://schemas.microsoft.com/office/powerpoint/2010/main" val="59429430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08_Three Boxed Content_b">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5"/>
          <a:stretch>
            <a:fillRect/>
          </a:stretch>
        </p:blipFill>
        <p:spPr>
          <a:xfrm>
            <a:off x="-1" y="1"/>
            <a:ext cx="12192000" cy="2136041"/>
          </a:xfrm>
          <a:prstGeom prst="rect">
            <a:avLst/>
          </a:prstGeom>
        </p:spPr>
      </p:pic>
      <p:sp>
        <p:nvSpPr>
          <p:cNvPr id="14" name="Title 1"/>
          <p:cNvSpPr>
            <a:spLocks noGrp="1"/>
          </p:cNvSpPr>
          <p:nvPr>
            <p:ph type="title"/>
          </p:nvPr>
        </p:nvSpPr>
        <p:spPr>
          <a:xfrm>
            <a:off x="1261242" y="414859"/>
            <a:ext cx="9669516" cy="1290639"/>
          </a:xfrm>
        </p:spPr>
        <p:txBody>
          <a:bodyPr>
            <a:normAutofit/>
          </a:bodyPr>
          <a:lstStyle>
            <a:lvl1pPr algn="ctr">
              <a:defRPr sz="5067" baseline="0">
                <a:solidFill>
                  <a:schemeClr val="bg1"/>
                </a:solidFill>
                <a:latin typeface="Franklin Gothic Book"/>
              </a:defRPr>
            </a:lvl1pPr>
          </a:lstStyle>
          <a:p>
            <a:r>
              <a:rPr lang="en-US"/>
              <a:t>Click to edit Master title style</a:t>
            </a:r>
          </a:p>
        </p:txBody>
      </p:sp>
      <p:pic>
        <p:nvPicPr>
          <p:cNvPr id="18" name="Picture 17" descr="ThinShearedLines_BlueRedYellow.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61243" y="1723489"/>
            <a:ext cx="9669516" cy="114009"/>
          </a:xfrm>
          <a:prstGeom prst="rect">
            <a:avLst/>
          </a:prstGeom>
        </p:spPr>
      </p:pic>
      <p:sp>
        <p:nvSpPr>
          <p:cNvPr id="19" name="Text Placeholder 23"/>
          <p:cNvSpPr>
            <a:spLocks noGrp="1" noChangeAspect="1"/>
          </p:cNvSpPr>
          <p:nvPr>
            <p:ph type="body" sz="quarter" idx="13"/>
            <p:custDataLst>
              <p:tags r:id="rId1"/>
            </p:custDataLst>
          </p:nvPr>
        </p:nvSpPr>
        <p:spPr>
          <a:xfrm>
            <a:off x="165543" y="3053517"/>
            <a:ext cx="3657600" cy="2819931"/>
          </a:xfrm>
        </p:spPr>
        <p:txBody>
          <a:bodyPr>
            <a:normAutofit/>
          </a:bodyPr>
          <a:lstStyle>
            <a:lvl1pPr>
              <a:defRPr sz="2667">
                <a:latin typeface="Franklin Gothic Book" panose="020B0503020102020204" pitchFamily="34" charset="0"/>
              </a:defRPr>
            </a:lvl1pPr>
            <a:lvl2pPr marL="990551" indent="-380982">
              <a:buFont typeface="Courier New" panose="02070309020205020404" pitchFamily="49" charset="0"/>
              <a:buChar char="o"/>
              <a:defRPr sz="2400">
                <a:latin typeface="Franklin Gothic Book" panose="020B0503020102020204" pitchFamily="34" charset="0"/>
              </a:defRPr>
            </a:lvl2pPr>
            <a:lvl3pPr marL="1600121" indent="-380982">
              <a:buFont typeface="Courier New" panose="02070309020205020404" pitchFamily="49" charset="0"/>
              <a:buChar char="o"/>
              <a:defRPr sz="2133">
                <a:latin typeface="Franklin Gothic Book" panose="020B0503020102020204" pitchFamily="34" charset="0"/>
              </a:defRPr>
            </a:lvl3pPr>
          </a:lstStyle>
          <a:p>
            <a:pPr lvl="0"/>
            <a:r>
              <a:rPr lang="en-US"/>
              <a:t>Edit Master text styles</a:t>
            </a:r>
          </a:p>
          <a:p>
            <a:pPr lvl="1"/>
            <a:r>
              <a:rPr lang="en-US"/>
              <a:t>Second level</a:t>
            </a:r>
          </a:p>
          <a:p>
            <a:pPr lvl="2"/>
            <a:r>
              <a:rPr lang="en-US"/>
              <a:t>Third level</a:t>
            </a:r>
          </a:p>
        </p:txBody>
      </p:sp>
      <p:sp>
        <p:nvSpPr>
          <p:cNvPr id="20" name="Text Placeholder 23"/>
          <p:cNvSpPr>
            <a:spLocks noGrp="1" noChangeAspect="1"/>
          </p:cNvSpPr>
          <p:nvPr>
            <p:ph type="body" sz="quarter" idx="14"/>
            <p:custDataLst>
              <p:tags r:id="rId2"/>
            </p:custDataLst>
          </p:nvPr>
        </p:nvSpPr>
        <p:spPr>
          <a:xfrm>
            <a:off x="4299388" y="3053517"/>
            <a:ext cx="3657600" cy="2819931"/>
          </a:xfrm>
        </p:spPr>
        <p:txBody>
          <a:bodyPr>
            <a:normAutofit/>
          </a:bodyPr>
          <a:lstStyle>
            <a:lvl1pPr>
              <a:defRPr sz="2667">
                <a:latin typeface="Franklin Gothic Book" panose="020B0503020102020204" pitchFamily="34" charset="0"/>
              </a:defRPr>
            </a:lvl1pPr>
            <a:lvl2pPr marL="990551" indent="-380982">
              <a:buFont typeface="Courier New" panose="02070309020205020404" pitchFamily="49" charset="0"/>
              <a:buChar char="o"/>
              <a:defRPr sz="2400">
                <a:latin typeface="Franklin Gothic Book" panose="020B0503020102020204" pitchFamily="34" charset="0"/>
              </a:defRPr>
            </a:lvl2pPr>
            <a:lvl3pPr marL="1600121" indent="-380982">
              <a:buFont typeface="Courier New" panose="02070309020205020404" pitchFamily="49" charset="0"/>
              <a:buChar char="o"/>
              <a:defRPr sz="2133">
                <a:latin typeface="Franklin Gothic Book" panose="020B0503020102020204" pitchFamily="34" charset="0"/>
              </a:defRPr>
            </a:lvl3pPr>
          </a:lstStyle>
          <a:p>
            <a:pPr lvl="0"/>
            <a:r>
              <a:rPr lang="en-US"/>
              <a:t>Edit Master text styles</a:t>
            </a:r>
          </a:p>
          <a:p>
            <a:pPr lvl="1"/>
            <a:r>
              <a:rPr lang="en-US"/>
              <a:t>Second level</a:t>
            </a:r>
          </a:p>
          <a:p>
            <a:pPr lvl="2"/>
            <a:r>
              <a:rPr lang="en-US"/>
              <a:t>Third level</a:t>
            </a:r>
          </a:p>
        </p:txBody>
      </p:sp>
      <p:sp>
        <p:nvSpPr>
          <p:cNvPr id="21" name="Text Placeholder 23"/>
          <p:cNvSpPr>
            <a:spLocks noGrp="1" noChangeAspect="1"/>
          </p:cNvSpPr>
          <p:nvPr>
            <p:ph type="body" sz="quarter" idx="16"/>
            <p:custDataLst>
              <p:tags r:id="rId3"/>
            </p:custDataLst>
          </p:nvPr>
        </p:nvSpPr>
        <p:spPr>
          <a:xfrm>
            <a:off x="8385139" y="3053517"/>
            <a:ext cx="3657600" cy="2819931"/>
          </a:xfrm>
        </p:spPr>
        <p:txBody>
          <a:bodyPr>
            <a:normAutofit/>
          </a:bodyPr>
          <a:lstStyle>
            <a:lvl1pPr>
              <a:defRPr sz="2667">
                <a:latin typeface="Franklin Gothic Book" panose="020B0503020102020204" pitchFamily="34" charset="0"/>
              </a:defRPr>
            </a:lvl1pPr>
            <a:lvl2pPr marL="990551" indent="-380982">
              <a:buFont typeface="Courier New" panose="02070309020205020404" pitchFamily="49" charset="0"/>
              <a:buChar char="o"/>
              <a:defRPr sz="2400">
                <a:latin typeface="Franklin Gothic Book" panose="020B0503020102020204" pitchFamily="34" charset="0"/>
              </a:defRPr>
            </a:lvl2pPr>
            <a:lvl3pPr marL="1523923" indent="-304784">
              <a:buFont typeface="Courier New" panose="02070309020205020404" pitchFamily="49" charset="0"/>
              <a:buChar char="o"/>
              <a:defRPr sz="2133">
                <a:latin typeface="Franklin Gothic Book" panose="020B0503020102020204" pitchFamily="34" charset="0"/>
              </a:defRPr>
            </a:lvl3pPr>
          </a:lstStyle>
          <a:p>
            <a:pPr lvl="0"/>
            <a:r>
              <a:rPr lang="en-US"/>
              <a:t>Edit Master text styles</a:t>
            </a:r>
          </a:p>
          <a:p>
            <a:pPr lvl="1"/>
            <a:r>
              <a:rPr lang="en-US"/>
              <a:t>Second level</a:t>
            </a:r>
          </a:p>
          <a:p>
            <a:pPr lvl="2"/>
            <a:r>
              <a:rPr lang="en-US"/>
              <a:t>Third level</a:t>
            </a:r>
          </a:p>
        </p:txBody>
      </p:sp>
      <p:sp>
        <p:nvSpPr>
          <p:cNvPr id="22" name="Text Placeholder 9"/>
          <p:cNvSpPr>
            <a:spLocks noGrp="1" noChangeAspect="1"/>
          </p:cNvSpPr>
          <p:nvPr>
            <p:ph type="body" sz="quarter" idx="17"/>
          </p:nvPr>
        </p:nvSpPr>
        <p:spPr>
          <a:xfrm>
            <a:off x="463994" y="2296811"/>
            <a:ext cx="3060700" cy="673100"/>
          </a:xfrm>
          <a:solidFill>
            <a:schemeClr val="accent1"/>
          </a:solidFill>
        </p:spPr>
        <p:txBody>
          <a:bodyPr>
            <a:noAutofit/>
          </a:bodyPr>
          <a:lstStyle>
            <a:lvl1pPr marL="0" indent="0" algn="ctr">
              <a:buNone/>
              <a:defRPr sz="2667" b="1">
                <a:solidFill>
                  <a:schemeClr val="bg1"/>
                </a:solidFill>
                <a:latin typeface="Franklin Gothic Book" panose="020B0503020102020204" pitchFamily="34" charset="0"/>
              </a:defRPr>
            </a:lvl1pPr>
            <a:lvl5pPr marL="2438278" indent="0">
              <a:buNone/>
              <a:defRPr/>
            </a:lvl5pPr>
          </a:lstStyle>
          <a:p>
            <a:pPr lvl="0"/>
            <a:r>
              <a:rPr lang="en-US"/>
              <a:t>Edit Master text styles</a:t>
            </a:r>
          </a:p>
        </p:txBody>
      </p:sp>
      <p:sp>
        <p:nvSpPr>
          <p:cNvPr id="23" name="Text Placeholder 9"/>
          <p:cNvSpPr>
            <a:spLocks noGrp="1" noChangeAspect="1"/>
          </p:cNvSpPr>
          <p:nvPr>
            <p:ph type="body" sz="quarter" idx="18"/>
          </p:nvPr>
        </p:nvSpPr>
        <p:spPr>
          <a:xfrm>
            <a:off x="4597839" y="2296371"/>
            <a:ext cx="3060700" cy="673100"/>
          </a:xfrm>
          <a:solidFill>
            <a:schemeClr val="accent2"/>
          </a:solidFill>
        </p:spPr>
        <p:txBody>
          <a:bodyPr>
            <a:noAutofit/>
          </a:bodyPr>
          <a:lstStyle>
            <a:lvl1pPr marL="0" indent="0" algn="ctr">
              <a:buNone/>
              <a:defRPr sz="2667" b="1">
                <a:solidFill>
                  <a:schemeClr val="bg1"/>
                </a:solidFill>
                <a:latin typeface="Franklin Gothic Book" panose="020B0503020102020204" pitchFamily="34" charset="0"/>
              </a:defRPr>
            </a:lvl1pPr>
            <a:lvl5pPr marL="2438278" indent="0">
              <a:buNone/>
              <a:defRPr/>
            </a:lvl5pPr>
          </a:lstStyle>
          <a:p>
            <a:pPr lvl="0"/>
            <a:r>
              <a:rPr lang="en-US"/>
              <a:t>Edit Master text styles</a:t>
            </a:r>
          </a:p>
        </p:txBody>
      </p:sp>
      <p:sp>
        <p:nvSpPr>
          <p:cNvPr id="24" name="Text Placeholder 9"/>
          <p:cNvSpPr>
            <a:spLocks noGrp="1" noChangeAspect="1"/>
          </p:cNvSpPr>
          <p:nvPr>
            <p:ph type="body" sz="quarter" idx="19"/>
          </p:nvPr>
        </p:nvSpPr>
        <p:spPr>
          <a:xfrm>
            <a:off x="8683591" y="2296370"/>
            <a:ext cx="3060700" cy="673100"/>
          </a:xfrm>
          <a:solidFill>
            <a:schemeClr val="accent4"/>
          </a:solidFill>
        </p:spPr>
        <p:txBody>
          <a:bodyPr>
            <a:noAutofit/>
          </a:bodyPr>
          <a:lstStyle>
            <a:lvl1pPr marL="0" indent="0" algn="ctr">
              <a:buNone/>
              <a:defRPr sz="2667" b="1">
                <a:solidFill>
                  <a:schemeClr val="bg1"/>
                </a:solidFill>
                <a:latin typeface="Franklin Gothic Book" panose="020B0503020102020204" pitchFamily="34" charset="0"/>
              </a:defRPr>
            </a:lvl1pPr>
            <a:lvl5pPr marL="2438278" indent="0">
              <a:buNone/>
              <a:defRPr/>
            </a:lvl5pPr>
          </a:lstStyle>
          <a:p>
            <a:pPr lvl="0"/>
            <a:r>
              <a:rPr lang="en-US"/>
              <a:t>Edit Master text styles</a:t>
            </a:r>
          </a:p>
        </p:txBody>
      </p:sp>
      <p:sp>
        <p:nvSpPr>
          <p:cNvPr id="16" name="Rectangle 15"/>
          <p:cNvSpPr/>
          <p:nvPr userDrawn="1"/>
        </p:nvSpPr>
        <p:spPr>
          <a:xfrm>
            <a:off x="0" y="5970229"/>
            <a:ext cx="12192000" cy="88777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7" name="Picture 16">
            <a:extLst>
              <a:ext uri="{FF2B5EF4-FFF2-40B4-BE49-F238E27FC236}">
                <a16:creationId xmlns:a16="http://schemas.microsoft.com/office/drawing/2014/main" id="{54D83C2E-D359-41EE-8A64-F864AD5130E8}"/>
              </a:ext>
            </a:extLst>
          </p:cNvPr>
          <p:cNvPicPr>
            <a:picLocks noChangeAspect="1"/>
          </p:cNvPicPr>
          <p:nvPr userDrawn="1"/>
        </p:nvPicPr>
        <p:blipFill rotWithShape="1">
          <a:blip r:embed="rId7"/>
          <a:srcRect l="16072" r="28789"/>
          <a:stretch/>
        </p:blipFill>
        <p:spPr>
          <a:xfrm>
            <a:off x="6341533" y="6134745"/>
            <a:ext cx="5372608" cy="530675"/>
          </a:xfrm>
          <a:prstGeom prst="rect">
            <a:avLst/>
          </a:prstGeom>
        </p:spPr>
      </p:pic>
      <p:pic>
        <p:nvPicPr>
          <p:cNvPr id="26" name="Picture 25" descr="Text&#10;&#10;Description automatically generated">
            <a:extLst>
              <a:ext uri="{FF2B5EF4-FFF2-40B4-BE49-F238E27FC236}">
                <a16:creationId xmlns:a16="http://schemas.microsoft.com/office/drawing/2014/main" id="{E40B8DD4-E751-40DC-86FD-557FBF206F4F}"/>
              </a:ext>
            </a:extLst>
          </p:cNvPr>
          <p:cNvPicPr>
            <a:picLocks noChangeAspect="1"/>
          </p:cNvPicPr>
          <p:nvPr userDrawn="1"/>
        </p:nvPicPr>
        <p:blipFill>
          <a:blip r:embed="rId8"/>
          <a:stretch>
            <a:fillRect/>
          </a:stretch>
        </p:blipFill>
        <p:spPr>
          <a:xfrm>
            <a:off x="477859" y="6149162"/>
            <a:ext cx="1838019" cy="501844"/>
          </a:xfrm>
          <a:prstGeom prst="rect">
            <a:avLst/>
          </a:prstGeom>
        </p:spPr>
      </p:pic>
    </p:spTree>
    <p:extLst>
      <p:ext uri="{BB962C8B-B14F-4D97-AF65-F5344CB8AC3E}">
        <p14:creationId xmlns:p14="http://schemas.microsoft.com/office/powerpoint/2010/main" val="351118786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09_Transition Slide and Content_b">
    <p:spTree>
      <p:nvGrpSpPr>
        <p:cNvPr id="1" name=""/>
        <p:cNvGrpSpPr/>
        <p:nvPr/>
      </p:nvGrpSpPr>
      <p:grpSpPr>
        <a:xfrm>
          <a:off x="0" y="0"/>
          <a:ext cx="0" cy="0"/>
          <a:chOff x="0" y="0"/>
          <a:chExt cx="0" cy="0"/>
        </a:xfrm>
      </p:grpSpPr>
      <p:sp>
        <p:nvSpPr>
          <p:cNvPr id="12" name="Content Placeholder 3"/>
          <p:cNvSpPr>
            <a:spLocks noGrp="1"/>
          </p:cNvSpPr>
          <p:nvPr>
            <p:ph sz="quarter" idx="17"/>
          </p:nvPr>
        </p:nvSpPr>
        <p:spPr>
          <a:xfrm>
            <a:off x="7146375" y="278851"/>
            <a:ext cx="4567767" cy="5113400"/>
          </a:xfrm>
        </p:spPr>
        <p:txBody>
          <a:bodyPr>
            <a:normAutofit/>
          </a:bodyPr>
          <a:lstStyle>
            <a:lvl1pPr>
              <a:defRPr sz="3200">
                <a:latin typeface="Franklin Gothic Book" panose="020B0503020102020204" pitchFamily="34" charset="0"/>
              </a:defRPr>
            </a:lvl1pPr>
            <a:lvl2pPr marL="990551" indent="-380982">
              <a:buFont typeface="Arial" panose="020B0604020202020204" pitchFamily="34" charset="0"/>
              <a:buChar char="•"/>
              <a:defRPr sz="2400"/>
            </a:lvl2pPr>
          </a:lstStyle>
          <a:p>
            <a:pPr lvl="0"/>
            <a:r>
              <a:rPr lang="en-US"/>
              <a:t>Edit Master text styles</a:t>
            </a:r>
          </a:p>
          <a:p>
            <a:pPr lvl="1"/>
            <a:r>
              <a:rPr lang="en-US"/>
              <a:t>Second level</a:t>
            </a:r>
          </a:p>
        </p:txBody>
      </p:sp>
      <p:pic>
        <p:nvPicPr>
          <p:cNvPr id="13" name="Picture 12" descr="ThinShearedLines_BlueRedYellow.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V="1">
            <a:off x="817033" y="3826478"/>
            <a:ext cx="6096000" cy="105977"/>
          </a:xfrm>
          <a:prstGeom prst="rect">
            <a:avLst/>
          </a:prstGeom>
        </p:spPr>
      </p:pic>
      <p:sp>
        <p:nvSpPr>
          <p:cNvPr id="19" name="Title 1"/>
          <p:cNvSpPr>
            <a:spLocks noGrp="1" noChangeAspect="1"/>
          </p:cNvSpPr>
          <p:nvPr>
            <p:ph type="title"/>
          </p:nvPr>
        </p:nvSpPr>
        <p:spPr>
          <a:xfrm>
            <a:off x="817033" y="2214881"/>
            <a:ext cx="6096000" cy="1537823"/>
          </a:xfrm>
        </p:spPr>
        <p:txBody>
          <a:bodyPr>
            <a:normAutofit/>
          </a:bodyPr>
          <a:lstStyle>
            <a:lvl1pPr algn="l">
              <a:defRPr sz="5067" baseline="0">
                <a:solidFill>
                  <a:schemeClr val="accent2"/>
                </a:solidFill>
                <a:latin typeface="Franklin Gothic Book"/>
              </a:defRPr>
            </a:lvl1pPr>
          </a:lstStyle>
          <a:p>
            <a:r>
              <a:rPr lang="en-US"/>
              <a:t>Click to edit Master title style</a:t>
            </a:r>
          </a:p>
        </p:txBody>
      </p:sp>
      <p:sp>
        <p:nvSpPr>
          <p:cNvPr id="20" name="Text Placeholder 1"/>
          <p:cNvSpPr>
            <a:spLocks noGrp="1" noChangeAspect="1"/>
          </p:cNvSpPr>
          <p:nvPr>
            <p:ph type="body" sz="quarter" idx="14"/>
            <p:custDataLst>
              <p:tags r:id="rId1"/>
            </p:custDataLst>
          </p:nvPr>
        </p:nvSpPr>
        <p:spPr>
          <a:xfrm>
            <a:off x="817033" y="4650614"/>
            <a:ext cx="6096000" cy="741637"/>
          </a:xfrm>
        </p:spPr>
        <p:txBody>
          <a:bodyPr>
            <a:normAutofit/>
          </a:bodyPr>
          <a:lstStyle>
            <a:lvl1pPr marL="0" indent="0">
              <a:buNone/>
              <a:defRPr sz="2933">
                <a:latin typeface="Franklin Gothic Book" panose="020B0503020102020204" pitchFamily="34" charset="0"/>
              </a:defRPr>
            </a:lvl1pPr>
          </a:lstStyle>
          <a:p>
            <a:endParaRPr lang="en-US"/>
          </a:p>
        </p:txBody>
      </p:sp>
      <p:sp>
        <p:nvSpPr>
          <p:cNvPr id="21" name="Text Placeholder 2"/>
          <p:cNvSpPr>
            <a:spLocks noGrp="1" noChangeAspect="1"/>
          </p:cNvSpPr>
          <p:nvPr>
            <p:ph type="body" sz="quarter" idx="16"/>
            <p:custDataLst>
              <p:tags r:id="rId2"/>
            </p:custDataLst>
          </p:nvPr>
        </p:nvSpPr>
        <p:spPr>
          <a:xfrm>
            <a:off x="817033" y="4011322"/>
            <a:ext cx="6096000" cy="565517"/>
          </a:xfrm>
        </p:spPr>
        <p:txBody>
          <a:bodyPr>
            <a:noAutofit/>
          </a:bodyPr>
          <a:lstStyle>
            <a:lvl1pPr marL="0" indent="0">
              <a:buNone/>
              <a:defRPr sz="2933">
                <a:latin typeface="Franklin Gothic Book" panose="020B0503020102020204" pitchFamily="34" charset="0"/>
              </a:defRPr>
            </a:lvl1pPr>
          </a:lstStyle>
          <a:p>
            <a:endParaRPr lang="en-US"/>
          </a:p>
        </p:txBody>
      </p:sp>
      <p:sp>
        <p:nvSpPr>
          <p:cNvPr id="10" name="Rectangle 9"/>
          <p:cNvSpPr/>
          <p:nvPr userDrawn="1"/>
        </p:nvSpPr>
        <p:spPr>
          <a:xfrm>
            <a:off x="0" y="5970229"/>
            <a:ext cx="12192000" cy="88777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1" name="Picture 10">
            <a:extLst>
              <a:ext uri="{FF2B5EF4-FFF2-40B4-BE49-F238E27FC236}">
                <a16:creationId xmlns:a16="http://schemas.microsoft.com/office/drawing/2014/main" id="{EF63C850-A9DD-488B-9CB6-477FD27EE526}"/>
              </a:ext>
            </a:extLst>
          </p:cNvPr>
          <p:cNvPicPr>
            <a:picLocks noChangeAspect="1"/>
          </p:cNvPicPr>
          <p:nvPr userDrawn="1"/>
        </p:nvPicPr>
        <p:blipFill rotWithShape="1">
          <a:blip r:embed="rId5"/>
          <a:srcRect l="16072" r="28789"/>
          <a:stretch/>
        </p:blipFill>
        <p:spPr>
          <a:xfrm>
            <a:off x="6341533" y="6134745"/>
            <a:ext cx="5372608" cy="530675"/>
          </a:xfrm>
          <a:prstGeom prst="rect">
            <a:avLst/>
          </a:prstGeom>
        </p:spPr>
      </p:pic>
      <p:pic>
        <p:nvPicPr>
          <p:cNvPr id="16" name="Picture 15" descr="Text&#10;&#10;Description automatically generated">
            <a:extLst>
              <a:ext uri="{FF2B5EF4-FFF2-40B4-BE49-F238E27FC236}">
                <a16:creationId xmlns:a16="http://schemas.microsoft.com/office/drawing/2014/main" id="{9448C391-D41B-4DFE-A8EE-26362D615844}"/>
              </a:ext>
            </a:extLst>
          </p:cNvPr>
          <p:cNvPicPr>
            <a:picLocks noChangeAspect="1"/>
          </p:cNvPicPr>
          <p:nvPr userDrawn="1"/>
        </p:nvPicPr>
        <p:blipFill>
          <a:blip r:embed="rId6"/>
          <a:stretch>
            <a:fillRect/>
          </a:stretch>
        </p:blipFill>
        <p:spPr>
          <a:xfrm>
            <a:off x="477859" y="6149162"/>
            <a:ext cx="1838019" cy="501844"/>
          </a:xfrm>
          <a:prstGeom prst="rect">
            <a:avLst/>
          </a:prstGeom>
        </p:spPr>
      </p:pic>
    </p:spTree>
    <p:extLst>
      <p:ext uri="{BB962C8B-B14F-4D97-AF65-F5344CB8AC3E}">
        <p14:creationId xmlns:p14="http://schemas.microsoft.com/office/powerpoint/2010/main" val="153651553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0_Single Content Banner_b">
    <p:spTree>
      <p:nvGrpSpPr>
        <p:cNvPr id="1" name=""/>
        <p:cNvGrpSpPr/>
        <p:nvPr/>
      </p:nvGrpSpPr>
      <p:grpSpPr>
        <a:xfrm>
          <a:off x="0" y="0"/>
          <a:ext cx="0" cy="0"/>
          <a:chOff x="0" y="0"/>
          <a:chExt cx="0" cy="0"/>
        </a:xfrm>
      </p:grpSpPr>
      <p:sp>
        <p:nvSpPr>
          <p:cNvPr id="8" name="Rectangle 7"/>
          <p:cNvSpPr/>
          <p:nvPr userDrawn="1"/>
        </p:nvSpPr>
        <p:spPr>
          <a:xfrm>
            <a:off x="0" y="5970229"/>
            <a:ext cx="12192000" cy="88777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7" name="Picture 16" descr="HeaderBar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90848"/>
            <a:ext cx="12192000" cy="585216"/>
          </a:xfrm>
          <a:prstGeom prst="rect">
            <a:avLst/>
          </a:prstGeom>
        </p:spPr>
      </p:pic>
      <p:sp>
        <p:nvSpPr>
          <p:cNvPr id="14" name="Title 1"/>
          <p:cNvSpPr>
            <a:spLocks noGrp="1"/>
          </p:cNvSpPr>
          <p:nvPr>
            <p:ph type="title"/>
          </p:nvPr>
        </p:nvSpPr>
        <p:spPr>
          <a:xfrm>
            <a:off x="1651000" y="1064683"/>
            <a:ext cx="9144000" cy="1290639"/>
          </a:xfrm>
        </p:spPr>
        <p:txBody>
          <a:bodyPr>
            <a:normAutofit/>
          </a:bodyPr>
          <a:lstStyle>
            <a:lvl1pPr algn="l">
              <a:defRPr sz="5067" baseline="0">
                <a:solidFill>
                  <a:schemeClr val="accent2"/>
                </a:solidFill>
                <a:latin typeface="Franklin Gothic Book"/>
              </a:defRPr>
            </a:lvl1pPr>
          </a:lstStyle>
          <a:p>
            <a:r>
              <a:rPr lang="en-US"/>
              <a:t>Click to edit Master title style</a:t>
            </a:r>
          </a:p>
        </p:txBody>
      </p:sp>
      <p:sp>
        <p:nvSpPr>
          <p:cNvPr id="15" name="Content Placeholder 2"/>
          <p:cNvSpPr>
            <a:spLocks noGrp="1"/>
          </p:cNvSpPr>
          <p:nvPr>
            <p:ph idx="1"/>
          </p:nvPr>
        </p:nvSpPr>
        <p:spPr>
          <a:xfrm>
            <a:off x="1651000" y="2613959"/>
            <a:ext cx="9144000" cy="224155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pic>
        <p:nvPicPr>
          <p:cNvPr id="9" name="Picture 8">
            <a:extLst>
              <a:ext uri="{FF2B5EF4-FFF2-40B4-BE49-F238E27FC236}">
                <a16:creationId xmlns:a16="http://schemas.microsoft.com/office/drawing/2014/main" id="{F9102496-3B27-4F9E-86E4-7AD758250D84}"/>
              </a:ext>
            </a:extLst>
          </p:cNvPr>
          <p:cNvPicPr>
            <a:picLocks noChangeAspect="1"/>
          </p:cNvPicPr>
          <p:nvPr userDrawn="1"/>
        </p:nvPicPr>
        <p:blipFill rotWithShape="1">
          <a:blip r:embed="rId3"/>
          <a:srcRect l="16072" r="28789"/>
          <a:stretch/>
        </p:blipFill>
        <p:spPr>
          <a:xfrm>
            <a:off x="6341533" y="6134745"/>
            <a:ext cx="5372608" cy="530675"/>
          </a:xfrm>
          <a:prstGeom prst="rect">
            <a:avLst/>
          </a:prstGeom>
        </p:spPr>
      </p:pic>
      <p:pic>
        <p:nvPicPr>
          <p:cNvPr id="12" name="Picture 11" descr="Text&#10;&#10;Description automatically generated">
            <a:extLst>
              <a:ext uri="{FF2B5EF4-FFF2-40B4-BE49-F238E27FC236}">
                <a16:creationId xmlns:a16="http://schemas.microsoft.com/office/drawing/2014/main" id="{82B7AFC3-3179-44C5-AC92-9EBFE96F9E31}"/>
              </a:ext>
            </a:extLst>
          </p:cNvPr>
          <p:cNvPicPr>
            <a:picLocks noChangeAspect="1"/>
          </p:cNvPicPr>
          <p:nvPr userDrawn="1"/>
        </p:nvPicPr>
        <p:blipFill>
          <a:blip r:embed="rId4"/>
          <a:stretch>
            <a:fillRect/>
          </a:stretch>
        </p:blipFill>
        <p:spPr>
          <a:xfrm>
            <a:off x="477859" y="6149162"/>
            <a:ext cx="1838019" cy="501844"/>
          </a:xfrm>
          <a:prstGeom prst="rect">
            <a:avLst/>
          </a:prstGeom>
        </p:spPr>
      </p:pic>
    </p:spTree>
    <p:extLst>
      <p:ext uri="{BB962C8B-B14F-4D97-AF65-F5344CB8AC3E}">
        <p14:creationId xmlns:p14="http://schemas.microsoft.com/office/powerpoint/2010/main" val="131545063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11_Single Content_b">
    <p:spTree>
      <p:nvGrpSpPr>
        <p:cNvPr id="1" name=""/>
        <p:cNvGrpSpPr/>
        <p:nvPr/>
      </p:nvGrpSpPr>
      <p:grpSpPr>
        <a:xfrm>
          <a:off x="0" y="0"/>
          <a:ext cx="0" cy="0"/>
          <a:chOff x="0" y="0"/>
          <a:chExt cx="0" cy="0"/>
        </a:xfrm>
      </p:grpSpPr>
      <p:sp>
        <p:nvSpPr>
          <p:cNvPr id="2" name="Title 1"/>
          <p:cNvSpPr>
            <a:spLocks noGrp="1"/>
          </p:cNvSpPr>
          <p:nvPr>
            <p:ph type="title"/>
          </p:nvPr>
        </p:nvSpPr>
        <p:spPr>
          <a:xfrm>
            <a:off x="1651000" y="1064683"/>
            <a:ext cx="9144000" cy="1290639"/>
          </a:xfrm>
        </p:spPr>
        <p:txBody>
          <a:bodyPr>
            <a:normAutofit/>
          </a:bodyPr>
          <a:lstStyle>
            <a:lvl1pPr algn="l">
              <a:defRPr sz="5067" baseline="0">
                <a:solidFill>
                  <a:schemeClr val="accent2"/>
                </a:solidFill>
                <a:latin typeface="Franklin Gothic Book"/>
              </a:defRPr>
            </a:lvl1pPr>
          </a:lstStyle>
          <a:p>
            <a:r>
              <a:rPr lang="en-US"/>
              <a:t>Click to edit Master title style</a:t>
            </a:r>
          </a:p>
        </p:txBody>
      </p:sp>
      <p:sp>
        <p:nvSpPr>
          <p:cNvPr id="3" name="Content Placeholder 2"/>
          <p:cNvSpPr>
            <a:spLocks noGrp="1"/>
          </p:cNvSpPr>
          <p:nvPr>
            <p:ph idx="1"/>
          </p:nvPr>
        </p:nvSpPr>
        <p:spPr>
          <a:xfrm>
            <a:off x="1651000" y="2613959"/>
            <a:ext cx="9144000" cy="224155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sp>
        <p:nvSpPr>
          <p:cNvPr id="7" name="Rectangle 6"/>
          <p:cNvSpPr/>
          <p:nvPr userDrawn="1"/>
        </p:nvSpPr>
        <p:spPr>
          <a:xfrm>
            <a:off x="0" y="5970229"/>
            <a:ext cx="12192000" cy="88777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8" name="Picture 7">
            <a:extLst>
              <a:ext uri="{FF2B5EF4-FFF2-40B4-BE49-F238E27FC236}">
                <a16:creationId xmlns:a16="http://schemas.microsoft.com/office/drawing/2014/main" id="{0A93DCE9-9EBA-4D95-B09B-4DE424D46B31}"/>
              </a:ext>
            </a:extLst>
          </p:cNvPr>
          <p:cNvPicPr>
            <a:picLocks noChangeAspect="1"/>
          </p:cNvPicPr>
          <p:nvPr userDrawn="1"/>
        </p:nvPicPr>
        <p:blipFill rotWithShape="1">
          <a:blip r:embed="rId2"/>
          <a:srcRect l="16072" r="28789"/>
          <a:stretch/>
        </p:blipFill>
        <p:spPr>
          <a:xfrm>
            <a:off x="6341533" y="6134745"/>
            <a:ext cx="5372608" cy="530675"/>
          </a:xfrm>
          <a:prstGeom prst="rect">
            <a:avLst/>
          </a:prstGeom>
        </p:spPr>
      </p:pic>
      <p:pic>
        <p:nvPicPr>
          <p:cNvPr id="11" name="Picture 10" descr="Text&#10;&#10;Description automatically generated">
            <a:extLst>
              <a:ext uri="{FF2B5EF4-FFF2-40B4-BE49-F238E27FC236}">
                <a16:creationId xmlns:a16="http://schemas.microsoft.com/office/drawing/2014/main" id="{80824313-1351-46F6-B59C-9F94FC95BE1A}"/>
              </a:ext>
            </a:extLst>
          </p:cNvPr>
          <p:cNvPicPr>
            <a:picLocks noChangeAspect="1"/>
          </p:cNvPicPr>
          <p:nvPr userDrawn="1"/>
        </p:nvPicPr>
        <p:blipFill>
          <a:blip r:embed="rId3"/>
          <a:stretch>
            <a:fillRect/>
          </a:stretch>
        </p:blipFill>
        <p:spPr>
          <a:xfrm>
            <a:off x="477859" y="6149162"/>
            <a:ext cx="1838019" cy="501844"/>
          </a:xfrm>
          <a:prstGeom prst="rect">
            <a:avLst/>
          </a:prstGeom>
        </p:spPr>
      </p:pic>
    </p:spTree>
    <p:extLst>
      <p:ext uri="{BB962C8B-B14F-4D97-AF65-F5344CB8AC3E}">
        <p14:creationId xmlns:p14="http://schemas.microsoft.com/office/powerpoint/2010/main" val="348518044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2_Double Content_b">
    <p:spTree>
      <p:nvGrpSpPr>
        <p:cNvPr id="1" name=""/>
        <p:cNvGrpSpPr/>
        <p:nvPr/>
      </p:nvGrpSpPr>
      <p:grpSpPr>
        <a:xfrm>
          <a:off x="0" y="0"/>
          <a:ext cx="0" cy="0"/>
          <a:chOff x="0" y="0"/>
          <a:chExt cx="0" cy="0"/>
        </a:xfrm>
      </p:grpSpPr>
      <p:sp>
        <p:nvSpPr>
          <p:cNvPr id="16" name="Title 1"/>
          <p:cNvSpPr>
            <a:spLocks noGrp="1"/>
          </p:cNvSpPr>
          <p:nvPr>
            <p:ph type="title"/>
          </p:nvPr>
        </p:nvSpPr>
        <p:spPr>
          <a:xfrm>
            <a:off x="1524000" y="458410"/>
            <a:ext cx="9144000" cy="1085911"/>
          </a:xfrm>
        </p:spPr>
        <p:txBody>
          <a:bodyPr>
            <a:normAutofit/>
          </a:bodyPr>
          <a:lstStyle>
            <a:lvl1pPr algn="ctr">
              <a:defRPr sz="5067" baseline="0">
                <a:solidFill>
                  <a:srgbClr val="D9531E"/>
                </a:solidFill>
                <a:latin typeface="Franklin Gothic Book"/>
              </a:defRPr>
            </a:lvl1pPr>
          </a:lstStyle>
          <a:p>
            <a:r>
              <a:rPr lang="en-US"/>
              <a:t>Click to edit Master title style</a:t>
            </a:r>
          </a:p>
        </p:txBody>
      </p:sp>
      <p:sp>
        <p:nvSpPr>
          <p:cNvPr id="18" name="Content Placeholder 2"/>
          <p:cNvSpPr>
            <a:spLocks noGrp="1"/>
          </p:cNvSpPr>
          <p:nvPr>
            <p:ph idx="10"/>
          </p:nvPr>
        </p:nvSpPr>
        <p:spPr>
          <a:xfrm>
            <a:off x="1524000" y="1663911"/>
            <a:ext cx="4453467" cy="391393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sp>
        <p:nvSpPr>
          <p:cNvPr id="19" name="Content Placeholder 2"/>
          <p:cNvSpPr>
            <a:spLocks noGrp="1"/>
          </p:cNvSpPr>
          <p:nvPr>
            <p:ph idx="11"/>
          </p:nvPr>
        </p:nvSpPr>
        <p:spPr>
          <a:xfrm>
            <a:off x="6214533" y="1663911"/>
            <a:ext cx="4453467" cy="391393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pic>
        <p:nvPicPr>
          <p:cNvPr id="20" name="Picture 19"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0933"/>
            <a:ext cx="12192000" cy="105664"/>
          </a:xfrm>
          <a:prstGeom prst="rect">
            <a:avLst/>
          </a:prstGeom>
        </p:spPr>
      </p:pic>
      <p:sp>
        <p:nvSpPr>
          <p:cNvPr id="9" name="Rectangle 8"/>
          <p:cNvSpPr/>
          <p:nvPr userDrawn="1"/>
        </p:nvSpPr>
        <p:spPr>
          <a:xfrm>
            <a:off x="0" y="5970229"/>
            <a:ext cx="12192000" cy="88777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0" name="Picture 9">
            <a:extLst>
              <a:ext uri="{FF2B5EF4-FFF2-40B4-BE49-F238E27FC236}">
                <a16:creationId xmlns:a16="http://schemas.microsoft.com/office/drawing/2014/main" id="{D6306C15-36C5-4929-B96E-CBACAF50067C}"/>
              </a:ext>
            </a:extLst>
          </p:cNvPr>
          <p:cNvPicPr>
            <a:picLocks noChangeAspect="1"/>
          </p:cNvPicPr>
          <p:nvPr userDrawn="1"/>
        </p:nvPicPr>
        <p:blipFill rotWithShape="1">
          <a:blip r:embed="rId3"/>
          <a:srcRect l="16072" r="28789"/>
          <a:stretch/>
        </p:blipFill>
        <p:spPr>
          <a:xfrm>
            <a:off x="6341533" y="6134745"/>
            <a:ext cx="5372608" cy="530675"/>
          </a:xfrm>
          <a:prstGeom prst="rect">
            <a:avLst/>
          </a:prstGeom>
        </p:spPr>
      </p:pic>
      <p:pic>
        <p:nvPicPr>
          <p:cNvPr id="13" name="Picture 12" descr="Text&#10;&#10;Description automatically generated">
            <a:extLst>
              <a:ext uri="{FF2B5EF4-FFF2-40B4-BE49-F238E27FC236}">
                <a16:creationId xmlns:a16="http://schemas.microsoft.com/office/drawing/2014/main" id="{D25E26BC-825D-45CA-B0CF-0EDFB6A3A6CE}"/>
              </a:ext>
            </a:extLst>
          </p:cNvPr>
          <p:cNvPicPr>
            <a:picLocks noChangeAspect="1"/>
          </p:cNvPicPr>
          <p:nvPr userDrawn="1"/>
        </p:nvPicPr>
        <p:blipFill>
          <a:blip r:embed="rId4"/>
          <a:stretch>
            <a:fillRect/>
          </a:stretch>
        </p:blipFill>
        <p:spPr>
          <a:xfrm>
            <a:off x="477859" y="6149162"/>
            <a:ext cx="1838019" cy="501844"/>
          </a:xfrm>
          <a:prstGeom prst="rect">
            <a:avLst/>
          </a:prstGeom>
        </p:spPr>
      </p:pic>
    </p:spTree>
    <p:extLst>
      <p:ext uri="{BB962C8B-B14F-4D97-AF65-F5344CB8AC3E}">
        <p14:creationId xmlns:p14="http://schemas.microsoft.com/office/powerpoint/2010/main" val="286285173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01_Title Slide_c">
    <p:spTree>
      <p:nvGrpSpPr>
        <p:cNvPr id="1" name=""/>
        <p:cNvGrpSpPr/>
        <p:nvPr/>
      </p:nvGrpSpPr>
      <p:grpSpPr>
        <a:xfrm>
          <a:off x="0" y="0"/>
          <a:ext cx="0" cy="0"/>
          <a:chOff x="0" y="0"/>
          <a:chExt cx="0" cy="0"/>
        </a:xfrm>
      </p:grpSpPr>
      <p:sp>
        <p:nvSpPr>
          <p:cNvPr id="10" name="Rectangle 9"/>
          <p:cNvSpPr/>
          <p:nvPr userDrawn="1"/>
        </p:nvSpPr>
        <p:spPr>
          <a:xfrm>
            <a:off x="0" y="1"/>
            <a:ext cx="12192000" cy="5970231"/>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Rectangle 7"/>
          <p:cNvSpPr/>
          <p:nvPr userDrawn="1"/>
        </p:nvSpPr>
        <p:spPr>
          <a:xfrm>
            <a:off x="0" y="5970229"/>
            <a:ext cx="12192000" cy="88777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p:nvPr>
        </p:nvSpPr>
        <p:spPr>
          <a:xfrm>
            <a:off x="1464062" y="1947337"/>
            <a:ext cx="9525673" cy="1549399"/>
          </a:xfrm>
        </p:spPr>
        <p:txBody>
          <a:bodyPr>
            <a:noAutofit/>
          </a:bodyPr>
          <a:lstStyle>
            <a:lvl1pPr algn="l">
              <a:defRPr sz="5867">
                <a:solidFill>
                  <a:schemeClr val="bg1"/>
                </a:solidFill>
                <a:latin typeface="Franklin Gothic Book"/>
              </a:defRPr>
            </a:lvl1pPr>
          </a:lstStyle>
          <a:p>
            <a:r>
              <a:rPr lang="en-US"/>
              <a:t>Click to edit Master title style</a:t>
            </a:r>
          </a:p>
        </p:txBody>
      </p:sp>
      <p:sp>
        <p:nvSpPr>
          <p:cNvPr id="3" name="Subtitle 2"/>
          <p:cNvSpPr>
            <a:spLocks noGrp="1"/>
          </p:cNvSpPr>
          <p:nvPr>
            <p:ph type="subTitle" idx="1"/>
          </p:nvPr>
        </p:nvSpPr>
        <p:spPr>
          <a:xfrm>
            <a:off x="1464061" y="3496735"/>
            <a:ext cx="8611275" cy="857251"/>
          </a:xfrm>
        </p:spPr>
        <p:txBody>
          <a:bodyPr>
            <a:normAutofit/>
          </a:bodyPr>
          <a:lstStyle>
            <a:lvl1pPr marL="0" indent="0" algn="l">
              <a:buNone/>
              <a:defRPr sz="2933">
                <a:solidFill>
                  <a:schemeClr val="bg1"/>
                </a:solidFill>
                <a:latin typeface="Franklin Gothic Book"/>
                <a:cs typeface="Franklin Gothic Book"/>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9" name="Parallelogram 8"/>
          <p:cNvSpPr/>
          <p:nvPr userDrawn="1"/>
        </p:nvSpPr>
        <p:spPr>
          <a:xfrm flipH="1">
            <a:off x="1464061" y="1648495"/>
            <a:ext cx="991272" cy="60959"/>
          </a:xfrm>
          <a:prstGeom prst="parallelogram">
            <a:avLst/>
          </a:prstGeom>
          <a:solidFill>
            <a:srgbClr val="9FA61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4" name="Picture 3" descr="ThinShearedLines_BlueYellowRe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74652"/>
            <a:ext cx="12192000" cy="922528"/>
          </a:xfrm>
          <a:prstGeom prst="rect">
            <a:avLst/>
          </a:prstGeom>
        </p:spPr>
      </p:pic>
      <p:pic>
        <p:nvPicPr>
          <p:cNvPr id="12" name="Picture 11">
            <a:extLst>
              <a:ext uri="{FF2B5EF4-FFF2-40B4-BE49-F238E27FC236}">
                <a16:creationId xmlns:a16="http://schemas.microsoft.com/office/drawing/2014/main" id="{F6419F69-9964-4AC3-B642-44ABE5C9D975}"/>
              </a:ext>
            </a:extLst>
          </p:cNvPr>
          <p:cNvPicPr>
            <a:picLocks noChangeAspect="1"/>
          </p:cNvPicPr>
          <p:nvPr userDrawn="1"/>
        </p:nvPicPr>
        <p:blipFill rotWithShape="1">
          <a:blip r:embed="rId3"/>
          <a:srcRect l="16072" r="28789"/>
          <a:stretch/>
        </p:blipFill>
        <p:spPr>
          <a:xfrm>
            <a:off x="6341533" y="6134745"/>
            <a:ext cx="5372608" cy="530675"/>
          </a:xfrm>
          <a:prstGeom prst="rect">
            <a:avLst/>
          </a:prstGeom>
        </p:spPr>
      </p:pic>
      <p:pic>
        <p:nvPicPr>
          <p:cNvPr id="13" name="Picture 12" descr="Text&#10;&#10;Description automatically generated">
            <a:extLst>
              <a:ext uri="{FF2B5EF4-FFF2-40B4-BE49-F238E27FC236}">
                <a16:creationId xmlns:a16="http://schemas.microsoft.com/office/drawing/2014/main" id="{5EF8A0C6-FF58-4F38-A2DA-6B899A1DC793}"/>
              </a:ext>
            </a:extLst>
          </p:cNvPr>
          <p:cNvPicPr>
            <a:picLocks noChangeAspect="1"/>
          </p:cNvPicPr>
          <p:nvPr userDrawn="1"/>
        </p:nvPicPr>
        <p:blipFill>
          <a:blip r:embed="rId4"/>
          <a:stretch>
            <a:fillRect/>
          </a:stretch>
        </p:blipFill>
        <p:spPr>
          <a:xfrm>
            <a:off x="477859" y="6149162"/>
            <a:ext cx="1838019" cy="501844"/>
          </a:xfrm>
          <a:prstGeom prst="rect">
            <a:avLst/>
          </a:prstGeom>
        </p:spPr>
      </p:pic>
    </p:spTree>
    <p:extLst>
      <p:ext uri="{BB962C8B-B14F-4D97-AF65-F5344CB8AC3E}">
        <p14:creationId xmlns:p14="http://schemas.microsoft.com/office/powerpoint/2010/main" val="30577666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02_Title Slide_c">
    <p:spTree>
      <p:nvGrpSpPr>
        <p:cNvPr id="1" name=""/>
        <p:cNvGrpSpPr/>
        <p:nvPr/>
      </p:nvGrpSpPr>
      <p:grpSpPr>
        <a:xfrm>
          <a:off x="0" y="0"/>
          <a:ext cx="0" cy="0"/>
          <a:chOff x="0" y="0"/>
          <a:chExt cx="0" cy="0"/>
        </a:xfrm>
      </p:grpSpPr>
      <p:sp>
        <p:nvSpPr>
          <p:cNvPr id="10" name="Rectangle 9"/>
          <p:cNvSpPr/>
          <p:nvPr userDrawn="1"/>
        </p:nvSpPr>
        <p:spPr>
          <a:xfrm>
            <a:off x="0" y="349251"/>
            <a:ext cx="12192000" cy="5620980"/>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Rectangle 7"/>
          <p:cNvSpPr/>
          <p:nvPr userDrawn="1"/>
        </p:nvSpPr>
        <p:spPr>
          <a:xfrm>
            <a:off x="0" y="5970229"/>
            <a:ext cx="12192000" cy="88777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p:nvPr>
        </p:nvSpPr>
        <p:spPr>
          <a:xfrm>
            <a:off x="1464062" y="1947337"/>
            <a:ext cx="9525673" cy="1549399"/>
          </a:xfrm>
        </p:spPr>
        <p:txBody>
          <a:bodyPr>
            <a:noAutofit/>
          </a:bodyPr>
          <a:lstStyle>
            <a:lvl1pPr algn="l">
              <a:defRPr sz="5867">
                <a:solidFill>
                  <a:schemeClr val="bg1"/>
                </a:solidFill>
                <a:latin typeface="Franklin Gothic Book"/>
              </a:defRPr>
            </a:lvl1pPr>
          </a:lstStyle>
          <a:p>
            <a:r>
              <a:rPr lang="en-US"/>
              <a:t>Click to edit Master title style</a:t>
            </a:r>
          </a:p>
        </p:txBody>
      </p:sp>
      <p:sp>
        <p:nvSpPr>
          <p:cNvPr id="3" name="Subtitle 2"/>
          <p:cNvSpPr>
            <a:spLocks noGrp="1"/>
          </p:cNvSpPr>
          <p:nvPr>
            <p:ph type="subTitle" idx="1"/>
          </p:nvPr>
        </p:nvSpPr>
        <p:spPr>
          <a:xfrm>
            <a:off x="1464061" y="3496735"/>
            <a:ext cx="8611275" cy="857251"/>
          </a:xfrm>
        </p:spPr>
        <p:txBody>
          <a:bodyPr>
            <a:normAutofit/>
          </a:bodyPr>
          <a:lstStyle>
            <a:lvl1pPr marL="0" indent="0" algn="l">
              <a:buNone/>
              <a:defRPr sz="2933">
                <a:solidFill>
                  <a:schemeClr val="bg1"/>
                </a:solidFill>
                <a:latin typeface="Franklin Gothic Book"/>
                <a:cs typeface="Franklin Gothic Book"/>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9" name="Parallelogram 8"/>
          <p:cNvSpPr/>
          <p:nvPr userDrawn="1"/>
        </p:nvSpPr>
        <p:spPr>
          <a:xfrm flipH="1">
            <a:off x="1464061" y="1648495"/>
            <a:ext cx="991272" cy="60959"/>
          </a:xfrm>
          <a:prstGeom prst="parallelogram">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8" name="Picture 17" descr="HeaderBar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85216"/>
          </a:xfrm>
          <a:prstGeom prst="rect">
            <a:avLst/>
          </a:prstGeom>
        </p:spPr>
      </p:pic>
      <p:pic>
        <p:nvPicPr>
          <p:cNvPr id="12" name="Picture 11">
            <a:extLst>
              <a:ext uri="{FF2B5EF4-FFF2-40B4-BE49-F238E27FC236}">
                <a16:creationId xmlns:a16="http://schemas.microsoft.com/office/drawing/2014/main" id="{0638BAD4-744B-4027-AA53-409D0909967F}"/>
              </a:ext>
            </a:extLst>
          </p:cNvPr>
          <p:cNvPicPr>
            <a:picLocks noChangeAspect="1"/>
          </p:cNvPicPr>
          <p:nvPr userDrawn="1"/>
        </p:nvPicPr>
        <p:blipFill rotWithShape="1">
          <a:blip r:embed="rId3"/>
          <a:srcRect l="16072" r="28789"/>
          <a:stretch/>
        </p:blipFill>
        <p:spPr>
          <a:xfrm>
            <a:off x="6341533" y="6134745"/>
            <a:ext cx="5372608" cy="530675"/>
          </a:xfrm>
          <a:prstGeom prst="rect">
            <a:avLst/>
          </a:prstGeom>
        </p:spPr>
      </p:pic>
      <p:pic>
        <p:nvPicPr>
          <p:cNvPr id="13" name="Picture 12" descr="Text&#10;&#10;Description automatically generated">
            <a:extLst>
              <a:ext uri="{FF2B5EF4-FFF2-40B4-BE49-F238E27FC236}">
                <a16:creationId xmlns:a16="http://schemas.microsoft.com/office/drawing/2014/main" id="{08475C29-9912-42F8-8178-69730553248B}"/>
              </a:ext>
            </a:extLst>
          </p:cNvPr>
          <p:cNvPicPr>
            <a:picLocks noChangeAspect="1"/>
          </p:cNvPicPr>
          <p:nvPr userDrawn="1"/>
        </p:nvPicPr>
        <p:blipFill>
          <a:blip r:embed="rId4"/>
          <a:stretch>
            <a:fillRect/>
          </a:stretch>
        </p:blipFill>
        <p:spPr>
          <a:xfrm>
            <a:off x="477859" y="6149162"/>
            <a:ext cx="1838019" cy="501844"/>
          </a:xfrm>
          <a:prstGeom prst="rect">
            <a:avLst/>
          </a:prstGeom>
        </p:spPr>
      </p:pic>
    </p:spTree>
    <p:extLst>
      <p:ext uri="{BB962C8B-B14F-4D97-AF65-F5344CB8AC3E}">
        <p14:creationId xmlns:p14="http://schemas.microsoft.com/office/powerpoint/2010/main" val="306040498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03_Title and Content_c">
    <p:spTree>
      <p:nvGrpSpPr>
        <p:cNvPr id="1" name=""/>
        <p:cNvGrpSpPr/>
        <p:nvPr/>
      </p:nvGrpSpPr>
      <p:grpSpPr>
        <a:xfrm>
          <a:off x="0" y="0"/>
          <a:ext cx="0" cy="0"/>
          <a:chOff x="0" y="0"/>
          <a:chExt cx="0" cy="0"/>
        </a:xfrm>
      </p:grpSpPr>
      <p:sp>
        <p:nvSpPr>
          <p:cNvPr id="2" name="Title 1"/>
          <p:cNvSpPr>
            <a:spLocks noGrp="1"/>
          </p:cNvSpPr>
          <p:nvPr>
            <p:ph type="title"/>
          </p:nvPr>
        </p:nvSpPr>
        <p:spPr>
          <a:xfrm>
            <a:off x="1651000" y="1377950"/>
            <a:ext cx="9144000" cy="1290639"/>
          </a:xfrm>
        </p:spPr>
        <p:txBody>
          <a:bodyPr>
            <a:normAutofit/>
          </a:bodyPr>
          <a:lstStyle>
            <a:lvl1pPr algn="l">
              <a:defRPr sz="5067" baseline="0">
                <a:solidFill>
                  <a:srgbClr val="D9531E"/>
                </a:solidFill>
                <a:latin typeface="Franklin Gothic Book"/>
              </a:defRPr>
            </a:lvl1pPr>
          </a:lstStyle>
          <a:p>
            <a:r>
              <a:rPr lang="en-US"/>
              <a:t>Click to edit Master title style</a:t>
            </a:r>
          </a:p>
        </p:txBody>
      </p:sp>
      <p:sp>
        <p:nvSpPr>
          <p:cNvPr id="3" name="Content Placeholder 2"/>
          <p:cNvSpPr>
            <a:spLocks noGrp="1"/>
          </p:cNvSpPr>
          <p:nvPr>
            <p:ph idx="1"/>
          </p:nvPr>
        </p:nvSpPr>
        <p:spPr>
          <a:xfrm>
            <a:off x="1651000" y="2914650"/>
            <a:ext cx="9144000" cy="224155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pic>
        <p:nvPicPr>
          <p:cNvPr id="15" name="Picture 14"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3200"/>
            <a:ext cx="12192000" cy="105664"/>
          </a:xfrm>
          <a:prstGeom prst="rect">
            <a:avLst/>
          </a:prstGeom>
        </p:spPr>
      </p:pic>
      <p:sp>
        <p:nvSpPr>
          <p:cNvPr id="8" name="Rectangle 7"/>
          <p:cNvSpPr/>
          <p:nvPr userDrawn="1"/>
        </p:nvSpPr>
        <p:spPr>
          <a:xfrm>
            <a:off x="0" y="5970229"/>
            <a:ext cx="12192000" cy="887771"/>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2" name="Picture 11" descr="Logo, company name&#10;&#10;Description automatically generated">
            <a:extLst>
              <a:ext uri="{FF2B5EF4-FFF2-40B4-BE49-F238E27FC236}">
                <a16:creationId xmlns:a16="http://schemas.microsoft.com/office/drawing/2014/main" id="{EC52C62A-E11E-4355-AA8E-51A615E3ACED}"/>
              </a:ext>
            </a:extLst>
          </p:cNvPr>
          <p:cNvPicPr>
            <a:picLocks noChangeAspect="1"/>
          </p:cNvPicPr>
          <p:nvPr userDrawn="1"/>
        </p:nvPicPr>
        <p:blipFill>
          <a:blip r:embed="rId3"/>
          <a:stretch>
            <a:fillRect/>
          </a:stretch>
        </p:blipFill>
        <p:spPr>
          <a:xfrm>
            <a:off x="241300" y="5060791"/>
            <a:ext cx="2667000" cy="2667000"/>
          </a:xfrm>
          <a:prstGeom prst="rect">
            <a:avLst/>
          </a:prstGeom>
        </p:spPr>
      </p:pic>
      <p:pic>
        <p:nvPicPr>
          <p:cNvPr id="13" name="Picture 12">
            <a:extLst>
              <a:ext uri="{FF2B5EF4-FFF2-40B4-BE49-F238E27FC236}">
                <a16:creationId xmlns:a16="http://schemas.microsoft.com/office/drawing/2014/main" id="{B031A60D-3BF7-454F-BAAF-ED13E48B4A47}"/>
              </a:ext>
            </a:extLst>
          </p:cNvPr>
          <p:cNvPicPr>
            <a:picLocks noChangeAspect="1"/>
          </p:cNvPicPr>
          <p:nvPr userDrawn="1"/>
        </p:nvPicPr>
        <p:blipFill>
          <a:blip r:embed="rId4"/>
          <a:stretch>
            <a:fillRect/>
          </a:stretch>
        </p:blipFill>
        <p:spPr>
          <a:xfrm>
            <a:off x="4817331" y="6126527"/>
            <a:ext cx="9832899" cy="535528"/>
          </a:xfrm>
          <a:prstGeom prst="rect">
            <a:avLst/>
          </a:prstGeom>
        </p:spPr>
      </p:pic>
    </p:spTree>
    <p:extLst>
      <p:ext uri="{BB962C8B-B14F-4D97-AF65-F5344CB8AC3E}">
        <p14:creationId xmlns:p14="http://schemas.microsoft.com/office/powerpoint/2010/main" val="620651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85.xml"/><Relationship Id="rId18" Type="http://schemas.openxmlformats.org/officeDocument/2006/relationships/slideLayout" Target="../slideLayouts/slideLayout90.xml"/><Relationship Id="rId26" Type="http://schemas.openxmlformats.org/officeDocument/2006/relationships/slideLayout" Target="../slideLayouts/slideLayout98.xml"/><Relationship Id="rId21" Type="http://schemas.openxmlformats.org/officeDocument/2006/relationships/slideLayout" Target="../slideLayouts/slideLayout93.xml"/><Relationship Id="rId34" Type="http://schemas.openxmlformats.org/officeDocument/2006/relationships/slideLayout" Target="../slideLayouts/slideLayout106.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5" Type="http://schemas.openxmlformats.org/officeDocument/2006/relationships/slideLayout" Target="../slideLayouts/slideLayout97.xml"/><Relationship Id="rId33" Type="http://schemas.openxmlformats.org/officeDocument/2006/relationships/slideLayout" Target="../slideLayouts/slideLayout105.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slideLayout" Target="../slideLayouts/slideLayout92.xml"/><Relationship Id="rId29" Type="http://schemas.openxmlformats.org/officeDocument/2006/relationships/slideLayout" Target="../slideLayouts/slideLayout101.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24" Type="http://schemas.openxmlformats.org/officeDocument/2006/relationships/slideLayout" Target="../slideLayouts/slideLayout96.xml"/><Relationship Id="rId32" Type="http://schemas.openxmlformats.org/officeDocument/2006/relationships/slideLayout" Target="../slideLayouts/slideLayout104.xml"/><Relationship Id="rId37" Type="http://schemas.openxmlformats.org/officeDocument/2006/relationships/theme" Target="../theme/theme10.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slideLayout" Target="../slideLayouts/slideLayout95.xml"/><Relationship Id="rId28" Type="http://schemas.openxmlformats.org/officeDocument/2006/relationships/slideLayout" Target="../slideLayouts/slideLayout100.xml"/><Relationship Id="rId36" Type="http://schemas.openxmlformats.org/officeDocument/2006/relationships/slideLayout" Target="../slideLayouts/slideLayout108.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31" Type="http://schemas.openxmlformats.org/officeDocument/2006/relationships/slideLayout" Target="../slideLayouts/slideLayout103.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slideLayout" Target="../slideLayouts/slideLayout94.xml"/><Relationship Id="rId27" Type="http://schemas.openxmlformats.org/officeDocument/2006/relationships/slideLayout" Target="../slideLayouts/slideLayout99.xml"/><Relationship Id="rId30" Type="http://schemas.openxmlformats.org/officeDocument/2006/relationships/slideLayout" Target="../slideLayouts/slideLayout102.xml"/><Relationship Id="rId35" Type="http://schemas.openxmlformats.org/officeDocument/2006/relationships/slideLayout" Target="../slideLayouts/slideLayout107.xml"/><Relationship Id="rId8" Type="http://schemas.openxmlformats.org/officeDocument/2006/relationships/slideLayout" Target="../slideLayouts/slideLayout80.xml"/><Relationship Id="rId3" Type="http://schemas.openxmlformats.org/officeDocument/2006/relationships/slideLayout" Target="../slideLayouts/slideLayout75.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2.xml"/><Relationship Id="rId7" Type="http://schemas.openxmlformats.org/officeDocument/2006/relationships/image" Target="../media/image5.jpe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2.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2.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3.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 Id="rId9"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image" Target="../media/image14.png"/><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theme" Target="../theme/theme6.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7.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image" Target="../media/image2.png"/><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image" Target="../media/image1.jpeg"/><Relationship Id="rId5" Type="http://schemas.openxmlformats.org/officeDocument/2006/relationships/slideLayout" Target="../slideLayouts/slideLayout62.xml"/><Relationship Id="rId10" Type="http://schemas.openxmlformats.org/officeDocument/2006/relationships/theme" Target="../theme/theme8.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69.xml"/><Relationship Id="rId7" Type="http://schemas.openxmlformats.org/officeDocument/2006/relationships/theme" Target="../theme/theme9.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5" Type="http://schemas.openxmlformats.org/officeDocument/2006/relationships/slideLayout" Target="../slideLayouts/slideLayout71.xml"/><Relationship Id="rId4"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862BA0B-C1D0-6CD3-1BE4-C07E338CF12C}"/>
              </a:ext>
            </a:extLst>
          </p:cNvPr>
          <p:cNvPicPr>
            <a:picLocks noChangeAspect="1"/>
          </p:cNvPicPr>
          <p:nvPr userDrawn="1"/>
        </p:nvPicPr>
        <p:blipFill rotWithShape="1">
          <a:blip r:embed="rId11" cstate="email">
            <a:extLst>
              <a:ext uri="{28A0092B-C50C-407E-A947-70E740481C1C}">
                <a14:useLocalDpi xmlns:a14="http://schemas.microsoft.com/office/drawing/2010/main"/>
              </a:ext>
            </a:extLst>
          </a:blip>
          <a:srcRect/>
          <a:stretch/>
        </p:blipFill>
        <p:spPr>
          <a:xfrm>
            <a:off x="1166781" y="-30002"/>
            <a:ext cx="11025219" cy="6893341"/>
          </a:xfrm>
          <a:prstGeom prst="rect">
            <a:avLst/>
          </a:prstGeom>
        </p:spPr>
      </p:pic>
      <p:sp>
        <p:nvSpPr>
          <p:cNvPr id="8" name="TextBox 7">
            <a:extLst>
              <a:ext uri="{FF2B5EF4-FFF2-40B4-BE49-F238E27FC236}">
                <a16:creationId xmlns:a16="http://schemas.microsoft.com/office/drawing/2014/main" id="{F44720D3-C783-C008-793A-9034467834E6}"/>
              </a:ext>
            </a:extLst>
          </p:cNvPr>
          <p:cNvSpPr txBox="1"/>
          <p:nvPr userDrawn="1"/>
        </p:nvSpPr>
        <p:spPr>
          <a:xfrm>
            <a:off x="2405270" y="606287"/>
            <a:ext cx="4562061" cy="246221"/>
          </a:xfrm>
          <a:prstGeom prst="rect">
            <a:avLst/>
          </a:prstGeom>
          <a:noFill/>
        </p:spPr>
        <p:txBody>
          <a:bodyPr wrap="square" rtlCol="0">
            <a:spAutoFit/>
          </a:bodyPr>
          <a:lstStyle/>
          <a:p>
            <a:r>
              <a:rPr lang="en-US" sz="1000" b="1" spc="300">
                <a:solidFill>
                  <a:schemeClr val="bg1"/>
                </a:solidFill>
              </a:rPr>
              <a:t>DENVER INTERNATIONAL AIRPORT</a:t>
            </a:r>
          </a:p>
        </p:txBody>
      </p:sp>
      <p:sp>
        <p:nvSpPr>
          <p:cNvPr id="2" name="Trapezoid 6">
            <a:extLst>
              <a:ext uri="{FF2B5EF4-FFF2-40B4-BE49-F238E27FC236}">
                <a16:creationId xmlns:a16="http://schemas.microsoft.com/office/drawing/2014/main" id="{E2D58CF7-912F-0CEF-6620-4A663E786FC8}"/>
              </a:ext>
            </a:extLst>
          </p:cNvPr>
          <p:cNvSpPr/>
          <p:nvPr userDrawn="1"/>
        </p:nvSpPr>
        <p:spPr>
          <a:xfrm>
            <a:off x="0" y="-30002"/>
            <a:ext cx="3319669" cy="6893341"/>
          </a:xfrm>
          <a:custGeom>
            <a:avLst/>
            <a:gdLst>
              <a:gd name="connsiteX0" fmla="*/ 0 w 3985591"/>
              <a:gd name="connsiteY0" fmla="*/ 6997148 h 6997148"/>
              <a:gd name="connsiteX1" fmla="*/ 996398 w 3985591"/>
              <a:gd name="connsiteY1" fmla="*/ 0 h 6997148"/>
              <a:gd name="connsiteX2" fmla="*/ 2989193 w 3985591"/>
              <a:gd name="connsiteY2" fmla="*/ 0 h 6997148"/>
              <a:gd name="connsiteX3" fmla="*/ 3985591 w 3985591"/>
              <a:gd name="connsiteY3" fmla="*/ 6997148 h 6997148"/>
              <a:gd name="connsiteX4" fmla="*/ 0 w 3985591"/>
              <a:gd name="connsiteY4" fmla="*/ 6997148 h 6997148"/>
              <a:gd name="connsiteX0" fmla="*/ 1021245 w 2989193"/>
              <a:gd name="connsiteY0" fmla="*/ 7007087 h 7007087"/>
              <a:gd name="connsiteX1" fmla="*/ 0 w 2989193"/>
              <a:gd name="connsiteY1" fmla="*/ 0 h 7007087"/>
              <a:gd name="connsiteX2" fmla="*/ 1992795 w 2989193"/>
              <a:gd name="connsiteY2" fmla="*/ 0 h 7007087"/>
              <a:gd name="connsiteX3" fmla="*/ 2989193 w 2989193"/>
              <a:gd name="connsiteY3" fmla="*/ 6997148 h 7007087"/>
              <a:gd name="connsiteX4" fmla="*/ 1021245 w 2989193"/>
              <a:gd name="connsiteY4" fmla="*/ 7007087 h 7007087"/>
              <a:gd name="connsiteX0" fmla="*/ 86967 w 2989193"/>
              <a:gd name="connsiteY0" fmla="*/ 6987209 h 6997148"/>
              <a:gd name="connsiteX1" fmla="*/ 0 w 2989193"/>
              <a:gd name="connsiteY1" fmla="*/ 0 h 6997148"/>
              <a:gd name="connsiteX2" fmla="*/ 1992795 w 2989193"/>
              <a:gd name="connsiteY2" fmla="*/ 0 h 6997148"/>
              <a:gd name="connsiteX3" fmla="*/ 2989193 w 2989193"/>
              <a:gd name="connsiteY3" fmla="*/ 6997148 h 6997148"/>
              <a:gd name="connsiteX4" fmla="*/ 86967 w 2989193"/>
              <a:gd name="connsiteY4" fmla="*/ 6987209 h 6997148"/>
              <a:gd name="connsiteX0" fmla="*/ 86967 w 2989193"/>
              <a:gd name="connsiteY0" fmla="*/ 6987209 h 6997148"/>
              <a:gd name="connsiteX1" fmla="*/ 0 w 2989193"/>
              <a:gd name="connsiteY1" fmla="*/ 0 h 6997148"/>
              <a:gd name="connsiteX2" fmla="*/ 1287117 w 2989193"/>
              <a:gd name="connsiteY2" fmla="*/ 0 h 6997148"/>
              <a:gd name="connsiteX3" fmla="*/ 2989193 w 2989193"/>
              <a:gd name="connsiteY3" fmla="*/ 6997148 h 6997148"/>
              <a:gd name="connsiteX4" fmla="*/ 86967 w 2989193"/>
              <a:gd name="connsiteY4" fmla="*/ 6987209 h 6997148"/>
              <a:gd name="connsiteX0" fmla="*/ 86967 w 3396697"/>
              <a:gd name="connsiteY0" fmla="*/ 6987209 h 6997148"/>
              <a:gd name="connsiteX1" fmla="*/ 0 w 3396697"/>
              <a:gd name="connsiteY1" fmla="*/ 0 h 6997148"/>
              <a:gd name="connsiteX2" fmla="*/ 1287117 w 3396697"/>
              <a:gd name="connsiteY2" fmla="*/ 0 h 6997148"/>
              <a:gd name="connsiteX3" fmla="*/ 3396697 w 3396697"/>
              <a:gd name="connsiteY3" fmla="*/ 6997148 h 6997148"/>
              <a:gd name="connsiteX4" fmla="*/ 86967 w 3396697"/>
              <a:gd name="connsiteY4" fmla="*/ 6987209 h 6997148"/>
              <a:gd name="connsiteX0" fmla="*/ 86967 w 3396697"/>
              <a:gd name="connsiteY0" fmla="*/ 6987209 h 6997148"/>
              <a:gd name="connsiteX1" fmla="*/ 0 w 3396697"/>
              <a:gd name="connsiteY1" fmla="*/ 0 h 6997148"/>
              <a:gd name="connsiteX2" fmla="*/ 1356691 w 3396697"/>
              <a:gd name="connsiteY2" fmla="*/ 0 h 6997148"/>
              <a:gd name="connsiteX3" fmla="*/ 3396697 w 3396697"/>
              <a:gd name="connsiteY3" fmla="*/ 6997148 h 6997148"/>
              <a:gd name="connsiteX4" fmla="*/ 86967 w 3396697"/>
              <a:gd name="connsiteY4" fmla="*/ 6987209 h 6997148"/>
              <a:gd name="connsiteX0" fmla="*/ 7454 w 3396697"/>
              <a:gd name="connsiteY0" fmla="*/ 7017587 h 7017587"/>
              <a:gd name="connsiteX1" fmla="*/ 0 w 3396697"/>
              <a:gd name="connsiteY1" fmla="*/ 0 h 7017587"/>
              <a:gd name="connsiteX2" fmla="*/ 1356691 w 3396697"/>
              <a:gd name="connsiteY2" fmla="*/ 0 h 7017587"/>
              <a:gd name="connsiteX3" fmla="*/ 3396697 w 3396697"/>
              <a:gd name="connsiteY3" fmla="*/ 6997148 h 7017587"/>
              <a:gd name="connsiteX4" fmla="*/ 7454 w 3396697"/>
              <a:gd name="connsiteY4" fmla="*/ 7017587 h 7017587"/>
              <a:gd name="connsiteX0" fmla="*/ 7454 w 3376819"/>
              <a:gd name="connsiteY0" fmla="*/ 7017587 h 7017587"/>
              <a:gd name="connsiteX1" fmla="*/ 0 w 3376819"/>
              <a:gd name="connsiteY1" fmla="*/ 0 h 7017587"/>
              <a:gd name="connsiteX2" fmla="*/ 1356691 w 3376819"/>
              <a:gd name="connsiteY2" fmla="*/ 0 h 7017587"/>
              <a:gd name="connsiteX3" fmla="*/ 3376819 w 3376819"/>
              <a:gd name="connsiteY3" fmla="*/ 6997149 h 7017587"/>
              <a:gd name="connsiteX4" fmla="*/ 7454 w 3376819"/>
              <a:gd name="connsiteY4" fmla="*/ 7017587 h 7017587"/>
              <a:gd name="connsiteX0" fmla="*/ 7454 w 3319669"/>
              <a:gd name="connsiteY0" fmla="*/ 7017587 h 7023027"/>
              <a:gd name="connsiteX1" fmla="*/ 0 w 3319669"/>
              <a:gd name="connsiteY1" fmla="*/ 0 h 7023027"/>
              <a:gd name="connsiteX2" fmla="*/ 1356691 w 3319669"/>
              <a:gd name="connsiteY2" fmla="*/ 0 h 7023027"/>
              <a:gd name="connsiteX3" fmla="*/ 3319669 w 3319669"/>
              <a:gd name="connsiteY3" fmla="*/ 7023027 h 7023027"/>
              <a:gd name="connsiteX4" fmla="*/ 7454 w 3319669"/>
              <a:gd name="connsiteY4" fmla="*/ 7017587 h 7023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9669" h="7023027">
                <a:moveTo>
                  <a:pt x="7454" y="7017587"/>
                </a:moveTo>
                <a:cubicBezTo>
                  <a:pt x="4969" y="4678391"/>
                  <a:pt x="2485" y="2339196"/>
                  <a:pt x="0" y="0"/>
                </a:cubicBezTo>
                <a:lnTo>
                  <a:pt x="1356691" y="0"/>
                </a:lnTo>
                <a:lnTo>
                  <a:pt x="3319669" y="7023027"/>
                </a:lnTo>
                <a:lnTo>
                  <a:pt x="7454" y="7017587"/>
                </a:lnTo>
                <a:close/>
              </a:path>
            </a:pathLst>
          </a:cu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ack and white logo&#10;&#10;Description automatically generated">
            <a:extLst>
              <a:ext uri="{FF2B5EF4-FFF2-40B4-BE49-F238E27FC236}">
                <a16:creationId xmlns:a16="http://schemas.microsoft.com/office/drawing/2014/main" id="{1D497C82-B3DC-31C4-DEE4-65F87F967E50}"/>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570534" y="-30002"/>
            <a:ext cx="565288" cy="565288"/>
          </a:xfrm>
          <a:prstGeom prst="rect">
            <a:avLst/>
          </a:prstGeom>
        </p:spPr>
      </p:pic>
    </p:spTree>
    <p:extLst>
      <p:ext uri="{BB962C8B-B14F-4D97-AF65-F5344CB8AC3E}">
        <p14:creationId xmlns:p14="http://schemas.microsoft.com/office/powerpoint/2010/main" val="1697478639"/>
      </p:ext>
    </p:extLst>
  </p:cSld>
  <p:clrMap bg1="lt1" tx1="dk1" bg2="lt2" tx2="dk2" accent1="accent1" accent2="accent2" accent3="accent3" accent4="accent4" accent5="accent5" accent6="accent6" hlink="hlink" folHlink="folHlink"/>
  <p:sldLayoutIdLst>
    <p:sldLayoutId id="2147483651" r:id="rId1"/>
    <p:sldLayoutId id="2147483673" r:id="rId2"/>
    <p:sldLayoutId id="2147483674" r:id="rId3"/>
    <p:sldLayoutId id="2147483675" r:id="rId4"/>
    <p:sldLayoutId id="2147483676" r:id="rId5"/>
    <p:sldLayoutId id="2147483729" r:id="rId6"/>
    <p:sldLayoutId id="2147483762" r:id="rId7"/>
    <p:sldLayoutId id="2147483763" r:id="rId8"/>
    <p:sldLayoutId id="2147483764" r:id="rId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4197DE11-A3C5-5B49-AC1C-E3F2353B7B7A}" type="datetimeFigureOut">
              <a:rPr lang="en-US" smtClean="0"/>
              <a:t>5/4/2026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94CA322B-A670-3E4B-AA3F-87CA5F687FD3}" type="slidenum">
              <a:rPr lang="en-US" smtClean="0"/>
              <a:t>‹#›</a:t>
            </a:fld>
            <a:endParaRPr lang="en-US"/>
          </a:p>
        </p:txBody>
      </p:sp>
    </p:spTree>
    <p:extLst>
      <p:ext uri="{BB962C8B-B14F-4D97-AF65-F5344CB8AC3E}">
        <p14:creationId xmlns:p14="http://schemas.microsoft.com/office/powerpoint/2010/main" val="2962819432"/>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3" r:id="rId12"/>
    <p:sldLayoutId id="2147483834" r:id="rId13"/>
    <p:sldLayoutId id="2147483835" r:id="rId14"/>
    <p:sldLayoutId id="2147483836" r:id="rId15"/>
    <p:sldLayoutId id="2147483837" r:id="rId16"/>
    <p:sldLayoutId id="2147483838" r:id="rId17"/>
    <p:sldLayoutId id="2147483839" r:id="rId18"/>
    <p:sldLayoutId id="2147483840" r:id="rId19"/>
    <p:sldLayoutId id="2147483841" r:id="rId20"/>
    <p:sldLayoutId id="2147483842" r:id="rId21"/>
    <p:sldLayoutId id="2147483843" r:id="rId22"/>
    <p:sldLayoutId id="2147483844" r:id="rId23"/>
    <p:sldLayoutId id="2147483845" r:id="rId24"/>
    <p:sldLayoutId id="2147483846" r:id="rId25"/>
    <p:sldLayoutId id="2147483847" r:id="rId26"/>
    <p:sldLayoutId id="2147483848" r:id="rId27"/>
    <p:sldLayoutId id="2147483849" r:id="rId28"/>
    <p:sldLayoutId id="2147483850" r:id="rId29"/>
    <p:sldLayoutId id="2147483851" r:id="rId30"/>
    <p:sldLayoutId id="2147483852" r:id="rId31"/>
    <p:sldLayoutId id="2147483853" r:id="rId32"/>
    <p:sldLayoutId id="2147483854" r:id="rId33"/>
    <p:sldLayoutId id="2147483855" r:id="rId34"/>
    <p:sldLayoutId id="2147483856" r:id="rId35"/>
    <p:sldLayoutId id="2147483857" r:id="rId36"/>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862BA0B-C1D0-6CD3-1BE4-C07E338CF12C}"/>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b="-5633"/>
          <a:stretch/>
        </p:blipFill>
        <p:spPr>
          <a:xfrm>
            <a:off x="0" y="0"/>
            <a:ext cx="12192000" cy="6858000"/>
          </a:xfrm>
          <a:prstGeom prst="rect">
            <a:avLst/>
          </a:prstGeom>
        </p:spPr>
      </p:pic>
      <p:sp>
        <p:nvSpPr>
          <p:cNvPr id="5" name="Trapezoid 6">
            <a:extLst>
              <a:ext uri="{FF2B5EF4-FFF2-40B4-BE49-F238E27FC236}">
                <a16:creationId xmlns:a16="http://schemas.microsoft.com/office/drawing/2014/main" id="{715C657B-9798-AA6D-DC0C-AFDB223B15E3}"/>
              </a:ext>
            </a:extLst>
          </p:cNvPr>
          <p:cNvSpPr/>
          <p:nvPr userDrawn="1"/>
        </p:nvSpPr>
        <p:spPr>
          <a:xfrm rot="16200000">
            <a:off x="2502702" y="-1040498"/>
            <a:ext cx="4974266" cy="9979670"/>
          </a:xfrm>
          <a:custGeom>
            <a:avLst/>
            <a:gdLst>
              <a:gd name="connsiteX0" fmla="*/ 0 w 3985591"/>
              <a:gd name="connsiteY0" fmla="*/ 6997148 h 6997148"/>
              <a:gd name="connsiteX1" fmla="*/ 996398 w 3985591"/>
              <a:gd name="connsiteY1" fmla="*/ 0 h 6997148"/>
              <a:gd name="connsiteX2" fmla="*/ 2989193 w 3985591"/>
              <a:gd name="connsiteY2" fmla="*/ 0 h 6997148"/>
              <a:gd name="connsiteX3" fmla="*/ 3985591 w 3985591"/>
              <a:gd name="connsiteY3" fmla="*/ 6997148 h 6997148"/>
              <a:gd name="connsiteX4" fmla="*/ 0 w 3985591"/>
              <a:gd name="connsiteY4" fmla="*/ 6997148 h 6997148"/>
              <a:gd name="connsiteX0" fmla="*/ 1021245 w 2989193"/>
              <a:gd name="connsiteY0" fmla="*/ 7007087 h 7007087"/>
              <a:gd name="connsiteX1" fmla="*/ 0 w 2989193"/>
              <a:gd name="connsiteY1" fmla="*/ 0 h 7007087"/>
              <a:gd name="connsiteX2" fmla="*/ 1992795 w 2989193"/>
              <a:gd name="connsiteY2" fmla="*/ 0 h 7007087"/>
              <a:gd name="connsiteX3" fmla="*/ 2989193 w 2989193"/>
              <a:gd name="connsiteY3" fmla="*/ 6997148 h 7007087"/>
              <a:gd name="connsiteX4" fmla="*/ 1021245 w 2989193"/>
              <a:gd name="connsiteY4" fmla="*/ 7007087 h 7007087"/>
              <a:gd name="connsiteX0" fmla="*/ 86967 w 2989193"/>
              <a:gd name="connsiteY0" fmla="*/ 6987209 h 6997148"/>
              <a:gd name="connsiteX1" fmla="*/ 0 w 2989193"/>
              <a:gd name="connsiteY1" fmla="*/ 0 h 6997148"/>
              <a:gd name="connsiteX2" fmla="*/ 1992795 w 2989193"/>
              <a:gd name="connsiteY2" fmla="*/ 0 h 6997148"/>
              <a:gd name="connsiteX3" fmla="*/ 2989193 w 2989193"/>
              <a:gd name="connsiteY3" fmla="*/ 6997148 h 6997148"/>
              <a:gd name="connsiteX4" fmla="*/ 86967 w 2989193"/>
              <a:gd name="connsiteY4" fmla="*/ 6987209 h 6997148"/>
              <a:gd name="connsiteX0" fmla="*/ 86967 w 2989193"/>
              <a:gd name="connsiteY0" fmla="*/ 6987209 h 6997148"/>
              <a:gd name="connsiteX1" fmla="*/ 0 w 2989193"/>
              <a:gd name="connsiteY1" fmla="*/ 0 h 6997148"/>
              <a:gd name="connsiteX2" fmla="*/ 1287117 w 2989193"/>
              <a:gd name="connsiteY2" fmla="*/ 0 h 6997148"/>
              <a:gd name="connsiteX3" fmla="*/ 2989193 w 2989193"/>
              <a:gd name="connsiteY3" fmla="*/ 6997148 h 6997148"/>
              <a:gd name="connsiteX4" fmla="*/ 86967 w 2989193"/>
              <a:gd name="connsiteY4" fmla="*/ 6987209 h 6997148"/>
              <a:gd name="connsiteX0" fmla="*/ 86967 w 3396697"/>
              <a:gd name="connsiteY0" fmla="*/ 6987209 h 6997148"/>
              <a:gd name="connsiteX1" fmla="*/ 0 w 3396697"/>
              <a:gd name="connsiteY1" fmla="*/ 0 h 6997148"/>
              <a:gd name="connsiteX2" fmla="*/ 1287117 w 3396697"/>
              <a:gd name="connsiteY2" fmla="*/ 0 h 6997148"/>
              <a:gd name="connsiteX3" fmla="*/ 3396697 w 3396697"/>
              <a:gd name="connsiteY3" fmla="*/ 6997148 h 6997148"/>
              <a:gd name="connsiteX4" fmla="*/ 86967 w 3396697"/>
              <a:gd name="connsiteY4" fmla="*/ 6987209 h 6997148"/>
              <a:gd name="connsiteX0" fmla="*/ 86967 w 3396697"/>
              <a:gd name="connsiteY0" fmla="*/ 6987209 h 6997148"/>
              <a:gd name="connsiteX1" fmla="*/ 0 w 3396697"/>
              <a:gd name="connsiteY1" fmla="*/ 0 h 6997148"/>
              <a:gd name="connsiteX2" fmla="*/ 1356691 w 3396697"/>
              <a:gd name="connsiteY2" fmla="*/ 0 h 6997148"/>
              <a:gd name="connsiteX3" fmla="*/ 3396697 w 3396697"/>
              <a:gd name="connsiteY3" fmla="*/ 6997148 h 6997148"/>
              <a:gd name="connsiteX4" fmla="*/ 86967 w 3396697"/>
              <a:gd name="connsiteY4" fmla="*/ 6987209 h 6997148"/>
              <a:gd name="connsiteX0" fmla="*/ 86967 w 3396697"/>
              <a:gd name="connsiteY0" fmla="*/ 7005411 h 7015350"/>
              <a:gd name="connsiteX1" fmla="*/ 0 w 3396697"/>
              <a:gd name="connsiteY1" fmla="*/ 18202 h 7015350"/>
              <a:gd name="connsiteX2" fmla="*/ 2303163 w 3396697"/>
              <a:gd name="connsiteY2" fmla="*/ 0 h 7015350"/>
              <a:gd name="connsiteX3" fmla="*/ 3396697 w 3396697"/>
              <a:gd name="connsiteY3" fmla="*/ 7015350 h 7015350"/>
              <a:gd name="connsiteX4" fmla="*/ 86967 w 3396697"/>
              <a:gd name="connsiteY4" fmla="*/ 7005411 h 7015350"/>
              <a:gd name="connsiteX0" fmla="*/ 86967 w 2303163"/>
              <a:gd name="connsiteY0" fmla="*/ 7005411 h 7005411"/>
              <a:gd name="connsiteX1" fmla="*/ 0 w 2303163"/>
              <a:gd name="connsiteY1" fmla="*/ 18202 h 7005411"/>
              <a:gd name="connsiteX2" fmla="*/ 2303163 w 2303163"/>
              <a:gd name="connsiteY2" fmla="*/ 0 h 7005411"/>
              <a:gd name="connsiteX3" fmla="*/ 1239832 w 2303163"/>
              <a:gd name="connsiteY3" fmla="*/ 6997150 h 7005411"/>
              <a:gd name="connsiteX4" fmla="*/ 86967 w 2303163"/>
              <a:gd name="connsiteY4" fmla="*/ 7005411 h 7005411"/>
              <a:gd name="connsiteX0" fmla="*/ 50565 w 2303163"/>
              <a:gd name="connsiteY0" fmla="*/ 7005412 h 7005412"/>
              <a:gd name="connsiteX1" fmla="*/ 0 w 2303163"/>
              <a:gd name="connsiteY1" fmla="*/ 18202 h 7005412"/>
              <a:gd name="connsiteX2" fmla="*/ 2303163 w 2303163"/>
              <a:gd name="connsiteY2" fmla="*/ 0 h 7005412"/>
              <a:gd name="connsiteX3" fmla="*/ 1239832 w 2303163"/>
              <a:gd name="connsiteY3" fmla="*/ 6997150 h 7005412"/>
              <a:gd name="connsiteX4" fmla="*/ 50565 w 2303163"/>
              <a:gd name="connsiteY4" fmla="*/ 7005412 h 7005412"/>
              <a:gd name="connsiteX0" fmla="*/ 50565 w 2603486"/>
              <a:gd name="connsiteY0" fmla="*/ 6987210 h 6987210"/>
              <a:gd name="connsiteX1" fmla="*/ 0 w 2603486"/>
              <a:gd name="connsiteY1" fmla="*/ 0 h 6987210"/>
              <a:gd name="connsiteX2" fmla="*/ 2603486 w 2603486"/>
              <a:gd name="connsiteY2" fmla="*/ 0 h 6987210"/>
              <a:gd name="connsiteX3" fmla="*/ 1239832 w 2603486"/>
              <a:gd name="connsiteY3" fmla="*/ 6978948 h 6987210"/>
              <a:gd name="connsiteX4" fmla="*/ 50565 w 2603486"/>
              <a:gd name="connsiteY4" fmla="*/ 6987210 h 6987210"/>
              <a:gd name="connsiteX0" fmla="*/ 50565 w 2603486"/>
              <a:gd name="connsiteY0" fmla="*/ 6987210 h 6987210"/>
              <a:gd name="connsiteX1" fmla="*/ 0 w 2603486"/>
              <a:gd name="connsiteY1" fmla="*/ 0 h 6987210"/>
              <a:gd name="connsiteX2" fmla="*/ 2603486 w 2603486"/>
              <a:gd name="connsiteY2" fmla="*/ 0 h 6987210"/>
              <a:gd name="connsiteX3" fmla="*/ 912207 w 2603486"/>
              <a:gd name="connsiteY3" fmla="*/ 6978948 h 6987210"/>
              <a:gd name="connsiteX4" fmla="*/ 50565 w 2603486"/>
              <a:gd name="connsiteY4" fmla="*/ 6987210 h 6987210"/>
              <a:gd name="connsiteX0" fmla="*/ 50565 w 2603486"/>
              <a:gd name="connsiteY0" fmla="*/ 6987210 h 6987210"/>
              <a:gd name="connsiteX1" fmla="*/ 0 w 2603486"/>
              <a:gd name="connsiteY1" fmla="*/ 0 h 6987210"/>
              <a:gd name="connsiteX2" fmla="*/ 2603486 w 2603486"/>
              <a:gd name="connsiteY2" fmla="*/ 0 h 6987210"/>
              <a:gd name="connsiteX3" fmla="*/ 766596 w 2603486"/>
              <a:gd name="connsiteY3" fmla="*/ 6978948 h 6987210"/>
              <a:gd name="connsiteX4" fmla="*/ 50565 w 2603486"/>
              <a:gd name="connsiteY4" fmla="*/ 6987210 h 6987210"/>
              <a:gd name="connsiteX0" fmla="*/ 50565 w 2603486"/>
              <a:gd name="connsiteY0" fmla="*/ 6987210 h 6987210"/>
              <a:gd name="connsiteX1" fmla="*/ 0 w 2603486"/>
              <a:gd name="connsiteY1" fmla="*/ 0 h 6987210"/>
              <a:gd name="connsiteX2" fmla="*/ 2603486 w 2603486"/>
              <a:gd name="connsiteY2" fmla="*/ 0 h 6987210"/>
              <a:gd name="connsiteX3" fmla="*/ 894005 w 2603486"/>
              <a:gd name="connsiteY3" fmla="*/ 5322622 h 6987210"/>
              <a:gd name="connsiteX4" fmla="*/ 50565 w 2603486"/>
              <a:gd name="connsiteY4" fmla="*/ 6987210 h 6987210"/>
              <a:gd name="connsiteX0" fmla="*/ 50565 w 2840104"/>
              <a:gd name="connsiteY0" fmla="*/ 6996311 h 6996311"/>
              <a:gd name="connsiteX1" fmla="*/ 0 w 2840104"/>
              <a:gd name="connsiteY1" fmla="*/ 9101 h 6996311"/>
              <a:gd name="connsiteX2" fmla="*/ 2840104 w 2840104"/>
              <a:gd name="connsiteY2" fmla="*/ 0 h 6996311"/>
              <a:gd name="connsiteX3" fmla="*/ 894005 w 2840104"/>
              <a:gd name="connsiteY3" fmla="*/ 5331723 h 6996311"/>
              <a:gd name="connsiteX4" fmla="*/ 50565 w 2840104"/>
              <a:gd name="connsiteY4" fmla="*/ 6996311 h 6996311"/>
              <a:gd name="connsiteX0" fmla="*/ 32364 w 2840104"/>
              <a:gd name="connsiteY0" fmla="*/ 4903151 h 5331723"/>
              <a:gd name="connsiteX1" fmla="*/ 0 w 2840104"/>
              <a:gd name="connsiteY1" fmla="*/ 9101 h 5331723"/>
              <a:gd name="connsiteX2" fmla="*/ 2840104 w 2840104"/>
              <a:gd name="connsiteY2" fmla="*/ 0 h 5331723"/>
              <a:gd name="connsiteX3" fmla="*/ 894005 w 2840104"/>
              <a:gd name="connsiteY3" fmla="*/ 5331723 h 5331723"/>
              <a:gd name="connsiteX4" fmla="*/ 32364 w 2840104"/>
              <a:gd name="connsiteY4" fmla="*/ 4903151 h 5331723"/>
              <a:gd name="connsiteX0" fmla="*/ 14163 w 2821903"/>
              <a:gd name="connsiteY0" fmla="*/ 4903152 h 5331724"/>
              <a:gd name="connsiteX1" fmla="*/ 0 w 2821903"/>
              <a:gd name="connsiteY1" fmla="*/ 0 h 5331724"/>
              <a:gd name="connsiteX2" fmla="*/ 2821903 w 2821903"/>
              <a:gd name="connsiteY2" fmla="*/ 1 h 5331724"/>
              <a:gd name="connsiteX3" fmla="*/ 875804 w 2821903"/>
              <a:gd name="connsiteY3" fmla="*/ 5331724 h 5331724"/>
              <a:gd name="connsiteX4" fmla="*/ 14163 w 2821903"/>
              <a:gd name="connsiteY4" fmla="*/ 4903152 h 5331724"/>
              <a:gd name="connsiteX0" fmla="*/ 14163 w 2821903"/>
              <a:gd name="connsiteY0" fmla="*/ 4903152 h 5704854"/>
              <a:gd name="connsiteX1" fmla="*/ 0 w 2821903"/>
              <a:gd name="connsiteY1" fmla="*/ 0 h 5704854"/>
              <a:gd name="connsiteX2" fmla="*/ 2821903 w 2821903"/>
              <a:gd name="connsiteY2" fmla="*/ 1 h 5704854"/>
              <a:gd name="connsiteX3" fmla="*/ 748395 w 2821903"/>
              <a:gd name="connsiteY3" fmla="*/ 5704854 h 5704854"/>
              <a:gd name="connsiteX4" fmla="*/ 14163 w 2821903"/>
              <a:gd name="connsiteY4" fmla="*/ 4903152 h 5704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1903" h="5704854">
                <a:moveTo>
                  <a:pt x="14163" y="4903152"/>
                </a:moveTo>
                <a:lnTo>
                  <a:pt x="0" y="0"/>
                </a:lnTo>
                <a:lnTo>
                  <a:pt x="2821903" y="1"/>
                </a:lnTo>
                <a:lnTo>
                  <a:pt x="748395" y="5704854"/>
                </a:lnTo>
                <a:lnTo>
                  <a:pt x="14163" y="4903152"/>
                </a:lnTo>
                <a:close/>
              </a:path>
            </a:pathLst>
          </a:custGeom>
          <a:solidFill>
            <a:srgbClr val="1D0092">
              <a:alpha val="6588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apezoid 6">
            <a:extLst>
              <a:ext uri="{FF2B5EF4-FFF2-40B4-BE49-F238E27FC236}">
                <a16:creationId xmlns:a16="http://schemas.microsoft.com/office/drawing/2014/main" id="{B4794184-1130-B7F4-CD93-1A354961B9B2}"/>
              </a:ext>
            </a:extLst>
          </p:cNvPr>
          <p:cNvSpPr/>
          <p:nvPr userDrawn="1"/>
        </p:nvSpPr>
        <p:spPr>
          <a:xfrm rot="16200000">
            <a:off x="3803689" y="-1415148"/>
            <a:ext cx="4589255" cy="12196635"/>
          </a:xfrm>
          <a:custGeom>
            <a:avLst/>
            <a:gdLst>
              <a:gd name="connsiteX0" fmla="*/ 0 w 3985591"/>
              <a:gd name="connsiteY0" fmla="*/ 6997148 h 6997148"/>
              <a:gd name="connsiteX1" fmla="*/ 996398 w 3985591"/>
              <a:gd name="connsiteY1" fmla="*/ 0 h 6997148"/>
              <a:gd name="connsiteX2" fmla="*/ 2989193 w 3985591"/>
              <a:gd name="connsiteY2" fmla="*/ 0 h 6997148"/>
              <a:gd name="connsiteX3" fmla="*/ 3985591 w 3985591"/>
              <a:gd name="connsiteY3" fmla="*/ 6997148 h 6997148"/>
              <a:gd name="connsiteX4" fmla="*/ 0 w 3985591"/>
              <a:gd name="connsiteY4" fmla="*/ 6997148 h 6997148"/>
              <a:gd name="connsiteX0" fmla="*/ 1021245 w 2989193"/>
              <a:gd name="connsiteY0" fmla="*/ 7007087 h 7007087"/>
              <a:gd name="connsiteX1" fmla="*/ 0 w 2989193"/>
              <a:gd name="connsiteY1" fmla="*/ 0 h 7007087"/>
              <a:gd name="connsiteX2" fmla="*/ 1992795 w 2989193"/>
              <a:gd name="connsiteY2" fmla="*/ 0 h 7007087"/>
              <a:gd name="connsiteX3" fmla="*/ 2989193 w 2989193"/>
              <a:gd name="connsiteY3" fmla="*/ 6997148 h 7007087"/>
              <a:gd name="connsiteX4" fmla="*/ 1021245 w 2989193"/>
              <a:gd name="connsiteY4" fmla="*/ 7007087 h 7007087"/>
              <a:gd name="connsiteX0" fmla="*/ 86967 w 2989193"/>
              <a:gd name="connsiteY0" fmla="*/ 6987209 h 6997148"/>
              <a:gd name="connsiteX1" fmla="*/ 0 w 2989193"/>
              <a:gd name="connsiteY1" fmla="*/ 0 h 6997148"/>
              <a:gd name="connsiteX2" fmla="*/ 1992795 w 2989193"/>
              <a:gd name="connsiteY2" fmla="*/ 0 h 6997148"/>
              <a:gd name="connsiteX3" fmla="*/ 2989193 w 2989193"/>
              <a:gd name="connsiteY3" fmla="*/ 6997148 h 6997148"/>
              <a:gd name="connsiteX4" fmla="*/ 86967 w 2989193"/>
              <a:gd name="connsiteY4" fmla="*/ 6987209 h 6997148"/>
              <a:gd name="connsiteX0" fmla="*/ 86967 w 2989193"/>
              <a:gd name="connsiteY0" fmla="*/ 6987209 h 6997148"/>
              <a:gd name="connsiteX1" fmla="*/ 0 w 2989193"/>
              <a:gd name="connsiteY1" fmla="*/ 0 h 6997148"/>
              <a:gd name="connsiteX2" fmla="*/ 1287117 w 2989193"/>
              <a:gd name="connsiteY2" fmla="*/ 0 h 6997148"/>
              <a:gd name="connsiteX3" fmla="*/ 2989193 w 2989193"/>
              <a:gd name="connsiteY3" fmla="*/ 6997148 h 6997148"/>
              <a:gd name="connsiteX4" fmla="*/ 86967 w 2989193"/>
              <a:gd name="connsiteY4" fmla="*/ 6987209 h 6997148"/>
              <a:gd name="connsiteX0" fmla="*/ 86967 w 3396697"/>
              <a:gd name="connsiteY0" fmla="*/ 6987209 h 6997148"/>
              <a:gd name="connsiteX1" fmla="*/ 0 w 3396697"/>
              <a:gd name="connsiteY1" fmla="*/ 0 h 6997148"/>
              <a:gd name="connsiteX2" fmla="*/ 1287117 w 3396697"/>
              <a:gd name="connsiteY2" fmla="*/ 0 h 6997148"/>
              <a:gd name="connsiteX3" fmla="*/ 3396697 w 3396697"/>
              <a:gd name="connsiteY3" fmla="*/ 6997148 h 6997148"/>
              <a:gd name="connsiteX4" fmla="*/ 86967 w 3396697"/>
              <a:gd name="connsiteY4" fmla="*/ 6987209 h 6997148"/>
              <a:gd name="connsiteX0" fmla="*/ 86967 w 3396697"/>
              <a:gd name="connsiteY0" fmla="*/ 6987209 h 6997148"/>
              <a:gd name="connsiteX1" fmla="*/ 0 w 3396697"/>
              <a:gd name="connsiteY1" fmla="*/ 0 h 6997148"/>
              <a:gd name="connsiteX2" fmla="*/ 1356691 w 3396697"/>
              <a:gd name="connsiteY2" fmla="*/ 0 h 6997148"/>
              <a:gd name="connsiteX3" fmla="*/ 3396697 w 3396697"/>
              <a:gd name="connsiteY3" fmla="*/ 6997148 h 6997148"/>
              <a:gd name="connsiteX4" fmla="*/ 86967 w 3396697"/>
              <a:gd name="connsiteY4" fmla="*/ 6987209 h 6997148"/>
              <a:gd name="connsiteX0" fmla="*/ 86967 w 3396697"/>
              <a:gd name="connsiteY0" fmla="*/ 7005411 h 7015350"/>
              <a:gd name="connsiteX1" fmla="*/ 0 w 3396697"/>
              <a:gd name="connsiteY1" fmla="*/ 18202 h 7015350"/>
              <a:gd name="connsiteX2" fmla="*/ 2303163 w 3396697"/>
              <a:gd name="connsiteY2" fmla="*/ 0 h 7015350"/>
              <a:gd name="connsiteX3" fmla="*/ 3396697 w 3396697"/>
              <a:gd name="connsiteY3" fmla="*/ 7015350 h 7015350"/>
              <a:gd name="connsiteX4" fmla="*/ 86967 w 3396697"/>
              <a:gd name="connsiteY4" fmla="*/ 7005411 h 7015350"/>
              <a:gd name="connsiteX0" fmla="*/ 86967 w 2303163"/>
              <a:gd name="connsiteY0" fmla="*/ 7005411 h 7005411"/>
              <a:gd name="connsiteX1" fmla="*/ 0 w 2303163"/>
              <a:gd name="connsiteY1" fmla="*/ 18202 h 7005411"/>
              <a:gd name="connsiteX2" fmla="*/ 2303163 w 2303163"/>
              <a:gd name="connsiteY2" fmla="*/ 0 h 7005411"/>
              <a:gd name="connsiteX3" fmla="*/ 1239832 w 2303163"/>
              <a:gd name="connsiteY3" fmla="*/ 6997150 h 7005411"/>
              <a:gd name="connsiteX4" fmla="*/ 86967 w 2303163"/>
              <a:gd name="connsiteY4" fmla="*/ 7005411 h 7005411"/>
              <a:gd name="connsiteX0" fmla="*/ 50565 w 2303163"/>
              <a:gd name="connsiteY0" fmla="*/ 7005412 h 7005412"/>
              <a:gd name="connsiteX1" fmla="*/ 0 w 2303163"/>
              <a:gd name="connsiteY1" fmla="*/ 18202 h 7005412"/>
              <a:gd name="connsiteX2" fmla="*/ 2303163 w 2303163"/>
              <a:gd name="connsiteY2" fmla="*/ 0 h 7005412"/>
              <a:gd name="connsiteX3" fmla="*/ 1239832 w 2303163"/>
              <a:gd name="connsiteY3" fmla="*/ 6997150 h 7005412"/>
              <a:gd name="connsiteX4" fmla="*/ 50565 w 2303163"/>
              <a:gd name="connsiteY4" fmla="*/ 7005412 h 7005412"/>
              <a:gd name="connsiteX0" fmla="*/ 50565 w 2603486"/>
              <a:gd name="connsiteY0" fmla="*/ 6987210 h 6987210"/>
              <a:gd name="connsiteX1" fmla="*/ 0 w 2603486"/>
              <a:gd name="connsiteY1" fmla="*/ 0 h 6987210"/>
              <a:gd name="connsiteX2" fmla="*/ 2603486 w 2603486"/>
              <a:gd name="connsiteY2" fmla="*/ 0 h 6987210"/>
              <a:gd name="connsiteX3" fmla="*/ 1239832 w 2603486"/>
              <a:gd name="connsiteY3" fmla="*/ 6978948 h 6987210"/>
              <a:gd name="connsiteX4" fmla="*/ 50565 w 2603486"/>
              <a:gd name="connsiteY4" fmla="*/ 6987210 h 6987210"/>
              <a:gd name="connsiteX0" fmla="*/ 50565 w 2603486"/>
              <a:gd name="connsiteY0" fmla="*/ 6987210 h 6987210"/>
              <a:gd name="connsiteX1" fmla="*/ 0 w 2603486"/>
              <a:gd name="connsiteY1" fmla="*/ 0 h 6987210"/>
              <a:gd name="connsiteX2" fmla="*/ 2603486 w 2603486"/>
              <a:gd name="connsiteY2" fmla="*/ 0 h 6987210"/>
              <a:gd name="connsiteX3" fmla="*/ 912207 w 2603486"/>
              <a:gd name="connsiteY3" fmla="*/ 6978948 h 6987210"/>
              <a:gd name="connsiteX4" fmla="*/ 50565 w 2603486"/>
              <a:gd name="connsiteY4" fmla="*/ 6987210 h 6987210"/>
              <a:gd name="connsiteX0" fmla="*/ 50565 w 2603486"/>
              <a:gd name="connsiteY0" fmla="*/ 6987210 h 6987210"/>
              <a:gd name="connsiteX1" fmla="*/ 0 w 2603486"/>
              <a:gd name="connsiteY1" fmla="*/ 0 h 6987210"/>
              <a:gd name="connsiteX2" fmla="*/ 2603486 w 2603486"/>
              <a:gd name="connsiteY2" fmla="*/ 0 h 6987210"/>
              <a:gd name="connsiteX3" fmla="*/ 766596 w 2603486"/>
              <a:gd name="connsiteY3" fmla="*/ 6978948 h 6987210"/>
              <a:gd name="connsiteX4" fmla="*/ 50565 w 2603486"/>
              <a:gd name="connsiteY4" fmla="*/ 6987210 h 6987210"/>
              <a:gd name="connsiteX0" fmla="*/ 50565 w 2603486"/>
              <a:gd name="connsiteY0" fmla="*/ 6987210 h 6989866"/>
              <a:gd name="connsiteX1" fmla="*/ 0 w 2603486"/>
              <a:gd name="connsiteY1" fmla="*/ 0 h 6989866"/>
              <a:gd name="connsiteX2" fmla="*/ 2603486 w 2603486"/>
              <a:gd name="connsiteY2" fmla="*/ 0 h 6989866"/>
              <a:gd name="connsiteX3" fmla="*/ 759391 w 2603486"/>
              <a:gd name="connsiteY3" fmla="*/ 6989866 h 6989866"/>
              <a:gd name="connsiteX4" fmla="*/ 50565 w 2603486"/>
              <a:gd name="connsiteY4" fmla="*/ 6987210 h 6989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3486" h="6989866">
                <a:moveTo>
                  <a:pt x="50565" y="6987210"/>
                </a:moveTo>
                <a:lnTo>
                  <a:pt x="0" y="0"/>
                </a:lnTo>
                <a:lnTo>
                  <a:pt x="2603486" y="0"/>
                </a:lnTo>
                <a:lnTo>
                  <a:pt x="759391" y="6989866"/>
                </a:lnTo>
                <a:lnTo>
                  <a:pt x="50565" y="6987210"/>
                </a:lnTo>
                <a:close/>
              </a:path>
            </a:pathLst>
          </a:cu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ack and white logo&#10;&#10;Description automatically generated">
            <a:extLst>
              <a:ext uri="{FF2B5EF4-FFF2-40B4-BE49-F238E27FC236}">
                <a16:creationId xmlns:a16="http://schemas.microsoft.com/office/drawing/2014/main" id="{1D497C82-B3DC-31C4-DEE4-65F87F967E50}"/>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557834" y="1048"/>
            <a:ext cx="565288" cy="565288"/>
          </a:xfrm>
          <a:prstGeom prst="rect">
            <a:avLst/>
          </a:prstGeom>
        </p:spPr>
      </p:pic>
      <p:sp>
        <p:nvSpPr>
          <p:cNvPr id="4" name="TextBox 3">
            <a:extLst>
              <a:ext uri="{FF2B5EF4-FFF2-40B4-BE49-F238E27FC236}">
                <a16:creationId xmlns:a16="http://schemas.microsoft.com/office/drawing/2014/main" id="{91DA54BA-A947-1413-2325-52B282815A06}"/>
              </a:ext>
            </a:extLst>
          </p:cNvPr>
          <p:cNvSpPr txBox="1"/>
          <p:nvPr userDrawn="1"/>
        </p:nvSpPr>
        <p:spPr>
          <a:xfrm>
            <a:off x="776310" y="4173927"/>
            <a:ext cx="4562061" cy="246221"/>
          </a:xfrm>
          <a:prstGeom prst="rect">
            <a:avLst/>
          </a:prstGeom>
          <a:noFill/>
        </p:spPr>
        <p:txBody>
          <a:bodyPr wrap="square" rtlCol="0">
            <a:spAutoFit/>
          </a:bodyPr>
          <a:lstStyle/>
          <a:p>
            <a:r>
              <a:rPr lang="en-US" sz="1000" b="1" spc="300">
                <a:solidFill>
                  <a:schemeClr val="bg1"/>
                </a:solidFill>
              </a:rPr>
              <a:t>DENVER INTERNATIONAL AIRPORT</a:t>
            </a:r>
          </a:p>
        </p:txBody>
      </p:sp>
    </p:spTree>
    <p:extLst>
      <p:ext uri="{BB962C8B-B14F-4D97-AF65-F5344CB8AC3E}">
        <p14:creationId xmlns:p14="http://schemas.microsoft.com/office/powerpoint/2010/main" val="3706723004"/>
      </p:ext>
    </p:extLst>
  </p:cSld>
  <p:clrMap bg1="lt1" tx1="dk1" bg2="lt2" tx2="dk2" accent1="accent1" accent2="accent2" accent3="accent3" accent4="accent4" accent5="accent5" accent6="accent6" hlink="hlink" folHlink="folHlink"/>
  <p:sldLayoutIdLst>
    <p:sldLayoutId id="2147483653" r:id="rId1"/>
    <p:sldLayoutId id="2147483677" r:id="rId2"/>
    <p:sldLayoutId id="2147483678" r:id="rId3"/>
    <p:sldLayoutId id="2147483707" r:id="rId4"/>
    <p:sldLayoutId id="2147483708"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24EC9FE-0CCF-9C42-7879-27974B1DA5D4}"/>
              </a:ext>
            </a:extLst>
          </p:cNvPr>
          <p:cNvCxnSpPr/>
          <p:nvPr userDrawn="1"/>
        </p:nvCxnSpPr>
        <p:spPr>
          <a:xfrm>
            <a:off x="865905" y="1093479"/>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pic>
        <p:nvPicPr>
          <p:cNvPr id="3" name="Picture 2" descr="A black and white logo&#10;&#10;Description automatically generated">
            <a:extLst>
              <a:ext uri="{FF2B5EF4-FFF2-40B4-BE49-F238E27FC236}">
                <a16:creationId xmlns:a16="http://schemas.microsoft.com/office/drawing/2014/main" id="{1EA359B5-21D6-9677-812F-2534C08D820A}"/>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1033188" y="-6670"/>
            <a:ext cx="565288" cy="565288"/>
          </a:xfrm>
          <a:prstGeom prst="rect">
            <a:avLst/>
          </a:prstGeom>
        </p:spPr>
      </p:pic>
      <p:sp>
        <p:nvSpPr>
          <p:cNvPr id="4" name="Trapezoid 6">
            <a:extLst>
              <a:ext uri="{FF2B5EF4-FFF2-40B4-BE49-F238E27FC236}">
                <a16:creationId xmlns:a16="http://schemas.microsoft.com/office/drawing/2014/main" id="{A46FE110-BE47-0786-5EF0-D0F1B9651C3A}"/>
              </a:ext>
            </a:extLst>
          </p:cNvPr>
          <p:cNvSpPr/>
          <p:nvPr userDrawn="1"/>
        </p:nvSpPr>
        <p:spPr>
          <a:xfrm rot="10800000">
            <a:off x="10038670" y="-5511"/>
            <a:ext cx="2188890" cy="6870184"/>
          </a:xfrm>
          <a:custGeom>
            <a:avLst/>
            <a:gdLst>
              <a:gd name="connsiteX0" fmla="*/ 0 w 3985591"/>
              <a:gd name="connsiteY0" fmla="*/ 6997148 h 6997148"/>
              <a:gd name="connsiteX1" fmla="*/ 996398 w 3985591"/>
              <a:gd name="connsiteY1" fmla="*/ 0 h 6997148"/>
              <a:gd name="connsiteX2" fmla="*/ 2989193 w 3985591"/>
              <a:gd name="connsiteY2" fmla="*/ 0 h 6997148"/>
              <a:gd name="connsiteX3" fmla="*/ 3985591 w 3985591"/>
              <a:gd name="connsiteY3" fmla="*/ 6997148 h 6997148"/>
              <a:gd name="connsiteX4" fmla="*/ 0 w 3985591"/>
              <a:gd name="connsiteY4" fmla="*/ 6997148 h 6997148"/>
              <a:gd name="connsiteX0" fmla="*/ 1021245 w 2989193"/>
              <a:gd name="connsiteY0" fmla="*/ 7007087 h 7007087"/>
              <a:gd name="connsiteX1" fmla="*/ 0 w 2989193"/>
              <a:gd name="connsiteY1" fmla="*/ 0 h 7007087"/>
              <a:gd name="connsiteX2" fmla="*/ 1992795 w 2989193"/>
              <a:gd name="connsiteY2" fmla="*/ 0 h 7007087"/>
              <a:gd name="connsiteX3" fmla="*/ 2989193 w 2989193"/>
              <a:gd name="connsiteY3" fmla="*/ 6997148 h 7007087"/>
              <a:gd name="connsiteX4" fmla="*/ 1021245 w 2989193"/>
              <a:gd name="connsiteY4" fmla="*/ 7007087 h 7007087"/>
              <a:gd name="connsiteX0" fmla="*/ 86967 w 2989193"/>
              <a:gd name="connsiteY0" fmla="*/ 6987209 h 6997148"/>
              <a:gd name="connsiteX1" fmla="*/ 0 w 2989193"/>
              <a:gd name="connsiteY1" fmla="*/ 0 h 6997148"/>
              <a:gd name="connsiteX2" fmla="*/ 1992795 w 2989193"/>
              <a:gd name="connsiteY2" fmla="*/ 0 h 6997148"/>
              <a:gd name="connsiteX3" fmla="*/ 2989193 w 2989193"/>
              <a:gd name="connsiteY3" fmla="*/ 6997148 h 6997148"/>
              <a:gd name="connsiteX4" fmla="*/ 86967 w 2989193"/>
              <a:gd name="connsiteY4" fmla="*/ 6987209 h 6997148"/>
              <a:gd name="connsiteX0" fmla="*/ 86967 w 2989193"/>
              <a:gd name="connsiteY0" fmla="*/ 6987209 h 6997148"/>
              <a:gd name="connsiteX1" fmla="*/ 0 w 2989193"/>
              <a:gd name="connsiteY1" fmla="*/ 0 h 6997148"/>
              <a:gd name="connsiteX2" fmla="*/ 1287117 w 2989193"/>
              <a:gd name="connsiteY2" fmla="*/ 0 h 6997148"/>
              <a:gd name="connsiteX3" fmla="*/ 2989193 w 2989193"/>
              <a:gd name="connsiteY3" fmla="*/ 6997148 h 6997148"/>
              <a:gd name="connsiteX4" fmla="*/ 86967 w 2989193"/>
              <a:gd name="connsiteY4" fmla="*/ 6987209 h 6997148"/>
              <a:gd name="connsiteX0" fmla="*/ 86967 w 3396697"/>
              <a:gd name="connsiteY0" fmla="*/ 6987209 h 6997148"/>
              <a:gd name="connsiteX1" fmla="*/ 0 w 3396697"/>
              <a:gd name="connsiteY1" fmla="*/ 0 h 6997148"/>
              <a:gd name="connsiteX2" fmla="*/ 1287117 w 3396697"/>
              <a:gd name="connsiteY2" fmla="*/ 0 h 6997148"/>
              <a:gd name="connsiteX3" fmla="*/ 3396697 w 3396697"/>
              <a:gd name="connsiteY3" fmla="*/ 6997148 h 6997148"/>
              <a:gd name="connsiteX4" fmla="*/ 86967 w 3396697"/>
              <a:gd name="connsiteY4" fmla="*/ 6987209 h 6997148"/>
              <a:gd name="connsiteX0" fmla="*/ 86967 w 3396697"/>
              <a:gd name="connsiteY0" fmla="*/ 6987209 h 6997148"/>
              <a:gd name="connsiteX1" fmla="*/ 0 w 3396697"/>
              <a:gd name="connsiteY1" fmla="*/ 0 h 6997148"/>
              <a:gd name="connsiteX2" fmla="*/ 1356691 w 3396697"/>
              <a:gd name="connsiteY2" fmla="*/ 0 h 6997148"/>
              <a:gd name="connsiteX3" fmla="*/ 3396697 w 3396697"/>
              <a:gd name="connsiteY3" fmla="*/ 6997148 h 6997148"/>
              <a:gd name="connsiteX4" fmla="*/ 86967 w 3396697"/>
              <a:gd name="connsiteY4" fmla="*/ 6987209 h 6997148"/>
              <a:gd name="connsiteX0" fmla="*/ 0 w 3309730"/>
              <a:gd name="connsiteY0" fmla="*/ 7019293 h 7029232"/>
              <a:gd name="connsiteX1" fmla="*/ 538675 w 3309730"/>
              <a:gd name="connsiteY1" fmla="*/ 0 h 7029232"/>
              <a:gd name="connsiteX2" fmla="*/ 1269724 w 3309730"/>
              <a:gd name="connsiteY2" fmla="*/ 32084 h 7029232"/>
              <a:gd name="connsiteX3" fmla="*/ 3309730 w 3309730"/>
              <a:gd name="connsiteY3" fmla="*/ 7029232 h 7029232"/>
              <a:gd name="connsiteX4" fmla="*/ 0 w 3309730"/>
              <a:gd name="connsiteY4" fmla="*/ 7019293 h 7029232"/>
              <a:gd name="connsiteX0" fmla="*/ 568230 w 2771055"/>
              <a:gd name="connsiteY0" fmla="*/ 7003250 h 7029232"/>
              <a:gd name="connsiteX1" fmla="*/ 0 w 2771055"/>
              <a:gd name="connsiteY1" fmla="*/ 0 h 7029232"/>
              <a:gd name="connsiteX2" fmla="*/ 731049 w 2771055"/>
              <a:gd name="connsiteY2" fmla="*/ 32084 h 7029232"/>
              <a:gd name="connsiteX3" fmla="*/ 2771055 w 2771055"/>
              <a:gd name="connsiteY3" fmla="*/ 7029232 h 7029232"/>
              <a:gd name="connsiteX4" fmla="*/ 568230 w 2771055"/>
              <a:gd name="connsiteY4" fmla="*/ 7003250 h 7029232"/>
              <a:gd name="connsiteX0" fmla="*/ 135093 w 2771055"/>
              <a:gd name="connsiteY0" fmla="*/ 6955123 h 7029232"/>
              <a:gd name="connsiteX1" fmla="*/ 0 w 2771055"/>
              <a:gd name="connsiteY1" fmla="*/ 0 h 7029232"/>
              <a:gd name="connsiteX2" fmla="*/ 731049 w 2771055"/>
              <a:gd name="connsiteY2" fmla="*/ 32084 h 7029232"/>
              <a:gd name="connsiteX3" fmla="*/ 2771055 w 2771055"/>
              <a:gd name="connsiteY3" fmla="*/ 7029232 h 7029232"/>
              <a:gd name="connsiteX4" fmla="*/ 135093 w 2771055"/>
              <a:gd name="connsiteY4" fmla="*/ 6955123 h 7029232"/>
              <a:gd name="connsiteX0" fmla="*/ 38841 w 2674803"/>
              <a:gd name="connsiteY0" fmla="*/ 6939081 h 7013190"/>
              <a:gd name="connsiteX1" fmla="*/ 0 w 2674803"/>
              <a:gd name="connsiteY1" fmla="*/ 0 h 7013190"/>
              <a:gd name="connsiteX2" fmla="*/ 634797 w 2674803"/>
              <a:gd name="connsiteY2" fmla="*/ 16042 h 7013190"/>
              <a:gd name="connsiteX3" fmla="*/ 2674803 w 2674803"/>
              <a:gd name="connsiteY3" fmla="*/ 7013190 h 7013190"/>
              <a:gd name="connsiteX4" fmla="*/ 38841 w 2674803"/>
              <a:gd name="connsiteY4" fmla="*/ 6939081 h 7013190"/>
              <a:gd name="connsiteX0" fmla="*/ 22799 w 2674803"/>
              <a:gd name="connsiteY0" fmla="*/ 7003250 h 7013190"/>
              <a:gd name="connsiteX1" fmla="*/ 0 w 2674803"/>
              <a:gd name="connsiteY1" fmla="*/ 0 h 7013190"/>
              <a:gd name="connsiteX2" fmla="*/ 634797 w 2674803"/>
              <a:gd name="connsiteY2" fmla="*/ 16042 h 7013190"/>
              <a:gd name="connsiteX3" fmla="*/ 2674803 w 2674803"/>
              <a:gd name="connsiteY3" fmla="*/ 7013190 h 7013190"/>
              <a:gd name="connsiteX4" fmla="*/ 22799 w 2674803"/>
              <a:gd name="connsiteY4" fmla="*/ 7003250 h 7013190"/>
              <a:gd name="connsiteX0" fmla="*/ 22799 w 2209582"/>
              <a:gd name="connsiteY0" fmla="*/ 7003250 h 7013190"/>
              <a:gd name="connsiteX1" fmla="*/ 0 w 2209582"/>
              <a:gd name="connsiteY1" fmla="*/ 0 h 7013190"/>
              <a:gd name="connsiteX2" fmla="*/ 634797 w 2209582"/>
              <a:gd name="connsiteY2" fmla="*/ 16042 h 7013190"/>
              <a:gd name="connsiteX3" fmla="*/ 2209582 w 2209582"/>
              <a:gd name="connsiteY3" fmla="*/ 7013190 h 7013190"/>
              <a:gd name="connsiteX4" fmla="*/ 22799 w 2209582"/>
              <a:gd name="connsiteY4" fmla="*/ 7003250 h 7013190"/>
              <a:gd name="connsiteX0" fmla="*/ 17635 w 2209582"/>
              <a:gd name="connsiteY0" fmla="*/ 7018820 h 7018820"/>
              <a:gd name="connsiteX1" fmla="*/ 0 w 2209582"/>
              <a:gd name="connsiteY1" fmla="*/ 0 h 7018820"/>
              <a:gd name="connsiteX2" fmla="*/ 634797 w 2209582"/>
              <a:gd name="connsiteY2" fmla="*/ 16042 h 7018820"/>
              <a:gd name="connsiteX3" fmla="*/ 2209582 w 2209582"/>
              <a:gd name="connsiteY3" fmla="*/ 7013190 h 7018820"/>
              <a:gd name="connsiteX4" fmla="*/ 17635 w 2209582"/>
              <a:gd name="connsiteY4" fmla="*/ 7018820 h 7018820"/>
              <a:gd name="connsiteX0" fmla="*/ 17635 w 2225074"/>
              <a:gd name="connsiteY0" fmla="*/ 7018820 h 7033949"/>
              <a:gd name="connsiteX1" fmla="*/ 0 w 2225074"/>
              <a:gd name="connsiteY1" fmla="*/ 0 h 7033949"/>
              <a:gd name="connsiteX2" fmla="*/ 634797 w 2225074"/>
              <a:gd name="connsiteY2" fmla="*/ 16042 h 7033949"/>
              <a:gd name="connsiteX3" fmla="*/ 2225074 w 2225074"/>
              <a:gd name="connsiteY3" fmla="*/ 7033949 h 7033949"/>
              <a:gd name="connsiteX4" fmla="*/ 17635 w 2225074"/>
              <a:gd name="connsiteY4" fmla="*/ 7018820 h 7033949"/>
              <a:gd name="connsiteX0" fmla="*/ 17635 w 2225074"/>
              <a:gd name="connsiteY0" fmla="*/ 7018820 h 7018820"/>
              <a:gd name="connsiteX1" fmla="*/ 0 w 2225074"/>
              <a:gd name="connsiteY1" fmla="*/ 0 h 7018820"/>
              <a:gd name="connsiteX2" fmla="*/ 634797 w 2225074"/>
              <a:gd name="connsiteY2" fmla="*/ 16042 h 7018820"/>
              <a:gd name="connsiteX3" fmla="*/ 2225074 w 2225074"/>
              <a:gd name="connsiteY3" fmla="*/ 7013189 h 7018820"/>
              <a:gd name="connsiteX4" fmla="*/ 17635 w 2225074"/>
              <a:gd name="connsiteY4" fmla="*/ 7018820 h 7018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5074" h="7018820">
                <a:moveTo>
                  <a:pt x="17635" y="7018820"/>
                </a:moveTo>
                <a:cubicBezTo>
                  <a:pt x="10035" y="4684403"/>
                  <a:pt x="7600" y="2334417"/>
                  <a:pt x="0" y="0"/>
                </a:cubicBezTo>
                <a:lnTo>
                  <a:pt x="634797" y="16042"/>
                </a:lnTo>
                <a:lnTo>
                  <a:pt x="2225074" y="7013189"/>
                </a:lnTo>
                <a:lnTo>
                  <a:pt x="17635" y="7018820"/>
                </a:lnTo>
                <a:close/>
              </a:path>
            </a:pathLst>
          </a:cu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1">
            <a:extLst>
              <a:ext uri="{FF2B5EF4-FFF2-40B4-BE49-F238E27FC236}">
                <a16:creationId xmlns:a16="http://schemas.microsoft.com/office/drawing/2014/main" id="{7EC05602-1A21-4305-F126-88543ED91292}"/>
              </a:ext>
            </a:extLst>
          </p:cNvPr>
          <p:cNvSpPr/>
          <p:nvPr userDrawn="1"/>
        </p:nvSpPr>
        <p:spPr>
          <a:xfrm rot="10800000" flipV="1">
            <a:off x="10236096" y="2946700"/>
            <a:ext cx="1991464" cy="3917973"/>
          </a:xfrm>
          <a:custGeom>
            <a:avLst/>
            <a:gdLst>
              <a:gd name="connsiteX0" fmla="*/ 0 w 1996544"/>
              <a:gd name="connsiteY0" fmla="*/ 3954379 h 3954379"/>
              <a:gd name="connsiteX1" fmla="*/ 0 w 1996544"/>
              <a:gd name="connsiteY1" fmla="*/ 0 h 3954379"/>
              <a:gd name="connsiteX2" fmla="*/ 1996544 w 1996544"/>
              <a:gd name="connsiteY2" fmla="*/ 3954379 h 3954379"/>
              <a:gd name="connsiteX3" fmla="*/ 0 w 1996544"/>
              <a:gd name="connsiteY3" fmla="*/ 3954379 h 3954379"/>
              <a:gd name="connsiteX0" fmla="*/ 0 w 1986384"/>
              <a:gd name="connsiteY0" fmla="*/ 3954379 h 3959459"/>
              <a:gd name="connsiteX1" fmla="*/ 0 w 1986384"/>
              <a:gd name="connsiteY1" fmla="*/ 0 h 3959459"/>
              <a:gd name="connsiteX2" fmla="*/ 1986384 w 1986384"/>
              <a:gd name="connsiteY2" fmla="*/ 3959459 h 3959459"/>
              <a:gd name="connsiteX3" fmla="*/ 0 w 1986384"/>
              <a:gd name="connsiteY3" fmla="*/ 3954379 h 3959459"/>
              <a:gd name="connsiteX0" fmla="*/ 0 w 1991464"/>
              <a:gd name="connsiteY0" fmla="*/ 3964539 h 3964539"/>
              <a:gd name="connsiteX1" fmla="*/ 5080 w 1991464"/>
              <a:gd name="connsiteY1" fmla="*/ 0 h 3964539"/>
              <a:gd name="connsiteX2" fmla="*/ 1991464 w 1991464"/>
              <a:gd name="connsiteY2" fmla="*/ 3959459 h 3964539"/>
              <a:gd name="connsiteX3" fmla="*/ 0 w 1991464"/>
              <a:gd name="connsiteY3" fmla="*/ 3964539 h 3964539"/>
              <a:gd name="connsiteX0" fmla="*/ 0 w 1991464"/>
              <a:gd name="connsiteY0" fmla="*/ 3917973 h 3917973"/>
              <a:gd name="connsiteX1" fmla="*/ 13547 w 1991464"/>
              <a:gd name="connsiteY1" fmla="*/ 0 h 3917973"/>
              <a:gd name="connsiteX2" fmla="*/ 1991464 w 1991464"/>
              <a:gd name="connsiteY2" fmla="*/ 3912893 h 3917973"/>
              <a:gd name="connsiteX3" fmla="*/ 0 w 1991464"/>
              <a:gd name="connsiteY3" fmla="*/ 3917973 h 3917973"/>
            </a:gdLst>
            <a:ahLst/>
            <a:cxnLst>
              <a:cxn ang="0">
                <a:pos x="connsiteX0" y="connsiteY0"/>
              </a:cxn>
              <a:cxn ang="0">
                <a:pos x="connsiteX1" y="connsiteY1"/>
              </a:cxn>
              <a:cxn ang="0">
                <a:pos x="connsiteX2" y="connsiteY2"/>
              </a:cxn>
              <a:cxn ang="0">
                <a:pos x="connsiteX3" y="connsiteY3"/>
              </a:cxn>
            </a:cxnLst>
            <a:rect l="l" t="t" r="r" b="b"/>
            <a:pathLst>
              <a:path w="1991464" h="3917973">
                <a:moveTo>
                  <a:pt x="0" y="3917973"/>
                </a:moveTo>
                <a:cubicBezTo>
                  <a:pt x="1693" y="2596460"/>
                  <a:pt x="11854" y="1321513"/>
                  <a:pt x="13547" y="0"/>
                </a:cubicBezTo>
                <a:lnTo>
                  <a:pt x="1991464" y="3912893"/>
                </a:lnTo>
                <a:lnTo>
                  <a:pt x="0" y="3917973"/>
                </a:lnTo>
                <a:close/>
              </a:path>
            </a:pathLst>
          </a:custGeom>
          <a:solidFill>
            <a:srgbClr val="2821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29E05B0C-07B1-6E94-CB04-5B692DF95A11}"/>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1028955" y="-5513"/>
            <a:ext cx="565288" cy="565288"/>
          </a:xfrm>
          <a:prstGeom prst="rect">
            <a:avLst/>
          </a:prstGeom>
        </p:spPr>
      </p:pic>
    </p:spTree>
    <p:extLst>
      <p:ext uri="{BB962C8B-B14F-4D97-AF65-F5344CB8AC3E}">
        <p14:creationId xmlns:p14="http://schemas.microsoft.com/office/powerpoint/2010/main" val="1513061211"/>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730" r:id="rId3"/>
    <p:sldLayoutId id="2147483759" r:id="rId4"/>
    <p:sldLayoutId id="2147483760"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24EC9FE-0CCF-9C42-7879-27974B1DA5D4}"/>
              </a:ext>
            </a:extLst>
          </p:cNvPr>
          <p:cNvCxnSpPr/>
          <p:nvPr userDrawn="1"/>
        </p:nvCxnSpPr>
        <p:spPr>
          <a:xfrm>
            <a:off x="865905" y="1093479"/>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AB28EB04-EDC5-1DE2-2F96-E6EE24823DA5}"/>
              </a:ext>
            </a:extLst>
          </p:cNvPr>
          <p:cNvPicPr>
            <a:picLocks noChangeAspect="1"/>
          </p:cNvPicPr>
          <p:nvPr userDrawn="1"/>
        </p:nvPicPr>
        <p:blipFill>
          <a:blip r:embed="rId9" cstate="email">
            <a:extLst>
              <a:ext uri="{28A0092B-C50C-407E-A947-70E740481C1C}">
                <a14:useLocalDpi xmlns:a14="http://schemas.microsoft.com/office/drawing/2010/main"/>
              </a:ext>
            </a:extLst>
          </a:blip>
          <a:srcRect/>
          <a:stretch/>
        </p:blipFill>
        <p:spPr>
          <a:xfrm>
            <a:off x="11026464" y="0"/>
            <a:ext cx="565288" cy="565288"/>
          </a:xfrm>
          <a:prstGeom prst="rect">
            <a:avLst/>
          </a:prstGeom>
        </p:spPr>
      </p:pic>
      <p:sp>
        <p:nvSpPr>
          <p:cNvPr id="4" name="Right Triangle 3">
            <a:extLst>
              <a:ext uri="{FF2B5EF4-FFF2-40B4-BE49-F238E27FC236}">
                <a16:creationId xmlns:a16="http://schemas.microsoft.com/office/drawing/2014/main" id="{2275901F-93B8-C343-88C0-E9739A319D14}"/>
              </a:ext>
            </a:extLst>
          </p:cNvPr>
          <p:cNvSpPr/>
          <p:nvPr userDrawn="1"/>
        </p:nvSpPr>
        <p:spPr>
          <a:xfrm rot="10800000" flipV="1">
            <a:off x="10266947" y="2951747"/>
            <a:ext cx="1925053" cy="3906253"/>
          </a:xfrm>
          <a:prstGeom prst="rtTriangle">
            <a:avLst/>
          </a:pr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953972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766" r:id="rId3"/>
    <p:sldLayoutId id="2147483767" r:id="rId4"/>
    <p:sldLayoutId id="2147483768" r:id="rId5"/>
    <p:sldLayoutId id="2147483773" r:id="rId6"/>
    <p:sldLayoutId id="2147483820"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24EC9FE-0CCF-9C42-7879-27974B1DA5D4}"/>
              </a:ext>
            </a:extLst>
          </p:cNvPr>
          <p:cNvCxnSpPr/>
          <p:nvPr userDrawn="1"/>
        </p:nvCxnSpPr>
        <p:spPr>
          <a:xfrm>
            <a:off x="865905" y="1093479"/>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EF9F1F60-35AA-9F91-1C94-C09C8690FF7A}"/>
              </a:ext>
            </a:extLst>
          </p:cNvPr>
          <p:cNvSpPr>
            <a:spLocks noGrp="1"/>
          </p:cNvSpPr>
          <p:nvPr>
            <p:ph type="title"/>
          </p:nvPr>
        </p:nvSpPr>
        <p:spPr>
          <a:xfrm>
            <a:off x="732692" y="101356"/>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67967771"/>
      </p:ext>
    </p:extLst>
  </p:cSld>
  <p:clrMap bg1="lt1" tx1="dk1" bg2="lt2" tx2="dk2" accent1="accent1" accent2="accent2" accent3="accent3" accent4="accent4" accent5="accent5" accent6="accent6" hlink="hlink" folHlink="folHlink"/>
  <p:sldLayoutIdLst>
    <p:sldLayoutId id="2147483683"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24EC9FE-0CCF-9C42-7879-27974B1DA5D4}"/>
              </a:ext>
            </a:extLst>
          </p:cNvPr>
          <p:cNvCxnSpPr/>
          <p:nvPr userDrawn="1"/>
        </p:nvCxnSpPr>
        <p:spPr>
          <a:xfrm>
            <a:off x="865905" y="1093479"/>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pic>
        <p:nvPicPr>
          <p:cNvPr id="3" name="Picture 2" descr="A black and white logo&#10;&#10;Description automatically generated">
            <a:extLst>
              <a:ext uri="{FF2B5EF4-FFF2-40B4-BE49-F238E27FC236}">
                <a16:creationId xmlns:a16="http://schemas.microsoft.com/office/drawing/2014/main" id="{1EA359B5-21D6-9677-812F-2534C08D820A}"/>
              </a:ext>
            </a:extLst>
          </p:cNvPr>
          <p:cNvPicPr>
            <a:picLocks noChangeAspect="1"/>
          </p:cNvPicPr>
          <p:nvPr userDrawn="1"/>
        </p:nvPicPr>
        <p:blipFill>
          <a:blip r:embed="rId21"/>
          <a:stretch>
            <a:fillRect/>
          </a:stretch>
        </p:blipFill>
        <p:spPr>
          <a:xfrm>
            <a:off x="11033188" y="-6670"/>
            <a:ext cx="565288" cy="565288"/>
          </a:xfrm>
          <a:prstGeom prst="rect">
            <a:avLst/>
          </a:prstGeom>
        </p:spPr>
      </p:pic>
      <p:sp>
        <p:nvSpPr>
          <p:cNvPr id="4" name="Trapezoid 6">
            <a:extLst>
              <a:ext uri="{FF2B5EF4-FFF2-40B4-BE49-F238E27FC236}">
                <a16:creationId xmlns:a16="http://schemas.microsoft.com/office/drawing/2014/main" id="{A46FE110-BE47-0786-5EF0-D0F1B9651C3A}"/>
              </a:ext>
            </a:extLst>
          </p:cNvPr>
          <p:cNvSpPr/>
          <p:nvPr userDrawn="1"/>
        </p:nvSpPr>
        <p:spPr>
          <a:xfrm rot="10800000">
            <a:off x="10038670" y="-5511"/>
            <a:ext cx="2188890" cy="6870184"/>
          </a:xfrm>
          <a:custGeom>
            <a:avLst/>
            <a:gdLst>
              <a:gd name="connsiteX0" fmla="*/ 0 w 3985591"/>
              <a:gd name="connsiteY0" fmla="*/ 6997148 h 6997148"/>
              <a:gd name="connsiteX1" fmla="*/ 996398 w 3985591"/>
              <a:gd name="connsiteY1" fmla="*/ 0 h 6997148"/>
              <a:gd name="connsiteX2" fmla="*/ 2989193 w 3985591"/>
              <a:gd name="connsiteY2" fmla="*/ 0 h 6997148"/>
              <a:gd name="connsiteX3" fmla="*/ 3985591 w 3985591"/>
              <a:gd name="connsiteY3" fmla="*/ 6997148 h 6997148"/>
              <a:gd name="connsiteX4" fmla="*/ 0 w 3985591"/>
              <a:gd name="connsiteY4" fmla="*/ 6997148 h 6997148"/>
              <a:gd name="connsiteX0" fmla="*/ 1021245 w 2989193"/>
              <a:gd name="connsiteY0" fmla="*/ 7007087 h 7007087"/>
              <a:gd name="connsiteX1" fmla="*/ 0 w 2989193"/>
              <a:gd name="connsiteY1" fmla="*/ 0 h 7007087"/>
              <a:gd name="connsiteX2" fmla="*/ 1992795 w 2989193"/>
              <a:gd name="connsiteY2" fmla="*/ 0 h 7007087"/>
              <a:gd name="connsiteX3" fmla="*/ 2989193 w 2989193"/>
              <a:gd name="connsiteY3" fmla="*/ 6997148 h 7007087"/>
              <a:gd name="connsiteX4" fmla="*/ 1021245 w 2989193"/>
              <a:gd name="connsiteY4" fmla="*/ 7007087 h 7007087"/>
              <a:gd name="connsiteX0" fmla="*/ 86967 w 2989193"/>
              <a:gd name="connsiteY0" fmla="*/ 6987209 h 6997148"/>
              <a:gd name="connsiteX1" fmla="*/ 0 w 2989193"/>
              <a:gd name="connsiteY1" fmla="*/ 0 h 6997148"/>
              <a:gd name="connsiteX2" fmla="*/ 1992795 w 2989193"/>
              <a:gd name="connsiteY2" fmla="*/ 0 h 6997148"/>
              <a:gd name="connsiteX3" fmla="*/ 2989193 w 2989193"/>
              <a:gd name="connsiteY3" fmla="*/ 6997148 h 6997148"/>
              <a:gd name="connsiteX4" fmla="*/ 86967 w 2989193"/>
              <a:gd name="connsiteY4" fmla="*/ 6987209 h 6997148"/>
              <a:gd name="connsiteX0" fmla="*/ 86967 w 2989193"/>
              <a:gd name="connsiteY0" fmla="*/ 6987209 h 6997148"/>
              <a:gd name="connsiteX1" fmla="*/ 0 w 2989193"/>
              <a:gd name="connsiteY1" fmla="*/ 0 h 6997148"/>
              <a:gd name="connsiteX2" fmla="*/ 1287117 w 2989193"/>
              <a:gd name="connsiteY2" fmla="*/ 0 h 6997148"/>
              <a:gd name="connsiteX3" fmla="*/ 2989193 w 2989193"/>
              <a:gd name="connsiteY3" fmla="*/ 6997148 h 6997148"/>
              <a:gd name="connsiteX4" fmla="*/ 86967 w 2989193"/>
              <a:gd name="connsiteY4" fmla="*/ 6987209 h 6997148"/>
              <a:gd name="connsiteX0" fmla="*/ 86967 w 3396697"/>
              <a:gd name="connsiteY0" fmla="*/ 6987209 h 6997148"/>
              <a:gd name="connsiteX1" fmla="*/ 0 w 3396697"/>
              <a:gd name="connsiteY1" fmla="*/ 0 h 6997148"/>
              <a:gd name="connsiteX2" fmla="*/ 1287117 w 3396697"/>
              <a:gd name="connsiteY2" fmla="*/ 0 h 6997148"/>
              <a:gd name="connsiteX3" fmla="*/ 3396697 w 3396697"/>
              <a:gd name="connsiteY3" fmla="*/ 6997148 h 6997148"/>
              <a:gd name="connsiteX4" fmla="*/ 86967 w 3396697"/>
              <a:gd name="connsiteY4" fmla="*/ 6987209 h 6997148"/>
              <a:gd name="connsiteX0" fmla="*/ 86967 w 3396697"/>
              <a:gd name="connsiteY0" fmla="*/ 6987209 h 6997148"/>
              <a:gd name="connsiteX1" fmla="*/ 0 w 3396697"/>
              <a:gd name="connsiteY1" fmla="*/ 0 h 6997148"/>
              <a:gd name="connsiteX2" fmla="*/ 1356691 w 3396697"/>
              <a:gd name="connsiteY2" fmla="*/ 0 h 6997148"/>
              <a:gd name="connsiteX3" fmla="*/ 3396697 w 3396697"/>
              <a:gd name="connsiteY3" fmla="*/ 6997148 h 6997148"/>
              <a:gd name="connsiteX4" fmla="*/ 86967 w 3396697"/>
              <a:gd name="connsiteY4" fmla="*/ 6987209 h 6997148"/>
              <a:gd name="connsiteX0" fmla="*/ 0 w 3309730"/>
              <a:gd name="connsiteY0" fmla="*/ 7019293 h 7029232"/>
              <a:gd name="connsiteX1" fmla="*/ 538675 w 3309730"/>
              <a:gd name="connsiteY1" fmla="*/ 0 h 7029232"/>
              <a:gd name="connsiteX2" fmla="*/ 1269724 w 3309730"/>
              <a:gd name="connsiteY2" fmla="*/ 32084 h 7029232"/>
              <a:gd name="connsiteX3" fmla="*/ 3309730 w 3309730"/>
              <a:gd name="connsiteY3" fmla="*/ 7029232 h 7029232"/>
              <a:gd name="connsiteX4" fmla="*/ 0 w 3309730"/>
              <a:gd name="connsiteY4" fmla="*/ 7019293 h 7029232"/>
              <a:gd name="connsiteX0" fmla="*/ 568230 w 2771055"/>
              <a:gd name="connsiteY0" fmla="*/ 7003250 h 7029232"/>
              <a:gd name="connsiteX1" fmla="*/ 0 w 2771055"/>
              <a:gd name="connsiteY1" fmla="*/ 0 h 7029232"/>
              <a:gd name="connsiteX2" fmla="*/ 731049 w 2771055"/>
              <a:gd name="connsiteY2" fmla="*/ 32084 h 7029232"/>
              <a:gd name="connsiteX3" fmla="*/ 2771055 w 2771055"/>
              <a:gd name="connsiteY3" fmla="*/ 7029232 h 7029232"/>
              <a:gd name="connsiteX4" fmla="*/ 568230 w 2771055"/>
              <a:gd name="connsiteY4" fmla="*/ 7003250 h 7029232"/>
              <a:gd name="connsiteX0" fmla="*/ 135093 w 2771055"/>
              <a:gd name="connsiteY0" fmla="*/ 6955123 h 7029232"/>
              <a:gd name="connsiteX1" fmla="*/ 0 w 2771055"/>
              <a:gd name="connsiteY1" fmla="*/ 0 h 7029232"/>
              <a:gd name="connsiteX2" fmla="*/ 731049 w 2771055"/>
              <a:gd name="connsiteY2" fmla="*/ 32084 h 7029232"/>
              <a:gd name="connsiteX3" fmla="*/ 2771055 w 2771055"/>
              <a:gd name="connsiteY3" fmla="*/ 7029232 h 7029232"/>
              <a:gd name="connsiteX4" fmla="*/ 135093 w 2771055"/>
              <a:gd name="connsiteY4" fmla="*/ 6955123 h 7029232"/>
              <a:gd name="connsiteX0" fmla="*/ 38841 w 2674803"/>
              <a:gd name="connsiteY0" fmla="*/ 6939081 h 7013190"/>
              <a:gd name="connsiteX1" fmla="*/ 0 w 2674803"/>
              <a:gd name="connsiteY1" fmla="*/ 0 h 7013190"/>
              <a:gd name="connsiteX2" fmla="*/ 634797 w 2674803"/>
              <a:gd name="connsiteY2" fmla="*/ 16042 h 7013190"/>
              <a:gd name="connsiteX3" fmla="*/ 2674803 w 2674803"/>
              <a:gd name="connsiteY3" fmla="*/ 7013190 h 7013190"/>
              <a:gd name="connsiteX4" fmla="*/ 38841 w 2674803"/>
              <a:gd name="connsiteY4" fmla="*/ 6939081 h 7013190"/>
              <a:gd name="connsiteX0" fmla="*/ 22799 w 2674803"/>
              <a:gd name="connsiteY0" fmla="*/ 7003250 h 7013190"/>
              <a:gd name="connsiteX1" fmla="*/ 0 w 2674803"/>
              <a:gd name="connsiteY1" fmla="*/ 0 h 7013190"/>
              <a:gd name="connsiteX2" fmla="*/ 634797 w 2674803"/>
              <a:gd name="connsiteY2" fmla="*/ 16042 h 7013190"/>
              <a:gd name="connsiteX3" fmla="*/ 2674803 w 2674803"/>
              <a:gd name="connsiteY3" fmla="*/ 7013190 h 7013190"/>
              <a:gd name="connsiteX4" fmla="*/ 22799 w 2674803"/>
              <a:gd name="connsiteY4" fmla="*/ 7003250 h 7013190"/>
              <a:gd name="connsiteX0" fmla="*/ 22799 w 2209582"/>
              <a:gd name="connsiteY0" fmla="*/ 7003250 h 7013190"/>
              <a:gd name="connsiteX1" fmla="*/ 0 w 2209582"/>
              <a:gd name="connsiteY1" fmla="*/ 0 h 7013190"/>
              <a:gd name="connsiteX2" fmla="*/ 634797 w 2209582"/>
              <a:gd name="connsiteY2" fmla="*/ 16042 h 7013190"/>
              <a:gd name="connsiteX3" fmla="*/ 2209582 w 2209582"/>
              <a:gd name="connsiteY3" fmla="*/ 7013190 h 7013190"/>
              <a:gd name="connsiteX4" fmla="*/ 22799 w 2209582"/>
              <a:gd name="connsiteY4" fmla="*/ 7003250 h 7013190"/>
              <a:gd name="connsiteX0" fmla="*/ 17635 w 2209582"/>
              <a:gd name="connsiteY0" fmla="*/ 7018820 h 7018820"/>
              <a:gd name="connsiteX1" fmla="*/ 0 w 2209582"/>
              <a:gd name="connsiteY1" fmla="*/ 0 h 7018820"/>
              <a:gd name="connsiteX2" fmla="*/ 634797 w 2209582"/>
              <a:gd name="connsiteY2" fmla="*/ 16042 h 7018820"/>
              <a:gd name="connsiteX3" fmla="*/ 2209582 w 2209582"/>
              <a:gd name="connsiteY3" fmla="*/ 7013190 h 7018820"/>
              <a:gd name="connsiteX4" fmla="*/ 17635 w 2209582"/>
              <a:gd name="connsiteY4" fmla="*/ 7018820 h 7018820"/>
              <a:gd name="connsiteX0" fmla="*/ 17635 w 2225074"/>
              <a:gd name="connsiteY0" fmla="*/ 7018820 h 7033949"/>
              <a:gd name="connsiteX1" fmla="*/ 0 w 2225074"/>
              <a:gd name="connsiteY1" fmla="*/ 0 h 7033949"/>
              <a:gd name="connsiteX2" fmla="*/ 634797 w 2225074"/>
              <a:gd name="connsiteY2" fmla="*/ 16042 h 7033949"/>
              <a:gd name="connsiteX3" fmla="*/ 2225074 w 2225074"/>
              <a:gd name="connsiteY3" fmla="*/ 7033949 h 7033949"/>
              <a:gd name="connsiteX4" fmla="*/ 17635 w 2225074"/>
              <a:gd name="connsiteY4" fmla="*/ 7018820 h 7033949"/>
              <a:gd name="connsiteX0" fmla="*/ 17635 w 2225074"/>
              <a:gd name="connsiteY0" fmla="*/ 7018820 h 7018820"/>
              <a:gd name="connsiteX1" fmla="*/ 0 w 2225074"/>
              <a:gd name="connsiteY1" fmla="*/ 0 h 7018820"/>
              <a:gd name="connsiteX2" fmla="*/ 634797 w 2225074"/>
              <a:gd name="connsiteY2" fmla="*/ 16042 h 7018820"/>
              <a:gd name="connsiteX3" fmla="*/ 2225074 w 2225074"/>
              <a:gd name="connsiteY3" fmla="*/ 7013189 h 7018820"/>
              <a:gd name="connsiteX4" fmla="*/ 17635 w 2225074"/>
              <a:gd name="connsiteY4" fmla="*/ 7018820 h 7018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5074" h="7018820">
                <a:moveTo>
                  <a:pt x="17635" y="7018820"/>
                </a:moveTo>
                <a:cubicBezTo>
                  <a:pt x="10035" y="4684403"/>
                  <a:pt x="7600" y="2334417"/>
                  <a:pt x="0" y="0"/>
                </a:cubicBezTo>
                <a:lnTo>
                  <a:pt x="634797" y="16042"/>
                </a:lnTo>
                <a:lnTo>
                  <a:pt x="2225074" y="7013189"/>
                </a:lnTo>
                <a:lnTo>
                  <a:pt x="17635" y="7018820"/>
                </a:lnTo>
                <a:close/>
              </a:path>
            </a:pathLst>
          </a:cu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1">
            <a:extLst>
              <a:ext uri="{FF2B5EF4-FFF2-40B4-BE49-F238E27FC236}">
                <a16:creationId xmlns:a16="http://schemas.microsoft.com/office/drawing/2014/main" id="{7EC05602-1A21-4305-F126-88543ED91292}"/>
              </a:ext>
            </a:extLst>
          </p:cNvPr>
          <p:cNvSpPr/>
          <p:nvPr userDrawn="1"/>
        </p:nvSpPr>
        <p:spPr>
          <a:xfrm rot="10800000" flipV="1">
            <a:off x="10236096" y="2946700"/>
            <a:ext cx="1991464" cy="3917973"/>
          </a:xfrm>
          <a:custGeom>
            <a:avLst/>
            <a:gdLst>
              <a:gd name="connsiteX0" fmla="*/ 0 w 1996544"/>
              <a:gd name="connsiteY0" fmla="*/ 3954379 h 3954379"/>
              <a:gd name="connsiteX1" fmla="*/ 0 w 1996544"/>
              <a:gd name="connsiteY1" fmla="*/ 0 h 3954379"/>
              <a:gd name="connsiteX2" fmla="*/ 1996544 w 1996544"/>
              <a:gd name="connsiteY2" fmla="*/ 3954379 h 3954379"/>
              <a:gd name="connsiteX3" fmla="*/ 0 w 1996544"/>
              <a:gd name="connsiteY3" fmla="*/ 3954379 h 3954379"/>
              <a:gd name="connsiteX0" fmla="*/ 0 w 1986384"/>
              <a:gd name="connsiteY0" fmla="*/ 3954379 h 3959459"/>
              <a:gd name="connsiteX1" fmla="*/ 0 w 1986384"/>
              <a:gd name="connsiteY1" fmla="*/ 0 h 3959459"/>
              <a:gd name="connsiteX2" fmla="*/ 1986384 w 1986384"/>
              <a:gd name="connsiteY2" fmla="*/ 3959459 h 3959459"/>
              <a:gd name="connsiteX3" fmla="*/ 0 w 1986384"/>
              <a:gd name="connsiteY3" fmla="*/ 3954379 h 3959459"/>
              <a:gd name="connsiteX0" fmla="*/ 0 w 1991464"/>
              <a:gd name="connsiteY0" fmla="*/ 3964539 h 3964539"/>
              <a:gd name="connsiteX1" fmla="*/ 5080 w 1991464"/>
              <a:gd name="connsiteY1" fmla="*/ 0 h 3964539"/>
              <a:gd name="connsiteX2" fmla="*/ 1991464 w 1991464"/>
              <a:gd name="connsiteY2" fmla="*/ 3959459 h 3964539"/>
              <a:gd name="connsiteX3" fmla="*/ 0 w 1991464"/>
              <a:gd name="connsiteY3" fmla="*/ 3964539 h 3964539"/>
              <a:gd name="connsiteX0" fmla="*/ 0 w 1991464"/>
              <a:gd name="connsiteY0" fmla="*/ 3917973 h 3917973"/>
              <a:gd name="connsiteX1" fmla="*/ 13547 w 1991464"/>
              <a:gd name="connsiteY1" fmla="*/ 0 h 3917973"/>
              <a:gd name="connsiteX2" fmla="*/ 1991464 w 1991464"/>
              <a:gd name="connsiteY2" fmla="*/ 3912893 h 3917973"/>
              <a:gd name="connsiteX3" fmla="*/ 0 w 1991464"/>
              <a:gd name="connsiteY3" fmla="*/ 3917973 h 3917973"/>
            </a:gdLst>
            <a:ahLst/>
            <a:cxnLst>
              <a:cxn ang="0">
                <a:pos x="connsiteX0" y="connsiteY0"/>
              </a:cxn>
              <a:cxn ang="0">
                <a:pos x="connsiteX1" y="connsiteY1"/>
              </a:cxn>
              <a:cxn ang="0">
                <a:pos x="connsiteX2" y="connsiteY2"/>
              </a:cxn>
              <a:cxn ang="0">
                <a:pos x="connsiteX3" y="connsiteY3"/>
              </a:cxn>
            </a:cxnLst>
            <a:rect l="l" t="t" r="r" b="b"/>
            <a:pathLst>
              <a:path w="1991464" h="3917973">
                <a:moveTo>
                  <a:pt x="0" y="3917973"/>
                </a:moveTo>
                <a:cubicBezTo>
                  <a:pt x="1693" y="2596460"/>
                  <a:pt x="11854" y="1321513"/>
                  <a:pt x="13547" y="0"/>
                </a:cubicBezTo>
                <a:lnTo>
                  <a:pt x="1991464" y="3912893"/>
                </a:lnTo>
                <a:lnTo>
                  <a:pt x="0" y="3917973"/>
                </a:lnTo>
                <a:close/>
              </a:path>
            </a:pathLst>
          </a:custGeom>
          <a:solidFill>
            <a:srgbClr val="2821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29E05B0C-07B1-6E94-CB04-5B692DF95A11}"/>
              </a:ext>
            </a:extLst>
          </p:cNvPr>
          <p:cNvPicPr>
            <a:picLocks noChangeAspect="1"/>
          </p:cNvPicPr>
          <p:nvPr userDrawn="1"/>
        </p:nvPicPr>
        <p:blipFill>
          <a:blip r:embed="rId21"/>
          <a:stretch>
            <a:fillRect/>
          </a:stretch>
        </p:blipFill>
        <p:spPr>
          <a:xfrm>
            <a:off x="11028955" y="-5513"/>
            <a:ext cx="565288" cy="565288"/>
          </a:xfrm>
          <a:prstGeom prst="rect">
            <a:avLst/>
          </a:prstGeom>
        </p:spPr>
      </p:pic>
    </p:spTree>
    <p:extLst>
      <p:ext uri="{BB962C8B-B14F-4D97-AF65-F5344CB8AC3E}">
        <p14:creationId xmlns:p14="http://schemas.microsoft.com/office/powerpoint/2010/main" val="3298091761"/>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3" r:id="rId3"/>
    <p:sldLayoutId id="2147483744" r:id="rId4"/>
    <p:sldLayoutId id="2147483745" r:id="rId5"/>
    <p:sldLayoutId id="2147483752" r:id="rId6"/>
    <p:sldLayoutId id="2147483862" r:id="rId7"/>
    <p:sldLayoutId id="2147483858" r:id="rId8"/>
    <p:sldLayoutId id="2147483753" r:id="rId9"/>
    <p:sldLayoutId id="2147483755" r:id="rId10"/>
    <p:sldLayoutId id="2147483756" r:id="rId11"/>
    <p:sldLayoutId id="2147483757" r:id="rId12"/>
    <p:sldLayoutId id="2147483863" r:id="rId13"/>
    <p:sldLayoutId id="2147483864" r:id="rId14"/>
    <p:sldLayoutId id="2147483865" r:id="rId15"/>
    <p:sldLayoutId id="2147483859" r:id="rId16"/>
    <p:sldLayoutId id="2147483860" r:id="rId17"/>
    <p:sldLayoutId id="2147483861" r:id="rId18"/>
    <p:sldLayoutId id="2147483758"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3CE2AE-2348-C131-AB30-E71D744950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C403C9-B2F6-F2EB-EE87-667BCD79CF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EB8346-2B91-209B-E58B-C2277A0A72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804064F-31C4-44E3-86B5-07C2DB86DD41}" type="datetimeFigureOut">
              <a:rPr lang="en-US" smtClean="0"/>
              <a:t>5/4/2026</a:t>
            </a:fld>
            <a:endParaRPr lang="en-US"/>
          </a:p>
        </p:txBody>
      </p:sp>
      <p:sp>
        <p:nvSpPr>
          <p:cNvPr id="5" name="Footer Placeholder 4">
            <a:extLst>
              <a:ext uri="{FF2B5EF4-FFF2-40B4-BE49-F238E27FC236}">
                <a16:creationId xmlns:a16="http://schemas.microsoft.com/office/drawing/2014/main" id="{881F775E-1FEA-DC4A-696A-A070B43852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9EE607A-BC7E-FCA7-759C-704422417D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A10F667-8286-4FD0-8D2D-0D07FFA8DA6B}" type="slidenum">
              <a:rPr lang="en-US" smtClean="0"/>
              <a:t>‹#›</a:t>
            </a:fld>
            <a:endParaRPr lang="en-US"/>
          </a:p>
        </p:txBody>
      </p:sp>
    </p:spTree>
    <p:extLst>
      <p:ext uri="{BB962C8B-B14F-4D97-AF65-F5344CB8AC3E}">
        <p14:creationId xmlns:p14="http://schemas.microsoft.com/office/powerpoint/2010/main" val="1423429783"/>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862BA0B-C1D0-6CD3-1BE4-C07E338CF12C}"/>
              </a:ext>
            </a:extLst>
          </p:cNvPr>
          <p:cNvPicPr>
            <a:picLocks noChangeAspect="1"/>
          </p:cNvPicPr>
          <p:nvPr userDrawn="1"/>
        </p:nvPicPr>
        <p:blipFill rotWithShape="1">
          <a:blip r:embed="rId11" cstate="email">
            <a:extLst>
              <a:ext uri="{28A0092B-C50C-407E-A947-70E740481C1C}">
                <a14:useLocalDpi xmlns:a14="http://schemas.microsoft.com/office/drawing/2010/main"/>
              </a:ext>
            </a:extLst>
          </a:blip>
          <a:srcRect/>
          <a:stretch/>
        </p:blipFill>
        <p:spPr>
          <a:xfrm>
            <a:off x="1166781" y="-30001"/>
            <a:ext cx="11025219" cy="6893341"/>
          </a:xfrm>
          <a:prstGeom prst="rect">
            <a:avLst/>
          </a:prstGeom>
        </p:spPr>
      </p:pic>
      <p:sp>
        <p:nvSpPr>
          <p:cNvPr id="8" name="TextBox 7">
            <a:extLst>
              <a:ext uri="{FF2B5EF4-FFF2-40B4-BE49-F238E27FC236}">
                <a16:creationId xmlns:a16="http://schemas.microsoft.com/office/drawing/2014/main" id="{F44720D3-C783-C008-793A-9034467834E6}"/>
              </a:ext>
            </a:extLst>
          </p:cNvPr>
          <p:cNvSpPr txBox="1"/>
          <p:nvPr userDrawn="1"/>
        </p:nvSpPr>
        <p:spPr>
          <a:xfrm>
            <a:off x="2405271" y="606289"/>
            <a:ext cx="4562061" cy="246221"/>
          </a:xfrm>
          <a:prstGeom prst="rect">
            <a:avLst/>
          </a:prstGeom>
          <a:noFill/>
        </p:spPr>
        <p:txBody>
          <a:bodyPr wrap="square" rtlCol="0">
            <a:spAutoFit/>
          </a:bodyPr>
          <a:lstStyle/>
          <a:p>
            <a:r>
              <a:rPr lang="en-US" sz="1000" b="1" spc="300">
                <a:solidFill>
                  <a:schemeClr val="bg1"/>
                </a:solidFill>
              </a:rPr>
              <a:t>DENVER INTERNATIONAL AIRPORT</a:t>
            </a:r>
          </a:p>
        </p:txBody>
      </p:sp>
      <p:sp>
        <p:nvSpPr>
          <p:cNvPr id="2" name="Trapezoid 6">
            <a:extLst>
              <a:ext uri="{FF2B5EF4-FFF2-40B4-BE49-F238E27FC236}">
                <a16:creationId xmlns:a16="http://schemas.microsoft.com/office/drawing/2014/main" id="{E2D58CF7-912F-0CEF-6620-4A663E786FC8}"/>
              </a:ext>
            </a:extLst>
          </p:cNvPr>
          <p:cNvSpPr/>
          <p:nvPr userDrawn="1"/>
        </p:nvSpPr>
        <p:spPr>
          <a:xfrm>
            <a:off x="0" y="-30001"/>
            <a:ext cx="3319669" cy="6893341"/>
          </a:xfrm>
          <a:custGeom>
            <a:avLst/>
            <a:gdLst>
              <a:gd name="connsiteX0" fmla="*/ 0 w 3985591"/>
              <a:gd name="connsiteY0" fmla="*/ 6997148 h 6997148"/>
              <a:gd name="connsiteX1" fmla="*/ 996398 w 3985591"/>
              <a:gd name="connsiteY1" fmla="*/ 0 h 6997148"/>
              <a:gd name="connsiteX2" fmla="*/ 2989193 w 3985591"/>
              <a:gd name="connsiteY2" fmla="*/ 0 h 6997148"/>
              <a:gd name="connsiteX3" fmla="*/ 3985591 w 3985591"/>
              <a:gd name="connsiteY3" fmla="*/ 6997148 h 6997148"/>
              <a:gd name="connsiteX4" fmla="*/ 0 w 3985591"/>
              <a:gd name="connsiteY4" fmla="*/ 6997148 h 6997148"/>
              <a:gd name="connsiteX0" fmla="*/ 1021245 w 2989193"/>
              <a:gd name="connsiteY0" fmla="*/ 7007087 h 7007087"/>
              <a:gd name="connsiteX1" fmla="*/ 0 w 2989193"/>
              <a:gd name="connsiteY1" fmla="*/ 0 h 7007087"/>
              <a:gd name="connsiteX2" fmla="*/ 1992795 w 2989193"/>
              <a:gd name="connsiteY2" fmla="*/ 0 h 7007087"/>
              <a:gd name="connsiteX3" fmla="*/ 2989193 w 2989193"/>
              <a:gd name="connsiteY3" fmla="*/ 6997148 h 7007087"/>
              <a:gd name="connsiteX4" fmla="*/ 1021245 w 2989193"/>
              <a:gd name="connsiteY4" fmla="*/ 7007087 h 7007087"/>
              <a:gd name="connsiteX0" fmla="*/ 86967 w 2989193"/>
              <a:gd name="connsiteY0" fmla="*/ 6987209 h 6997148"/>
              <a:gd name="connsiteX1" fmla="*/ 0 w 2989193"/>
              <a:gd name="connsiteY1" fmla="*/ 0 h 6997148"/>
              <a:gd name="connsiteX2" fmla="*/ 1992795 w 2989193"/>
              <a:gd name="connsiteY2" fmla="*/ 0 h 6997148"/>
              <a:gd name="connsiteX3" fmla="*/ 2989193 w 2989193"/>
              <a:gd name="connsiteY3" fmla="*/ 6997148 h 6997148"/>
              <a:gd name="connsiteX4" fmla="*/ 86967 w 2989193"/>
              <a:gd name="connsiteY4" fmla="*/ 6987209 h 6997148"/>
              <a:gd name="connsiteX0" fmla="*/ 86967 w 2989193"/>
              <a:gd name="connsiteY0" fmla="*/ 6987209 h 6997148"/>
              <a:gd name="connsiteX1" fmla="*/ 0 w 2989193"/>
              <a:gd name="connsiteY1" fmla="*/ 0 h 6997148"/>
              <a:gd name="connsiteX2" fmla="*/ 1287117 w 2989193"/>
              <a:gd name="connsiteY2" fmla="*/ 0 h 6997148"/>
              <a:gd name="connsiteX3" fmla="*/ 2989193 w 2989193"/>
              <a:gd name="connsiteY3" fmla="*/ 6997148 h 6997148"/>
              <a:gd name="connsiteX4" fmla="*/ 86967 w 2989193"/>
              <a:gd name="connsiteY4" fmla="*/ 6987209 h 6997148"/>
              <a:gd name="connsiteX0" fmla="*/ 86967 w 3396697"/>
              <a:gd name="connsiteY0" fmla="*/ 6987209 h 6997148"/>
              <a:gd name="connsiteX1" fmla="*/ 0 w 3396697"/>
              <a:gd name="connsiteY1" fmla="*/ 0 h 6997148"/>
              <a:gd name="connsiteX2" fmla="*/ 1287117 w 3396697"/>
              <a:gd name="connsiteY2" fmla="*/ 0 h 6997148"/>
              <a:gd name="connsiteX3" fmla="*/ 3396697 w 3396697"/>
              <a:gd name="connsiteY3" fmla="*/ 6997148 h 6997148"/>
              <a:gd name="connsiteX4" fmla="*/ 86967 w 3396697"/>
              <a:gd name="connsiteY4" fmla="*/ 6987209 h 6997148"/>
              <a:gd name="connsiteX0" fmla="*/ 86967 w 3396697"/>
              <a:gd name="connsiteY0" fmla="*/ 6987209 h 6997148"/>
              <a:gd name="connsiteX1" fmla="*/ 0 w 3396697"/>
              <a:gd name="connsiteY1" fmla="*/ 0 h 6997148"/>
              <a:gd name="connsiteX2" fmla="*/ 1356691 w 3396697"/>
              <a:gd name="connsiteY2" fmla="*/ 0 h 6997148"/>
              <a:gd name="connsiteX3" fmla="*/ 3396697 w 3396697"/>
              <a:gd name="connsiteY3" fmla="*/ 6997148 h 6997148"/>
              <a:gd name="connsiteX4" fmla="*/ 86967 w 3396697"/>
              <a:gd name="connsiteY4" fmla="*/ 6987209 h 6997148"/>
              <a:gd name="connsiteX0" fmla="*/ 7454 w 3396697"/>
              <a:gd name="connsiteY0" fmla="*/ 7017587 h 7017587"/>
              <a:gd name="connsiteX1" fmla="*/ 0 w 3396697"/>
              <a:gd name="connsiteY1" fmla="*/ 0 h 7017587"/>
              <a:gd name="connsiteX2" fmla="*/ 1356691 w 3396697"/>
              <a:gd name="connsiteY2" fmla="*/ 0 h 7017587"/>
              <a:gd name="connsiteX3" fmla="*/ 3396697 w 3396697"/>
              <a:gd name="connsiteY3" fmla="*/ 6997148 h 7017587"/>
              <a:gd name="connsiteX4" fmla="*/ 7454 w 3396697"/>
              <a:gd name="connsiteY4" fmla="*/ 7017587 h 7017587"/>
              <a:gd name="connsiteX0" fmla="*/ 7454 w 3376819"/>
              <a:gd name="connsiteY0" fmla="*/ 7017587 h 7017587"/>
              <a:gd name="connsiteX1" fmla="*/ 0 w 3376819"/>
              <a:gd name="connsiteY1" fmla="*/ 0 h 7017587"/>
              <a:gd name="connsiteX2" fmla="*/ 1356691 w 3376819"/>
              <a:gd name="connsiteY2" fmla="*/ 0 h 7017587"/>
              <a:gd name="connsiteX3" fmla="*/ 3376819 w 3376819"/>
              <a:gd name="connsiteY3" fmla="*/ 6997149 h 7017587"/>
              <a:gd name="connsiteX4" fmla="*/ 7454 w 3376819"/>
              <a:gd name="connsiteY4" fmla="*/ 7017587 h 7017587"/>
              <a:gd name="connsiteX0" fmla="*/ 7454 w 3319669"/>
              <a:gd name="connsiteY0" fmla="*/ 7017587 h 7023027"/>
              <a:gd name="connsiteX1" fmla="*/ 0 w 3319669"/>
              <a:gd name="connsiteY1" fmla="*/ 0 h 7023027"/>
              <a:gd name="connsiteX2" fmla="*/ 1356691 w 3319669"/>
              <a:gd name="connsiteY2" fmla="*/ 0 h 7023027"/>
              <a:gd name="connsiteX3" fmla="*/ 3319669 w 3319669"/>
              <a:gd name="connsiteY3" fmla="*/ 7023027 h 7023027"/>
              <a:gd name="connsiteX4" fmla="*/ 7454 w 3319669"/>
              <a:gd name="connsiteY4" fmla="*/ 7017587 h 7023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9669" h="7023027">
                <a:moveTo>
                  <a:pt x="7454" y="7017587"/>
                </a:moveTo>
                <a:cubicBezTo>
                  <a:pt x="4969" y="4678391"/>
                  <a:pt x="2485" y="2339196"/>
                  <a:pt x="0" y="0"/>
                </a:cubicBezTo>
                <a:lnTo>
                  <a:pt x="1356691" y="0"/>
                </a:lnTo>
                <a:lnTo>
                  <a:pt x="3319669" y="7023027"/>
                </a:lnTo>
                <a:lnTo>
                  <a:pt x="7454" y="7017587"/>
                </a:lnTo>
                <a:close/>
              </a:path>
            </a:pathLst>
          </a:cu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descr="A black and white logo&#10;&#10;Description automatically generated">
            <a:extLst>
              <a:ext uri="{FF2B5EF4-FFF2-40B4-BE49-F238E27FC236}">
                <a16:creationId xmlns:a16="http://schemas.microsoft.com/office/drawing/2014/main" id="{1D497C82-B3DC-31C4-DEE4-65F87F967E50}"/>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570535" y="-30003"/>
            <a:ext cx="565288" cy="565288"/>
          </a:xfrm>
          <a:prstGeom prst="rect">
            <a:avLst/>
          </a:prstGeom>
        </p:spPr>
      </p:pic>
    </p:spTree>
    <p:extLst>
      <p:ext uri="{BB962C8B-B14F-4D97-AF65-F5344CB8AC3E}">
        <p14:creationId xmlns:p14="http://schemas.microsoft.com/office/powerpoint/2010/main" val="4141067873"/>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24EC9FE-0CCF-9C42-7879-27974B1DA5D4}"/>
              </a:ext>
            </a:extLst>
          </p:cNvPr>
          <p:cNvCxnSpPr/>
          <p:nvPr userDrawn="1"/>
        </p:nvCxnSpPr>
        <p:spPr>
          <a:xfrm>
            <a:off x="865905" y="1093479"/>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AB28EB04-EDC5-1DE2-2F96-E6EE24823DA5}"/>
              </a:ext>
            </a:extLst>
          </p:cNvPr>
          <p:cNvPicPr>
            <a:picLocks noChangeAspect="1"/>
          </p:cNvPicPr>
          <p:nvPr userDrawn="1"/>
        </p:nvPicPr>
        <p:blipFill>
          <a:blip r:embed="rId8" cstate="email">
            <a:extLst>
              <a:ext uri="{28A0092B-C50C-407E-A947-70E740481C1C}">
                <a14:useLocalDpi xmlns:a14="http://schemas.microsoft.com/office/drawing/2010/main"/>
              </a:ext>
            </a:extLst>
          </a:blip>
          <a:srcRect/>
          <a:stretch/>
        </p:blipFill>
        <p:spPr>
          <a:xfrm>
            <a:off x="11026464" y="0"/>
            <a:ext cx="565288" cy="565288"/>
          </a:xfrm>
          <a:prstGeom prst="rect">
            <a:avLst/>
          </a:prstGeom>
        </p:spPr>
      </p:pic>
      <p:sp>
        <p:nvSpPr>
          <p:cNvPr id="4" name="Right Triangle 3">
            <a:extLst>
              <a:ext uri="{FF2B5EF4-FFF2-40B4-BE49-F238E27FC236}">
                <a16:creationId xmlns:a16="http://schemas.microsoft.com/office/drawing/2014/main" id="{2275901F-93B8-C343-88C0-E9739A319D14}"/>
              </a:ext>
            </a:extLst>
          </p:cNvPr>
          <p:cNvSpPr/>
          <p:nvPr userDrawn="1"/>
        </p:nvSpPr>
        <p:spPr>
          <a:xfrm rot="10800000" flipV="1">
            <a:off x="10266948" y="2951748"/>
            <a:ext cx="1925053" cy="3906253"/>
          </a:xfrm>
          <a:prstGeom prst="rtTriangle">
            <a:avLst/>
          </a:pr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975557281"/>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7" r:id="rId4"/>
    <p:sldLayoutId id="2147483818" r:id="rId5"/>
    <p:sldLayoutId id="2147483819" r:id="rId6"/>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hyperlink" Target="mailto:%20DEN-ACDBE@flydenver.com" TargetMode="External"/><Relationship Id="rId2" Type="http://schemas.openxmlformats.org/officeDocument/2006/relationships/notesSlide" Target="../notesSlides/notesSlide10.xml"/><Relationship Id="rId1" Type="http://schemas.openxmlformats.org/officeDocument/2006/relationships/slideLayout" Target="../slideLayouts/slideLayout23.xml"/><Relationship Id="rId5" Type="http://schemas.openxmlformats.org/officeDocument/2006/relationships/image" Target="../media/image31.png"/><Relationship Id="rId4" Type="http://schemas.openxmlformats.org/officeDocument/2006/relationships/hyperlink" Target="https://www.flydenver.com/business-and-community/acdb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3.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23.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4.xml"/><Relationship Id="rId5" Type="http://schemas.openxmlformats.org/officeDocument/2006/relationships/image" Target="../media/image35.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2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26.xml"/><Relationship Id="rId5" Type="http://schemas.openxmlformats.org/officeDocument/2006/relationships/image" Target="../media/image43.png"/><Relationship Id="rId4" Type="http://schemas.openxmlformats.org/officeDocument/2006/relationships/hyperlink" Target="mailto:DENTrainingAcademy@flydenver.com"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23.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flydenver.com/business-and-community/commerce-hub/outreach-and-engagement/#pastevents" TargetMode="External"/><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mailto:andrea.christensen@flydenver.com" TargetMode="External"/><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mailto:alyssum.skjeie@flydenver.com" TargetMode="External"/><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mailto:jacob.hoesch@flydenver.com" TargetMode="External"/><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mailto:matthew.gomez-peterson@flydenver.com" TargetMode="External"/><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mailto:jacqueline.wilson@flydenver.com" TargetMode="External"/><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hyperlink" Target="http://www.flydenver.com/business-and-community/outreach-and-engagement/#pastevents" TargetMode="External"/><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23.png"/></Relationships>
</file>

<file path=ppt/slides/_rels/slide40.xml.rels><?xml version="1.0" encoding="UTF-8" standalone="yes"?>
<Relationships xmlns="http://schemas.openxmlformats.org/package/2006/relationships"><Relationship Id="rId3" Type="http://schemas.openxmlformats.org/officeDocument/2006/relationships/hyperlink" Target="mailto:Curtis.harry@flydenver.com" TargetMode="External"/><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www.bidnetdirect.com/colorado/cityandcountyofdenverdepartmentofaviation" TargetMode="External"/><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2.xml"/><Relationship Id="rId1" Type="http://schemas.openxmlformats.org/officeDocument/2006/relationships/slideLayout" Target="../slideLayouts/slideLayout83.xml"/><Relationship Id="rId4" Type="http://schemas.openxmlformats.org/officeDocument/2006/relationships/image" Target="../media/image53.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3" Type="http://schemas.openxmlformats.org/officeDocument/2006/relationships/hyperlink" Target="https://www.bidnetdirect.com/colorado/city-and-county-of-denver-general-services-purchasing" TargetMode="External"/><Relationship Id="rId2" Type="http://schemas.openxmlformats.org/officeDocument/2006/relationships/notesSlide" Target="../notesSlides/notesSlide33.xml"/><Relationship Id="rId1" Type="http://schemas.openxmlformats.org/officeDocument/2006/relationships/slideLayout" Target="../slideLayouts/slideLayout23.xml"/><Relationship Id="rId6" Type="http://schemas.openxmlformats.org/officeDocument/2006/relationships/image" Target="../media/image54.png"/><Relationship Id="rId5" Type="http://schemas.openxmlformats.org/officeDocument/2006/relationships/hyperlink" Target="https://us.openforms.com/Form/657c65df-b0fb-4a88-89d0-3d51614b5adf" TargetMode="External"/><Relationship Id="rId4" Type="http://schemas.openxmlformats.org/officeDocument/2006/relationships/hyperlink" Target="https://denvergov.org/Government/Agencies-Departments-Offices/Agencies-Departments-Offices-Directory/General-Services/Purchasing-Division/Vendor-Resources"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www.flydenver.com/business-and-community/outreach-and-engagement/#pastevents" TargetMode="External"/><Relationship Id="rId2" Type="http://schemas.openxmlformats.org/officeDocument/2006/relationships/notesSlide" Target="../notesSlides/notesSlide34.xml"/><Relationship Id="rId1" Type="http://schemas.openxmlformats.org/officeDocument/2006/relationships/slideLayout" Target="../slideLayouts/slideLayout23.xml"/><Relationship Id="rId4" Type="http://schemas.openxmlformats.org/officeDocument/2006/relationships/image" Target="../media/image55.png"/></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482CAAC-5511-40A6-FFB6-EBEF3926B130}"/>
              </a:ext>
              <a:ext uri="{C183D7F6-B498-43B3-948B-1728B52AA6E4}">
                <adec:decorative xmlns:adec="http://schemas.microsoft.com/office/drawing/2017/decorative" val="1"/>
              </a:ext>
            </a:extLst>
          </p:cNvPr>
          <p:cNvSpPr>
            <a:spLocks noGrp="1"/>
          </p:cNvSpPr>
          <p:nvPr>
            <p:ph type="title" idx="4294967295"/>
          </p:nvPr>
        </p:nvSpPr>
        <p:spPr>
          <a:xfrm>
            <a:off x="754062" y="4519656"/>
            <a:ext cx="8694403" cy="11887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buFont typeface="Arial" panose="020B0604020202020204" pitchFamily="34" charset="0"/>
              <a:defRPr/>
            </a:pPr>
            <a:r>
              <a:rPr lang="en-US" sz="3600">
                <a:solidFill>
                  <a:schemeClr val="bg1"/>
                </a:solidFill>
                <a:latin typeface="+mn-lt"/>
                <a:ea typeface="+mn-ea"/>
                <a:cs typeface="+mn-cs"/>
              </a:rPr>
              <a:t>Taking Flight at DEN</a:t>
            </a:r>
            <a:endParaRPr lang="en-US">
              <a:ea typeface="+mn-ea"/>
              <a:cs typeface="+mn-cs"/>
            </a:endParaRPr>
          </a:p>
        </p:txBody>
      </p:sp>
      <p:sp>
        <p:nvSpPr>
          <p:cNvPr id="2" name="Text Placeholder 1">
            <a:extLst>
              <a:ext uri="{FF2B5EF4-FFF2-40B4-BE49-F238E27FC236}">
                <a16:creationId xmlns:a16="http://schemas.microsoft.com/office/drawing/2014/main" id="{5CF596FF-602A-92B7-11D4-E6638E367E24}"/>
              </a:ext>
              <a:ext uri="{C183D7F6-B498-43B3-948B-1728B52AA6E4}">
                <adec:decorative xmlns:adec="http://schemas.microsoft.com/office/drawing/2017/decorative" val="1"/>
              </a:ext>
            </a:extLst>
          </p:cNvPr>
          <p:cNvSpPr>
            <a:spLocks noGrp="1"/>
          </p:cNvSpPr>
          <p:nvPr>
            <p:ph type="body" sz="quarter" idx="12"/>
          </p:nvPr>
        </p:nvSpPr>
        <p:spPr>
          <a:xfrm>
            <a:off x="754062" y="6080418"/>
            <a:ext cx="3070686" cy="432677"/>
          </a:xfrm>
        </p:spPr>
        <p:txBody>
          <a:bodyPr lIns="91440" tIns="45720" rIns="91440" bIns="45720" anchor="t"/>
          <a:lstStyle/>
          <a:p>
            <a:r>
              <a:rPr lang="en-US"/>
              <a:t>April 2026</a:t>
            </a:r>
          </a:p>
        </p:txBody>
      </p:sp>
    </p:spTree>
    <p:extLst>
      <p:ext uri="{BB962C8B-B14F-4D97-AF65-F5344CB8AC3E}">
        <p14:creationId xmlns:p14="http://schemas.microsoft.com/office/powerpoint/2010/main" val="1703412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0AA74-5A18-F052-CA5B-F5CD1503A527}"/>
            </a:ext>
          </a:extLst>
        </p:cNvPr>
        <p:cNvGrpSpPr/>
        <p:nvPr/>
      </p:nvGrpSpPr>
      <p:grpSpPr>
        <a:xfrm>
          <a:off x="0" y="0"/>
          <a:ext cx="0" cy="0"/>
          <a:chOff x="0" y="0"/>
          <a:chExt cx="0" cy="0"/>
        </a:xfrm>
      </p:grpSpPr>
      <p:sp>
        <p:nvSpPr>
          <p:cNvPr id="9" name="Text Placeholder 4" descr="​Meet the Primes, is a virtual outreach series intended to bring together firms who are working as a Prime at DEN and help connect them with local, small, and historically underutilized firms. &#10;&#10;These are held every other month on the 3rd Thursday&#10;Please go to https://www.eventbrite.com/o/doing-business-at-den-8527643555 for the event calendar. &#10;">
            <a:extLst>
              <a:ext uri="{FF2B5EF4-FFF2-40B4-BE49-F238E27FC236}">
                <a16:creationId xmlns:a16="http://schemas.microsoft.com/office/drawing/2014/main" id="{AFFAA643-5BCA-D09E-3781-233073906387}"/>
              </a:ext>
              <a:ext uri="{C183D7F6-B498-43B3-948B-1728B52AA6E4}">
                <adec:decorative xmlns:adec="http://schemas.microsoft.com/office/drawing/2017/decorative" val="0"/>
              </a:ext>
            </a:extLst>
          </p:cNvPr>
          <p:cNvSpPr txBox="1">
            <a:spLocks noGrp="1"/>
          </p:cNvSpPr>
          <p:nvPr>
            <p:ph type="title" idx="4294967295"/>
          </p:nvPr>
        </p:nvSpPr>
        <p:spPr>
          <a:xfrm>
            <a:off x="886691" y="513865"/>
            <a:ext cx="7009921"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1000"/>
              </a:spcBef>
              <a:defRPr/>
            </a:pPr>
            <a:r>
              <a:rPr lang="en-US" sz="2800">
                <a:solidFill>
                  <a:srgbClr val="440099"/>
                </a:solidFill>
                <a:latin typeface="+mn-lt"/>
                <a:ea typeface="Calibri"/>
                <a:cs typeface="Calibri"/>
              </a:rPr>
              <a:t>Missed the</a:t>
            </a:r>
            <a:r>
              <a:rPr lang="en-US" sz="2800">
                <a:solidFill>
                  <a:srgbClr val="440099"/>
                </a:solidFill>
                <a:latin typeface="+mn-lt"/>
              </a:rPr>
              <a:t> IFR </a:t>
            </a:r>
            <a:r>
              <a:rPr lang="en-US" sz="2800">
                <a:solidFill>
                  <a:srgbClr val="440099"/>
                </a:solidFill>
                <a:latin typeface="+mn-lt"/>
                <a:ea typeface="+mn-ea"/>
                <a:cs typeface="+mn-cs"/>
              </a:rPr>
              <a:t>Submission</a:t>
            </a:r>
            <a:r>
              <a:rPr lang="en-US" sz="2800">
                <a:solidFill>
                  <a:srgbClr val="440099"/>
                </a:solidFill>
                <a:latin typeface="+mn-lt"/>
              </a:rPr>
              <a:t> Date?</a:t>
            </a:r>
            <a:endParaRPr kumimoji="0" lang="en-US" sz="2800" i="0" u="none" strike="noStrike" kern="1200" cap="none" spc="0" normalizeH="0" baseline="0" noProof="0">
              <a:ln>
                <a:noFill/>
              </a:ln>
              <a:solidFill>
                <a:srgbClr val="440099"/>
              </a:solidFill>
              <a:effectLst/>
              <a:uLnTx/>
              <a:uFillTx/>
              <a:latin typeface="+mn-lt"/>
              <a:ea typeface="Calibri"/>
              <a:cs typeface="Calibri"/>
            </a:endParaRPr>
          </a:p>
        </p:txBody>
      </p:sp>
      <p:sp>
        <p:nvSpPr>
          <p:cNvPr id="2" name="TextBox 1">
            <a:extLst>
              <a:ext uri="{FF2B5EF4-FFF2-40B4-BE49-F238E27FC236}">
                <a16:creationId xmlns:a16="http://schemas.microsoft.com/office/drawing/2014/main" id="{1423AFD1-9BFB-83C7-F596-73E799A03C31}"/>
              </a:ext>
            </a:extLst>
          </p:cNvPr>
          <p:cNvSpPr txBox="1"/>
          <p:nvPr/>
        </p:nvSpPr>
        <p:spPr>
          <a:xfrm>
            <a:off x="712842" y="1284197"/>
            <a:ext cx="9082322"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ighlight>
                  <a:srgbClr val="FFFFFF"/>
                </a:highlight>
                <a:latin typeface="Aptos"/>
                <a:ea typeface="Calibri"/>
                <a:cs typeface="Calibri"/>
              </a:rPr>
              <a:t>This is a reminder that there is </a:t>
            </a:r>
            <a:r>
              <a:rPr lang="en-US" b="1">
                <a:highlight>
                  <a:srgbClr val="FFFFFF"/>
                </a:highlight>
                <a:latin typeface="Aptos"/>
                <a:ea typeface="Calibri"/>
                <a:cs typeface="Calibri"/>
              </a:rPr>
              <a:t>still time to submit your ACDBE reevaluation application</a:t>
            </a:r>
            <a:r>
              <a:rPr lang="en-US">
                <a:highlight>
                  <a:srgbClr val="FFFFFF"/>
                </a:highlight>
                <a:latin typeface="Aptos"/>
                <a:ea typeface="Calibri"/>
                <a:cs typeface="Calibri"/>
              </a:rPr>
              <a:t> in accordance with 49 CFR Parts 23 and 26.</a:t>
            </a:r>
          </a:p>
          <a:p>
            <a:endParaRPr lang="en-US"/>
          </a:p>
          <a:p>
            <a:r>
              <a:rPr lang="en-US" b="1">
                <a:highlight>
                  <a:srgbClr val="FFFFFF"/>
                </a:highlight>
                <a:latin typeface="Aptos"/>
                <a:ea typeface="Calibri"/>
                <a:cs typeface="Calibri"/>
              </a:rPr>
              <a:t>What You Need to Submit</a:t>
            </a:r>
          </a:p>
          <a:p>
            <a:pPr marL="285750" indent="-285750">
              <a:buFont typeface="Arial" panose="020B0604020202020204" pitchFamily="34" charset="0"/>
              <a:buChar char="•"/>
            </a:pPr>
            <a:r>
              <a:rPr lang="en-US" b="1">
                <a:highlight>
                  <a:srgbClr val="FFFFFF"/>
                </a:highlight>
                <a:latin typeface="Aptos"/>
                <a:ea typeface="Calibri"/>
                <a:cs typeface="Calibri"/>
              </a:rPr>
              <a:t>Personal Narrative (PN) </a:t>
            </a:r>
            <a:r>
              <a:rPr lang="en-US">
                <a:highlight>
                  <a:srgbClr val="FFFFFF"/>
                </a:highlight>
                <a:latin typeface="Aptos"/>
                <a:ea typeface="Calibri"/>
                <a:cs typeface="Calibri"/>
              </a:rPr>
              <a:t>for </a:t>
            </a:r>
            <a:r>
              <a:rPr lang="en-US" b="1">
                <a:highlight>
                  <a:srgbClr val="FFFFFF"/>
                </a:highlight>
                <a:latin typeface="Aptos"/>
                <a:ea typeface="Calibri"/>
                <a:cs typeface="Calibri"/>
              </a:rPr>
              <a:t>each qualifying owner</a:t>
            </a:r>
          </a:p>
          <a:p>
            <a:pPr marL="285750" indent="-285750">
              <a:buFont typeface="Arial" panose="020B0604020202020204" pitchFamily="34" charset="0"/>
              <a:buChar char="•"/>
            </a:pPr>
            <a:r>
              <a:rPr lang="en-US" b="1">
                <a:highlight>
                  <a:srgbClr val="FFFFFF"/>
                </a:highlight>
                <a:latin typeface="Aptos"/>
                <a:ea typeface="Calibri"/>
                <a:cs typeface="Calibri"/>
              </a:rPr>
              <a:t>Personal Net Worth (PNW) Statement</a:t>
            </a:r>
          </a:p>
          <a:p>
            <a:pPr marL="285750" indent="-285750">
              <a:buFont typeface="Arial" panose="020B0604020202020204" pitchFamily="34" charset="0"/>
              <a:buChar char="•"/>
            </a:pPr>
            <a:r>
              <a:rPr lang="en-US">
                <a:highlight>
                  <a:srgbClr val="FFFFFF"/>
                </a:highlight>
                <a:latin typeface="Aptos"/>
                <a:ea typeface="Calibri"/>
                <a:cs typeface="Calibri"/>
              </a:rPr>
              <a:t>Any supporting documentation</a:t>
            </a:r>
          </a:p>
          <a:p>
            <a:endParaRPr lang="en-US">
              <a:highlight>
                <a:srgbClr val="FFFFFF"/>
              </a:highlight>
              <a:latin typeface="Aptos"/>
              <a:ea typeface="Calibri"/>
              <a:cs typeface="Calibri"/>
            </a:endParaRPr>
          </a:p>
          <a:p>
            <a:r>
              <a:rPr lang="en-US" b="1">
                <a:highlight>
                  <a:srgbClr val="FFFFFF"/>
                </a:highlight>
                <a:latin typeface="Aptos"/>
                <a:ea typeface="Calibri"/>
                <a:cs typeface="Calibri"/>
              </a:rPr>
              <a:t>How to Submit</a:t>
            </a:r>
          </a:p>
          <a:p>
            <a:pPr marL="285750" indent="-285750">
              <a:buFont typeface="Arial" panose="020B0604020202020204" pitchFamily="34" charset="0"/>
              <a:buChar char="•"/>
            </a:pPr>
            <a:r>
              <a:rPr lang="en-US" b="1">
                <a:highlight>
                  <a:srgbClr val="FFFFFF"/>
                </a:highlight>
                <a:latin typeface="Aptos"/>
                <a:ea typeface="Calibri"/>
                <a:cs typeface="Calibri"/>
              </a:rPr>
              <a:t>Submit all materials electronically </a:t>
            </a:r>
            <a:r>
              <a:rPr lang="en-US">
                <a:highlight>
                  <a:srgbClr val="FFFFFF"/>
                </a:highlight>
                <a:latin typeface="Aptos"/>
                <a:ea typeface="Calibri"/>
                <a:cs typeface="Calibri"/>
              </a:rPr>
              <a:t>through the Small Business Certification &amp; Contract Management System </a:t>
            </a:r>
            <a:r>
              <a:rPr lang="en-US" b="1">
                <a:highlight>
                  <a:srgbClr val="FFFFFF"/>
                </a:highlight>
                <a:latin typeface="Aptos"/>
                <a:ea typeface="Calibri"/>
                <a:cs typeface="Calibri"/>
              </a:rPr>
              <a:t>(B2G)</a:t>
            </a:r>
          </a:p>
          <a:p>
            <a:pPr marL="285750" indent="-285750">
              <a:buFont typeface="Arial" panose="020B0604020202020204" pitchFamily="34" charset="0"/>
              <a:buChar char="•"/>
            </a:pPr>
            <a:r>
              <a:rPr lang="en-US">
                <a:highlight>
                  <a:srgbClr val="FFFFFF"/>
                </a:highlight>
                <a:latin typeface="Aptos"/>
                <a:ea typeface="Calibri"/>
                <a:cs typeface="Calibri"/>
              </a:rPr>
              <a:t>Emails are </a:t>
            </a:r>
            <a:r>
              <a:rPr lang="en-US" b="1">
                <a:highlight>
                  <a:srgbClr val="FFFFFF"/>
                </a:highlight>
                <a:latin typeface="Aptos"/>
                <a:ea typeface="Calibri"/>
                <a:cs typeface="Calibri"/>
              </a:rPr>
              <a:t>not accepted</a:t>
            </a:r>
          </a:p>
          <a:p>
            <a:pPr marL="285750" indent="-285750">
              <a:buFont typeface="Arial" panose="020B0604020202020204" pitchFamily="34" charset="0"/>
              <a:buChar char="•"/>
            </a:pPr>
            <a:r>
              <a:rPr lang="en-US">
                <a:highlight>
                  <a:srgbClr val="FFFFFF"/>
                </a:highlight>
                <a:latin typeface="Aptos"/>
                <a:ea typeface="Calibri"/>
                <a:cs typeface="Calibri"/>
              </a:rPr>
              <a:t>Guidance available through the linked PN instruction documents</a:t>
            </a:r>
          </a:p>
          <a:p>
            <a:endParaRPr lang="en-US"/>
          </a:p>
          <a:p>
            <a:r>
              <a:rPr lang="en-US" b="1">
                <a:highlight>
                  <a:srgbClr val="FFFFFF"/>
                </a:highlight>
                <a:latin typeface="Aptos"/>
                <a:ea typeface="Calibri"/>
                <a:cs typeface="Calibri"/>
              </a:rPr>
              <a:t>Questions?</a:t>
            </a:r>
            <a:endParaRPr lang="en-US">
              <a:highlight>
                <a:srgbClr val="FFFFFF"/>
              </a:highlight>
              <a:latin typeface="Aptos"/>
            </a:endParaRPr>
          </a:p>
          <a:p>
            <a:pPr marL="285750" indent="-285750">
              <a:buFont typeface="Arial"/>
              <a:buChar char="•"/>
            </a:pPr>
            <a:r>
              <a:rPr lang="en-US" b="1">
                <a:highlight>
                  <a:srgbClr val="FFFFFF"/>
                </a:highlight>
                <a:latin typeface="Aptos"/>
                <a:ea typeface="Calibri"/>
                <a:cs typeface="Calibri"/>
              </a:rPr>
              <a:t>DEN ACDBE Program:</a:t>
            </a:r>
            <a:r>
              <a:rPr lang="en-US">
                <a:highlight>
                  <a:srgbClr val="FFFFFF"/>
                </a:highlight>
                <a:latin typeface="Aptos"/>
                <a:ea typeface="Calibri"/>
                <a:cs typeface="Calibri"/>
              </a:rPr>
              <a:t> </a:t>
            </a:r>
            <a:r>
              <a:rPr lang="en-US">
                <a:solidFill>
                  <a:srgbClr val="000000"/>
                </a:solidFill>
                <a:highlight>
                  <a:srgbClr val="FFFFFF"/>
                </a:highlight>
                <a:latin typeface="Aptos"/>
                <a:ea typeface="Calibri"/>
                <a:cs typeface="Calibri"/>
                <a:hlinkClick r:id="rId3"/>
              </a:rPr>
              <a:t>DEN-ACDBE@flydenver.com </a:t>
            </a:r>
            <a:endParaRPr lang="en-US">
              <a:solidFill>
                <a:srgbClr val="000000"/>
              </a:solidFill>
              <a:highlight>
                <a:srgbClr val="FFFFFF"/>
              </a:highlight>
              <a:latin typeface="Aptos"/>
              <a:ea typeface="Calibri"/>
              <a:cs typeface="Calibri"/>
            </a:endParaRPr>
          </a:p>
          <a:p>
            <a:pPr marL="285750" indent="-285750">
              <a:buFont typeface="Arial"/>
              <a:buChar char="•"/>
            </a:pPr>
            <a:r>
              <a:rPr lang="en-US">
                <a:solidFill>
                  <a:srgbClr val="000000"/>
                </a:solidFill>
                <a:latin typeface="Aptos"/>
                <a:ea typeface="Calibri"/>
                <a:cs typeface="Calibri"/>
                <a:hlinkClick r:id="rId4"/>
              </a:rPr>
              <a:t>https://www.flydenver.com/business-and-community/acdbe/</a:t>
            </a:r>
            <a:r>
              <a:rPr lang="en-US">
                <a:solidFill>
                  <a:srgbClr val="000000"/>
                </a:solidFill>
                <a:latin typeface="Aptos"/>
                <a:ea typeface="Calibri"/>
                <a:cs typeface="Calibri"/>
              </a:rPr>
              <a:t> </a:t>
            </a:r>
            <a:endParaRPr lang="en-US"/>
          </a:p>
        </p:txBody>
      </p:sp>
      <p:pic>
        <p:nvPicPr>
          <p:cNvPr id="10" name="Picture 9" descr="A qr code redirecting to IFR document&#10;https://cdn.flydenver.com/app/uploads/2026/01/12121126/Additional-PN-Guidence.pdf?_gl=1*jsarv7*_gcl_au*MTkxNzk2MTE4MC4xNzY0NjE3NjEy">
            <a:extLst>
              <a:ext uri="{FF2B5EF4-FFF2-40B4-BE49-F238E27FC236}">
                <a16:creationId xmlns:a16="http://schemas.microsoft.com/office/drawing/2014/main" id="{072DEBA4-DCD4-B02B-EFCD-3EFC56BD7804}"/>
              </a:ext>
            </a:extLst>
          </p:cNvPr>
          <p:cNvPicPr>
            <a:picLocks noChangeAspect="1"/>
          </p:cNvPicPr>
          <p:nvPr/>
        </p:nvPicPr>
        <p:blipFill>
          <a:blip r:embed="rId5"/>
          <a:stretch>
            <a:fillRect/>
          </a:stretch>
        </p:blipFill>
        <p:spPr>
          <a:xfrm>
            <a:off x="10256101" y="4831167"/>
            <a:ext cx="1563020" cy="1590561"/>
          </a:xfrm>
          <a:prstGeom prst="rect">
            <a:avLst/>
          </a:prstGeom>
        </p:spPr>
      </p:pic>
    </p:spTree>
    <p:extLst>
      <p:ext uri="{BB962C8B-B14F-4D97-AF65-F5344CB8AC3E}">
        <p14:creationId xmlns:p14="http://schemas.microsoft.com/office/powerpoint/2010/main" val="41402971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1E47D8-564C-18F7-6217-15681D2A44A5}"/>
              </a:ext>
              <a:ext uri="{C183D7F6-B498-43B3-948B-1728B52AA6E4}">
                <adec:decorative xmlns:adec="http://schemas.microsoft.com/office/drawing/2017/decorative" val="1"/>
              </a:ext>
            </a:extLst>
          </p:cNvPr>
          <p:cNvSpPr/>
          <p:nvPr/>
        </p:nvSpPr>
        <p:spPr>
          <a:xfrm>
            <a:off x="7895062" y="-102870"/>
            <a:ext cx="4305278" cy="6960870"/>
          </a:xfrm>
          <a:prstGeom prst="rect">
            <a:avLst/>
          </a:prstGeom>
          <a:solidFill>
            <a:srgbClr val="44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 name="Title 2">
            <a:extLst>
              <a:ext uri="{FF2B5EF4-FFF2-40B4-BE49-F238E27FC236}">
                <a16:creationId xmlns:a16="http://schemas.microsoft.com/office/drawing/2014/main" id="{D88893E7-8048-27AC-7F51-6D61E079AD63}"/>
              </a:ext>
              <a:ext uri="{C183D7F6-B498-43B3-948B-1728B52AA6E4}">
                <adec:decorative xmlns:adec="http://schemas.microsoft.com/office/drawing/2017/decorative" val="1"/>
              </a:ext>
            </a:extLst>
          </p:cNvPr>
          <p:cNvSpPr>
            <a:spLocks noGrp="1"/>
          </p:cNvSpPr>
          <p:nvPr>
            <p:ph type="title" idx="4294967295"/>
          </p:nvPr>
        </p:nvSpPr>
        <p:spPr>
          <a:xfrm>
            <a:off x="838200" y="365125"/>
            <a:ext cx="10515600" cy="1325563"/>
          </a:xfrm>
          <a:prstGeom prst="rect">
            <a:avLst/>
          </a:prstGeom>
        </p:spPr>
        <p:txBody>
          <a:bodyPr/>
          <a:lstStyle/>
          <a:p>
            <a:r>
              <a:rPr lang="en-US"/>
              <a:t>Snack &amp; Souvenir Expo</a:t>
            </a:r>
            <a:br>
              <a:rPr lang="en-US"/>
            </a:br>
            <a:endParaRPr lang="en-US"/>
          </a:p>
        </p:txBody>
      </p:sp>
      <p:sp>
        <p:nvSpPr>
          <p:cNvPr id="4" name="TextBox 4">
            <a:extLst>
              <a:ext uri="{C183D7F6-B498-43B3-948B-1728B52AA6E4}">
                <adec:decorative xmlns:adec="http://schemas.microsoft.com/office/drawing/2017/decorative" val="1"/>
              </a:ext>
            </a:extLst>
          </p:cNvPr>
          <p:cNvSpPr txBox="1"/>
          <p:nvPr/>
        </p:nvSpPr>
        <p:spPr>
          <a:xfrm>
            <a:off x="8334375" y="517680"/>
            <a:ext cx="3657600" cy="3674211"/>
          </a:xfrm>
          <a:prstGeom prst="rect">
            <a:avLst/>
          </a:prstGeom>
        </p:spPr>
        <p:txBody>
          <a:bodyPr wrap="square" lIns="0" tIns="0" rIns="0" bIns="0" rtlCol="0" anchor="t">
            <a:spAutoFit/>
          </a:bodyPr>
          <a:lstStyle/>
          <a:p>
            <a:r>
              <a:rPr lang="en-US" sz="3538" b="1">
                <a:solidFill>
                  <a:schemeClr val="bg1"/>
                </a:solidFill>
                <a:ea typeface="Canva Sans Bold"/>
                <a:cs typeface="Canva Sans Bold"/>
                <a:sym typeface="Canva Sans Bold"/>
              </a:rPr>
              <a:t>SAVE THE DATE</a:t>
            </a:r>
          </a:p>
          <a:p>
            <a:endParaRPr lang="en-US" sz="3538" b="1">
              <a:solidFill>
                <a:schemeClr val="bg1"/>
              </a:solidFill>
              <a:ea typeface="Canva Sans Bold"/>
              <a:cs typeface="Canva Sans Bold"/>
              <a:sym typeface="Canva Sans Bold"/>
            </a:endParaRPr>
          </a:p>
          <a:p>
            <a:r>
              <a:rPr lang="en-US" sz="2400" b="1">
                <a:solidFill>
                  <a:schemeClr val="bg1"/>
                </a:solidFill>
                <a:ea typeface="Canva Sans Bold"/>
                <a:cs typeface="Canva Sans Bold"/>
                <a:sym typeface="Canva Sans Bold"/>
              </a:rPr>
              <a:t>Snack &amp; Souvenir Expo</a:t>
            </a:r>
          </a:p>
          <a:p>
            <a:r>
              <a:rPr lang="en-US" sz="2400" b="1" i="1">
                <a:solidFill>
                  <a:schemeClr val="bg1"/>
                </a:solidFill>
                <a:ea typeface="Canva Sans Bold"/>
                <a:cs typeface="Canva Sans Bold"/>
                <a:sym typeface="Canva Sans Bold"/>
              </a:rPr>
              <a:t>May 19, 2026</a:t>
            </a:r>
          </a:p>
          <a:p>
            <a:r>
              <a:rPr lang="en-US" sz="2400" b="1" i="1">
                <a:solidFill>
                  <a:srgbClr val="E35B2A"/>
                </a:solidFill>
                <a:ea typeface="Canva Sans Bold"/>
                <a:cs typeface="Canva Sans Bold"/>
                <a:sym typeface="Canva Sans Bold"/>
              </a:rPr>
              <a:t>Registration Opens Next Week</a:t>
            </a:r>
          </a:p>
          <a:p>
            <a:endParaRPr lang="en-US" sz="2400" b="1" i="1">
              <a:solidFill>
                <a:schemeClr val="bg1"/>
              </a:solidFill>
              <a:ea typeface="Canva Sans Bold"/>
              <a:cs typeface="Canva Sans Bold"/>
              <a:sym typeface="Canva Sans Bold"/>
            </a:endParaRPr>
          </a:p>
          <a:p>
            <a:r>
              <a:rPr lang="en-US" sz="2400" b="1">
                <a:solidFill>
                  <a:schemeClr val="bg1"/>
                </a:solidFill>
                <a:sym typeface="Canva Sans Bold"/>
              </a:rPr>
              <a:t>Westin</a:t>
            </a:r>
            <a:br>
              <a:rPr lang="en-US" sz="2400" b="1">
                <a:solidFill>
                  <a:schemeClr val="bg1"/>
                </a:solidFill>
                <a:sym typeface="Canva Sans Bold"/>
              </a:rPr>
            </a:br>
            <a:r>
              <a:rPr lang="en-US" sz="2400" b="1">
                <a:solidFill>
                  <a:schemeClr val="bg1"/>
                </a:solidFill>
                <a:sym typeface="Canva Sans Bold"/>
              </a:rPr>
              <a:t>Level 4, at the CEEA facility</a:t>
            </a:r>
            <a:endParaRPr lang="en-US" sz="2400" b="1">
              <a:solidFill>
                <a:schemeClr val="bg1"/>
              </a:solidFill>
              <a:ea typeface="Canva Sans Bold"/>
              <a:cs typeface="Canva Sans Bold"/>
              <a:sym typeface="Canva Sans Bold"/>
            </a:endParaRPr>
          </a:p>
        </p:txBody>
      </p:sp>
      <p:pic>
        <p:nvPicPr>
          <p:cNvPr id="2" name="Picture 2">
            <a:extLst>
              <a:ext uri="{FF2B5EF4-FFF2-40B4-BE49-F238E27FC236}">
                <a16:creationId xmlns:a16="http://schemas.microsoft.com/office/drawing/2014/main" id="{DAA27033-F1F3-24A8-624B-2D74A0A67ABE}"/>
              </a:ext>
              <a:ext uri="{C183D7F6-B498-43B3-948B-1728B52AA6E4}">
                <adec:decorative xmlns:adec="http://schemas.microsoft.com/office/drawing/2017/decorative" val="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410763" y="4723086"/>
            <a:ext cx="1504823" cy="15048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DEA2F8D-F452-40AE-C1FC-E9060E5B038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4360" y="0"/>
            <a:ext cx="6583680" cy="658368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EEB12-5085-84B9-EE99-E2A54F299AE7}"/>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FB4D8413-E6C6-48E9-0DA0-F69DA36F600E}"/>
              </a:ext>
              <a:ext uri="{C183D7F6-B498-43B3-948B-1728B52AA6E4}">
                <adec:decorative xmlns:adec="http://schemas.microsoft.com/office/drawing/2017/decorative" val="1"/>
              </a:ext>
            </a:extLst>
          </p:cNvPr>
          <p:cNvSpPr/>
          <p:nvPr/>
        </p:nvSpPr>
        <p:spPr>
          <a:xfrm>
            <a:off x="7895062" y="-102870"/>
            <a:ext cx="4305278" cy="6960870"/>
          </a:xfrm>
          <a:prstGeom prst="rect">
            <a:avLst/>
          </a:prstGeom>
          <a:solidFill>
            <a:srgbClr val="44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 name="TextBox 4">
            <a:extLst>
              <a:ext uri="{FF2B5EF4-FFF2-40B4-BE49-F238E27FC236}">
                <a16:creationId xmlns:a16="http://schemas.microsoft.com/office/drawing/2014/main" id="{F5F907D5-1140-7F63-12B8-B1081EAC0AB4}"/>
              </a:ext>
            </a:extLst>
          </p:cNvPr>
          <p:cNvSpPr txBox="1">
            <a:spLocks noGrp="1"/>
          </p:cNvSpPr>
          <p:nvPr>
            <p:ph type="title" idx="4294967295"/>
          </p:nvPr>
        </p:nvSpPr>
        <p:spPr>
          <a:xfrm>
            <a:off x="8334375" y="517680"/>
            <a:ext cx="3657600" cy="352647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38" b="1" u="none" strike="noStrike" kern="1200" cap="none" spc="0" normalizeH="0" baseline="0" noProof="0">
                <a:ln>
                  <a:noFill/>
                </a:ln>
                <a:solidFill>
                  <a:schemeClr val="bg1"/>
                </a:solidFill>
                <a:effectLst/>
                <a:uLnTx/>
                <a:uFillTx/>
                <a:latin typeface="+mn-lt"/>
                <a:ea typeface="Canva Sans Bold"/>
                <a:cs typeface="Canva Sans Bold"/>
                <a:sym typeface="Canva Sans Bold"/>
              </a:rPr>
              <a:t>SAVE THE DATE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538" b="1" u="none" strike="noStrike" kern="1200" cap="none" spc="0" normalizeH="0" baseline="0" noProof="0">
              <a:ln>
                <a:noFill/>
              </a:ln>
              <a:solidFill>
                <a:schemeClr val="bg1"/>
              </a:solidFill>
              <a:effectLst/>
              <a:uLnTx/>
              <a:uFillTx/>
              <a:latin typeface="+mn-lt"/>
              <a:ea typeface="Canva Sans Bold"/>
              <a:cs typeface="Canva Sans Bold"/>
              <a:sym typeface="Canva Sans Bol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a:solidFill>
                  <a:schemeClr val="bg1"/>
                </a:solidFill>
                <a:latin typeface="+mn-lt"/>
                <a:sym typeface="Canva Sans Bold"/>
              </a:rPr>
              <a:t>DEN Procurement Tradeshow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1">
              <a:solidFill>
                <a:schemeClr val="bg1"/>
              </a:solidFill>
              <a:latin typeface="+mn-lt"/>
              <a:sym typeface="Canva Sans Bold"/>
            </a:endParaRPr>
          </a:p>
          <a:p>
            <a:r>
              <a:rPr lang="en-US" sz="2400" b="1">
                <a:solidFill>
                  <a:schemeClr val="bg1"/>
                </a:solidFill>
                <a:latin typeface="+mn-lt"/>
                <a:sym typeface="Canva Sans Bold"/>
              </a:rPr>
              <a:t>August 20, 2026</a:t>
            </a:r>
            <a:br>
              <a:rPr lang="en-US" sz="2400" b="1">
                <a:solidFill>
                  <a:schemeClr val="bg1"/>
                </a:solidFill>
                <a:latin typeface="+mn-lt"/>
                <a:sym typeface="Canva Sans Bold"/>
              </a:rPr>
            </a:br>
            <a:br>
              <a:rPr lang="en-US" sz="2400" b="1">
                <a:solidFill>
                  <a:schemeClr val="bg1"/>
                </a:solidFill>
                <a:latin typeface="+mn-lt"/>
                <a:sym typeface="Canva Sans Bold"/>
              </a:rPr>
            </a:br>
            <a:r>
              <a:rPr lang="en-US" sz="2400" b="1">
                <a:solidFill>
                  <a:schemeClr val="bg1"/>
                </a:solidFill>
                <a:latin typeface="+mn-lt"/>
                <a:sym typeface="Canva Sans Bold"/>
              </a:rPr>
              <a:t>Westin</a:t>
            </a:r>
            <a:br>
              <a:rPr lang="en-US" sz="2400" b="1">
                <a:solidFill>
                  <a:schemeClr val="bg1"/>
                </a:solidFill>
                <a:latin typeface="+mn-lt"/>
                <a:sym typeface="Canva Sans Bold"/>
              </a:rPr>
            </a:br>
            <a:r>
              <a:rPr lang="en-US" sz="2400" b="1">
                <a:solidFill>
                  <a:schemeClr val="bg1"/>
                </a:solidFill>
                <a:latin typeface="+mn-lt"/>
                <a:sym typeface="Canva Sans Bold"/>
              </a:rPr>
              <a:t>Level 4, at the CEEA facility</a:t>
            </a:r>
            <a:endParaRPr kumimoji="0" lang="en-US" sz="2400" b="1" u="none" strike="noStrike" kern="1200" cap="none" spc="0" normalizeH="0" baseline="0" noProof="0">
              <a:ln>
                <a:noFill/>
              </a:ln>
              <a:solidFill>
                <a:schemeClr val="bg1"/>
              </a:solidFill>
              <a:effectLst/>
              <a:uLnTx/>
              <a:uFillTx/>
              <a:latin typeface="+mn-lt"/>
              <a:ea typeface="Canva Sans Bold"/>
              <a:cs typeface="Canva Sans Bold"/>
              <a:sym typeface="Canva Sans Bold"/>
            </a:endParaRPr>
          </a:p>
        </p:txBody>
      </p:sp>
      <p:pic>
        <p:nvPicPr>
          <p:cNvPr id="7" name="Picture 6" descr="Crowd gathered along vendor tables inside a bright, glass‑walled event space">
            <a:extLst>
              <a:ext uri="{FF2B5EF4-FFF2-40B4-BE49-F238E27FC236}">
                <a16:creationId xmlns:a16="http://schemas.microsoft.com/office/drawing/2014/main" id="{80946837-C328-A345-21EB-E251982DB6BD}"/>
              </a:ext>
            </a:extLst>
          </p:cNvPr>
          <p:cNvPicPr>
            <a:picLocks noChangeAspect="1"/>
          </p:cNvPicPr>
          <p:nvPr/>
        </p:nvPicPr>
        <p:blipFill>
          <a:blip r:embed="rId3"/>
          <a:srcRect l="7362" t="617" r="7362" b="617"/>
          <a:stretch>
            <a:fillRect/>
          </a:stretch>
        </p:blipFill>
        <p:spPr>
          <a:xfrm>
            <a:off x="0" y="0"/>
            <a:ext cx="7895062" cy="6858000"/>
          </a:xfrm>
          <a:prstGeom prst="rect">
            <a:avLst/>
          </a:prstGeom>
        </p:spPr>
      </p:pic>
      <p:pic>
        <p:nvPicPr>
          <p:cNvPr id="3" name="Picture 2" descr="QR code linking to the Do Business at DEN calendar https://www.eventbrite.com/e/taking-flight-at-den-tickets-1975151824276?aff=oddtdtcreator.">
            <a:extLst>
              <a:ext uri="{FF2B5EF4-FFF2-40B4-BE49-F238E27FC236}">
                <a16:creationId xmlns:a16="http://schemas.microsoft.com/office/drawing/2014/main" id="{D91820FC-01D3-6620-B264-9A878F688B88}"/>
              </a:ext>
              <a:ext uri="{C183D7F6-B498-43B3-948B-1728B52AA6E4}">
                <adec:decorative xmlns:adec="http://schemas.microsoft.com/office/drawing/2017/decorative" val="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295289" y="4835497"/>
            <a:ext cx="1504823" cy="1504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41795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descr="Community Panelist Program &#10;&#10;Volunteer program for those who want to participate in a procurement evaluation panel. &#10;">
            <a:extLst>
              <a:ext uri="{FF2B5EF4-FFF2-40B4-BE49-F238E27FC236}">
                <a16:creationId xmlns:a16="http://schemas.microsoft.com/office/drawing/2014/main" id="{4D3BE7C3-407C-CB0C-1D05-5719EECE40C2}"/>
              </a:ext>
              <a:ext uri="{C183D7F6-B498-43B3-948B-1728B52AA6E4}">
                <adec:decorative xmlns:adec="http://schemas.microsoft.com/office/drawing/2017/decorative" val="0"/>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440099"/>
                </a:solidFill>
                <a:effectLst/>
                <a:uLnTx/>
                <a:uFillTx/>
                <a:latin typeface="+mn-lt"/>
                <a:ea typeface="+mn-ea"/>
                <a:cs typeface="+mn-cs"/>
              </a:rPr>
              <a:t>Community Panelist Program </a:t>
            </a:r>
          </a:p>
        </p:txBody>
      </p:sp>
      <p:sp>
        <p:nvSpPr>
          <p:cNvPr id="7" name="Text Placeholder 6">
            <a:extLst>
              <a:ext uri="{FF2B5EF4-FFF2-40B4-BE49-F238E27FC236}">
                <a16:creationId xmlns:a16="http://schemas.microsoft.com/office/drawing/2014/main" id="{E9507956-F734-D69F-F6A5-8FC49E324F87}"/>
              </a:ext>
              <a:ext uri="{C183D7F6-B498-43B3-948B-1728B52AA6E4}">
                <adec:decorative xmlns:adec="http://schemas.microsoft.com/office/drawing/2017/decorative" val="1"/>
              </a:ext>
            </a:extLst>
          </p:cNvPr>
          <p:cNvSpPr>
            <a:spLocks noGrp="1"/>
          </p:cNvSpPr>
          <p:nvPr>
            <p:ph type="body" sz="quarter" idx="13"/>
          </p:nvPr>
        </p:nvSpPr>
        <p:spPr/>
        <p:txBody>
          <a:bodyPr lIns="91440" tIns="45720" rIns="91440" bIns="45720" anchor="t"/>
          <a:lstStyle/>
          <a:p>
            <a:r>
              <a:rPr lang="en-US" sz="2000" b="1"/>
              <a:t>Volunteer program for those who want to participate in a procurement evaluation panel. </a:t>
            </a:r>
          </a:p>
          <a:p>
            <a:pPr marL="285750" indent="-285750">
              <a:lnSpc>
                <a:spcPct val="100000"/>
              </a:lnSpc>
              <a:buFont typeface="Arial"/>
              <a:buChar char="•"/>
            </a:pPr>
            <a:r>
              <a:rPr lang="en-US" sz="1800">
                <a:solidFill>
                  <a:srgbClr val="181717"/>
                </a:solidFill>
                <a:ea typeface="Calibri"/>
                <a:cs typeface="Calibri"/>
              </a:rPr>
              <a:t>Great experience for potential primes</a:t>
            </a:r>
            <a:endParaRPr lang="en-US" sz="1800">
              <a:ea typeface="Calibri"/>
              <a:cs typeface="Calibri"/>
            </a:endParaRPr>
          </a:p>
          <a:p>
            <a:pPr marL="285750" indent="-285750">
              <a:lnSpc>
                <a:spcPct val="100000"/>
              </a:lnSpc>
              <a:buFont typeface="Arial"/>
              <a:buChar char="•"/>
            </a:pPr>
            <a:r>
              <a:rPr lang="en-US" sz="1800">
                <a:solidFill>
                  <a:srgbClr val="181717"/>
                </a:solidFill>
                <a:ea typeface="Calibri"/>
                <a:cs typeface="Calibri"/>
              </a:rPr>
              <a:t>Attain an understanding of the evaluation process </a:t>
            </a:r>
            <a:endParaRPr lang="en-US" sz="1800">
              <a:ea typeface="Calibri"/>
              <a:cs typeface="Calibri"/>
            </a:endParaRPr>
          </a:p>
          <a:p>
            <a:pPr marL="285750" indent="-285750">
              <a:lnSpc>
                <a:spcPct val="100000"/>
              </a:lnSpc>
              <a:buFont typeface="Arial"/>
              <a:buChar char="•"/>
            </a:pPr>
            <a:r>
              <a:rPr lang="en-US" sz="1800">
                <a:solidFill>
                  <a:srgbClr val="181717"/>
                </a:solidFill>
                <a:ea typeface="Calibri"/>
                <a:cs typeface="Calibri"/>
              </a:rPr>
              <a:t>Become familiar with DEN’s values </a:t>
            </a:r>
            <a:endParaRPr lang="en-US" sz="1800">
              <a:ea typeface="Calibri"/>
              <a:cs typeface="Calibri"/>
            </a:endParaRPr>
          </a:p>
          <a:p>
            <a:pPr marL="285750" indent="-285750">
              <a:lnSpc>
                <a:spcPct val="100000"/>
              </a:lnSpc>
              <a:buFont typeface="Arial"/>
              <a:buChar char="•"/>
            </a:pPr>
            <a:r>
              <a:rPr lang="en-US" sz="1800">
                <a:solidFill>
                  <a:srgbClr val="181717"/>
                </a:solidFill>
                <a:ea typeface="Calibri"/>
                <a:cs typeface="Calibri"/>
              </a:rPr>
              <a:t>Gain experience with DEN’s interview format</a:t>
            </a:r>
            <a:endParaRPr lang="en-US"/>
          </a:p>
          <a:p>
            <a:endParaRPr lang="en-US" sz="2000" b="1">
              <a:ea typeface="Calibri"/>
              <a:cs typeface="Calibri"/>
            </a:endParaRPr>
          </a:p>
        </p:txBody>
      </p:sp>
      <p:sp>
        <p:nvSpPr>
          <p:cNvPr id="4" name="Text Placeholder 3">
            <a:extLst>
              <a:ext uri="{FF2B5EF4-FFF2-40B4-BE49-F238E27FC236}">
                <a16:creationId xmlns:a16="http://schemas.microsoft.com/office/drawing/2014/main" id="{5A20C0F3-ED2C-DF10-367D-3F28E143BDD4}"/>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en-US"/>
          </a:p>
        </p:txBody>
      </p:sp>
      <p:sp>
        <p:nvSpPr>
          <p:cNvPr id="2" name="Slide Number Placeholder 1">
            <a:extLst>
              <a:ext uri="{FF2B5EF4-FFF2-40B4-BE49-F238E27FC236}">
                <a16:creationId xmlns:a16="http://schemas.microsoft.com/office/drawing/2014/main" id="{547E9D5B-86B6-45C2-9AA6-4F9BE0C7134C}"/>
              </a:ext>
              <a:ext uri="{C183D7F6-B498-43B3-948B-1728B52AA6E4}">
                <adec:decorative xmlns:adec="http://schemas.microsoft.com/office/drawing/2017/decorative" val="1"/>
              </a:ext>
            </a:extLst>
          </p:cNvPr>
          <p:cNvSpPr>
            <a:spLocks noGrp="1"/>
          </p:cNvSpPr>
          <p:nvPr>
            <p:ph type="sldNum" sz="quarter" idx="4294967295"/>
          </p:nvPr>
        </p:nvSpPr>
        <p:spPr>
          <a:xfrm>
            <a:off x="9347200" y="6356350"/>
            <a:ext cx="2844800" cy="365125"/>
          </a:xfrm>
          <a:prstGeom prst="rect">
            <a:avLst/>
          </a:prstGeom>
        </p:spPr>
        <p:txBody>
          <a:bodyPr vert="horz" lIns="121920" tIns="60960" rIns="121920" bIns="60960" rtlCol="0" anchor="ctr"/>
          <a:lstStyle>
            <a:defPPr>
              <a:defRPr lang="en-US"/>
            </a:defPPr>
            <a:lvl1pPr algn="r" defTabSz="609585" rtl="0" eaLnBrk="1" fontAlgn="auto" hangingPunct="1">
              <a:spcBef>
                <a:spcPts val="0"/>
              </a:spcBef>
              <a:spcAft>
                <a:spcPts val="0"/>
              </a:spcAft>
              <a:defRPr sz="1401" kern="1200" smtClean="0">
                <a:solidFill>
                  <a:srgbClr val="3B1D85"/>
                </a:solidFill>
                <a:latin typeface="+mn-lt"/>
                <a:ea typeface="+mn-ea"/>
                <a:cs typeface="+mn-cs"/>
              </a:defRPr>
            </a:lvl1pPr>
            <a:lvl2pPr marL="609585" algn="l" defTabSz="609585"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3047924" algn="l" defTabSz="1219170" rtl="0" eaLnBrk="1" latinLnBrk="0" hangingPunct="1">
              <a:defRPr kern="1200">
                <a:solidFill>
                  <a:schemeClr val="tx1"/>
                </a:solidFill>
                <a:latin typeface="Calibri" panose="020F0502020204030204" pitchFamily="34" charset="0"/>
                <a:ea typeface="+mn-ea"/>
                <a:cs typeface="+mn-cs"/>
              </a:defRPr>
            </a:lvl6pPr>
            <a:lvl7pPr marL="3657509" algn="l" defTabSz="1219170" rtl="0" eaLnBrk="1" latinLnBrk="0" hangingPunct="1">
              <a:defRPr kern="1200">
                <a:solidFill>
                  <a:schemeClr val="tx1"/>
                </a:solidFill>
                <a:latin typeface="Calibri" panose="020F0502020204030204" pitchFamily="34" charset="0"/>
                <a:ea typeface="+mn-ea"/>
                <a:cs typeface="+mn-cs"/>
              </a:defRPr>
            </a:lvl7pPr>
            <a:lvl8pPr marL="4267093" algn="l" defTabSz="1219170" rtl="0" eaLnBrk="1" latinLnBrk="0" hangingPunct="1">
              <a:defRPr kern="1200">
                <a:solidFill>
                  <a:schemeClr val="tx1"/>
                </a:solidFill>
                <a:latin typeface="Calibri" panose="020F0502020204030204" pitchFamily="34" charset="0"/>
                <a:ea typeface="+mn-ea"/>
                <a:cs typeface="+mn-cs"/>
              </a:defRPr>
            </a:lvl8pPr>
            <a:lvl9pPr marL="4876678" algn="l" defTabSz="1219170" rtl="0" eaLnBrk="1" latinLnBrk="0" hangingPunct="1">
              <a:defRPr kern="1200">
                <a:solidFill>
                  <a:schemeClr val="tx1"/>
                </a:solidFill>
                <a:latin typeface="Calibri" panose="020F0502020204030204" pitchFamily="34" charset="0"/>
                <a:ea typeface="+mn-ea"/>
                <a:cs typeface="+mn-cs"/>
              </a:defRPr>
            </a:lvl9pPr>
          </a:lstStyle>
          <a:p>
            <a:pPr>
              <a:defRPr/>
            </a:pPr>
            <a:fld id="{60743FD7-529B-4A2D-8A4F-19CDDB4BCB9B}" type="slidenum">
              <a:rPr lang="en-US" dirty="0" smtClean="0"/>
              <a:pPr>
                <a:defRPr/>
              </a:pPr>
              <a:t>13</a:t>
            </a:fld>
            <a:endParaRPr lang="en-US"/>
          </a:p>
        </p:txBody>
      </p:sp>
      <p:pic>
        <p:nvPicPr>
          <p:cNvPr id="11" name="Picture Placeholder 10">
            <a:extLst>
              <a:ext uri="{FF2B5EF4-FFF2-40B4-BE49-F238E27FC236}">
                <a16:creationId xmlns:a16="http://schemas.microsoft.com/office/drawing/2014/main" id="{C5CA412B-F2AB-D9E9-0EE1-61D9BF9E02B5}"/>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Lst>
          </a:blip>
          <a:srcRect l="45710" t="232" r="25458" b="-232"/>
          <a:stretch/>
        </p:blipFill>
        <p:spPr>
          <a:xfrm>
            <a:off x="8647113" y="-16042"/>
            <a:ext cx="3863085" cy="6922168"/>
          </a:xfrm>
        </p:spPr>
      </p:pic>
      <p:sp>
        <p:nvSpPr>
          <p:cNvPr id="10" name="TextBox 9">
            <a:extLst>
              <a:ext uri="{FF2B5EF4-FFF2-40B4-BE49-F238E27FC236}">
                <a16:creationId xmlns:a16="http://schemas.microsoft.com/office/drawing/2014/main" id="{318F9294-102E-4AF6-4190-4ECFA2D9BC2B}"/>
              </a:ext>
            </a:extLst>
          </p:cNvPr>
          <p:cNvSpPr txBox="1"/>
          <p:nvPr/>
        </p:nvSpPr>
        <p:spPr>
          <a:xfrm>
            <a:off x="3330791" y="4131715"/>
            <a:ext cx="2509183" cy="369332"/>
          </a:xfrm>
          <a:prstGeom prst="rect">
            <a:avLst/>
          </a:prstGeom>
          <a:noFill/>
        </p:spPr>
        <p:txBody>
          <a:bodyPr wrap="square">
            <a:spAutoFit/>
          </a:bodyPr>
          <a:lstStyle/>
          <a:p>
            <a:pPr algn="ctr">
              <a:buNone/>
            </a:pPr>
            <a:r>
              <a:rPr lang="en-US" b="1"/>
              <a:t>Sign Up Today!</a:t>
            </a:r>
            <a:endParaRPr lang="en-US"/>
          </a:p>
        </p:txBody>
      </p:sp>
      <p:pic>
        <p:nvPicPr>
          <p:cNvPr id="12" name="Picture 11" descr="Sign up to be a Community Panelist via https://www.flydenver.com/business-and-community/community-panelist-program/">
            <a:extLst>
              <a:ext uri="{FF2B5EF4-FFF2-40B4-BE49-F238E27FC236}">
                <a16:creationId xmlns:a16="http://schemas.microsoft.com/office/drawing/2014/main" id="{FB8F6921-F9F6-2F5A-9B44-46AF9E5282E5}"/>
              </a:ext>
              <a:ext uri="{C183D7F6-B498-43B3-948B-1728B52AA6E4}">
                <adec:decorative xmlns:adec="http://schemas.microsoft.com/office/drawing/2017/decorative" val="0"/>
              </a:ext>
            </a:extLst>
          </p:cNvPr>
          <p:cNvPicPr>
            <a:picLocks noChangeAspect="1"/>
          </p:cNvPicPr>
          <p:nvPr/>
        </p:nvPicPr>
        <p:blipFill rotWithShape="1">
          <a:blip r:embed="rId5">
            <a:extLst>
              <a:ext uri="{28A0092B-C50C-407E-A947-70E740481C1C}">
                <a14:useLocalDpi xmlns:a14="http://schemas.microsoft.com/office/drawing/2010/main" val="0"/>
              </a:ext>
            </a:extLst>
          </a:blip>
          <a:srcRect l="24874" t="35318" r="25111" b="13956"/>
          <a:stretch/>
        </p:blipFill>
        <p:spPr>
          <a:xfrm>
            <a:off x="3635855" y="4430290"/>
            <a:ext cx="1899057" cy="192606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4" descr="Upcoming Opportunities – Updated Webpage">
            <a:extLst>
              <a:ext uri="{FF2B5EF4-FFF2-40B4-BE49-F238E27FC236}">
                <a16:creationId xmlns:a16="http://schemas.microsoft.com/office/drawing/2014/main" id="{DEE8722E-EC65-0938-25FF-59F6BB79024C}"/>
              </a:ext>
              <a:ext uri="{C183D7F6-B498-43B3-948B-1728B52AA6E4}">
                <adec:decorative xmlns:adec="http://schemas.microsoft.com/office/drawing/2017/decorative" val="0"/>
              </a:ext>
            </a:extLst>
          </p:cNvPr>
          <p:cNvSpPr txBox="1">
            <a:spLocks noGrp="1"/>
          </p:cNvSpPr>
          <p:nvPr>
            <p:ph type="title" idx="4294967295"/>
          </p:nvPr>
        </p:nvSpPr>
        <p:spPr>
          <a:xfrm>
            <a:off x="863486" y="430413"/>
            <a:ext cx="8694738"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440099"/>
                </a:solidFill>
                <a:effectLst/>
                <a:uLnTx/>
                <a:uFillTx/>
                <a:latin typeface="+mn-lt"/>
                <a:ea typeface="+mn-ea"/>
                <a:cs typeface="+mn-cs"/>
              </a:rPr>
              <a:t>2026 BDTA Programming</a:t>
            </a:r>
          </a:p>
        </p:txBody>
      </p:sp>
      <p:sp>
        <p:nvSpPr>
          <p:cNvPr id="12" name="TextBox 11">
            <a:extLst>
              <a:ext uri="{FF2B5EF4-FFF2-40B4-BE49-F238E27FC236}">
                <a16:creationId xmlns:a16="http://schemas.microsoft.com/office/drawing/2014/main" id="{D516A2BE-425A-AFD9-D2E2-5A339EA499FD}"/>
              </a:ext>
            </a:extLst>
          </p:cNvPr>
          <p:cNvSpPr txBox="1"/>
          <p:nvPr/>
        </p:nvSpPr>
        <p:spPr>
          <a:xfrm>
            <a:off x="797382" y="1189532"/>
            <a:ext cx="748893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CONCOURSE – ARCHITECTURE, ENGINEERING, CONSTRUCTION (AEC)</a:t>
            </a:r>
          </a:p>
        </p:txBody>
      </p:sp>
      <p:grpSp>
        <p:nvGrpSpPr>
          <p:cNvPr id="6" name="Group 5">
            <a:extLst>
              <a:ext uri="{FF2B5EF4-FFF2-40B4-BE49-F238E27FC236}">
                <a16:creationId xmlns:a16="http://schemas.microsoft.com/office/drawing/2014/main" id="{A975F8DC-AE72-2CF2-1DD2-662B490A88DA}"/>
              </a:ext>
              <a:ext uri="{C183D7F6-B498-43B3-948B-1728B52AA6E4}">
                <adec:decorative xmlns:adec="http://schemas.microsoft.com/office/drawing/2017/decorative" val="1"/>
              </a:ext>
            </a:extLst>
          </p:cNvPr>
          <p:cNvGrpSpPr/>
          <p:nvPr/>
        </p:nvGrpSpPr>
        <p:grpSpPr>
          <a:xfrm>
            <a:off x="1259627" y="1643859"/>
            <a:ext cx="1587566" cy="2015095"/>
            <a:chOff x="1279957" y="1643859"/>
            <a:chExt cx="1587566" cy="2015095"/>
          </a:xfrm>
        </p:grpSpPr>
        <p:pic>
          <p:nvPicPr>
            <p:cNvPr id="4" name="Picture 3" descr="Concourse 100 logo it is a orange circle with a smaller white circle inside. it has two planes and three stars. ">
              <a:extLst>
                <a:ext uri="{FF2B5EF4-FFF2-40B4-BE49-F238E27FC236}">
                  <a16:creationId xmlns:a16="http://schemas.microsoft.com/office/drawing/2014/main" id="{2DDC92BB-5146-AEEE-FAE8-066426D09DF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79957" y="1643859"/>
              <a:ext cx="1587566" cy="1594035"/>
            </a:xfrm>
            <a:prstGeom prst="rect">
              <a:avLst/>
            </a:prstGeom>
          </p:spPr>
        </p:pic>
        <p:sp>
          <p:nvSpPr>
            <p:cNvPr id="14" name="TextBox 13">
              <a:extLst>
                <a:ext uri="{FF2B5EF4-FFF2-40B4-BE49-F238E27FC236}">
                  <a16:creationId xmlns:a16="http://schemas.microsoft.com/office/drawing/2014/main" id="{2CD8E8CF-46D6-29AA-A058-B5D33761AA57}"/>
                </a:ext>
              </a:extLst>
            </p:cNvPr>
            <p:cNvSpPr txBox="1"/>
            <p:nvPr/>
          </p:nvSpPr>
          <p:spPr>
            <a:xfrm>
              <a:off x="1469199" y="3258844"/>
              <a:ext cx="120908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Cohort 5</a:t>
              </a:r>
            </a:p>
          </p:txBody>
        </p:sp>
      </p:grpSp>
      <p:grpSp>
        <p:nvGrpSpPr>
          <p:cNvPr id="9" name="Group 8">
            <a:extLst>
              <a:ext uri="{FF2B5EF4-FFF2-40B4-BE49-F238E27FC236}">
                <a16:creationId xmlns:a16="http://schemas.microsoft.com/office/drawing/2014/main" id="{58221BBB-4882-FC12-E912-B1E9683603EE}"/>
              </a:ext>
              <a:ext uri="{C183D7F6-B498-43B3-948B-1728B52AA6E4}">
                <adec:decorative xmlns:adec="http://schemas.microsoft.com/office/drawing/2017/decorative" val="1"/>
              </a:ext>
            </a:extLst>
          </p:cNvPr>
          <p:cNvGrpSpPr/>
          <p:nvPr/>
        </p:nvGrpSpPr>
        <p:grpSpPr>
          <a:xfrm>
            <a:off x="3939271" y="1643859"/>
            <a:ext cx="1587566" cy="2015095"/>
            <a:chOff x="3959462" y="1643859"/>
            <a:chExt cx="1587566" cy="2015095"/>
          </a:xfrm>
        </p:grpSpPr>
        <p:pic>
          <p:nvPicPr>
            <p:cNvPr id="8" name="Picture 7" descr="Concourse 200 logo it is a grey circle with a smaller white circle inside. it has two planes and three stars. ">
              <a:extLst>
                <a:ext uri="{FF2B5EF4-FFF2-40B4-BE49-F238E27FC236}">
                  <a16:creationId xmlns:a16="http://schemas.microsoft.com/office/drawing/2014/main" id="{0621DC5F-EC52-C0A0-48D2-739E2FA1AA9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59462" y="1643859"/>
              <a:ext cx="1587566" cy="1594035"/>
            </a:xfrm>
            <a:prstGeom prst="rect">
              <a:avLst/>
            </a:prstGeom>
          </p:spPr>
        </p:pic>
        <p:sp>
          <p:nvSpPr>
            <p:cNvPr id="15" name="TextBox 14">
              <a:extLst>
                <a:ext uri="{FF2B5EF4-FFF2-40B4-BE49-F238E27FC236}">
                  <a16:creationId xmlns:a16="http://schemas.microsoft.com/office/drawing/2014/main" id="{DCB362D8-B956-0F48-8A27-D1D7B452E9FB}"/>
                </a:ext>
              </a:extLst>
            </p:cNvPr>
            <p:cNvSpPr txBox="1"/>
            <p:nvPr/>
          </p:nvSpPr>
          <p:spPr>
            <a:xfrm>
              <a:off x="4148704" y="3258844"/>
              <a:ext cx="120908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Cohort 4</a:t>
              </a:r>
            </a:p>
          </p:txBody>
        </p:sp>
      </p:grpSp>
      <p:grpSp>
        <p:nvGrpSpPr>
          <p:cNvPr id="11" name="Group 10">
            <a:extLst>
              <a:ext uri="{FF2B5EF4-FFF2-40B4-BE49-F238E27FC236}">
                <a16:creationId xmlns:a16="http://schemas.microsoft.com/office/drawing/2014/main" id="{A11D98D7-1807-5B47-829F-97A87F45C71F}"/>
              </a:ext>
              <a:ext uri="{C183D7F6-B498-43B3-948B-1728B52AA6E4}">
                <adec:decorative xmlns:adec="http://schemas.microsoft.com/office/drawing/2017/decorative" val="1"/>
              </a:ext>
            </a:extLst>
          </p:cNvPr>
          <p:cNvGrpSpPr/>
          <p:nvPr/>
        </p:nvGrpSpPr>
        <p:grpSpPr>
          <a:xfrm>
            <a:off x="6662402" y="1643859"/>
            <a:ext cx="1587566" cy="2015095"/>
            <a:chOff x="6662402" y="1643859"/>
            <a:chExt cx="1587566" cy="2015095"/>
          </a:xfrm>
        </p:grpSpPr>
        <p:pic>
          <p:nvPicPr>
            <p:cNvPr id="10" name="Picture 9" descr="Concourse 300 logo it is a purple circle with a smaller white circle inside. it has two planes and three stars. ">
              <a:extLst>
                <a:ext uri="{FF2B5EF4-FFF2-40B4-BE49-F238E27FC236}">
                  <a16:creationId xmlns:a16="http://schemas.microsoft.com/office/drawing/2014/main" id="{CB2C6AAF-7559-3395-4B15-A60906C09E7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62402" y="1643859"/>
              <a:ext cx="1587566" cy="1594035"/>
            </a:xfrm>
            <a:prstGeom prst="rect">
              <a:avLst/>
            </a:prstGeom>
          </p:spPr>
        </p:pic>
        <p:sp>
          <p:nvSpPr>
            <p:cNvPr id="16" name="TextBox 15">
              <a:extLst>
                <a:ext uri="{FF2B5EF4-FFF2-40B4-BE49-F238E27FC236}">
                  <a16:creationId xmlns:a16="http://schemas.microsoft.com/office/drawing/2014/main" id="{4A4BCDAD-413A-7033-C22B-C0C4DEC3C500}"/>
                </a:ext>
              </a:extLst>
            </p:cNvPr>
            <p:cNvSpPr txBox="1"/>
            <p:nvPr/>
          </p:nvSpPr>
          <p:spPr>
            <a:xfrm>
              <a:off x="6851644" y="3258844"/>
              <a:ext cx="120908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Pilot</a:t>
              </a:r>
            </a:p>
          </p:txBody>
        </p:sp>
      </p:grpSp>
      <p:sp>
        <p:nvSpPr>
          <p:cNvPr id="13" name="TextBox 12">
            <a:extLst>
              <a:ext uri="{FF2B5EF4-FFF2-40B4-BE49-F238E27FC236}">
                <a16:creationId xmlns:a16="http://schemas.microsoft.com/office/drawing/2014/main" id="{62A584D3-2939-5CEB-3268-0D6B187E9B69}"/>
              </a:ext>
            </a:extLst>
          </p:cNvPr>
          <p:cNvSpPr txBox="1"/>
          <p:nvPr/>
        </p:nvSpPr>
        <p:spPr>
          <a:xfrm>
            <a:off x="863486" y="4018912"/>
            <a:ext cx="748893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CONCESSIONS – FOOD, BEVERAGE, RETAIL (FBR)</a:t>
            </a:r>
          </a:p>
        </p:txBody>
      </p:sp>
      <p:grpSp>
        <p:nvGrpSpPr>
          <p:cNvPr id="21" name="Group 20">
            <a:extLst>
              <a:ext uri="{FF2B5EF4-FFF2-40B4-BE49-F238E27FC236}">
                <a16:creationId xmlns:a16="http://schemas.microsoft.com/office/drawing/2014/main" id="{047E9F8B-2212-3C44-5F1E-28F04289E401}"/>
              </a:ext>
              <a:ext uri="{C183D7F6-B498-43B3-948B-1728B52AA6E4}">
                <adec:decorative xmlns:adec="http://schemas.microsoft.com/office/drawing/2017/decorative" val="1"/>
              </a:ext>
            </a:extLst>
          </p:cNvPr>
          <p:cNvGrpSpPr/>
          <p:nvPr/>
        </p:nvGrpSpPr>
        <p:grpSpPr>
          <a:xfrm>
            <a:off x="1256067" y="4524151"/>
            <a:ext cx="1594687" cy="2037831"/>
            <a:chOff x="1239298" y="4524151"/>
            <a:chExt cx="1594687" cy="2037831"/>
          </a:xfrm>
        </p:grpSpPr>
        <p:pic>
          <p:nvPicPr>
            <p:cNvPr id="3" name="Picture 2" descr="Concessions 101 logo it is a purple circle with a smaller white circle inside. it has two planes and three stars. ">
              <a:extLst>
                <a:ext uri="{FF2B5EF4-FFF2-40B4-BE49-F238E27FC236}">
                  <a16:creationId xmlns:a16="http://schemas.microsoft.com/office/drawing/2014/main" id="{B7E8F1E1-7100-EFE1-9CFF-3276BE4DE25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39298" y="4524151"/>
              <a:ext cx="1594687" cy="1594035"/>
            </a:xfrm>
            <a:prstGeom prst="rect">
              <a:avLst/>
            </a:prstGeom>
          </p:spPr>
        </p:pic>
        <p:sp>
          <p:nvSpPr>
            <p:cNvPr id="17" name="TextBox 16">
              <a:extLst>
                <a:ext uri="{FF2B5EF4-FFF2-40B4-BE49-F238E27FC236}">
                  <a16:creationId xmlns:a16="http://schemas.microsoft.com/office/drawing/2014/main" id="{39BCD5B8-2210-3C9D-0978-DC68E8A40B8E}"/>
                </a:ext>
              </a:extLst>
            </p:cNvPr>
            <p:cNvSpPr txBox="1"/>
            <p:nvPr/>
          </p:nvSpPr>
          <p:spPr>
            <a:xfrm>
              <a:off x="1432100" y="6161872"/>
              <a:ext cx="120908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Cohort 3</a:t>
              </a:r>
            </a:p>
          </p:txBody>
        </p:sp>
      </p:grpSp>
      <p:grpSp>
        <p:nvGrpSpPr>
          <p:cNvPr id="22" name="Group 21">
            <a:extLst>
              <a:ext uri="{FF2B5EF4-FFF2-40B4-BE49-F238E27FC236}">
                <a16:creationId xmlns:a16="http://schemas.microsoft.com/office/drawing/2014/main" id="{8228E2AE-8211-C8EC-6F49-0FFDAA6F8A8B}"/>
              </a:ext>
              <a:ext uri="{C183D7F6-B498-43B3-948B-1728B52AA6E4}">
                <adec:decorative xmlns:adec="http://schemas.microsoft.com/office/drawing/2017/decorative" val="1"/>
              </a:ext>
            </a:extLst>
          </p:cNvPr>
          <p:cNvGrpSpPr/>
          <p:nvPr/>
        </p:nvGrpSpPr>
        <p:grpSpPr>
          <a:xfrm>
            <a:off x="3936037" y="4524151"/>
            <a:ext cx="1594035" cy="2046613"/>
            <a:chOff x="3919081" y="4524151"/>
            <a:chExt cx="1594035" cy="2046613"/>
          </a:xfrm>
        </p:grpSpPr>
        <p:pic>
          <p:nvPicPr>
            <p:cNvPr id="5" name="Picture 4" descr="Concessions 201 logo it is a orange circle with a smaller white circle inside. it has two planes and three stars. ">
              <a:extLst>
                <a:ext uri="{FF2B5EF4-FFF2-40B4-BE49-F238E27FC236}">
                  <a16:creationId xmlns:a16="http://schemas.microsoft.com/office/drawing/2014/main" id="{0E5FB3F6-3B7A-EE5B-3436-D877AF3C53F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919081" y="4524151"/>
              <a:ext cx="1594035" cy="1594035"/>
            </a:xfrm>
            <a:prstGeom prst="rect">
              <a:avLst/>
            </a:prstGeom>
          </p:spPr>
        </p:pic>
        <p:sp>
          <p:nvSpPr>
            <p:cNvPr id="18" name="TextBox 17">
              <a:extLst>
                <a:ext uri="{FF2B5EF4-FFF2-40B4-BE49-F238E27FC236}">
                  <a16:creationId xmlns:a16="http://schemas.microsoft.com/office/drawing/2014/main" id="{FBAE1973-FE18-0ED5-B6FC-D5FD55BEBEC4}"/>
                </a:ext>
              </a:extLst>
            </p:cNvPr>
            <p:cNvSpPr txBox="1"/>
            <p:nvPr/>
          </p:nvSpPr>
          <p:spPr>
            <a:xfrm>
              <a:off x="4111557" y="6170654"/>
              <a:ext cx="120908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Cohort 2</a:t>
              </a:r>
            </a:p>
          </p:txBody>
        </p:sp>
      </p:grpSp>
      <p:sp>
        <p:nvSpPr>
          <p:cNvPr id="19" name="Rectangle 18">
            <a:extLst>
              <a:ext uri="{FF2B5EF4-FFF2-40B4-BE49-F238E27FC236}">
                <a16:creationId xmlns:a16="http://schemas.microsoft.com/office/drawing/2014/main" id="{86B77466-3877-0B8D-63C4-24D84C094809}"/>
              </a:ext>
              <a:ext uri="{C183D7F6-B498-43B3-948B-1728B52AA6E4}">
                <adec:decorative xmlns:adec="http://schemas.microsoft.com/office/drawing/2017/decorative" val="1"/>
              </a:ext>
            </a:extLst>
          </p:cNvPr>
          <p:cNvSpPr/>
          <p:nvPr/>
        </p:nvSpPr>
        <p:spPr>
          <a:xfrm>
            <a:off x="8666438" y="0"/>
            <a:ext cx="3525562" cy="6858000"/>
          </a:xfrm>
          <a:prstGeom prst="rect">
            <a:avLst/>
          </a:pr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Picture 6" descr="A qr code for the 2026 BDTA applications ">
            <a:extLst>
              <a:ext uri="{FF2B5EF4-FFF2-40B4-BE49-F238E27FC236}">
                <a16:creationId xmlns:a16="http://schemas.microsoft.com/office/drawing/2014/main" id="{900A9079-5F96-292D-AC1E-8D5DF54B97C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799499" y="611146"/>
            <a:ext cx="3259439" cy="3259439"/>
          </a:xfrm>
          <a:prstGeom prst="rect">
            <a:avLst/>
          </a:prstGeom>
        </p:spPr>
      </p:pic>
      <p:sp>
        <p:nvSpPr>
          <p:cNvPr id="20" name="TextBox 19">
            <a:extLst>
              <a:ext uri="{FF2B5EF4-FFF2-40B4-BE49-F238E27FC236}">
                <a16:creationId xmlns:a16="http://schemas.microsoft.com/office/drawing/2014/main" id="{D91B54DA-52FB-AF7B-AB90-E3656246B701}"/>
              </a:ext>
            </a:extLst>
          </p:cNvPr>
          <p:cNvSpPr txBox="1"/>
          <p:nvPr/>
        </p:nvSpPr>
        <p:spPr>
          <a:xfrm>
            <a:off x="8976297" y="3692309"/>
            <a:ext cx="2942894" cy="2862322"/>
          </a:xfrm>
          <a:prstGeom prst="rect">
            <a:avLst/>
          </a:prstGeom>
          <a:noFill/>
        </p:spPr>
        <p:txBody>
          <a:bodyPr wrap="square" rtlCol="0">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3D831"/>
                </a:solidFill>
                <a:effectLst/>
                <a:uLnTx/>
                <a:uFillTx/>
                <a:latin typeface="Calibri" panose="020F0502020204030204" pitchFamily="34" charset="0"/>
                <a:ea typeface="Calibri" panose="020F0502020204030204" pitchFamily="34" charset="0"/>
                <a:cs typeface="Calibri" panose="020F0502020204030204" pitchFamily="34" charset="0"/>
              </a:rPr>
              <a:t>Applications Open 3/16</a:t>
            </a:r>
          </a:p>
          <a:p>
            <a:pPr marL="0" marR="0" lvl="1"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Concourse 200/201</a:t>
            </a:r>
          </a:p>
        </p:txBody>
      </p:sp>
    </p:spTree>
    <p:extLst>
      <p:ext uri="{BB962C8B-B14F-4D97-AF65-F5344CB8AC3E}">
        <p14:creationId xmlns:p14="http://schemas.microsoft.com/office/powerpoint/2010/main" val="19212030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3A421-4AA1-949E-1835-B139B207F183}"/>
              </a:ext>
              <a:ext uri="{C183D7F6-B498-43B3-948B-1728B52AA6E4}">
                <adec:decorative xmlns:adec="http://schemas.microsoft.com/office/drawing/2017/decorative" val="0"/>
              </a:ext>
            </a:extLst>
          </p:cNvPr>
          <p:cNvSpPr>
            <a:spLocks noGrp="1"/>
          </p:cNvSpPr>
          <p:nvPr>
            <p:ph type="title" idx="4294967295"/>
          </p:nvPr>
        </p:nvSpPr>
        <p:spPr>
          <a:xfrm>
            <a:off x="770439" y="4203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440099"/>
                </a:solidFill>
                <a:effectLst/>
                <a:uLnTx/>
                <a:uFillTx/>
                <a:latin typeface="+mn-lt"/>
                <a:ea typeface="+mn-ea"/>
                <a:cs typeface="+mn-cs"/>
              </a:rPr>
              <a:t>Stay Informed</a:t>
            </a:r>
          </a:p>
        </p:txBody>
      </p:sp>
      <p:pic>
        <p:nvPicPr>
          <p:cNvPr id="7" name="Picture 6" descr="Screenshot of BDTA website on Flydenver.com">
            <a:extLst>
              <a:ext uri="{FF2B5EF4-FFF2-40B4-BE49-F238E27FC236}">
                <a16:creationId xmlns:a16="http://schemas.microsoft.com/office/drawing/2014/main" id="{F64DC50F-90A3-E237-68D6-E434F527957E}"/>
              </a:ext>
              <a:ext uri="{C183D7F6-B498-43B3-948B-1728B52AA6E4}">
                <adec:decorative xmlns:adec="http://schemas.microsoft.com/office/drawing/2017/decorative" val="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5394" y="1165940"/>
            <a:ext cx="8545314" cy="3953338"/>
          </a:xfrm>
          <a:prstGeom prst="rect">
            <a:avLst/>
          </a:prstGeom>
        </p:spPr>
      </p:pic>
      <p:sp>
        <p:nvSpPr>
          <p:cNvPr id="3" name="Text Placeholder 2">
            <a:extLst>
              <a:ext uri="{FF2B5EF4-FFF2-40B4-BE49-F238E27FC236}">
                <a16:creationId xmlns:a16="http://schemas.microsoft.com/office/drawing/2014/main" id="{BE42C332-64EA-E52E-8D6E-16B99E225FA4}"/>
              </a:ext>
              <a:ext uri="{C183D7F6-B498-43B3-948B-1728B52AA6E4}">
                <adec:decorative xmlns:adec="http://schemas.microsoft.com/office/drawing/2017/decorative" val="0"/>
              </a:ext>
            </a:extLst>
          </p:cNvPr>
          <p:cNvSpPr>
            <a:spLocks noGrp="1"/>
          </p:cNvSpPr>
          <p:nvPr>
            <p:ph type="body" sz="quarter" idx="12"/>
          </p:nvPr>
        </p:nvSpPr>
        <p:spPr/>
        <p:txBody>
          <a:bodyPr/>
          <a:lstStyle/>
          <a:p>
            <a:endParaRPr lang="en-US"/>
          </a:p>
        </p:txBody>
      </p:sp>
      <p:sp>
        <p:nvSpPr>
          <p:cNvPr id="8" name="TextBox 7">
            <a:extLst>
              <a:ext uri="{FF2B5EF4-FFF2-40B4-BE49-F238E27FC236}">
                <a16:creationId xmlns:a16="http://schemas.microsoft.com/office/drawing/2014/main" id="{8A2DB6B7-F102-A3A1-D06B-B5D67AA81197}"/>
              </a:ext>
              <a:ext uri="{C183D7F6-B498-43B3-948B-1728B52AA6E4}">
                <adec:decorative xmlns:adec="http://schemas.microsoft.com/office/drawing/2017/decorative" val="1"/>
              </a:ext>
            </a:extLst>
          </p:cNvPr>
          <p:cNvSpPr txBox="1"/>
          <p:nvPr/>
        </p:nvSpPr>
        <p:spPr>
          <a:xfrm>
            <a:off x="845394" y="5286597"/>
            <a:ext cx="8275729" cy="1384995"/>
          </a:xfrm>
          <a:prstGeom prst="rect">
            <a:avLst/>
          </a:prstGeom>
          <a:noFill/>
        </p:spPr>
        <p:txBody>
          <a:bodyPr wrap="square" lIns="91440" tIns="45720" rIns="91440" bIns="45720" rtlCol="0" anchor="t">
            <a:spAutoFit/>
          </a:bodyPr>
          <a:lstStyle/>
          <a:p>
            <a:r>
              <a:rPr lang="en-US" sz="1600"/>
              <a:t>BDTA Page: flydenver.com/</a:t>
            </a:r>
            <a:r>
              <a:rPr lang="en-US" sz="1600" err="1"/>
              <a:t>bdta</a:t>
            </a:r>
            <a:r>
              <a:rPr lang="en-US" sz="1600"/>
              <a:t> </a:t>
            </a:r>
            <a:endParaRPr lang="en-US" sz="1600">
              <a:cs typeface="Calibri" panose="020F0502020204030204"/>
            </a:endParaRPr>
          </a:p>
          <a:p>
            <a:endParaRPr lang="en-US" sz="1600">
              <a:cs typeface="Calibri" panose="020F0502020204030204"/>
            </a:endParaRPr>
          </a:p>
          <a:p>
            <a:r>
              <a:rPr lang="en-US" sz="1600">
                <a:cs typeface="Calibri" panose="020F0502020204030204"/>
              </a:rPr>
              <a:t>Contact Us at </a:t>
            </a:r>
            <a:r>
              <a:rPr lang="en-US" sz="1600">
                <a:cs typeface="Calibri" panose="020F0502020204030204"/>
                <a:hlinkClick r:id="rId4"/>
              </a:rPr>
              <a:t>DENTrainingAcademy@flydenver.com</a:t>
            </a:r>
          </a:p>
          <a:p>
            <a:endParaRPr lang="en-US">
              <a:cs typeface="Calibri" panose="020F0502020204030204"/>
            </a:endParaRPr>
          </a:p>
          <a:p>
            <a:endParaRPr lang="en-US">
              <a:cs typeface="Calibri" panose="020F0502020204030204"/>
            </a:endParaRPr>
          </a:p>
        </p:txBody>
      </p:sp>
      <p:pic>
        <p:nvPicPr>
          <p:cNvPr id="6" name="Picture 5">
            <a:extLst>
              <a:ext uri="{FF2B5EF4-FFF2-40B4-BE49-F238E27FC236}">
                <a16:creationId xmlns:a16="http://schemas.microsoft.com/office/drawing/2014/main" id="{2F7036E6-A6AE-E0A3-BB21-591EF73213C2}"/>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236492" y="5022925"/>
            <a:ext cx="1835075" cy="1835075"/>
          </a:xfrm>
          <a:prstGeom prst="rect">
            <a:avLst/>
          </a:prstGeom>
        </p:spPr>
      </p:pic>
    </p:spTree>
    <p:extLst>
      <p:ext uri="{BB962C8B-B14F-4D97-AF65-F5344CB8AC3E}">
        <p14:creationId xmlns:p14="http://schemas.microsoft.com/office/powerpoint/2010/main" val="192859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BE28103E-5A5B-3E31-CA5D-6D3EA5950463}"/>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440099"/>
                </a:solidFill>
                <a:effectLst/>
                <a:uLnTx/>
                <a:uFillTx/>
                <a:latin typeface="+mn-lt"/>
                <a:ea typeface="+mn-ea"/>
                <a:cs typeface="+mn-cs"/>
              </a:rPr>
              <a:t>Citywide Mentor-Protégé Program</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a:ln>
                <a:noFill/>
              </a:ln>
              <a:solidFill>
                <a:srgbClr val="440099"/>
              </a:solidFill>
              <a:effectLst/>
              <a:uLnTx/>
              <a:uFillTx/>
              <a:latin typeface="+mn-lt"/>
              <a:ea typeface="+mn-ea"/>
              <a:cs typeface="+mn-cs"/>
            </a:endParaRPr>
          </a:p>
        </p:txBody>
      </p:sp>
      <p:sp>
        <p:nvSpPr>
          <p:cNvPr id="17" name="Text Placeholder 16">
            <a:extLst>
              <a:ext uri="{FF2B5EF4-FFF2-40B4-BE49-F238E27FC236}">
                <a16:creationId xmlns:a16="http://schemas.microsoft.com/office/drawing/2014/main" id="{8AF580A4-4128-FBFB-CECB-59C916241089}"/>
              </a:ext>
            </a:extLst>
          </p:cNvPr>
          <p:cNvSpPr>
            <a:spLocks noGrp="1"/>
          </p:cNvSpPr>
          <p:nvPr>
            <p:ph type="body" sz="quarter" idx="14"/>
          </p:nvPr>
        </p:nvSpPr>
        <p:spPr>
          <a:xfrm>
            <a:off x="770439" y="1482543"/>
            <a:ext cx="7116360" cy="2059555"/>
          </a:xfrm>
        </p:spPr>
        <p:txBody>
          <a:bodyPr/>
          <a:lstStyle/>
          <a:p>
            <a:r>
              <a:rPr lang="en-US" sz="2000"/>
              <a:t>The Citywide Mentor-Protégé Program is designed to develop long term business relationships between established prime contractors, certified small firms and city agencies. </a:t>
            </a:r>
          </a:p>
          <a:p>
            <a:r>
              <a:rPr lang="en-US" sz="2000"/>
              <a:t>This program is driven by the overarching mission of encouraging the city’s utilization of certified small firms on city professional services, construction, good and service projects.</a:t>
            </a:r>
          </a:p>
        </p:txBody>
      </p:sp>
      <p:sp>
        <p:nvSpPr>
          <p:cNvPr id="20" name="Rectangle 19">
            <a:extLst>
              <a:ext uri="{FF2B5EF4-FFF2-40B4-BE49-F238E27FC236}">
                <a16:creationId xmlns:a16="http://schemas.microsoft.com/office/drawing/2014/main" id="{4CD78729-B099-59DB-0A11-65FFCF463DBF}"/>
              </a:ext>
              <a:ext uri="{C183D7F6-B498-43B3-948B-1728B52AA6E4}">
                <adec:decorative xmlns:adec="http://schemas.microsoft.com/office/drawing/2017/decorative" val="1"/>
              </a:ext>
            </a:extLst>
          </p:cNvPr>
          <p:cNvSpPr/>
          <p:nvPr/>
        </p:nvSpPr>
        <p:spPr>
          <a:xfrm>
            <a:off x="8666438" y="0"/>
            <a:ext cx="3525562" cy="6858000"/>
          </a:xfrm>
          <a:prstGeom prst="rect">
            <a:avLst/>
          </a:pr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Text Placeholder 15">
            <a:extLst>
              <a:ext uri="{FF2B5EF4-FFF2-40B4-BE49-F238E27FC236}">
                <a16:creationId xmlns:a16="http://schemas.microsoft.com/office/drawing/2014/main" id="{5AADF536-F505-1C94-2FBC-3F67D2F2153B}"/>
              </a:ext>
            </a:extLst>
          </p:cNvPr>
          <p:cNvSpPr>
            <a:spLocks noGrp="1"/>
          </p:cNvSpPr>
          <p:nvPr>
            <p:ph type="body" sz="quarter" idx="13"/>
          </p:nvPr>
        </p:nvSpPr>
        <p:spPr>
          <a:xfrm>
            <a:off x="9017597" y="3628724"/>
            <a:ext cx="2823244" cy="2534437"/>
          </a:xfrm>
        </p:spPr>
        <p:txBody>
          <a:bodyPr/>
          <a:lstStyle/>
          <a:p>
            <a:pPr algn="ctr"/>
            <a:r>
              <a:rPr lang="en-US" sz="3000" b="1">
                <a:solidFill>
                  <a:schemeClr val="bg1"/>
                </a:solidFill>
              </a:rPr>
              <a:t>APPLICATIONS ARE NOW OPEN.</a:t>
            </a:r>
          </a:p>
          <a:p>
            <a:pPr algn="ctr"/>
            <a:r>
              <a:rPr lang="en-US" sz="3000" b="1">
                <a:solidFill>
                  <a:schemeClr val="bg1"/>
                </a:solidFill>
              </a:rPr>
              <a:t> </a:t>
            </a:r>
            <a:r>
              <a:rPr lang="en-US" sz="3000" b="1">
                <a:solidFill>
                  <a:srgbClr val="E35B2A"/>
                </a:solidFill>
              </a:rPr>
              <a:t>DEADLINE IS JUNE 12 AT 5PM</a:t>
            </a:r>
          </a:p>
        </p:txBody>
      </p:sp>
      <p:pic>
        <p:nvPicPr>
          <p:cNvPr id="19" name="Picture 18" descr="Qr code for Citywide Mentor-Protege Program website">
            <a:extLst>
              <a:ext uri="{FF2B5EF4-FFF2-40B4-BE49-F238E27FC236}">
                <a16:creationId xmlns:a16="http://schemas.microsoft.com/office/drawing/2014/main" id="{249A3E55-451A-57BC-CD97-AA0239E92875}"/>
              </a:ext>
            </a:extLst>
          </p:cNvPr>
          <p:cNvPicPr>
            <a:picLocks noChangeAspect="1"/>
          </p:cNvPicPr>
          <p:nvPr/>
        </p:nvPicPr>
        <p:blipFill>
          <a:blip r:embed="rId3"/>
          <a:srcRect t="459" b="20941"/>
          <a:stretch>
            <a:fillRect/>
          </a:stretch>
        </p:blipFill>
        <p:spPr>
          <a:xfrm>
            <a:off x="8810818" y="496504"/>
            <a:ext cx="3224461" cy="2534438"/>
          </a:xfrm>
          <a:prstGeom prst="rect">
            <a:avLst/>
          </a:prstGeom>
        </p:spPr>
      </p:pic>
    </p:spTree>
    <p:extLst>
      <p:ext uri="{BB962C8B-B14F-4D97-AF65-F5344CB8AC3E}">
        <p14:creationId xmlns:p14="http://schemas.microsoft.com/office/powerpoint/2010/main" val="41469756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descr="Legal Disclaimer​">
            <a:extLst>
              <a:ext uri="{FF2B5EF4-FFF2-40B4-BE49-F238E27FC236}">
                <a16:creationId xmlns:a16="http://schemas.microsoft.com/office/drawing/2014/main" id="{02C43F30-EC11-9635-A135-591D565CDEE5}"/>
              </a:ext>
              <a:ext uri="{C183D7F6-B498-43B3-948B-1728B52AA6E4}">
                <adec:decorative xmlns:adec="http://schemas.microsoft.com/office/drawing/2017/decorative" val="0"/>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440099"/>
                </a:solidFill>
                <a:effectLst/>
                <a:uLnTx/>
                <a:uFillTx/>
                <a:latin typeface="+mn-lt"/>
                <a:ea typeface="+mn-ea"/>
                <a:cs typeface="+mn-cs"/>
              </a:rPr>
              <a:t>Legal Disclaimer​</a:t>
            </a:r>
          </a:p>
        </p:txBody>
      </p:sp>
      <p:sp>
        <p:nvSpPr>
          <p:cNvPr id="4" name="Text Placeholder 3" descr="This event is intended to provide the business community with early notice for potential procurement opportunities at DEN, allow companies to meet DEN project managers, and allow firms to network and foster relationships with each other. Projects included in this event are in their early stages of planning, and critical information about these projects (e.g. dates and goals) may be unknown and are otherwise subject to change. The City and County of Denver may, in its discretion, cancel, modify, or place any project on hold at any time, for any reason. ​&#10;&#10;">
            <a:extLst>
              <a:ext uri="{FF2B5EF4-FFF2-40B4-BE49-F238E27FC236}">
                <a16:creationId xmlns:a16="http://schemas.microsoft.com/office/drawing/2014/main" id="{4E6C5A12-6BB9-F92F-6DFD-C5CF58B5A428}"/>
              </a:ext>
              <a:ext uri="{C183D7F6-B498-43B3-948B-1728B52AA6E4}">
                <adec:decorative xmlns:adec="http://schemas.microsoft.com/office/drawing/2017/decorative" val="0"/>
              </a:ext>
            </a:extLst>
          </p:cNvPr>
          <p:cNvSpPr>
            <a:spLocks noGrp="1"/>
          </p:cNvSpPr>
          <p:nvPr>
            <p:ph type="body" sz="quarter" idx="13"/>
          </p:nvPr>
        </p:nvSpPr>
        <p:spPr>
          <a:xfrm>
            <a:off x="769938" y="1555749"/>
            <a:ext cx="9907027" cy="4555339"/>
          </a:xfrm>
        </p:spPr>
        <p:txBody>
          <a:bodyPr/>
          <a:lstStyle/>
          <a:p>
            <a:pPr>
              <a:lnSpc>
                <a:spcPct val="120000"/>
              </a:lnSpc>
            </a:pPr>
            <a:r>
              <a:rPr lang="en-US" sz="2000"/>
              <a:t>This event is intended to provide the business community with early notice for potential procurement opportunities at DEN, allow companies to meet DEN project managers, and allow firms to network and foster relationships with each other. Projects included in this event are in their early stages of planning, and critical information about these projects (e.g. dates and goals) may be unknown and are otherwise subject to change. The City and County of Denver may, in its discretion, cancel, modify, or place any project on hold at any time, for any reason. ​</a:t>
            </a:r>
          </a:p>
          <a:p>
            <a:pPr>
              <a:lnSpc>
                <a:spcPct val="120000"/>
              </a:lnSpc>
            </a:pPr>
            <a:endParaRPr lang="en-US" sz="2000"/>
          </a:p>
        </p:txBody>
      </p:sp>
    </p:spTree>
    <p:extLst>
      <p:ext uri="{BB962C8B-B14F-4D97-AF65-F5344CB8AC3E}">
        <p14:creationId xmlns:p14="http://schemas.microsoft.com/office/powerpoint/2010/main" val="25070766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descr="Upcoming Opportunities – Updated Webpage">
            <a:extLst>
              <a:ext uri="{FF2B5EF4-FFF2-40B4-BE49-F238E27FC236}">
                <a16:creationId xmlns:a16="http://schemas.microsoft.com/office/drawing/2014/main" id="{E31A49D9-D488-963E-D252-8840B6E0167D}"/>
              </a:ext>
              <a:ext uri="{C183D7F6-B498-43B3-948B-1728B52AA6E4}">
                <adec:decorative xmlns:adec="http://schemas.microsoft.com/office/drawing/2017/decorative" val="0"/>
              </a:ext>
            </a:extLst>
          </p:cNvPr>
          <p:cNvSpPr>
            <a:spLocks noGrp="1"/>
          </p:cNvSpPr>
          <p:nvPr>
            <p:ph type="title" idx="4294967295"/>
          </p:nvPr>
        </p:nvSpPr>
        <p:spPr>
          <a:xfrm>
            <a:off x="895350" y="464985"/>
            <a:ext cx="8694738"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440099"/>
                </a:solidFill>
                <a:effectLst/>
                <a:uLnTx/>
                <a:uFillTx/>
                <a:latin typeface="+mn-lt"/>
                <a:ea typeface="+mn-ea"/>
                <a:cs typeface="+mn-cs"/>
              </a:rPr>
              <a:t>Upcoming Opportunities – Updated Webpage</a:t>
            </a:r>
            <a:endParaRPr lang="en-US" sz="2800" b="0" i="0" u="none" strike="noStrike" kern="1200" cap="none" spc="0" normalizeH="0" baseline="0" noProof="0">
              <a:ln>
                <a:noFill/>
              </a:ln>
              <a:solidFill>
                <a:srgbClr val="440099"/>
              </a:solidFill>
              <a:effectLst/>
              <a:uLnTx/>
              <a:uFillTx/>
              <a:latin typeface="+mn-lt"/>
              <a:ea typeface="Calibri"/>
              <a:cs typeface="Calibri"/>
            </a:endParaRPr>
          </a:p>
        </p:txBody>
      </p:sp>
      <p:pic>
        <p:nvPicPr>
          <p:cNvPr id="11" name="Picture 10" descr="We will highlight various procurement opportunities in their initial planning stages, with essential information potentially unknown and subject to change. The City and County of Denver may choose to cancel, modify, or suspend any project for any reason. &#10;&#10;And now we will hand the event over to our project managers. &#10;&#10;https://www.flydenver.com/business-and-community/procurement/opportunities/#opportunities&#10;">
            <a:extLst>
              <a:ext uri="{FF2B5EF4-FFF2-40B4-BE49-F238E27FC236}">
                <a16:creationId xmlns:a16="http://schemas.microsoft.com/office/drawing/2014/main" id="{E92C56A5-F1AF-E313-2540-1B932BAD797C}"/>
              </a:ext>
              <a:ext uri="{C183D7F6-B498-43B3-948B-1728B52AA6E4}">
                <adec:decorative xmlns:adec="http://schemas.microsoft.com/office/drawing/2017/decorative" val="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20704"/>
          <a:stretch/>
        </p:blipFill>
        <p:spPr>
          <a:xfrm>
            <a:off x="770439" y="1577245"/>
            <a:ext cx="9349843" cy="3026732"/>
          </a:xfrm>
          <a:prstGeom prst="rect">
            <a:avLst/>
          </a:prstGeom>
        </p:spPr>
      </p:pic>
      <p:pic>
        <p:nvPicPr>
          <p:cNvPr id="2" name="Picture 1" descr="https://www.flydenver.com/business-and-community/procurement/opportunities/#opportunities">
            <a:extLst>
              <a:ext uri="{FF2B5EF4-FFF2-40B4-BE49-F238E27FC236}">
                <a16:creationId xmlns:a16="http://schemas.microsoft.com/office/drawing/2014/main" id="{81ADF670-AC70-4233-F2A4-FEF4946B7481}"/>
              </a:ext>
              <a:ext uri="{C183D7F6-B498-43B3-948B-1728B52AA6E4}">
                <adec:decorative xmlns:adec="http://schemas.microsoft.com/office/drawing/2017/decorative" val="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251163" y="5878286"/>
            <a:ext cx="808264" cy="808264"/>
          </a:xfrm>
          <a:prstGeom prst="rect">
            <a:avLst/>
          </a:prstGeom>
        </p:spPr>
      </p:pic>
    </p:spTree>
    <p:extLst>
      <p:ext uri="{BB962C8B-B14F-4D97-AF65-F5344CB8AC3E}">
        <p14:creationId xmlns:p14="http://schemas.microsoft.com/office/powerpoint/2010/main" val="29173614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48EA6C-2998-C87F-C11A-7BB267534BC2}"/>
            </a:ext>
          </a:extLst>
        </p:cNvPr>
        <p:cNvGrpSpPr/>
        <p:nvPr/>
      </p:nvGrpSpPr>
      <p:grpSpPr>
        <a:xfrm>
          <a:off x="0" y="0"/>
          <a:ext cx="0" cy="0"/>
          <a:chOff x="0" y="0"/>
          <a:chExt cx="0" cy="0"/>
        </a:xfrm>
      </p:grpSpPr>
      <p:sp>
        <p:nvSpPr>
          <p:cNvPr id="12" name="Text Placeholder 11" descr="Multiple Airport Operations Opportunities">
            <a:extLst>
              <a:ext uri="{FF2B5EF4-FFF2-40B4-BE49-F238E27FC236}">
                <a16:creationId xmlns:a16="http://schemas.microsoft.com/office/drawing/2014/main" id="{E9D3AA62-0F1A-0B3A-384A-39BDD98E95A7}"/>
              </a:ext>
            </a:extLst>
          </p:cNvPr>
          <p:cNvSpPr>
            <a:spLocks noGrp="1"/>
          </p:cNvSpPr>
          <p:nvPr>
            <p:ph type="title" idx="4294967295"/>
          </p:nvPr>
        </p:nvSpPr>
        <p:spPr>
          <a:xfrm>
            <a:off x="2359839" y="1040045"/>
            <a:ext cx="9527361" cy="1189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600">
                <a:solidFill>
                  <a:schemeClr val="bg1"/>
                </a:solidFill>
                <a:latin typeface="Calibri Light"/>
                <a:ea typeface="Calibri Light"/>
                <a:cs typeface="Calibri Light"/>
              </a:rPr>
              <a:t>CEEA - On-Call Professional Development Services</a:t>
            </a:r>
            <a:br>
              <a:rPr lang="en-US" sz="3600" b="0" i="0" u="none" strike="noStrike" kern="1200" cap="none" spc="0" normalizeH="0" baseline="0" noProof="0">
                <a:ln>
                  <a:noFill/>
                </a:ln>
                <a:effectLst/>
                <a:uLnTx/>
                <a:uFillTx/>
                <a:latin typeface="+mn-lt"/>
                <a:ea typeface="Calibri"/>
                <a:cs typeface="Calibri"/>
              </a:rPr>
            </a:br>
            <a:r>
              <a:rPr lang="en-US" sz="3600">
                <a:solidFill>
                  <a:schemeClr val="bg1"/>
                </a:solidFill>
                <a:ea typeface="Calibri Light"/>
                <a:cs typeface="Calibri Light"/>
              </a:rPr>
              <a:t>Breakout Room # 1</a:t>
            </a:r>
            <a:endParaRPr lang="en-US" sz="3600" b="0" i="0" u="none" strike="noStrike" kern="1200" cap="none" spc="0" normalizeH="0" baseline="0" noProof="0">
              <a:ln>
                <a:noFill/>
              </a:ln>
              <a:solidFill>
                <a:schemeClr val="bg1"/>
              </a:solidFill>
              <a:effectLst/>
              <a:uLnTx/>
              <a:uFillTx/>
              <a:latin typeface="+mn-lt"/>
              <a:ea typeface="Calibri"/>
              <a:cs typeface="Calibri"/>
            </a:endParaRPr>
          </a:p>
        </p:txBody>
      </p:sp>
    </p:spTree>
    <p:extLst>
      <p:ext uri="{BB962C8B-B14F-4D97-AF65-F5344CB8AC3E}">
        <p14:creationId xmlns:p14="http://schemas.microsoft.com/office/powerpoint/2010/main" val="29248937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descr="Agenda">
            <a:extLst>
              <a:ext uri="{FF2B5EF4-FFF2-40B4-BE49-F238E27FC236}">
                <a16:creationId xmlns:a16="http://schemas.microsoft.com/office/drawing/2014/main" id="{24841190-7D96-86CF-DEBA-2CD24B300636}"/>
              </a:ext>
              <a:ext uri="{C183D7F6-B498-43B3-948B-1728B52AA6E4}">
                <adec:decorative xmlns:adec="http://schemas.microsoft.com/office/drawing/2017/decorative" val="0"/>
              </a:ext>
            </a:extLst>
          </p:cNvPr>
          <p:cNvSpPr>
            <a:spLocks noGrp="1"/>
          </p:cNvSpPr>
          <p:nvPr>
            <p:ph type="title" idx="4294967295"/>
          </p:nvPr>
        </p:nvSpPr>
        <p:spPr>
          <a:xfrm>
            <a:off x="859316" y="546951"/>
            <a:ext cx="8694738"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440099"/>
                </a:solidFill>
                <a:effectLst/>
                <a:uLnTx/>
                <a:uFillTx/>
                <a:latin typeface="+mn-lt"/>
                <a:ea typeface="+mn-ea"/>
                <a:cs typeface="+mn-cs"/>
              </a:rPr>
              <a:t>Agenda</a:t>
            </a:r>
          </a:p>
        </p:txBody>
      </p:sp>
      <p:sp>
        <p:nvSpPr>
          <p:cNvPr id="8" name="Text Placeholder 7" descr="Housekeeping&#10;Who Is In The Audience?&#10;About DEN&#10;Procurement Opportunities&#10;Breakout Rooms And Networking&#10;&#10;">
            <a:extLst>
              <a:ext uri="{FF2B5EF4-FFF2-40B4-BE49-F238E27FC236}">
                <a16:creationId xmlns:a16="http://schemas.microsoft.com/office/drawing/2014/main" id="{D5AE1A90-9B8F-832E-D55F-CD23D1E8F277}"/>
              </a:ext>
              <a:ext uri="{C183D7F6-B498-43B3-948B-1728B52AA6E4}">
                <adec:decorative xmlns:adec="http://schemas.microsoft.com/office/drawing/2017/decorative" val="0"/>
              </a:ext>
            </a:extLst>
          </p:cNvPr>
          <p:cNvSpPr>
            <a:spLocks noGrp="1"/>
          </p:cNvSpPr>
          <p:nvPr>
            <p:ph type="body" sz="quarter" idx="4294967295"/>
          </p:nvPr>
        </p:nvSpPr>
        <p:spPr>
          <a:xfrm>
            <a:off x="859315" y="1529924"/>
            <a:ext cx="9437623" cy="2024063"/>
          </a:xfrm>
          <a:prstGeom prst="rect">
            <a:avLst/>
          </a:prstGeom>
        </p:spPr>
        <p:txBody>
          <a:bodyPr/>
          <a:lstStyle/>
          <a:p>
            <a:pPr marL="285750" lvl="0" indent="-285750">
              <a:buClr>
                <a:srgbClr val="E35B2A"/>
              </a:buClr>
              <a:buFont typeface="Arial" panose="020B0604020202020204" pitchFamily="34" charset="0"/>
              <a:buChar char="•"/>
            </a:pPr>
            <a:r>
              <a:rPr lang="en-US" sz="2000" b="0"/>
              <a:t>Housekeeping</a:t>
            </a:r>
          </a:p>
          <a:p>
            <a:pPr marL="285750" lvl="0" indent="-285750" rtl="0">
              <a:buClr>
                <a:srgbClr val="E35B2A"/>
              </a:buClr>
              <a:buFont typeface="Arial" panose="020B0604020202020204" pitchFamily="34" charset="0"/>
              <a:buChar char="•"/>
            </a:pPr>
            <a:r>
              <a:rPr lang="en-US" sz="2000" b="0"/>
              <a:t>Who Is In The Audience?</a:t>
            </a:r>
          </a:p>
          <a:p>
            <a:pPr marL="285750" lvl="0" indent="-285750" rtl="0">
              <a:buClr>
                <a:srgbClr val="E35B2A"/>
              </a:buClr>
              <a:buFont typeface="Arial" panose="020B0604020202020204" pitchFamily="34" charset="0"/>
              <a:buChar char="•"/>
            </a:pPr>
            <a:r>
              <a:rPr lang="en-US" sz="2000" b="0"/>
              <a:t>About DEN</a:t>
            </a:r>
          </a:p>
          <a:p>
            <a:pPr marL="285750" lvl="0" indent="-285750">
              <a:buClr>
                <a:srgbClr val="E35B2A"/>
              </a:buClr>
              <a:buFont typeface="Arial" panose="020B0604020202020204" pitchFamily="34" charset="0"/>
              <a:buChar char="•"/>
            </a:pPr>
            <a:r>
              <a:rPr lang="en-US" sz="2000" b="0" i="0"/>
              <a:t>Procurement Opportunities</a:t>
            </a:r>
            <a:endParaRPr lang="en-US" sz="2000"/>
          </a:p>
          <a:p>
            <a:pPr marL="285750" lvl="0" indent="-285750">
              <a:buClr>
                <a:srgbClr val="E35B2A"/>
              </a:buClr>
              <a:buFont typeface="Arial" panose="020B0604020202020204" pitchFamily="34" charset="0"/>
              <a:buChar char="•"/>
            </a:pPr>
            <a:r>
              <a:rPr lang="en-US" sz="2000"/>
              <a:t>Breakout Rooms And Networking</a:t>
            </a:r>
          </a:p>
          <a:p>
            <a:pPr marL="285750" indent="-285750">
              <a:buClr>
                <a:srgbClr val="E35B2A"/>
              </a:buClr>
              <a:buFont typeface="Arial" panose="020B0604020202020204" pitchFamily="34" charset="0"/>
              <a:buChar char="•"/>
            </a:pPr>
            <a:endParaRPr lang="en-US"/>
          </a:p>
        </p:txBody>
      </p:sp>
      <p:sp>
        <p:nvSpPr>
          <p:cNvPr id="2" name="TextBox 1">
            <a:extLst>
              <a:ext uri="{FF2B5EF4-FFF2-40B4-BE49-F238E27FC236}">
                <a16:creationId xmlns:a16="http://schemas.microsoft.com/office/drawing/2014/main" id="{2A8E78A2-CF2A-D967-9BA5-445035F99065}"/>
              </a:ext>
              <a:ext uri="{C183D7F6-B498-43B3-948B-1728B52AA6E4}">
                <adec:decorative xmlns:adec="http://schemas.microsoft.com/office/drawing/2017/decorative" val="1"/>
              </a:ext>
            </a:extLst>
          </p:cNvPr>
          <p:cNvSpPr txBox="1"/>
          <p:nvPr/>
        </p:nvSpPr>
        <p:spPr>
          <a:xfrm>
            <a:off x="770439" y="3959111"/>
            <a:ext cx="9526500" cy="2308324"/>
          </a:xfrm>
          <a:prstGeom prst="rect">
            <a:avLst/>
          </a:prstGeom>
          <a:solidFill>
            <a:schemeClr val="bg2"/>
          </a:solidFill>
        </p:spPr>
        <p:txBody>
          <a:bodyPr wrap="square" rtlCol="0">
            <a:spAutoFit/>
          </a:bodyPr>
          <a:lstStyle/>
          <a:p>
            <a:r>
              <a:rPr lang="en-US" b="1"/>
              <a:t>REMINDER:  </a:t>
            </a:r>
          </a:p>
          <a:p>
            <a:endParaRPr lang="en-US"/>
          </a:p>
          <a:p>
            <a:r>
              <a:rPr lang="en-US"/>
              <a:t>This information will be shared with all attendees in a follow-up email from </a:t>
            </a:r>
            <a:r>
              <a:rPr lang="en-US" b="1"/>
              <a:t>Eventbrite.com</a:t>
            </a:r>
            <a:r>
              <a:rPr lang="en-US"/>
              <a:t>, which will also include the registration list and presentations.</a:t>
            </a:r>
          </a:p>
          <a:p>
            <a:endParaRPr lang="en-US"/>
          </a:p>
          <a:p>
            <a:r>
              <a:rPr lang="en-US"/>
              <a:t>Additionally, it will be posted on our website at </a:t>
            </a:r>
            <a:r>
              <a:rPr lang="en-US">
                <a:hlinkClick r:id="rId3"/>
              </a:rPr>
              <a:t>www.flydenver.com/business-and-community/outreach-and-engagement/#pastevents</a:t>
            </a:r>
            <a:r>
              <a:rPr lang="en-US"/>
              <a:t> within the next 3 business days. </a:t>
            </a:r>
          </a:p>
          <a:p>
            <a:endParaRPr lang="en-US"/>
          </a:p>
        </p:txBody>
      </p:sp>
    </p:spTree>
    <p:extLst>
      <p:ext uri="{BB962C8B-B14F-4D97-AF65-F5344CB8AC3E}">
        <p14:creationId xmlns:p14="http://schemas.microsoft.com/office/powerpoint/2010/main" val="18904524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46155-89DD-F76C-2D97-558A9220991C}"/>
            </a:ext>
          </a:extLst>
        </p:cNvPr>
        <p:cNvGrpSpPr/>
        <p:nvPr/>
      </p:nvGrpSpPr>
      <p:grpSpPr>
        <a:xfrm>
          <a:off x="0" y="0"/>
          <a:ext cx="0" cy="0"/>
          <a:chOff x="0" y="0"/>
          <a:chExt cx="0" cy="0"/>
        </a:xfrm>
      </p:grpSpPr>
      <p:sp>
        <p:nvSpPr>
          <p:cNvPr id="16" name="Text Placeholder 15" descr="2025 Tunnel Switchgear Heaving Remediation&#10;Six switchgear rooms in the East and West cores of ACON, BCON, and CCON have experienced soil heaving, causing damage to both equipment and enclosures. Additionally, ACON East and West sub-cores face significant water intrusion, impacting switchgear performance.&#10;&#10;Replace damaged switchgear and enclosures.&#10;Install new switchgear on elevated steel platforms anchored to the basement foundation to prevent future heaving impact.&#10;Construct code-compliant enclosures with fire-rated walls, fire suppression, and HVAC.&#10;Remove and replace heaved soil and repair room structures.&#10;Implement water mitigation at ACON sub-cores.&#10;&#10;KEY INFORMATION &#10;Anticipated Advertisement Date:  Q3-Q4&#10;Estimated Project Value: $10M to $49.99M&#10;Small Business Program Goal: TBD&#10;Key Scope/Industry: Electrical, Concrete, Masonry, Earthwork, Civil Utilities, Mechanical, Electrical, Plumbing&#10;Project Manager: Mark Tabugadir| mark.tabugadir@flydenver.com&#10;">
            <a:extLst>
              <a:ext uri="{FF2B5EF4-FFF2-40B4-BE49-F238E27FC236}">
                <a16:creationId xmlns:a16="http://schemas.microsoft.com/office/drawing/2014/main" id="{E02F61DA-A8B9-A8A2-7AF3-7A831019AD49}"/>
              </a:ext>
            </a:extLst>
          </p:cNvPr>
          <p:cNvSpPr>
            <a:spLocks noGrp="1"/>
          </p:cNvSpPr>
          <p:nvPr>
            <p:ph type="title" idx="4294967295"/>
          </p:nvPr>
        </p:nvSpPr>
        <p:spPr>
          <a:xfrm>
            <a:off x="703950" y="456072"/>
            <a:ext cx="11066462"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defRPr/>
            </a:pPr>
            <a:r>
              <a:rPr lang="en-US" sz="2800">
                <a:solidFill>
                  <a:srgbClr val="440099"/>
                </a:solidFill>
                <a:latin typeface="+mn-lt"/>
                <a:ea typeface="+mn-ea"/>
                <a:cs typeface="+mn-cs"/>
              </a:rPr>
              <a:t>CEEA - On-Call Professional Development Services</a:t>
            </a:r>
            <a:br>
              <a:rPr lang="en-US" sz="900">
                <a:solidFill>
                  <a:srgbClr val="323130"/>
                </a:solidFill>
                <a:highlight>
                  <a:srgbClr val="EDEBE9"/>
                </a:highlight>
                <a:latin typeface="Segoe UI"/>
                <a:ea typeface="Calibri Light"/>
                <a:cs typeface="Segoe UI"/>
              </a:rPr>
            </a:br>
            <a:endParaRPr lang="en-US" sz="900">
              <a:solidFill>
                <a:srgbClr val="323130"/>
              </a:solidFill>
              <a:highlight>
                <a:srgbClr val="EDEBE9"/>
              </a:highlight>
              <a:latin typeface="Segoe UI"/>
              <a:ea typeface="Calibri Light"/>
              <a:cs typeface="Segoe UI"/>
            </a:endParaRPr>
          </a:p>
          <a:p>
            <a:pPr>
              <a:spcBef>
                <a:spcPts val="1000"/>
              </a:spcBef>
              <a:defRPr/>
            </a:pPr>
            <a:endParaRPr lang="en-US" sz="2800">
              <a:solidFill>
                <a:srgbClr val="440099"/>
              </a:solidFill>
              <a:ea typeface="Calibri Light"/>
              <a:cs typeface="Calibri Light"/>
            </a:endParaRPr>
          </a:p>
        </p:txBody>
      </p:sp>
      <p:sp>
        <p:nvSpPr>
          <p:cNvPr id="3" name="TextBox 2">
            <a:extLst>
              <a:ext uri="{FF2B5EF4-FFF2-40B4-BE49-F238E27FC236}">
                <a16:creationId xmlns:a16="http://schemas.microsoft.com/office/drawing/2014/main" id="{52609CF0-76DE-AD82-E86C-69F516B64733}"/>
              </a:ext>
              <a:ext uri="{C183D7F6-B498-43B3-948B-1728B52AA6E4}">
                <adec:decorative xmlns:adec="http://schemas.microsoft.com/office/drawing/2017/decorative" val="0"/>
              </a:ext>
            </a:extLst>
          </p:cNvPr>
          <p:cNvSpPr txBox="1"/>
          <p:nvPr/>
        </p:nvSpPr>
        <p:spPr>
          <a:xfrm>
            <a:off x="708533" y="1331801"/>
            <a:ext cx="10236507" cy="4524315"/>
          </a:xfrm>
          <a:prstGeom prst="rect">
            <a:avLst/>
          </a:prstGeom>
          <a:noFill/>
        </p:spPr>
        <p:txBody>
          <a:bodyPr wrap="square" lIns="91440" tIns="45720" rIns="91440" bIns="45720" anchor="t">
            <a:spAutoFit/>
          </a:bodyPr>
          <a:lstStyle/>
          <a:p>
            <a:r>
              <a:rPr lang="en-US" sz="1600">
                <a:ea typeface="+mn-lt"/>
                <a:cs typeface="Calibri"/>
              </a:rPr>
              <a:t>DEN will establish an on‑call contract to support workforce and leadership development through the Center of Equity and Excellence in Aviation. The contract will create a pre-qualified pool of firms that can provide coaching, workshops, facilitation and professional services that strengthen DEN’s talent pipeline and organizational effectiveness.</a:t>
            </a:r>
          </a:p>
          <a:p>
            <a:br>
              <a:rPr lang="en-US" sz="1600" b="1" i="0" u="none" strike="noStrike" kern="1200" cap="none" spc="0" normalizeH="0" baseline="0" noProof="0">
                <a:ln>
                  <a:noFill/>
                </a:ln>
                <a:effectLst/>
                <a:uLnTx/>
                <a:uFillTx/>
                <a:ea typeface="+mn-lt"/>
                <a:cs typeface="Calibri"/>
              </a:rPr>
            </a:br>
            <a:r>
              <a:rPr kumimoji="0" lang="en-US" sz="1600" b="1" i="0" u="none" strike="noStrike" kern="1200" cap="none" spc="0" normalizeH="0" baseline="0" noProof="0">
                <a:ln>
                  <a:noFill/>
                </a:ln>
                <a:solidFill>
                  <a:prstClr val="black"/>
                </a:solidFill>
                <a:effectLst/>
                <a:uLnTx/>
                <a:uFillTx/>
                <a:ea typeface="+mn-ea"/>
                <a:cs typeface="Calibri"/>
              </a:rPr>
              <a:t>KEY INFORMATION </a:t>
            </a:r>
            <a:endParaRPr lang="en-US" sz="1600" b="1" i="0" u="none" strike="noStrike" kern="1200" cap="none" spc="0" normalizeH="0" baseline="0" noProof="0">
              <a:ln>
                <a:noFill/>
              </a:ln>
              <a:solidFill>
                <a:prstClr val="black"/>
              </a:solidFill>
              <a:effectLst/>
              <a:uLnTx/>
              <a:uFillTx/>
              <a:ea typeface="Calibri"/>
              <a:cs typeface="Calibri"/>
            </a:endParaRPr>
          </a:p>
          <a:p>
            <a:pPr>
              <a:defRPr/>
            </a:pPr>
            <a:r>
              <a:rPr kumimoji="0" lang="en-US" sz="1600" b="1" i="0" u="none" strike="noStrike" kern="1200" cap="none" spc="0" normalizeH="0" baseline="0" noProof="0">
                <a:ln>
                  <a:noFill/>
                </a:ln>
                <a:effectLst/>
                <a:uLnTx/>
                <a:uFillTx/>
                <a:ea typeface="+mn-ea"/>
                <a:cs typeface="Calibri"/>
              </a:rPr>
              <a:t>Anticipated Advertisement Date: </a:t>
            </a:r>
            <a:r>
              <a:rPr lang="en-US" sz="1600">
                <a:cs typeface="Calibri"/>
              </a:rPr>
              <a:t>Q2 2026</a:t>
            </a:r>
            <a:endParaRPr lang="en-US" sz="1600">
              <a:solidFill>
                <a:prstClr val="black"/>
              </a:solidFill>
              <a:ea typeface="+mn-lt"/>
              <a:cs typeface="+mn-lt"/>
            </a:endParaRPr>
          </a:p>
          <a:p>
            <a:pPr>
              <a:defRPr/>
            </a:pPr>
            <a:r>
              <a:rPr kumimoji="0" lang="en-US" sz="1600" b="1" i="0" u="none" strike="noStrike" kern="1200" cap="none" spc="0" normalizeH="0" baseline="0" noProof="0">
                <a:ln>
                  <a:noFill/>
                </a:ln>
                <a:solidFill>
                  <a:prstClr val="black"/>
                </a:solidFill>
                <a:effectLst/>
                <a:uLnTx/>
                <a:uFillTx/>
                <a:ea typeface="+mn-ea"/>
                <a:cs typeface="Calibri"/>
              </a:rPr>
              <a:t>Estimated Project Value: </a:t>
            </a:r>
            <a:r>
              <a:rPr lang="en-US" sz="1600">
                <a:solidFill>
                  <a:prstClr val="black"/>
                </a:solidFill>
                <a:ea typeface="+mn-lt"/>
                <a:cs typeface="+mn-lt"/>
              </a:rPr>
              <a:t>$1.2M</a:t>
            </a:r>
          </a:p>
          <a:p>
            <a:pPr>
              <a:defRPr/>
            </a:pPr>
            <a:r>
              <a:rPr lang="en-US" sz="1600" b="1">
                <a:ea typeface="+mn-lt"/>
                <a:cs typeface="+mn-lt"/>
              </a:rPr>
              <a:t>Small Business Program Goal: </a:t>
            </a:r>
            <a:r>
              <a:rPr lang="en-US" sz="1600">
                <a:ea typeface="+mn-lt"/>
                <a:cs typeface="+mn-lt"/>
              </a:rPr>
              <a:t>30% SBE Goal</a:t>
            </a:r>
            <a:endParaRPr lang="en-US" sz="1600">
              <a:solidFill>
                <a:prstClr val="black"/>
              </a:solidFill>
              <a:ea typeface="+mn-lt"/>
              <a:cs typeface="+mn-lt"/>
            </a:endParaRPr>
          </a:p>
          <a:p>
            <a:pPr>
              <a:defRPr/>
            </a:pPr>
            <a:br>
              <a:rPr lang="en-US" sz="1600" b="1">
                <a:ea typeface="+mn-lt"/>
                <a:cs typeface="+mn-lt"/>
              </a:rPr>
            </a:br>
            <a:r>
              <a:rPr lang="en-US" sz="1600" b="1">
                <a:solidFill>
                  <a:prstClr val="black"/>
                </a:solidFill>
                <a:ea typeface="+mn-lt"/>
                <a:cs typeface="+mn-lt"/>
              </a:rPr>
              <a:t>Key Scope/Industry: </a:t>
            </a:r>
          </a:p>
          <a:p>
            <a:pPr marL="285750" indent="-285750">
              <a:buClr>
                <a:srgbClr val="E35B2A"/>
              </a:buClr>
              <a:buFont typeface="Arial"/>
              <a:buChar char="•"/>
              <a:defRPr/>
            </a:pPr>
            <a:r>
              <a:rPr lang="en-US" sz="1600">
                <a:solidFill>
                  <a:prstClr val="black"/>
                </a:solidFill>
                <a:ea typeface="+mn-lt"/>
                <a:cs typeface="Calibri"/>
              </a:rPr>
              <a:t>Executive coaching</a:t>
            </a:r>
          </a:p>
          <a:p>
            <a:pPr marL="285750" indent="-285750">
              <a:buClr>
                <a:srgbClr val="E35B2A"/>
              </a:buClr>
              <a:buFont typeface="Arial"/>
              <a:buChar char="•"/>
              <a:defRPr/>
            </a:pPr>
            <a:r>
              <a:rPr lang="en-US" sz="1600">
                <a:solidFill>
                  <a:prstClr val="black"/>
                </a:solidFill>
                <a:ea typeface="+mn-lt"/>
                <a:cs typeface="Calibri"/>
              </a:rPr>
              <a:t>Workshop design and facilitation</a:t>
            </a:r>
          </a:p>
          <a:p>
            <a:pPr marL="285750" indent="-285750">
              <a:buClr>
                <a:srgbClr val="E35B2A"/>
              </a:buClr>
              <a:buFont typeface="Arial"/>
              <a:buChar char="•"/>
              <a:defRPr/>
            </a:pPr>
            <a:r>
              <a:rPr lang="en-US" sz="1600">
                <a:solidFill>
                  <a:prstClr val="black"/>
                </a:solidFill>
                <a:ea typeface="+mn-lt"/>
                <a:cs typeface="Calibri"/>
              </a:rPr>
              <a:t>Selection committee support</a:t>
            </a:r>
          </a:p>
          <a:p>
            <a:pPr marL="285750" indent="-285750">
              <a:buClr>
                <a:srgbClr val="E35B2A"/>
              </a:buClr>
              <a:buFont typeface="Arial"/>
              <a:buChar char="•"/>
              <a:defRPr/>
            </a:pPr>
            <a:r>
              <a:rPr lang="en-US" sz="1600">
                <a:solidFill>
                  <a:prstClr val="black"/>
                </a:solidFill>
                <a:ea typeface="+mn-lt"/>
                <a:cs typeface="Calibri"/>
              </a:rPr>
              <a:t>Organizational development and HR consulting</a:t>
            </a:r>
          </a:p>
          <a:p>
            <a:pPr marL="285750" indent="-285750">
              <a:buClr>
                <a:srgbClr val="E35B2A"/>
              </a:buClr>
              <a:buFont typeface="Arial"/>
              <a:buChar char="•"/>
              <a:defRPr/>
            </a:pPr>
            <a:r>
              <a:rPr lang="en-US" sz="1600">
                <a:solidFill>
                  <a:prstClr val="black"/>
                </a:solidFill>
                <a:ea typeface="+mn-lt"/>
                <a:cs typeface="Calibri"/>
              </a:rPr>
              <a:t>Learning design and delivery</a:t>
            </a:r>
          </a:p>
          <a:p>
            <a:pPr marL="285750" indent="-285750">
              <a:buClr>
                <a:srgbClr val="E35B2A"/>
              </a:buClr>
              <a:buFont typeface="Arial"/>
              <a:buChar char="•"/>
              <a:defRPr/>
            </a:pPr>
            <a:r>
              <a:rPr lang="en-US" sz="1600">
                <a:solidFill>
                  <a:prstClr val="black"/>
                </a:solidFill>
                <a:ea typeface="+mn-lt"/>
                <a:cs typeface="Calibri"/>
              </a:rPr>
              <a:t>Program management</a:t>
            </a:r>
          </a:p>
          <a:p>
            <a:pPr marL="285750" indent="-285750">
              <a:buClr>
                <a:srgbClr val="E35B2A"/>
              </a:buClr>
              <a:buFont typeface="Arial"/>
              <a:buChar char="•"/>
              <a:defRPr/>
            </a:pPr>
            <a:endParaRPr kumimoji="0" lang="en-US" sz="1600" b="1" i="0" u="none" strike="noStrike" kern="1200" cap="none" spc="0" normalizeH="0" baseline="0" noProof="0">
              <a:ln>
                <a:noFill/>
              </a:ln>
              <a:solidFill>
                <a:prstClr val="black"/>
              </a:solidFill>
              <a:effectLst/>
              <a:uLnTx/>
              <a:uFillTx/>
              <a:ea typeface="+mn-lt"/>
              <a:cs typeface="Calibri"/>
            </a:endParaRPr>
          </a:p>
          <a:p>
            <a:pPr>
              <a:buClr>
                <a:srgbClr val="E35B2A"/>
              </a:buClr>
              <a:defRPr/>
            </a:pPr>
            <a:r>
              <a:rPr kumimoji="0" lang="en-US" sz="1600" b="1" i="0" u="none" strike="noStrike" kern="1200" cap="none" spc="0" normalizeH="0" baseline="0" noProof="0">
                <a:ln>
                  <a:noFill/>
                </a:ln>
                <a:effectLst/>
                <a:uLnTx/>
                <a:uFillTx/>
                <a:ea typeface="+mn-ea"/>
                <a:cs typeface="Calibri"/>
              </a:rPr>
              <a:t>Project Manager: </a:t>
            </a:r>
            <a:r>
              <a:rPr lang="en-US" sz="1600">
                <a:cs typeface="Calibri"/>
              </a:rPr>
              <a:t>Luis Zazueta | luis.zazueta@flydenver.com  </a:t>
            </a:r>
            <a:endParaRPr lang="en-US" sz="1600">
              <a:solidFill>
                <a:srgbClr val="0070C0"/>
              </a:solidFill>
              <a:ea typeface="Calibri"/>
              <a:cs typeface="Calibri"/>
              <a:hlinkClick r:id="" action="ppaction://noaction">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40501197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9DBFE-F3F7-E499-1649-C20A8351247A}"/>
            </a:ext>
          </a:extLst>
        </p:cNvPr>
        <p:cNvGrpSpPr/>
        <p:nvPr/>
      </p:nvGrpSpPr>
      <p:grpSpPr>
        <a:xfrm>
          <a:off x="0" y="0"/>
          <a:ext cx="0" cy="0"/>
          <a:chOff x="0" y="0"/>
          <a:chExt cx="0" cy="0"/>
        </a:xfrm>
      </p:grpSpPr>
      <p:sp>
        <p:nvSpPr>
          <p:cNvPr id="12" name="Text Placeholder 11" descr="Multiple Airport Operations Opportunities">
            <a:extLst>
              <a:ext uri="{FF2B5EF4-FFF2-40B4-BE49-F238E27FC236}">
                <a16:creationId xmlns:a16="http://schemas.microsoft.com/office/drawing/2014/main" id="{295EBB44-875B-27F8-9E9D-02B3EA8D606A}"/>
              </a:ext>
            </a:extLst>
          </p:cNvPr>
          <p:cNvSpPr>
            <a:spLocks noGrp="1"/>
          </p:cNvSpPr>
          <p:nvPr>
            <p:ph type="title" idx="4294967295"/>
          </p:nvPr>
        </p:nvSpPr>
        <p:spPr>
          <a:xfrm>
            <a:off x="2359839" y="1040045"/>
            <a:ext cx="9527361" cy="1189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600">
                <a:solidFill>
                  <a:schemeClr val="bg1"/>
                </a:solidFill>
                <a:ea typeface="Calibri Light"/>
                <a:cs typeface="Calibri Light"/>
              </a:rPr>
              <a:t>DEN On-Call Aviation Noise Consulting Services</a:t>
            </a:r>
            <a:br>
              <a:rPr lang="en-US" sz="3600" b="0" i="0" u="none" strike="noStrike" kern="1200" cap="none" spc="0" normalizeH="0" baseline="0" noProof="0">
                <a:ln>
                  <a:noFill/>
                </a:ln>
                <a:effectLst/>
                <a:uLnTx/>
                <a:uFillTx/>
                <a:latin typeface="+mn-lt"/>
                <a:ea typeface="Calibri"/>
                <a:cs typeface="Calibri"/>
              </a:rPr>
            </a:br>
            <a:r>
              <a:rPr lang="en-US" sz="3600">
                <a:solidFill>
                  <a:schemeClr val="bg1"/>
                </a:solidFill>
                <a:ea typeface="Calibri Light"/>
                <a:cs typeface="Calibri Light"/>
              </a:rPr>
              <a:t>Breakout Room # 2</a:t>
            </a:r>
            <a:endParaRPr lang="en-US" sz="3600" b="0" i="0" u="none" strike="noStrike" kern="1200" cap="none" spc="0" normalizeH="0" baseline="0" noProof="0">
              <a:ln>
                <a:noFill/>
              </a:ln>
              <a:solidFill>
                <a:schemeClr val="bg1"/>
              </a:solidFill>
              <a:effectLst/>
              <a:uLnTx/>
              <a:uFillTx/>
              <a:latin typeface="+mn-lt"/>
              <a:ea typeface="Calibri"/>
              <a:cs typeface="Calibri"/>
            </a:endParaRPr>
          </a:p>
        </p:txBody>
      </p:sp>
    </p:spTree>
    <p:extLst>
      <p:ext uri="{BB962C8B-B14F-4D97-AF65-F5344CB8AC3E}">
        <p14:creationId xmlns:p14="http://schemas.microsoft.com/office/powerpoint/2010/main" val="22612777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A20B5-D1A8-5675-712D-E408AB3F804A}"/>
            </a:ext>
          </a:extLst>
        </p:cNvPr>
        <p:cNvGrpSpPr/>
        <p:nvPr/>
      </p:nvGrpSpPr>
      <p:grpSpPr>
        <a:xfrm>
          <a:off x="0" y="0"/>
          <a:ext cx="0" cy="0"/>
          <a:chOff x="0" y="0"/>
          <a:chExt cx="0" cy="0"/>
        </a:xfrm>
      </p:grpSpPr>
      <p:sp>
        <p:nvSpPr>
          <p:cNvPr id="16" name="Text Placeholder 15" descr="2025 Tunnel Switchgear Heaving Remediation&#10;Six switchgear rooms in the East and West cores of ACON, BCON, and CCON have experienced soil heaving, causing damage to both equipment and enclosures. Additionally, ACON East and West sub-cores face significant water intrusion, impacting switchgear performance.&#10;&#10;Replace damaged switchgear and enclosures.&#10;Install new switchgear on elevated steel platforms anchored to the basement foundation to prevent future heaving impact.&#10;Construct code-compliant enclosures with fire-rated walls, fire suppression, and HVAC.&#10;Remove and replace heaved soil and repair room structures.&#10;Implement water mitigation at ACON sub-cores.&#10;&#10;KEY INFORMATION &#10;Anticipated Advertisement Date:  Q3-Q4&#10;Estimated Project Value: $10M to $49.99M&#10;Small Business Program Goal: TBD&#10;Key Scope/Industry: Electrical, Concrete, Masonry, Earthwork, Civil Utilities, Mechanical, Electrical, Plumbing&#10;Project Manager: Mark Tabugadir| mark.tabugadir@flydenver.com&#10;">
            <a:extLst>
              <a:ext uri="{FF2B5EF4-FFF2-40B4-BE49-F238E27FC236}">
                <a16:creationId xmlns:a16="http://schemas.microsoft.com/office/drawing/2014/main" id="{A4A4F273-A405-51F8-6D4C-B0FAB4DB0B2C}"/>
              </a:ext>
            </a:extLst>
          </p:cNvPr>
          <p:cNvSpPr>
            <a:spLocks noGrp="1"/>
          </p:cNvSpPr>
          <p:nvPr>
            <p:ph type="title" idx="4294967295"/>
          </p:nvPr>
        </p:nvSpPr>
        <p:spPr>
          <a:xfrm>
            <a:off x="703950" y="456072"/>
            <a:ext cx="11066462"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defRPr/>
            </a:pPr>
            <a:r>
              <a:rPr lang="en-US" sz="2800">
                <a:solidFill>
                  <a:srgbClr val="440099"/>
                </a:solidFill>
                <a:latin typeface="+mn-lt"/>
                <a:ea typeface="+mn-ea"/>
                <a:cs typeface="+mn-cs"/>
              </a:rPr>
              <a:t>DEN On-Call Aviation Noise Consulting Services</a:t>
            </a:r>
            <a:br>
              <a:rPr lang="en-US" sz="900">
                <a:solidFill>
                  <a:srgbClr val="323130"/>
                </a:solidFill>
                <a:highlight>
                  <a:srgbClr val="EDEBE9"/>
                </a:highlight>
                <a:latin typeface="Segoe UI"/>
                <a:ea typeface="Calibri Light"/>
                <a:cs typeface="Segoe UI"/>
              </a:rPr>
            </a:br>
            <a:endParaRPr lang="en-US" sz="900">
              <a:solidFill>
                <a:srgbClr val="323130"/>
              </a:solidFill>
              <a:highlight>
                <a:srgbClr val="EDEBE9"/>
              </a:highlight>
              <a:latin typeface="Segoe UI"/>
              <a:ea typeface="Calibri Light"/>
              <a:cs typeface="Segoe UI"/>
            </a:endParaRPr>
          </a:p>
          <a:p>
            <a:pPr>
              <a:spcBef>
                <a:spcPts val="1000"/>
              </a:spcBef>
              <a:defRPr/>
            </a:pPr>
            <a:endParaRPr lang="en-US" sz="2800">
              <a:solidFill>
                <a:srgbClr val="440099"/>
              </a:solidFill>
              <a:ea typeface="Calibri Light"/>
              <a:cs typeface="Calibri Light"/>
            </a:endParaRPr>
          </a:p>
        </p:txBody>
      </p:sp>
      <p:sp>
        <p:nvSpPr>
          <p:cNvPr id="3" name="TextBox 2">
            <a:extLst>
              <a:ext uri="{FF2B5EF4-FFF2-40B4-BE49-F238E27FC236}">
                <a16:creationId xmlns:a16="http://schemas.microsoft.com/office/drawing/2014/main" id="{4095AF9C-22C3-8760-0CE4-C0537B19B051}"/>
              </a:ext>
              <a:ext uri="{C183D7F6-B498-43B3-948B-1728B52AA6E4}">
                <adec:decorative xmlns:adec="http://schemas.microsoft.com/office/drawing/2017/decorative" val="0"/>
              </a:ext>
            </a:extLst>
          </p:cNvPr>
          <p:cNvSpPr txBox="1"/>
          <p:nvPr/>
        </p:nvSpPr>
        <p:spPr>
          <a:xfrm>
            <a:off x="708533" y="1331801"/>
            <a:ext cx="10236507" cy="4524315"/>
          </a:xfrm>
          <a:prstGeom prst="rect">
            <a:avLst/>
          </a:prstGeom>
          <a:noFill/>
        </p:spPr>
        <p:txBody>
          <a:bodyPr wrap="square" lIns="91440" tIns="45720" rIns="91440" bIns="45720" anchor="t">
            <a:spAutoFit/>
          </a:bodyPr>
          <a:lstStyle/>
          <a:p>
            <a:r>
              <a:rPr lang="en-US" sz="1600">
                <a:ea typeface="+mn-lt"/>
                <a:cs typeface="Calibri"/>
              </a:rPr>
              <a:t>Supporting the DEN Noise Office through technical modeling and advisory services for FAA airspace changes and runway expansions. This project enables Denver International Airport’s growth while fostering collaboration with surrounding jurisdictions.</a:t>
            </a:r>
          </a:p>
          <a:p>
            <a:br>
              <a:rPr lang="en-US" sz="1600" b="1" i="0" u="none" strike="noStrike" kern="1200" cap="none" spc="0" normalizeH="0" baseline="0" noProof="0">
                <a:ln>
                  <a:noFill/>
                </a:ln>
                <a:effectLst/>
                <a:uLnTx/>
                <a:uFillTx/>
                <a:ea typeface="+mn-lt"/>
                <a:cs typeface="Calibri"/>
              </a:rPr>
            </a:br>
            <a:r>
              <a:rPr kumimoji="0" lang="en-US" sz="1600" b="1" i="0" u="none" strike="noStrike" kern="1200" cap="none" spc="0" normalizeH="0" baseline="0" noProof="0">
                <a:ln>
                  <a:noFill/>
                </a:ln>
                <a:solidFill>
                  <a:prstClr val="black"/>
                </a:solidFill>
                <a:effectLst/>
                <a:uLnTx/>
                <a:uFillTx/>
                <a:ea typeface="+mn-ea"/>
                <a:cs typeface="Calibri"/>
              </a:rPr>
              <a:t>KEY INFORMATION </a:t>
            </a:r>
            <a:endParaRPr lang="en-US" sz="1600" b="1" i="0" u="none" strike="noStrike" kern="1200" cap="none" spc="0" normalizeH="0" baseline="0" noProof="0">
              <a:ln>
                <a:noFill/>
              </a:ln>
              <a:solidFill>
                <a:prstClr val="black"/>
              </a:solidFill>
              <a:effectLst/>
              <a:uLnTx/>
              <a:uFillTx/>
              <a:ea typeface="Calibri"/>
              <a:cs typeface="Calibri"/>
            </a:endParaRPr>
          </a:p>
          <a:p>
            <a:pPr>
              <a:defRPr/>
            </a:pPr>
            <a:r>
              <a:rPr kumimoji="0" lang="en-US" sz="1600" b="1" i="0" u="none" strike="noStrike" kern="1200" cap="none" spc="0" normalizeH="0" baseline="0" noProof="0">
                <a:ln>
                  <a:noFill/>
                </a:ln>
                <a:effectLst/>
                <a:uLnTx/>
                <a:uFillTx/>
                <a:ea typeface="+mn-ea"/>
                <a:cs typeface="Calibri"/>
              </a:rPr>
              <a:t>Anticipated Advertisement Date: </a:t>
            </a:r>
            <a:r>
              <a:rPr kumimoji="0" lang="en-US" sz="1600" i="0" u="none" strike="noStrike" kern="1200" cap="none" spc="0" normalizeH="0" baseline="0" noProof="0">
                <a:ln>
                  <a:noFill/>
                </a:ln>
                <a:effectLst/>
                <a:uLnTx/>
                <a:uFillTx/>
                <a:ea typeface="+mn-ea"/>
                <a:cs typeface="Calibri"/>
              </a:rPr>
              <a:t>May</a:t>
            </a:r>
            <a:r>
              <a:rPr lang="en-US" sz="1600">
                <a:cs typeface="Calibri"/>
              </a:rPr>
              <a:t> 2026</a:t>
            </a:r>
            <a:endParaRPr lang="en-US" sz="1600">
              <a:solidFill>
                <a:prstClr val="black"/>
              </a:solidFill>
              <a:ea typeface="+mn-lt"/>
              <a:cs typeface="+mn-lt"/>
            </a:endParaRPr>
          </a:p>
          <a:p>
            <a:pPr>
              <a:defRPr/>
            </a:pPr>
            <a:r>
              <a:rPr kumimoji="0" lang="en-US" sz="1600" b="1" i="0" u="none" strike="noStrike" kern="1200" cap="none" spc="0" normalizeH="0" baseline="0" noProof="0">
                <a:ln>
                  <a:noFill/>
                </a:ln>
                <a:solidFill>
                  <a:prstClr val="black"/>
                </a:solidFill>
                <a:effectLst/>
                <a:uLnTx/>
                <a:uFillTx/>
                <a:ea typeface="+mn-ea"/>
                <a:cs typeface="Calibri"/>
              </a:rPr>
              <a:t>Estimated Project Value: </a:t>
            </a:r>
            <a:r>
              <a:rPr lang="en-US" sz="1600">
                <a:solidFill>
                  <a:prstClr val="black"/>
                </a:solidFill>
                <a:ea typeface="+mn-lt"/>
                <a:cs typeface="+mn-lt"/>
              </a:rPr>
              <a:t>$500K to $1.99M </a:t>
            </a:r>
          </a:p>
          <a:p>
            <a:pPr>
              <a:defRPr/>
            </a:pPr>
            <a:r>
              <a:rPr lang="en-US" sz="1600" b="1">
                <a:ea typeface="+mn-lt"/>
                <a:cs typeface="+mn-lt"/>
              </a:rPr>
              <a:t>Small Business Program Goal:</a:t>
            </a:r>
          </a:p>
          <a:p>
            <a:pPr>
              <a:defRPr/>
            </a:pPr>
            <a:br>
              <a:rPr lang="en-US" sz="1600" b="1">
                <a:ea typeface="+mn-lt"/>
                <a:cs typeface="+mn-lt"/>
              </a:rPr>
            </a:br>
            <a:r>
              <a:rPr lang="en-US" sz="1600" b="1">
                <a:solidFill>
                  <a:prstClr val="black"/>
                </a:solidFill>
                <a:ea typeface="+mn-lt"/>
                <a:cs typeface="+mn-lt"/>
              </a:rPr>
              <a:t>Key Scope/Industry: </a:t>
            </a:r>
          </a:p>
          <a:p>
            <a:pPr marL="285750" indent="-285750">
              <a:buClr>
                <a:srgbClr val="E35B2A"/>
              </a:buClr>
              <a:buFont typeface="Arial"/>
              <a:buChar char="•"/>
              <a:defRPr/>
            </a:pPr>
            <a:r>
              <a:rPr lang="en-US" sz="1600">
                <a:solidFill>
                  <a:prstClr val="black"/>
                </a:solidFill>
                <a:ea typeface="+mn-lt"/>
                <a:cs typeface="Calibri"/>
              </a:rPr>
              <a:t>Expertise in AEDT (Aviation Environmental Design Tool) </a:t>
            </a:r>
          </a:p>
          <a:p>
            <a:pPr marL="285750" indent="-285750">
              <a:buClr>
                <a:srgbClr val="E35B2A"/>
              </a:buClr>
              <a:buFont typeface="Arial"/>
              <a:buChar char="•"/>
              <a:defRPr/>
            </a:pPr>
            <a:r>
              <a:rPr lang="en-US" sz="1600">
                <a:solidFill>
                  <a:prstClr val="black"/>
                </a:solidFill>
                <a:ea typeface="+mn-lt"/>
                <a:cs typeface="Calibri"/>
              </a:rPr>
              <a:t>Understanding FAA NextGen, flight procedures (PBN), and SIDs/STARs. </a:t>
            </a:r>
          </a:p>
          <a:p>
            <a:pPr marL="285750" indent="-285750">
              <a:buClr>
                <a:srgbClr val="E35B2A"/>
              </a:buClr>
              <a:buFont typeface="Arial"/>
              <a:buChar char="•"/>
              <a:defRPr/>
            </a:pPr>
            <a:r>
              <a:rPr lang="en-US" sz="1600">
                <a:solidFill>
                  <a:prstClr val="black"/>
                </a:solidFill>
                <a:ea typeface="+mn-lt"/>
                <a:cs typeface="Calibri"/>
              </a:rPr>
              <a:t>On-the-ground noise monitoring, frequency analysis, and data validation. </a:t>
            </a:r>
          </a:p>
          <a:p>
            <a:pPr marL="285750" indent="-285750">
              <a:buClr>
                <a:srgbClr val="E35B2A"/>
              </a:buClr>
              <a:buFont typeface="Arial"/>
              <a:buChar char="•"/>
              <a:defRPr/>
            </a:pPr>
            <a:r>
              <a:rPr lang="en-US" sz="1600">
                <a:solidFill>
                  <a:prstClr val="black"/>
                </a:solidFill>
                <a:ea typeface="+mn-lt"/>
                <a:cs typeface="Calibri"/>
              </a:rPr>
              <a:t>Long-range airport master planning and runway expansion strategy. </a:t>
            </a:r>
          </a:p>
          <a:p>
            <a:pPr marL="285750" indent="-285750">
              <a:buClr>
                <a:srgbClr val="E35B2A"/>
              </a:buClr>
              <a:buFont typeface="Arial"/>
              <a:buChar char="•"/>
              <a:defRPr/>
            </a:pPr>
            <a:r>
              <a:rPr lang="en-US" sz="1600">
                <a:solidFill>
                  <a:prstClr val="black"/>
                </a:solidFill>
                <a:ea typeface="+mn-lt"/>
                <a:cs typeface="Calibri"/>
              </a:rPr>
              <a:t>Managing inter-jurisdictional communications and public town halls. </a:t>
            </a:r>
          </a:p>
          <a:p>
            <a:pPr marL="285750" indent="-285750">
              <a:buClr>
                <a:srgbClr val="E35B2A"/>
              </a:buClr>
              <a:buFont typeface="Arial"/>
              <a:buChar char="•"/>
              <a:defRPr/>
            </a:pPr>
            <a:r>
              <a:rPr lang="en-US" sz="1600">
                <a:solidFill>
                  <a:prstClr val="black"/>
                </a:solidFill>
                <a:ea typeface="+mn-lt"/>
                <a:cs typeface="Calibri"/>
              </a:rPr>
              <a:t>Mapping noise impacts over residential areas for public transparency.</a:t>
            </a:r>
            <a:endParaRPr kumimoji="0" lang="en-US" sz="1600" b="1" i="0" u="none" strike="noStrike" kern="1200" cap="none" spc="0" normalizeH="0" baseline="0" noProof="0">
              <a:ln>
                <a:noFill/>
              </a:ln>
              <a:solidFill>
                <a:prstClr val="black"/>
              </a:solidFill>
              <a:effectLst/>
              <a:uLnTx/>
              <a:uFillTx/>
              <a:ea typeface="+mn-lt"/>
              <a:cs typeface="Calibri"/>
            </a:endParaRPr>
          </a:p>
          <a:p>
            <a:pPr>
              <a:buClr>
                <a:srgbClr val="E35B2A"/>
              </a:buClr>
              <a:defRPr/>
            </a:pPr>
            <a:endParaRPr kumimoji="0" lang="en-US" sz="1600" b="1" i="0" u="none" strike="noStrike" kern="1200" cap="none" spc="0" normalizeH="0" baseline="0" noProof="0">
              <a:ln>
                <a:noFill/>
              </a:ln>
              <a:effectLst/>
              <a:uLnTx/>
              <a:uFillTx/>
              <a:ea typeface="+mn-ea"/>
              <a:cs typeface="Calibri"/>
            </a:endParaRPr>
          </a:p>
          <a:p>
            <a:pPr>
              <a:buClr>
                <a:srgbClr val="E35B2A"/>
              </a:buClr>
              <a:defRPr/>
            </a:pPr>
            <a:r>
              <a:rPr kumimoji="0" lang="en-US" sz="1600" b="1" i="0" u="none" strike="noStrike" kern="1200" cap="none" spc="0" normalizeH="0" baseline="0" noProof="0">
                <a:ln>
                  <a:noFill/>
                </a:ln>
                <a:effectLst/>
                <a:uLnTx/>
                <a:uFillTx/>
                <a:ea typeface="+mn-ea"/>
                <a:cs typeface="Calibri"/>
              </a:rPr>
              <a:t>Project Manager: </a:t>
            </a:r>
            <a:r>
              <a:rPr lang="en-US" sz="1600">
                <a:cs typeface="Calibri"/>
              </a:rPr>
              <a:t>Andrea Christensen | </a:t>
            </a:r>
            <a:r>
              <a:rPr lang="en-US" sz="1600">
                <a:cs typeface="Calibri"/>
                <a:hlinkClick r:id="rId3"/>
              </a:rPr>
              <a:t>andrea.christensen@flydenver.com</a:t>
            </a:r>
            <a:r>
              <a:rPr lang="en-US" sz="1600">
                <a:cs typeface="Calibri"/>
              </a:rPr>
              <a:t> </a:t>
            </a:r>
            <a:endParaRPr lang="en-US" sz="1600">
              <a:solidFill>
                <a:srgbClr val="0070C0"/>
              </a:solidFill>
              <a:ea typeface="Calibri"/>
              <a:cs typeface="Calibri"/>
              <a:hlinkClick r:id="" action="ppaction://noaction">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20445970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9F7D644-0C6C-17D4-4952-9FA8D6738CDD}"/>
              </a:ext>
              <a:ext uri="{C183D7F6-B498-43B3-948B-1728B52AA6E4}">
                <adec:decorative xmlns:adec="http://schemas.microsoft.com/office/drawing/2017/decorative" val="1"/>
              </a:ext>
            </a:extLst>
          </p:cNvPr>
          <p:cNvSpPr>
            <a:spLocks noGrp="1"/>
          </p:cNvSpPr>
          <p:nvPr>
            <p:ph type="sldNum" sz="quarter" idx="12"/>
          </p:nvPr>
        </p:nvSpPr>
        <p:spPr/>
        <p:txBody>
          <a:bodyPr/>
          <a:lstStyle/>
          <a:p>
            <a:fld id="{1AD8ADAF-E0A9-C440-BF83-4CE99D685A9D}" type="slidenum">
              <a:rPr lang="en-US" smtClean="0"/>
              <a:t>23</a:t>
            </a:fld>
            <a:endParaRPr lang="en-US"/>
          </a:p>
        </p:txBody>
      </p:sp>
      <p:sp>
        <p:nvSpPr>
          <p:cNvPr id="4" name="Text Placeholder 15" descr="2025 Tunnel Switchgear Heaving Remediation&#10;Six switchgear rooms in the East and West cores of ACON, BCON, and CCON have experienced soil heaving, causing damage to both equipment and enclosures. Additionally, ACON East and West sub-cores face significant water intrusion, impacting switchgear performance.&#10;&#10;Replace damaged switchgear and enclosures.&#10;Install new switchgear on elevated steel platforms anchored to the basement foundation to prevent future heaving impact.&#10;Construct code-compliant enclosures with fire-rated walls, fire suppression, and HVAC.&#10;Remove and replace heaved soil and repair room structures.&#10;Implement water mitigation at ACON sub-cores.&#10;&#10;KEY INFORMATION &#10;Anticipated Advertisement Date:  Q3-Q4&#10;Estimated Project Value: $10M to $49.99M&#10;Small Business Program Goal: TBD&#10;Key Scope/Industry: Electrical, Concrete, Masonry, Earthwork, Civil Utilities, Mechanical, Electrical, Plumbing&#10;Project Manager: Mark Tabugadir| mark.tabugadir@flydenver.com&#10;">
            <a:extLst>
              <a:ext uri="{FF2B5EF4-FFF2-40B4-BE49-F238E27FC236}">
                <a16:creationId xmlns:a16="http://schemas.microsoft.com/office/drawing/2014/main" id="{FFB056FB-B1F2-E479-382D-E100662A3F86}"/>
              </a:ext>
              <a:ext uri="{C183D7F6-B498-43B3-948B-1728B52AA6E4}">
                <adec:decorative xmlns:adec="http://schemas.microsoft.com/office/drawing/2017/decorative" val="0"/>
              </a:ext>
            </a:extLst>
          </p:cNvPr>
          <p:cNvSpPr txBox="1">
            <a:spLocks noGrp="1"/>
          </p:cNvSpPr>
          <p:nvPr>
            <p:ph type="title" idx="4294967295"/>
          </p:nvPr>
        </p:nvSpPr>
        <p:spPr>
          <a:xfrm>
            <a:off x="703950" y="456072"/>
            <a:ext cx="11066462"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440099"/>
                </a:solidFill>
                <a:effectLst/>
                <a:uLnTx/>
                <a:uFillTx/>
                <a:latin typeface="+mn-lt"/>
                <a:ea typeface="+mn-ea"/>
                <a:cs typeface="+mn-cs"/>
              </a:rPr>
              <a:t>DEN On-Call Aviation Noise Consulting Services Cont. </a:t>
            </a:r>
            <a:br>
              <a:rPr kumimoji="0" lang="en-US" sz="900" b="0" i="0" u="none" strike="noStrike" kern="1200" cap="none" spc="0" normalizeH="0" baseline="0" noProof="0">
                <a:ln>
                  <a:noFill/>
                </a:ln>
                <a:solidFill>
                  <a:srgbClr val="323130"/>
                </a:solidFill>
                <a:effectLst/>
                <a:highlight>
                  <a:srgbClr val="EDEBE9"/>
                </a:highlight>
                <a:uLnTx/>
                <a:uFillTx/>
                <a:latin typeface="Segoe UI"/>
                <a:ea typeface="Calibri Light"/>
                <a:cs typeface="Segoe UI"/>
              </a:rPr>
            </a:br>
            <a:endParaRPr kumimoji="0" lang="en-US" sz="900" b="0" i="0" u="none" strike="noStrike" kern="1200" cap="none" spc="0" normalizeH="0" baseline="0" noProof="0">
              <a:ln>
                <a:noFill/>
              </a:ln>
              <a:solidFill>
                <a:srgbClr val="323130"/>
              </a:solidFill>
              <a:effectLst/>
              <a:highlight>
                <a:srgbClr val="EDEBE9"/>
              </a:highlight>
              <a:uLnTx/>
              <a:uFillTx/>
              <a:latin typeface="Segoe UI"/>
              <a:ea typeface="Calibri Light"/>
              <a:cs typeface="Segoe UI"/>
            </a:endParaRP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2800" b="0" i="0" u="none" strike="noStrike" kern="1200" cap="none" spc="0" normalizeH="0" baseline="0" noProof="0">
              <a:ln>
                <a:noFill/>
              </a:ln>
              <a:solidFill>
                <a:srgbClr val="440099"/>
              </a:solidFill>
              <a:effectLst/>
              <a:uLnTx/>
              <a:uFillTx/>
              <a:latin typeface="+mj-lt"/>
              <a:ea typeface="Calibri Light"/>
              <a:cs typeface="Calibri Light"/>
            </a:endParaRPr>
          </a:p>
        </p:txBody>
      </p:sp>
      <p:pic>
        <p:nvPicPr>
          <p:cNvPr id="5" name="Picture 4">
            <a:extLst>
              <a:ext uri="{FF2B5EF4-FFF2-40B4-BE49-F238E27FC236}">
                <a16:creationId xmlns:a16="http://schemas.microsoft.com/office/drawing/2014/main" id="{2703A218-6027-10D3-9F9A-3E04080CD0E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651555" y="1123461"/>
            <a:ext cx="6964351" cy="5558693"/>
          </a:xfrm>
          <a:prstGeom prst="rect">
            <a:avLst/>
          </a:prstGeom>
        </p:spPr>
      </p:pic>
    </p:spTree>
    <p:extLst>
      <p:ext uri="{BB962C8B-B14F-4D97-AF65-F5344CB8AC3E}">
        <p14:creationId xmlns:p14="http://schemas.microsoft.com/office/powerpoint/2010/main" val="1635636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EC9EDD-D293-9591-DF0B-06F443C73402}"/>
            </a:ext>
          </a:extLst>
        </p:cNvPr>
        <p:cNvGrpSpPr/>
        <p:nvPr/>
      </p:nvGrpSpPr>
      <p:grpSpPr>
        <a:xfrm>
          <a:off x="0" y="0"/>
          <a:ext cx="0" cy="0"/>
          <a:chOff x="0" y="0"/>
          <a:chExt cx="0" cy="0"/>
        </a:xfrm>
      </p:grpSpPr>
      <p:sp>
        <p:nvSpPr>
          <p:cNvPr id="12" name="Text Placeholder 11" descr="Multiple Airport Operations Opportunities">
            <a:extLst>
              <a:ext uri="{FF2B5EF4-FFF2-40B4-BE49-F238E27FC236}">
                <a16:creationId xmlns:a16="http://schemas.microsoft.com/office/drawing/2014/main" id="{9D7C9D87-EA54-9A10-A3E3-4C5524C4EA48}"/>
              </a:ext>
            </a:extLst>
          </p:cNvPr>
          <p:cNvSpPr>
            <a:spLocks noGrp="1"/>
          </p:cNvSpPr>
          <p:nvPr>
            <p:ph type="title" idx="4294967295"/>
          </p:nvPr>
        </p:nvSpPr>
        <p:spPr>
          <a:xfrm>
            <a:off x="2359839" y="1040045"/>
            <a:ext cx="9527361" cy="1189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da-DK" sz="3600">
                <a:solidFill>
                  <a:schemeClr val="bg1"/>
                </a:solidFill>
                <a:ea typeface="Calibri Light"/>
                <a:cs typeface="Calibri Light"/>
              </a:rPr>
              <a:t>DEN Arts: Rotating Sculpture Program</a:t>
            </a:r>
            <a:br>
              <a:rPr lang="en-US" sz="3600" b="0" i="0" u="none" strike="noStrike" kern="1200" cap="none" spc="0" normalizeH="0" baseline="0" noProof="0">
                <a:ln>
                  <a:noFill/>
                </a:ln>
                <a:effectLst/>
                <a:uLnTx/>
                <a:uFillTx/>
                <a:latin typeface="+mn-lt"/>
                <a:ea typeface="Calibri"/>
                <a:cs typeface="Calibri"/>
              </a:rPr>
            </a:br>
            <a:r>
              <a:rPr lang="en-US" sz="3600">
                <a:solidFill>
                  <a:schemeClr val="bg1"/>
                </a:solidFill>
                <a:ea typeface="Calibri Light"/>
                <a:cs typeface="Calibri Light"/>
              </a:rPr>
              <a:t>Breakout Room # 3</a:t>
            </a:r>
            <a:endParaRPr lang="en-US" sz="3600" b="0" i="0" u="none" strike="noStrike" kern="1200" cap="none" spc="0" normalizeH="0" baseline="0" noProof="0">
              <a:ln>
                <a:noFill/>
              </a:ln>
              <a:solidFill>
                <a:schemeClr val="bg1"/>
              </a:solidFill>
              <a:effectLst/>
              <a:uLnTx/>
              <a:uFillTx/>
              <a:latin typeface="+mn-lt"/>
              <a:ea typeface="Calibri"/>
              <a:cs typeface="Calibri"/>
            </a:endParaRPr>
          </a:p>
        </p:txBody>
      </p:sp>
    </p:spTree>
    <p:extLst>
      <p:ext uri="{BB962C8B-B14F-4D97-AF65-F5344CB8AC3E}">
        <p14:creationId xmlns:p14="http://schemas.microsoft.com/office/powerpoint/2010/main" val="33416048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39D83-C68E-182E-E985-BB30101AA49F}"/>
            </a:ext>
          </a:extLst>
        </p:cNvPr>
        <p:cNvGrpSpPr/>
        <p:nvPr/>
      </p:nvGrpSpPr>
      <p:grpSpPr>
        <a:xfrm>
          <a:off x="0" y="0"/>
          <a:ext cx="0" cy="0"/>
          <a:chOff x="0" y="0"/>
          <a:chExt cx="0" cy="0"/>
        </a:xfrm>
      </p:grpSpPr>
      <p:sp>
        <p:nvSpPr>
          <p:cNvPr id="16" name="Text Placeholder 15" descr="2025 Tunnel Switchgear Heaving Remediation&#10;Six switchgear rooms in the East and West cores of ACON, BCON, and CCON have experienced soil heaving, causing damage to both equipment and enclosures. Additionally, ACON East and West sub-cores face significant water intrusion, impacting switchgear performance.&#10;&#10;Replace damaged switchgear and enclosures.&#10;Install new switchgear on elevated steel platforms anchored to the basement foundation to prevent future heaving impact.&#10;Construct code-compliant enclosures with fire-rated walls, fire suppression, and HVAC.&#10;Remove and replace heaved soil and repair room structures.&#10;Implement water mitigation at ACON sub-cores.&#10;&#10;KEY INFORMATION &#10;Anticipated Advertisement Date:  Q3-Q4&#10;Estimated Project Value: $10M to $49.99M&#10;Small Business Program Goal: TBD&#10;Key Scope/Industry: Electrical, Concrete, Masonry, Earthwork, Civil Utilities, Mechanical, Electrical, Plumbing&#10;Project Manager: Mark Tabugadir| mark.tabugadir@flydenver.com&#10;">
            <a:extLst>
              <a:ext uri="{FF2B5EF4-FFF2-40B4-BE49-F238E27FC236}">
                <a16:creationId xmlns:a16="http://schemas.microsoft.com/office/drawing/2014/main" id="{4654241C-F175-A407-4278-5824BD44F134}"/>
              </a:ext>
            </a:extLst>
          </p:cNvPr>
          <p:cNvSpPr>
            <a:spLocks noGrp="1"/>
          </p:cNvSpPr>
          <p:nvPr>
            <p:ph type="title" idx="4294967295"/>
          </p:nvPr>
        </p:nvSpPr>
        <p:spPr>
          <a:xfrm>
            <a:off x="703950" y="456072"/>
            <a:ext cx="11066462"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defRPr/>
            </a:pPr>
            <a:r>
              <a:rPr lang="da-DK" sz="2800">
                <a:solidFill>
                  <a:srgbClr val="440099"/>
                </a:solidFill>
                <a:latin typeface="+mn-lt"/>
                <a:ea typeface="+mn-ea"/>
                <a:cs typeface="+mn-cs"/>
              </a:rPr>
              <a:t>DEN Arts: Rotating Sculpture Program</a:t>
            </a:r>
            <a:br>
              <a:rPr lang="en-US" sz="900">
                <a:solidFill>
                  <a:srgbClr val="323130"/>
                </a:solidFill>
                <a:highlight>
                  <a:srgbClr val="EDEBE9"/>
                </a:highlight>
                <a:latin typeface="Segoe UI"/>
                <a:ea typeface="Calibri Light"/>
                <a:cs typeface="Segoe UI"/>
              </a:rPr>
            </a:br>
            <a:endParaRPr lang="en-US" sz="900">
              <a:solidFill>
                <a:srgbClr val="323130"/>
              </a:solidFill>
              <a:highlight>
                <a:srgbClr val="EDEBE9"/>
              </a:highlight>
              <a:latin typeface="Segoe UI"/>
              <a:ea typeface="Calibri Light"/>
              <a:cs typeface="Segoe UI"/>
            </a:endParaRPr>
          </a:p>
          <a:p>
            <a:pPr>
              <a:spcBef>
                <a:spcPts val="1000"/>
              </a:spcBef>
              <a:defRPr/>
            </a:pPr>
            <a:endParaRPr lang="en-US" sz="2800">
              <a:solidFill>
                <a:srgbClr val="440099"/>
              </a:solidFill>
              <a:ea typeface="Calibri Light"/>
              <a:cs typeface="Calibri Light"/>
            </a:endParaRPr>
          </a:p>
        </p:txBody>
      </p:sp>
      <p:sp>
        <p:nvSpPr>
          <p:cNvPr id="3" name="TextBox 2">
            <a:extLst>
              <a:ext uri="{FF2B5EF4-FFF2-40B4-BE49-F238E27FC236}">
                <a16:creationId xmlns:a16="http://schemas.microsoft.com/office/drawing/2014/main" id="{4FEAE9EE-19A5-3338-D1CA-88096C023F20}"/>
              </a:ext>
              <a:ext uri="{C183D7F6-B498-43B3-948B-1728B52AA6E4}">
                <adec:decorative xmlns:adec="http://schemas.microsoft.com/office/drawing/2017/decorative" val="0"/>
              </a:ext>
            </a:extLst>
          </p:cNvPr>
          <p:cNvSpPr txBox="1"/>
          <p:nvPr/>
        </p:nvSpPr>
        <p:spPr>
          <a:xfrm>
            <a:off x="708533" y="1331801"/>
            <a:ext cx="10236507" cy="4278094"/>
          </a:xfrm>
          <a:prstGeom prst="rect">
            <a:avLst/>
          </a:prstGeom>
          <a:noFill/>
        </p:spPr>
        <p:txBody>
          <a:bodyPr wrap="square" lIns="91440" tIns="45720" rIns="91440" bIns="45720" anchor="t">
            <a:spAutoFit/>
          </a:bodyPr>
          <a:lstStyle/>
          <a:p>
            <a:r>
              <a:rPr lang="en-US" sz="1600">
                <a:ea typeface="+mn-lt"/>
                <a:cs typeface="Calibri"/>
              </a:rPr>
              <a:t>Through a competitive selection process artists will loan DEN an existing large-scale sculpture or installation to be temporarily displayed. The sculpture/installation should seek to create a sense of place, elevate the customer experience and create a memorable impression of Denver and the region for travelers and staff.  The Spring 2026 iteration of DEN’s Rotating Sculpture Program invites artists to submit proposals featuring works that reflect Colorado’s 150th Anniversary and/or the United States’ 250th Anniversary. Artists are encouraged to interpret these milestones through themes of history, landscape, innovation, community and the evolving American experience. Selected sculptures will engage travelers from around the world and celebrate the stories that shape Colorado and the nation.</a:t>
            </a:r>
            <a:br>
              <a:rPr lang="en-US" sz="1600" b="1" i="0" u="none" strike="noStrike" kern="1200" cap="none" spc="0" normalizeH="0" baseline="0" noProof="0">
                <a:ln>
                  <a:noFill/>
                </a:ln>
                <a:effectLst/>
                <a:uLnTx/>
                <a:uFillTx/>
                <a:ea typeface="+mn-lt"/>
                <a:cs typeface="Calibri"/>
              </a:rPr>
            </a:br>
            <a:endParaRPr lang="en-US" sz="1600" b="1" i="0" u="none" strike="noStrike" kern="1200" cap="none" spc="0" normalizeH="0" baseline="0" noProof="0">
              <a:ln>
                <a:noFill/>
              </a:ln>
              <a:effectLst/>
              <a:uLnTx/>
              <a:uFillTx/>
              <a:ea typeface="+mn-lt"/>
              <a:cs typeface="Calibri"/>
            </a:endParaRPr>
          </a:p>
          <a:p>
            <a:r>
              <a:rPr kumimoji="0" lang="en-US" sz="1600" b="1" i="0" u="none" strike="noStrike" kern="1200" cap="none" spc="0" normalizeH="0" baseline="0" noProof="0">
                <a:ln>
                  <a:noFill/>
                </a:ln>
                <a:solidFill>
                  <a:prstClr val="black"/>
                </a:solidFill>
                <a:effectLst/>
                <a:uLnTx/>
                <a:uFillTx/>
                <a:ea typeface="+mn-ea"/>
                <a:cs typeface="Calibri"/>
              </a:rPr>
              <a:t>KEY INFORMATION </a:t>
            </a:r>
            <a:endParaRPr lang="en-US" sz="1600" b="1" i="0" u="none" strike="noStrike" kern="1200" cap="none" spc="0" normalizeH="0" baseline="0" noProof="0">
              <a:ln>
                <a:noFill/>
              </a:ln>
              <a:solidFill>
                <a:prstClr val="black"/>
              </a:solidFill>
              <a:effectLst/>
              <a:uLnTx/>
              <a:uFillTx/>
              <a:ea typeface="Calibri"/>
              <a:cs typeface="Calibri"/>
            </a:endParaRPr>
          </a:p>
          <a:p>
            <a:pPr>
              <a:defRPr/>
            </a:pPr>
            <a:r>
              <a:rPr kumimoji="0" lang="en-US" sz="1600" b="1" i="0" u="none" strike="noStrike" kern="1200" cap="none" spc="0" normalizeH="0" baseline="0" noProof="0">
                <a:ln>
                  <a:noFill/>
                </a:ln>
                <a:effectLst/>
                <a:uLnTx/>
                <a:uFillTx/>
                <a:ea typeface="+mn-ea"/>
                <a:cs typeface="Calibri"/>
              </a:rPr>
              <a:t>Anticipated Advertisement Date: </a:t>
            </a:r>
            <a:r>
              <a:rPr lang="en-US" sz="1600">
                <a:cs typeface="Calibri"/>
              </a:rPr>
              <a:t>Applications accepted through April 12</a:t>
            </a:r>
            <a:endParaRPr kumimoji="0" lang="en-US" sz="1600" i="0" u="none" strike="noStrike" kern="1200" cap="none" spc="0" normalizeH="0" baseline="0" noProof="0">
              <a:ln>
                <a:noFill/>
              </a:ln>
              <a:effectLst/>
              <a:uLnTx/>
              <a:uFillTx/>
              <a:ea typeface="+mn-ea"/>
              <a:cs typeface="Calibri"/>
            </a:endParaRPr>
          </a:p>
          <a:p>
            <a:pPr>
              <a:defRPr/>
            </a:pPr>
            <a:r>
              <a:rPr kumimoji="0" lang="en-US" sz="1600" b="1" i="0" u="none" strike="noStrike" kern="1200" cap="none" spc="0" normalizeH="0" baseline="0" noProof="0">
                <a:ln>
                  <a:noFill/>
                </a:ln>
                <a:solidFill>
                  <a:prstClr val="black"/>
                </a:solidFill>
                <a:effectLst/>
                <a:uLnTx/>
                <a:uFillTx/>
                <a:ea typeface="+mn-ea"/>
                <a:cs typeface="Calibri"/>
              </a:rPr>
              <a:t>Estimated Project Value: </a:t>
            </a:r>
            <a:r>
              <a:rPr lang="en-US" sz="1600">
                <a:solidFill>
                  <a:prstClr val="black"/>
                </a:solidFill>
                <a:ea typeface="+mn-lt"/>
                <a:cs typeface="+mn-lt"/>
              </a:rPr>
              <a:t>Less than $500K </a:t>
            </a:r>
          </a:p>
          <a:p>
            <a:pPr>
              <a:defRPr/>
            </a:pPr>
            <a:r>
              <a:rPr lang="en-US" sz="1600" b="1">
                <a:ea typeface="+mn-lt"/>
                <a:cs typeface="+mn-lt"/>
              </a:rPr>
              <a:t>Small Business Program Goal: </a:t>
            </a:r>
            <a:r>
              <a:rPr lang="en-US" sz="1600">
                <a:ea typeface="+mn-lt"/>
                <a:cs typeface="+mn-lt"/>
              </a:rPr>
              <a:t>N/A</a:t>
            </a:r>
          </a:p>
          <a:p>
            <a:pPr>
              <a:defRPr/>
            </a:pPr>
            <a:br>
              <a:rPr lang="en-US" sz="1600" b="1">
                <a:ea typeface="+mn-lt"/>
                <a:cs typeface="+mn-lt"/>
              </a:rPr>
            </a:br>
            <a:r>
              <a:rPr lang="en-US" sz="1600" b="1">
                <a:solidFill>
                  <a:prstClr val="black"/>
                </a:solidFill>
                <a:ea typeface="+mn-lt"/>
                <a:cs typeface="+mn-lt"/>
              </a:rPr>
              <a:t>Key Scope/Industry: </a:t>
            </a:r>
          </a:p>
          <a:p>
            <a:pPr marL="285750" indent="-285750">
              <a:buClr>
                <a:srgbClr val="E35B2A"/>
              </a:buClr>
              <a:buFont typeface="Arial"/>
              <a:buChar char="•"/>
              <a:defRPr/>
            </a:pPr>
            <a:r>
              <a:rPr lang="en-US" sz="1600">
                <a:solidFill>
                  <a:prstClr val="black"/>
                </a:solidFill>
                <a:ea typeface="+mn-lt"/>
                <a:cs typeface="Calibri"/>
              </a:rPr>
              <a:t>Artists </a:t>
            </a:r>
          </a:p>
          <a:p>
            <a:pPr>
              <a:buClr>
                <a:srgbClr val="E35B2A"/>
              </a:buClr>
              <a:defRPr/>
            </a:pPr>
            <a:endParaRPr kumimoji="0" lang="en-US" sz="1600" b="1" i="0" u="none" strike="noStrike" kern="1200" cap="none" spc="0" normalizeH="0" baseline="0" noProof="0">
              <a:ln>
                <a:noFill/>
              </a:ln>
              <a:effectLst/>
              <a:uLnTx/>
              <a:uFillTx/>
              <a:ea typeface="+mn-ea"/>
              <a:cs typeface="Calibri"/>
            </a:endParaRPr>
          </a:p>
          <a:p>
            <a:pPr>
              <a:buClr>
                <a:srgbClr val="E35B2A"/>
              </a:buClr>
              <a:defRPr/>
            </a:pPr>
            <a:r>
              <a:rPr kumimoji="0" lang="en-US" sz="1600" b="1" i="0" u="none" strike="noStrike" kern="1200" cap="none" spc="0" normalizeH="0" baseline="0" noProof="0">
                <a:ln>
                  <a:noFill/>
                </a:ln>
                <a:effectLst/>
                <a:uLnTx/>
                <a:uFillTx/>
                <a:ea typeface="+mn-ea"/>
                <a:cs typeface="Calibri"/>
              </a:rPr>
              <a:t>Project Manager: </a:t>
            </a:r>
            <a:r>
              <a:rPr lang="en-US" sz="1600">
                <a:cs typeface="Calibri"/>
              </a:rPr>
              <a:t>Alyssum </a:t>
            </a:r>
            <a:r>
              <a:rPr lang="en-US" sz="1600" err="1">
                <a:cs typeface="Calibri"/>
              </a:rPr>
              <a:t>Skjeie</a:t>
            </a:r>
            <a:r>
              <a:rPr lang="en-US" sz="1600">
                <a:cs typeface="Calibri"/>
              </a:rPr>
              <a:t> | </a:t>
            </a:r>
            <a:r>
              <a:rPr lang="en-US" sz="1600">
                <a:cs typeface="Calibri"/>
                <a:hlinkClick r:id="rId3"/>
              </a:rPr>
              <a:t>alyssum.skjeie@flydenver.com</a:t>
            </a:r>
            <a:r>
              <a:rPr lang="en-US" sz="1600">
                <a:cs typeface="Calibri"/>
              </a:rPr>
              <a:t> </a:t>
            </a:r>
            <a:endParaRPr lang="en-US" sz="1600">
              <a:solidFill>
                <a:srgbClr val="0070C0"/>
              </a:solidFill>
              <a:ea typeface="Calibri"/>
              <a:cs typeface="Calibri"/>
              <a:hlinkClick r:id="" action="ppaction://noaction">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17908571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16589D-2505-9FD7-C5BC-5662A1CB4311}"/>
            </a:ext>
          </a:extLst>
        </p:cNvPr>
        <p:cNvGrpSpPr/>
        <p:nvPr/>
      </p:nvGrpSpPr>
      <p:grpSpPr>
        <a:xfrm>
          <a:off x="0" y="0"/>
          <a:ext cx="0" cy="0"/>
          <a:chOff x="0" y="0"/>
          <a:chExt cx="0" cy="0"/>
        </a:xfrm>
      </p:grpSpPr>
      <p:sp>
        <p:nvSpPr>
          <p:cNvPr id="12" name="Text Placeholder 11" descr="Multiple Airport Operations Opportunities">
            <a:extLst>
              <a:ext uri="{FF2B5EF4-FFF2-40B4-BE49-F238E27FC236}">
                <a16:creationId xmlns:a16="http://schemas.microsoft.com/office/drawing/2014/main" id="{792B2509-14AF-559B-1263-61439AEFE21E}"/>
              </a:ext>
            </a:extLst>
          </p:cNvPr>
          <p:cNvSpPr>
            <a:spLocks noGrp="1"/>
          </p:cNvSpPr>
          <p:nvPr>
            <p:ph type="title" idx="4294967295"/>
          </p:nvPr>
        </p:nvSpPr>
        <p:spPr>
          <a:xfrm>
            <a:off x="2359839" y="1040045"/>
            <a:ext cx="9527361" cy="1189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600">
                <a:solidFill>
                  <a:schemeClr val="bg1"/>
                </a:solidFill>
                <a:latin typeface="Calibri Light"/>
                <a:ea typeface="Calibri Light"/>
                <a:cs typeface="Calibri Light"/>
              </a:rPr>
              <a:t>DEN Hospitality Consulting Services</a:t>
            </a:r>
            <a:br>
              <a:rPr lang="en-US"/>
            </a:br>
            <a:r>
              <a:rPr lang="en-US" sz="3600">
                <a:solidFill>
                  <a:schemeClr val="bg1"/>
                </a:solidFill>
                <a:latin typeface="Calibri Light"/>
                <a:ea typeface="Calibri Light"/>
                <a:cs typeface="Calibri Light"/>
              </a:rPr>
              <a:t>Breakout</a:t>
            </a:r>
            <a:r>
              <a:rPr lang="en-US" sz="3600">
                <a:solidFill>
                  <a:schemeClr val="bg1"/>
                </a:solidFill>
                <a:ea typeface="Calibri Light"/>
                <a:cs typeface="Calibri Light"/>
              </a:rPr>
              <a:t> Room # 4</a:t>
            </a:r>
            <a:endParaRPr lang="en-US" sz="3600" b="0" i="0" u="none" strike="noStrike" kern="1200" cap="none" spc="0" normalizeH="0" baseline="0" noProof="0">
              <a:ln>
                <a:noFill/>
              </a:ln>
              <a:solidFill>
                <a:schemeClr val="bg1"/>
              </a:solidFill>
              <a:effectLst/>
              <a:uLnTx/>
              <a:uFillTx/>
              <a:latin typeface="+mn-lt"/>
              <a:ea typeface="Calibri"/>
              <a:cs typeface="Calibri"/>
            </a:endParaRPr>
          </a:p>
        </p:txBody>
      </p:sp>
    </p:spTree>
    <p:extLst>
      <p:ext uri="{BB962C8B-B14F-4D97-AF65-F5344CB8AC3E}">
        <p14:creationId xmlns:p14="http://schemas.microsoft.com/office/powerpoint/2010/main" val="15801098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550D5-6ABF-4FBD-D3BD-FFBAE737096D}"/>
            </a:ext>
          </a:extLst>
        </p:cNvPr>
        <p:cNvGrpSpPr/>
        <p:nvPr/>
      </p:nvGrpSpPr>
      <p:grpSpPr>
        <a:xfrm>
          <a:off x="0" y="0"/>
          <a:ext cx="0" cy="0"/>
          <a:chOff x="0" y="0"/>
          <a:chExt cx="0" cy="0"/>
        </a:xfrm>
      </p:grpSpPr>
      <p:sp>
        <p:nvSpPr>
          <p:cNvPr id="16" name="Text Placeholder 15" descr="2025 Tunnel Switchgear Heaving Remediation&#10;Six switchgear rooms in the East and West cores of ACON, BCON, and CCON have experienced soil heaving, causing damage to both equipment and enclosures. Additionally, ACON East and West sub-cores face significant water intrusion, impacting switchgear performance.&#10;&#10;Replace damaged switchgear and enclosures.&#10;Install new switchgear on elevated steel platforms anchored to the basement foundation to prevent future heaving impact.&#10;Construct code-compliant enclosures with fire-rated walls, fire suppression, and HVAC.&#10;Remove and replace heaved soil and repair room structures.&#10;Implement water mitigation at ACON sub-cores.&#10;&#10;KEY INFORMATION &#10;Anticipated Advertisement Date:  Q3-Q4&#10;Estimated Project Value: $10M to $49.99M&#10;Small Business Program Goal: TBD&#10;Key Scope/Industry: Electrical, Concrete, Masonry, Earthwork, Civil Utilities, Mechanical, Electrical, Plumbing&#10;Project Manager: Mark Tabugadir| mark.tabugadir@flydenver.com&#10;">
            <a:extLst>
              <a:ext uri="{FF2B5EF4-FFF2-40B4-BE49-F238E27FC236}">
                <a16:creationId xmlns:a16="http://schemas.microsoft.com/office/drawing/2014/main" id="{7466410C-4E73-4B25-B912-09D7B3C92E6A}"/>
              </a:ext>
            </a:extLst>
          </p:cNvPr>
          <p:cNvSpPr>
            <a:spLocks noGrp="1"/>
          </p:cNvSpPr>
          <p:nvPr>
            <p:ph type="title" idx="4294967295"/>
          </p:nvPr>
        </p:nvSpPr>
        <p:spPr>
          <a:xfrm>
            <a:off x="703950" y="456072"/>
            <a:ext cx="11066462"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defRPr/>
            </a:pPr>
            <a:r>
              <a:rPr lang="en-US" sz="2800">
                <a:solidFill>
                  <a:srgbClr val="440099"/>
                </a:solidFill>
                <a:latin typeface="+mn-lt"/>
                <a:ea typeface="+mn-ea"/>
                <a:cs typeface="+mn-cs"/>
              </a:rPr>
              <a:t>DEN Hospitality Consulting Services</a:t>
            </a:r>
            <a:br>
              <a:rPr lang="en-US" sz="900">
                <a:highlight>
                  <a:srgbClr val="EDEBE9"/>
                </a:highlight>
                <a:latin typeface="Segoe UI"/>
                <a:ea typeface="Calibri Light"/>
                <a:cs typeface="Segoe UI"/>
              </a:rPr>
            </a:br>
            <a:endParaRPr lang="en-US" sz="900">
              <a:solidFill>
                <a:srgbClr val="323130"/>
              </a:solidFill>
              <a:highlight>
                <a:srgbClr val="EDEBE9"/>
              </a:highlight>
              <a:latin typeface="Segoe UI"/>
              <a:ea typeface="Calibri Light"/>
              <a:cs typeface="Segoe UI"/>
            </a:endParaRPr>
          </a:p>
          <a:p>
            <a:pPr>
              <a:spcBef>
                <a:spcPts val="1000"/>
              </a:spcBef>
              <a:defRPr/>
            </a:pPr>
            <a:endParaRPr lang="en-US" sz="2800">
              <a:solidFill>
                <a:srgbClr val="440099"/>
              </a:solidFill>
              <a:ea typeface="Calibri Light"/>
              <a:cs typeface="Calibri Light"/>
            </a:endParaRPr>
          </a:p>
        </p:txBody>
      </p:sp>
      <p:sp>
        <p:nvSpPr>
          <p:cNvPr id="3" name="TextBox 2">
            <a:extLst>
              <a:ext uri="{FF2B5EF4-FFF2-40B4-BE49-F238E27FC236}">
                <a16:creationId xmlns:a16="http://schemas.microsoft.com/office/drawing/2014/main" id="{DD0E3666-95E9-E993-4511-AAB10A863D2B}"/>
              </a:ext>
              <a:ext uri="{C183D7F6-B498-43B3-948B-1728B52AA6E4}">
                <adec:decorative xmlns:adec="http://schemas.microsoft.com/office/drawing/2017/decorative" val="0"/>
              </a:ext>
            </a:extLst>
          </p:cNvPr>
          <p:cNvSpPr txBox="1"/>
          <p:nvPr/>
        </p:nvSpPr>
        <p:spPr>
          <a:xfrm>
            <a:off x="708533" y="1331801"/>
            <a:ext cx="10236507" cy="4031873"/>
          </a:xfrm>
          <a:prstGeom prst="rect">
            <a:avLst/>
          </a:prstGeom>
          <a:noFill/>
        </p:spPr>
        <p:txBody>
          <a:bodyPr wrap="square" lIns="91440" tIns="45720" rIns="91440" bIns="45720" anchor="t">
            <a:spAutoFit/>
          </a:bodyPr>
          <a:lstStyle/>
          <a:p>
            <a:r>
              <a:rPr lang="en-US" sz="1600">
                <a:ea typeface="+mn-lt"/>
                <a:cs typeface="Calibri"/>
              </a:rPr>
              <a:t>DEN will establish a professional services contract to provide hotel asset management and hotel operator agreement consulting services to DEN's hotel. The selected firm will act as the Owner's representative on key business reviews and decisions related to the operation of the hotel.</a:t>
            </a:r>
          </a:p>
          <a:p>
            <a:br>
              <a:rPr lang="en-US" sz="1600" b="1" i="0" u="none" strike="noStrike" kern="1200" cap="none" spc="0" normalizeH="0" baseline="0" noProof="0">
                <a:ln>
                  <a:noFill/>
                </a:ln>
                <a:effectLst/>
                <a:uLnTx/>
                <a:uFillTx/>
                <a:ea typeface="+mn-lt"/>
                <a:cs typeface="Calibri"/>
              </a:rPr>
            </a:br>
            <a:r>
              <a:rPr kumimoji="0" lang="en-US" sz="1600" b="1" i="0" u="none" strike="noStrike" kern="1200" cap="none" spc="0" normalizeH="0" baseline="0" noProof="0">
                <a:ln>
                  <a:noFill/>
                </a:ln>
                <a:solidFill>
                  <a:prstClr val="black"/>
                </a:solidFill>
                <a:effectLst/>
                <a:uLnTx/>
                <a:uFillTx/>
                <a:ea typeface="+mn-ea"/>
                <a:cs typeface="Calibri"/>
              </a:rPr>
              <a:t>KEY INFORMATION </a:t>
            </a:r>
            <a:endParaRPr lang="en-US" sz="1600" b="1" i="0" u="none" strike="noStrike" kern="1200" cap="none" spc="0" normalizeH="0" baseline="0" noProof="0">
              <a:ln>
                <a:noFill/>
              </a:ln>
              <a:solidFill>
                <a:prstClr val="black"/>
              </a:solidFill>
              <a:effectLst/>
              <a:uLnTx/>
              <a:uFillTx/>
              <a:ea typeface="Calibri"/>
              <a:cs typeface="Calibri"/>
            </a:endParaRPr>
          </a:p>
          <a:p>
            <a:pPr>
              <a:defRPr/>
            </a:pPr>
            <a:r>
              <a:rPr kumimoji="0" lang="en-US" sz="1600" b="1" i="0" u="none" strike="noStrike" kern="1200" cap="none" spc="0" normalizeH="0" baseline="0" noProof="0">
                <a:ln>
                  <a:noFill/>
                </a:ln>
                <a:effectLst/>
                <a:uLnTx/>
                <a:uFillTx/>
                <a:ea typeface="+mn-ea"/>
                <a:cs typeface="Calibri"/>
              </a:rPr>
              <a:t>Anticipated Advertisement Date: </a:t>
            </a:r>
            <a:r>
              <a:rPr lang="en-US" sz="1600">
                <a:cs typeface="Calibri"/>
              </a:rPr>
              <a:t>Q2 2026</a:t>
            </a:r>
            <a:endParaRPr lang="en-US" sz="1600">
              <a:solidFill>
                <a:prstClr val="black"/>
              </a:solidFill>
              <a:ea typeface="+mn-lt"/>
              <a:cs typeface="+mn-lt"/>
            </a:endParaRPr>
          </a:p>
          <a:p>
            <a:pPr>
              <a:defRPr/>
            </a:pPr>
            <a:r>
              <a:rPr kumimoji="0" lang="en-US" sz="1600" b="1" i="0" u="none" strike="noStrike" kern="1200" cap="none" spc="0" normalizeH="0" baseline="0" noProof="0">
                <a:ln>
                  <a:noFill/>
                </a:ln>
                <a:solidFill>
                  <a:prstClr val="black"/>
                </a:solidFill>
                <a:effectLst/>
                <a:uLnTx/>
                <a:uFillTx/>
                <a:ea typeface="+mn-ea"/>
                <a:cs typeface="Calibri"/>
              </a:rPr>
              <a:t>Estimated Project Value: </a:t>
            </a:r>
            <a:r>
              <a:rPr lang="en-US" sz="1600">
                <a:solidFill>
                  <a:prstClr val="black"/>
                </a:solidFill>
                <a:ea typeface="+mn-lt"/>
                <a:cs typeface="+mn-lt"/>
              </a:rPr>
              <a:t>$2.5M</a:t>
            </a:r>
          </a:p>
          <a:p>
            <a:pPr>
              <a:defRPr/>
            </a:pPr>
            <a:r>
              <a:rPr lang="en-US" sz="1600" b="1">
                <a:ea typeface="+mn-lt"/>
                <a:cs typeface="+mn-lt"/>
              </a:rPr>
              <a:t>Small Business Program Goal: </a:t>
            </a:r>
            <a:r>
              <a:rPr lang="en-US" sz="1600">
                <a:ea typeface="+mn-lt"/>
                <a:cs typeface="+mn-lt"/>
              </a:rPr>
              <a:t>No Program Goal</a:t>
            </a:r>
            <a:endParaRPr lang="en-US" sz="1600">
              <a:solidFill>
                <a:prstClr val="black"/>
              </a:solidFill>
              <a:ea typeface="+mn-lt"/>
              <a:cs typeface="+mn-lt"/>
            </a:endParaRPr>
          </a:p>
          <a:p>
            <a:pPr>
              <a:defRPr/>
            </a:pPr>
            <a:br>
              <a:rPr lang="en-US" sz="1600" b="1">
                <a:ea typeface="+mn-lt"/>
                <a:cs typeface="+mn-lt"/>
              </a:rPr>
            </a:br>
            <a:r>
              <a:rPr lang="en-US" sz="1600" b="1">
                <a:solidFill>
                  <a:prstClr val="black"/>
                </a:solidFill>
                <a:ea typeface="+mn-lt"/>
                <a:cs typeface="+mn-lt"/>
              </a:rPr>
              <a:t>Key Scope/Industry: </a:t>
            </a:r>
          </a:p>
          <a:p>
            <a:pPr marL="285750" indent="-285750">
              <a:buClr>
                <a:srgbClr val="E35B2A"/>
              </a:buClr>
              <a:buFont typeface="Arial"/>
              <a:buChar char="•"/>
              <a:defRPr/>
            </a:pPr>
            <a:r>
              <a:rPr lang="en-US" sz="1600">
                <a:solidFill>
                  <a:prstClr val="black"/>
                </a:solidFill>
                <a:ea typeface="+mn-lt"/>
                <a:cs typeface="Calibri"/>
              </a:rPr>
              <a:t>Hotel management agreement procurement, selection, and on-boarding</a:t>
            </a:r>
          </a:p>
          <a:p>
            <a:pPr marL="742950" lvl="1" indent="-285750">
              <a:buClr>
                <a:srgbClr val="E35B2A"/>
              </a:buClr>
              <a:buFont typeface="Courier New"/>
              <a:buChar char="o"/>
              <a:defRPr/>
            </a:pPr>
            <a:r>
              <a:rPr lang="en-US" sz="1600">
                <a:solidFill>
                  <a:prstClr val="black"/>
                </a:solidFill>
                <a:ea typeface="+mn-lt"/>
                <a:cs typeface="Calibri"/>
              </a:rPr>
              <a:t>Serve as primary liaison to third party property managers and brand representatives</a:t>
            </a:r>
          </a:p>
          <a:p>
            <a:pPr marL="285750" indent="-285750">
              <a:buClr>
                <a:srgbClr val="E35B2A"/>
              </a:buClr>
              <a:buFont typeface="Arial"/>
              <a:buChar char="•"/>
              <a:defRPr/>
            </a:pPr>
            <a:r>
              <a:rPr lang="en-US" sz="1600">
                <a:solidFill>
                  <a:prstClr val="black"/>
                </a:solidFill>
                <a:ea typeface="+mn-lt"/>
                <a:cs typeface="Calibri"/>
              </a:rPr>
              <a:t>Hotel asset management services</a:t>
            </a:r>
          </a:p>
          <a:p>
            <a:pPr marL="285750" indent="-285750">
              <a:buClr>
                <a:srgbClr val="E35B2A"/>
              </a:buClr>
              <a:buFont typeface="Arial"/>
              <a:buChar char="•"/>
              <a:defRPr/>
            </a:pPr>
            <a:r>
              <a:rPr lang="en-US" sz="1600">
                <a:solidFill>
                  <a:prstClr val="black"/>
                </a:solidFill>
                <a:ea typeface="+mn-lt"/>
                <a:cs typeface="Calibri"/>
              </a:rPr>
              <a:t>Program management</a:t>
            </a:r>
          </a:p>
          <a:p>
            <a:pPr marL="285750" indent="-285750">
              <a:buClr>
                <a:srgbClr val="E35B2A"/>
              </a:buClr>
              <a:buFont typeface="Arial"/>
              <a:buChar char="•"/>
              <a:defRPr/>
            </a:pPr>
            <a:endParaRPr kumimoji="0" lang="en-US" sz="1600" b="1" i="0" u="none" strike="noStrike" kern="1200" cap="none" spc="0" normalizeH="0" baseline="0" noProof="0">
              <a:ln>
                <a:noFill/>
              </a:ln>
              <a:solidFill>
                <a:prstClr val="black"/>
              </a:solidFill>
              <a:effectLst/>
              <a:uLnTx/>
              <a:uFillTx/>
              <a:ea typeface="+mn-lt"/>
              <a:cs typeface="Calibri"/>
            </a:endParaRPr>
          </a:p>
          <a:p>
            <a:pPr>
              <a:buClr>
                <a:srgbClr val="E35B2A"/>
              </a:buClr>
              <a:defRPr/>
            </a:pPr>
            <a:r>
              <a:rPr kumimoji="0" lang="en-US" sz="1600" b="1" i="0" u="none" strike="noStrike" kern="1200" cap="none" spc="0" normalizeH="0" baseline="0" noProof="0">
                <a:ln>
                  <a:noFill/>
                </a:ln>
                <a:effectLst/>
                <a:uLnTx/>
                <a:uFillTx/>
                <a:ea typeface="+mn-ea"/>
                <a:cs typeface="Calibri"/>
              </a:rPr>
              <a:t>Project Manager: </a:t>
            </a:r>
            <a:r>
              <a:rPr lang="en-US" sz="1600">
                <a:cs typeface="Calibri"/>
              </a:rPr>
              <a:t>Neil Maxfield | neil.maxfield@flydenver.com  </a:t>
            </a:r>
            <a:endParaRPr lang="en-US" sz="1600">
              <a:ea typeface="Calibri"/>
              <a:cs typeface="Calibri"/>
              <a:hlinkClick r:id="" action="ppaction://noaction">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35195028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1745B-2DB6-D607-C919-30211C469309}"/>
            </a:ext>
          </a:extLst>
        </p:cNvPr>
        <p:cNvGrpSpPr/>
        <p:nvPr/>
      </p:nvGrpSpPr>
      <p:grpSpPr>
        <a:xfrm>
          <a:off x="0" y="0"/>
          <a:ext cx="0" cy="0"/>
          <a:chOff x="0" y="0"/>
          <a:chExt cx="0" cy="0"/>
        </a:xfrm>
      </p:grpSpPr>
      <p:sp>
        <p:nvSpPr>
          <p:cNvPr id="12" name="Text Placeholder 11" descr="Multiple Airport Operations Opportunities">
            <a:extLst>
              <a:ext uri="{FF2B5EF4-FFF2-40B4-BE49-F238E27FC236}">
                <a16:creationId xmlns:a16="http://schemas.microsoft.com/office/drawing/2014/main" id="{6949FD40-8DE8-3C3F-8856-170572103C86}"/>
              </a:ext>
            </a:extLst>
          </p:cNvPr>
          <p:cNvSpPr>
            <a:spLocks noGrp="1"/>
          </p:cNvSpPr>
          <p:nvPr>
            <p:ph type="title" idx="4294967295"/>
          </p:nvPr>
        </p:nvSpPr>
        <p:spPr>
          <a:xfrm>
            <a:off x="2359839" y="1040045"/>
            <a:ext cx="8694737" cy="1189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600">
                <a:solidFill>
                  <a:schemeClr val="bg1"/>
                </a:solidFill>
                <a:ea typeface="Calibri Light"/>
                <a:cs typeface="Calibri Light"/>
              </a:rPr>
              <a:t>Taxiway L Extension</a:t>
            </a:r>
            <a:br>
              <a:rPr lang="en-US" sz="3600" b="0" i="0" u="none" strike="noStrike" kern="1200" cap="none" spc="0" normalizeH="0" baseline="0" noProof="0">
                <a:ln>
                  <a:noFill/>
                </a:ln>
                <a:effectLst/>
                <a:uLnTx/>
                <a:uFillTx/>
                <a:latin typeface="+mn-lt"/>
                <a:ea typeface="Calibri"/>
                <a:cs typeface="Calibri"/>
              </a:rPr>
            </a:br>
            <a:r>
              <a:rPr lang="en-US" sz="3600">
                <a:solidFill>
                  <a:schemeClr val="bg1"/>
                </a:solidFill>
                <a:ea typeface="Calibri Light"/>
                <a:cs typeface="Calibri Light"/>
              </a:rPr>
              <a:t>Breakout Room # 5</a:t>
            </a:r>
            <a:endParaRPr lang="en-US" sz="3600" b="0" i="0" u="none" strike="noStrike" kern="1200" cap="none" spc="0" normalizeH="0" baseline="0" noProof="0">
              <a:ln>
                <a:noFill/>
              </a:ln>
              <a:solidFill>
                <a:schemeClr val="bg1"/>
              </a:solidFill>
              <a:effectLst/>
              <a:uLnTx/>
              <a:uFillTx/>
              <a:latin typeface="+mn-lt"/>
              <a:ea typeface="Calibri"/>
              <a:cs typeface="Calibri"/>
            </a:endParaRPr>
          </a:p>
        </p:txBody>
      </p:sp>
    </p:spTree>
    <p:extLst>
      <p:ext uri="{BB962C8B-B14F-4D97-AF65-F5344CB8AC3E}">
        <p14:creationId xmlns:p14="http://schemas.microsoft.com/office/powerpoint/2010/main" val="27036202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4168BC-DCA9-02C7-E00F-7A087BF8E384}"/>
            </a:ext>
          </a:extLst>
        </p:cNvPr>
        <p:cNvGrpSpPr/>
        <p:nvPr/>
      </p:nvGrpSpPr>
      <p:grpSpPr>
        <a:xfrm>
          <a:off x="0" y="0"/>
          <a:ext cx="0" cy="0"/>
          <a:chOff x="0" y="0"/>
          <a:chExt cx="0" cy="0"/>
        </a:xfrm>
      </p:grpSpPr>
      <p:sp>
        <p:nvSpPr>
          <p:cNvPr id="16" name="Text Placeholder 15" descr="2025 Tunnel Switchgear Heaving Remediation&#10;Six switchgear rooms in the East and West cores of ACON, BCON, and CCON have experienced soil heaving, causing damage to both equipment and enclosures. Additionally, ACON East and West sub-cores face significant water intrusion, impacting switchgear performance.&#10;&#10;Replace damaged switchgear and enclosures.&#10;Install new switchgear on elevated steel platforms anchored to the basement foundation to prevent future heaving impact.&#10;Construct code-compliant enclosures with fire-rated walls, fire suppression, and HVAC.&#10;Remove and replace heaved soil and repair room structures.&#10;Implement water mitigation at ACON sub-cores.&#10;&#10;KEY INFORMATION &#10;Anticipated Advertisement Date:  Q3-Q4&#10;Estimated Project Value: $10M to $49.99M&#10;Small Business Program Goal: TBD&#10;Key Scope/Industry: Electrical, Concrete, Masonry, Earthwork, Civil Utilities, Mechanical, Electrical, Plumbing&#10;Project Manager: Mark Tabugadir| mark.tabugadir@flydenver.com&#10;">
            <a:extLst>
              <a:ext uri="{FF2B5EF4-FFF2-40B4-BE49-F238E27FC236}">
                <a16:creationId xmlns:a16="http://schemas.microsoft.com/office/drawing/2014/main" id="{DDC86A18-9D95-01FD-3D6F-492C44720971}"/>
              </a:ext>
            </a:extLst>
          </p:cNvPr>
          <p:cNvSpPr>
            <a:spLocks noGrp="1"/>
          </p:cNvSpPr>
          <p:nvPr>
            <p:ph type="title" idx="4294967295"/>
          </p:nvPr>
        </p:nvSpPr>
        <p:spPr>
          <a:xfrm>
            <a:off x="852806" y="402910"/>
            <a:ext cx="11066462"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2800">
                <a:solidFill>
                  <a:srgbClr val="440099"/>
                </a:solidFill>
                <a:latin typeface="+mn-lt"/>
                <a:ea typeface="+mn-ea"/>
                <a:cs typeface="+mn-cs"/>
              </a:rPr>
              <a:t>Taxiway L Extension</a:t>
            </a:r>
          </a:p>
        </p:txBody>
      </p:sp>
      <p:sp>
        <p:nvSpPr>
          <p:cNvPr id="3" name="TextBox 2">
            <a:extLst>
              <a:ext uri="{FF2B5EF4-FFF2-40B4-BE49-F238E27FC236}">
                <a16:creationId xmlns:a16="http://schemas.microsoft.com/office/drawing/2014/main" id="{2E93D6E5-4BA3-A30B-7615-06E1CFB63A23}"/>
              </a:ext>
              <a:ext uri="{C183D7F6-B498-43B3-948B-1728B52AA6E4}">
                <adec:decorative xmlns:adec="http://schemas.microsoft.com/office/drawing/2017/decorative" val="0"/>
              </a:ext>
            </a:extLst>
          </p:cNvPr>
          <p:cNvSpPr txBox="1"/>
          <p:nvPr/>
        </p:nvSpPr>
        <p:spPr>
          <a:xfrm>
            <a:off x="708533" y="1331801"/>
            <a:ext cx="10236507" cy="4401205"/>
          </a:xfrm>
          <a:prstGeom prst="rect">
            <a:avLst/>
          </a:prstGeom>
          <a:noFill/>
        </p:spPr>
        <p:txBody>
          <a:bodyPr wrap="square" lIns="91440" tIns="45720" rIns="91440" bIns="45720" anchor="t">
            <a:spAutoFit/>
          </a:bodyPr>
          <a:lstStyle/>
          <a:p>
            <a:r>
              <a:rPr lang="en-US" sz="1400">
                <a:ea typeface="+mn-lt"/>
                <a:cs typeface="Calibri"/>
              </a:rPr>
              <a:t>This project will construct a new segment of Taxiway L connecting the existing Taxiway L north of Taxiway EA to Taxiway L at Taxiway AA. The project also includes construction of a new Remain Overnight (RON) pad.  Construction will begin in Q3 of 2026 and will be completed in Q2 of 2028.</a:t>
            </a:r>
          </a:p>
          <a:p>
            <a:endParaRPr lang="en-US" sz="1400" b="1">
              <a:ea typeface="Calibri"/>
              <a:cs typeface="Calibri"/>
            </a:endParaRPr>
          </a:p>
          <a:p>
            <a:r>
              <a:rPr kumimoji="0" lang="en-US" sz="1400" b="1" i="0" u="none" strike="noStrike" kern="1200" cap="none" spc="0" normalizeH="0" baseline="0" noProof="0">
                <a:ln>
                  <a:noFill/>
                </a:ln>
                <a:solidFill>
                  <a:prstClr val="black"/>
                </a:solidFill>
                <a:effectLst/>
                <a:uLnTx/>
                <a:uFillTx/>
                <a:ea typeface="+mn-ea"/>
                <a:cs typeface="Calibri"/>
              </a:rPr>
              <a:t>KEY INFORMATION </a:t>
            </a:r>
            <a:endParaRPr lang="en-US" sz="1400" b="1" i="0" u="none" strike="noStrike" kern="1200" cap="none" spc="0" normalizeH="0" baseline="0" noProof="0">
              <a:ln>
                <a:noFill/>
              </a:ln>
              <a:solidFill>
                <a:prstClr val="black"/>
              </a:solidFill>
              <a:effectLst/>
              <a:uLnTx/>
              <a:uFillTx/>
              <a:ea typeface="Calibri"/>
              <a:cs typeface="Calibri"/>
            </a:endParaRPr>
          </a:p>
          <a:p>
            <a:pPr>
              <a:defRPr/>
            </a:pPr>
            <a:r>
              <a:rPr kumimoji="0" lang="en-US" sz="1400" b="1" i="0" u="none" strike="noStrike" kern="1200" cap="none" spc="0" normalizeH="0" baseline="0" noProof="0">
                <a:ln>
                  <a:noFill/>
                </a:ln>
                <a:effectLst/>
                <a:uLnTx/>
                <a:uFillTx/>
                <a:ea typeface="+mn-ea"/>
                <a:cs typeface="Calibri"/>
              </a:rPr>
              <a:t>Anticipated Advertisement Date: </a:t>
            </a:r>
            <a:r>
              <a:rPr lang="en-US" sz="1400">
                <a:cs typeface="Calibri"/>
              </a:rPr>
              <a:t>May 2026</a:t>
            </a:r>
            <a:endParaRPr lang="en-US" sz="1400">
              <a:ea typeface="+mn-lt"/>
              <a:cs typeface="+mn-lt"/>
            </a:endParaRPr>
          </a:p>
          <a:p>
            <a:pPr>
              <a:defRPr/>
            </a:pPr>
            <a:r>
              <a:rPr kumimoji="0" lang="en-US" sz="1400" b="1" i="0" u="none" strike="noStrike" kern="1200" cap="none" spc="0" normalizeH="0" baseline="0" noProof="0">
                <a:ln>
                  <a:noFill/>
                </a:ln>
                <a:solidFill>
                  <a:prstClr val="black"/>
                </a:solidFill>
                <a:effectLst/>
                <a:uLnTx/>
                <a:uFillTx/>
                <a:ea typeface="+mn-ea"/>
                <a:cs typeface="Calibri"/>
              </a:rPr>
              <a:t>Estimated Project Value: </a:t>
            </a:r>
            <a:r>
              <a:rPr lang="en-US" sz="1400">
                <a:solidFill>
                  <a:prstClr val="black"/>
                </a:solidFill>
                <a:ea typeface="+mn-lt"/>
                <a:cs typeface="+mn-lt"/>
              </a:rPr>
              <a:t>$100M+</a:t>
            </a:r>
          </a:p>
          <a:p>
            <a:pPr>
              <a:defRPr/>
            </a:pPr>
            <a:r>
              <a:rPr lang="en-US" sz="1400" b="1">
                <a:ea typeface="+mn-lt"/>
                <a:cs typeface="+mn-lt"/>
              </a:rPr>
              <a:t>Small Business Program Goal: </a:t>
            </a:r>
            <a:r>
              <a:rPr lang="en-US" sz="1400">
                <a:ea typeface="+mn-lt"/>
                <a:cs typeface="+mn-lt"/>
              </a:rPr>
              <a:t>21% SBE</a:t>
            </a:r>
            <a:endParaRPr lang="en-US" sz="1400">
              <a:solidFill>
                <a:prstClr val="black"/>
              </a:solidFill>
              <a:ea typeface="+mn-lt"/>
              <a:cs typeface="+mn-lt"/>
            </a:endParaRPr>
          </a:p>
          <a:p>
            <a:pPr>
              <a:defRPr/>
            </a:pPr>
            <a:r>
              <a:rPr lang="en-US" sz="1400" b="1">
                <a:solidFill>
                  <a:prstClr val="black"/>
                </a:solidFill>
                <a:ea typeface="+mn-lt"/>
                <a:cs typeface="+mn-lt"/>
              </a:rPr>
              <a:t>Key Scope/Industry: </a:t>
            </a:r>
          </a:p>
          <a:p>
            <a:pPr marL="285750" indent="-285750">
              <a:buClr>
                <a:srgbClr val="E35B2A"/>
              </a:buClr>
              <a:buFont typeface="Arial"/>
              <a:buChar char="•"/>
              <a:defRPr/>
            </a:pPr>
            <a:r>
              <a:rPr lang="en-US" sz="1400">
                <a:solidFill>
                  <a:prstClr val="black"/>
                </a:solidFill>
                <a:latin typeface="Calibri"/>
                <a:ea typeface="+mn-lt"/>
                <a:cs typeface="Calibri"/>
              </a:rPr>
              <a:t>Demolition</a:t>
            </a:r>
          </a:p>
          <a:p>
            <a:pPr marL="285750" indent="-285750">
              <a:buClr>
                <a:srgbClr val="E35B2A"/>
              </a:buClr>
              <a:buFont typeface="Arial"/>
              <a:buChar char="•"/>
              <a:defRPr/>
            </a:pPr>
            <a:r>
              <a:rPr lang="en-US" sz="1400">
                <a:solidFill>
                  <a:prstClr val="black"/>
                </a:solidFill>
                <a:latin typeface="Calibri"/>
                <a:ea typeface="+mn-lt"/>
                <a:cs typeface="Calibri"/>
              </a:rPr>
              <a:t>Earthwork</a:t>
            </a:r>
          </a:p>
          <a:p>
            <a:pPr marL="285750" indent="-285750">
              <a:buClr>
                <a:srgbClr val="E35B2A"/>
              </a:buClr>
              <a:buFont typeface="Arial"/>
              <a:buChar char="•"/>
              <a:defRPr/>
            </a:pPr>
            <a:r>
              <a:rPr lang="en-US" sz="1400">
                <a:solidFill>
                  <a:prstClr val="black"/>
                </a:solidFill>
                <a:latin typeface="Calibri"/>
                <a:ea typeface="+mn-lt"/>
                <a:cs typeface="Calibri"/>
              </a:rPr>
              <a:t>Concrete paving</a:t>
            </a:r>
          </a:p>
          <a:p>
            <a:pPr marL="285750" indent="-285750">
              <a:buClr>
                <a:srgbClr val="E35B2A"/>
              </a:buClr>
              <a:buFont typeface="Arial"/>
              <a:buChar char="•"/>
              <a:defRPr/>
            </a:pPr>
            <a:r>
              <a:rPr lang="en-US" sz="1400">
                <a:solidFill>
                  <a:prstClr val="black"/>
                </a:solidFill>
                <a:latin typeface="Calibri"/>
                <a:ea typeface="+mn-lt"/>
                <a:cs typeface="Calibri"/>
              </a:rPr>
              <a:t>Asphalt paving</a:t>
            </a:r>
          </a:p>
          <a:p>
            <a:pPr marL="285750" indent="-285750">
              <a:buClr>
                <a:srgbClr val="E35B2A"/>
              </a:buClr>
              <a:buFont typeface="Arial"/>
              <a:buChar char="•"/>
              <a:defRPr/>
            </a:pPr>
            <a:r>
              <a:rPr lang="en-US" sz="1400">
                <a:solidFill>
                  <a:prstClr val="black"/>
                </a:solidFill>
                <a:latin typeface="Calibri"/>
                <a:ea typeface="+mn-lt"/>
                <a:cs typeface="Calibri"/>
              </a:rPr>
              <a:t>Utility relocations</a:t>
            </a:r>
          </a:p>
          <a:p>
            <a:pPr marL="285750" indent="-285750">
              <a:buClr>
                <a:srgbClr val="E35B2A"/>
              </a:buClr>
              <a:buFont typeface="Arial"/>
              <a:buChar char="•"/>
              <a:defRPr/>
            </a:pPr>
            <a:r>
              <a:rPr lang="en-US" sz="1400">
                <a:solidFill>
                  <a:prstClr val="black"/>
                </a:solidFill>
                <a:latin typeface="Calibri"/>
                <a:ea typeface="+mn-lt"/>
                <a:cs typeface="Calibri"/>
              </a:rPr>
              <a:t>Storm drainage systems</a:t>
            </a:r>
          </a:p>
          <a:p>
            <a:pPr marL="285750" indent="-285750">
              <a:buClr>
                <a:srgbClr val="E35B2A"/>
              </a:buClr>
              <a:buFont typeface="Arial"/>
              <a:buChar char="•"/>
              <a:defRPr/>
            </a:pPr>
            <a:r>
              <a:rPr lang="en-US" sz="1400">
                <a:solidFill>
                  <a:prstClr val="black"/>
                </a:solidFill>
                <a:latin typeface="Calibri"/>
                <a:ea typeface="+mn-lt"/>
                <a:cs typeface="Calibri"/>
              </a:rPr>
              <a:t>Water quality drainage systems</a:t>
            </a:r>
          </a:p>
          <a:p>
            <a:pPr marL="285750" indent="-285750">
              <a:buClr>
                <a:srgbClr val="E35B2A"/>
              </a:buClr>
              <a:buFont typeface="Arial"/>
              <a:buChar char="•"/>
              <a:defRPr/>
            </a:pPr>
            <a:r>
              <a:rPr lang="en-US" sz="1400">
                <a:solidFill>
                  <a:prstClr val="black"/>
                </a:solidFill>
                <a:latin typeface="Calibri"/>
                <a:ea typeface="+mn-lt"/>
                <a:cs typeface="Calibri"/>
              </a:rPr>
              <a:t>Airfield electrical and signage improvements</a:t>
            </a:r>
          </a:p>
          <a:p>
            <a:pPr marL="285750" indent="-285750">
              <a:buClr>
                <a:srgbClr val="E35B2A"/>
              </a:buClr>
              <a:buFont typeface="Arial"/>
              <a:buChar char="•"/>
              <a:defRPr/>
            </a:pPr>
            <a:r>
              <a:rPr lang="en-US" sz="1400">
                <a:solidFill>
                  <a:prstClr val="black"/>
                </a:solidFill>
                <a:latin typeface="Calibri"/>
                <a:ea typeface="+mn-lt"/>
                <a:cs typeface="Calibri"/>
              </a:rPr>
              <a:t>Pavement markings</a:t>
            </a:r>
          </a:p>
          <a:p>
            <a:pPr>
              <a:defRPr/>
            </a:pPr>
            <a:endParaRPr kumimoji="0" lang="en-US" sz="1400" b="1" i="0" u="none" strike="noStrike" kern="1200" cap="none" spc="0" normalizeH="0" baseline="0" noProof="0">
              <a:ln>
                <a:noFill/>
              </a:ln>
              <a:effectLst/>
              <a:uLnTx/>
              <a:uFillTx/>
              <a:ea typeface="+mn-ea"/>
              <a:cs typeface="Calibri"/>
            </a:endParaRPr>
          </a:p>
          <a:p>
            <a:pPr>
              <a:defRPr/>
            </a:pPr>
            <a:r>
              <a:rPr kumimoji="0" lang="en-US" sz="1400" b="1" i="0" u="none" strike="noStrike" kern="1200" cap="none" spc="0" normalizeH="0" baseline="0" noProof="0">
                <a:ln>
                  <a:noFill/>
                </a:ln>
                <a:effectLst/>
                <a:uLnTx/>
                <a:uFillTx/>
                <a:ea typeface="+mn-ea"/>
                <a:cs typeface="Calibri"/>
              </a:rPr>
              <a:t>Project Manager:</a:t>
            </a:r>
            <a:r>
              <a:rPr lang="en-US" sz="1400">
                <a:ea typeface="+mn-lt"/>
                <a:cs typeface="+mn-lt"/>
              </a:rPr>
              <a:t> Brent Nichols | brent.nichols@flydenver.com</a:t>
            </a:r>
            <a:endParaRPr lang="en-US" sz="1400">
              <a:solidFill>
                <a:srgbClr val="0070C0"/>
              </a:solidFill>
              <a:ea typeface="Calibri"/>
              <a:cs typeface="Calibri"/>
              <a:hlinkClick r:id="" action="ppaction://noaction">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13157804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descr="Housekeeping&#10;Please note the following Zoom housekeeping items as you enter:&#10;All cameras and microphones must remain off during the main session&#10;We encourage you to use the Q&amp;A function &#10;">
            <a:extLst>
              <a:ext uri="{FF2B5EF4-FFF2-40B4-BE49-F238E27FC236}">
                <a16:creationId xmlns:a16="http://schemas.microsoft.com/office/drawing/2014/main" id="{90003090-4EA3-A38E-7DF8-853A56FC6CCD}"/>
              </a:ext>
              <a:ext uri="{C183D7F6-B498-43B3-948B-1728B52AA6E4}">
                <adec:decorative xmlns:adec="http://schemas.microsoft.com/office/drawing/2017/decorative" val="0"/>
              </a:ext>
            </a:extLst>
          </p:cNvPr>
          <p:cNvSpPr>
            <a:spLocks noGrp="1"/>
          </p:cNvSpPr>
          <p:nvPr>
            <p:ph type="title" idx="4294967295"/>
          </p:nvPr>
        </p:nvSpPr>
        <p:spPr>
          <a:xfrm>
            <a:off x="892366" y="386719"/>
            <a:ext cx="8694738"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440099"/>
                </a:solidFill>
                <a:effectLst/>
                <a:uLnTx/>
                <a:uFillTx/>
                <a:latin typeface="+mn-lt"/>
                <a:ea typeface="+mn-ea"/>
                <a:cs typeface="+mn-cs"/>
              </a:rPr>
              <a:t>Housekeeping</a:t>
            </a:r>
          </a:p>
        </p:txBody>
      </p:sp>
      <p:sp>
        <p:nvSpPr>
          <p:cNvPr id="12" name="Text Placeholder 11">
            <a:extLst>
              <a:ext uri="{FF2B5EF4-FFF2-40B4-BE49-F238E27FC236}">
                <a16:creationId xmlns:a16="http://schemas.microsoft.com/office/drawing/2014/main" id="{F3A340E0-1503-4007-DE5B-398218D4AA5D}"/>
              </a:ext>
              <a:ext uri="{C183D7F6-B498-43B3-948B-1728B52AA6E4}">
                <adec:decorative xmlns:adec="http://schemas.microsoft.com/office/drawing/2017/decorative" val="1"/>
              </a:ext>
            </a:extLst>
          </p:cNvPr>
          <p:cNvSpPr>
            <a:spLocks noGrp="1"/>
          </p:cNvSpPr>
          <p:nvPr>
            <p:ph type="body" sz="quarter" idx="4294967295"/>
          </p:nvPr>
        </p:nvSpPr>
        <p:spPr>
          <a:xfrm>
            <a:off x="892365" y="1566767"/>
            <a:ext cx="10257415" cy="577850"/>
          </a:xfrm>
          <a:prstGeom prst="rect">
            <a:avLst/>
          </a:prstGeom>
        </p:spPr>
        <p:txBody>
          <a:bodyPr/>
          <a:lstStyle/>
          <a:p>
            <a:pPr>
              <a:buClr>
                <a:schemeClr val="tx1"/>
              </a:buClr>
            </a:pPr>
            <a:r>
              <a:rPr lang="en-US" sz="2000"/>
              <a:t>Please note the following Zoom housekeeping items as you enter:</a:t>
            </a:r>
          </a:p>
          <a:p>
            <a:pPr marL="285750" indent="-285750">
              <a:buClr>
                <a:schemeClr val="tx1"/>
              </a:buClr>
              <a:buFont typeface="Arial" panose="020B0604020202020204" pitchFamily="34" charset="0"/>
              <a:buChar char="•"/>
            </a:pPr>
            <a:r>
              <a:rPr lang="en-US" sz="2000"/>
              <a:t>All cameras and microphones must remain off during the main session</a:t>
            </a:r>
          </a:p>
          <a:p>
            <a:pPr marL="285750" indent="-285750">
              <a:buClr>
                <a:schemeClr val="tx1"/>
              </a:buClr>
              <a:buFont typeface="Arial" panose="020B0604020202020204" pitchFamily="34" charset="0"/>
              <a:buChar char="•"/>
            </a:pPr>
            <a:r>
              <a:rPr lang="en-US" sz="2000"/>
              <a:t>If you would like to introduce your firm to everyone, please scan the QR Code and let us know the projects you are interested in. </a:t>
            </a:r>
          </a:p>
          <a:p>
            <a:pPr marL="0" indent="0">
              <a:buNone/>
            </a:pPr>
            <a:endParaRPr lang="en-US"/>
          </a:p>
        </p:txBody>
      </p:sp>
    </p:spTree>
    <p:extLst>
      <p:ext uri="{BB962C8B-B14F-4D97-AF65-F5344CB8AC3E}">
        <p14:creationId xmlns:p14="http://schemas.microsoft.com/office/powerpoint/2010/main" val="7353309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08201C-8D0D-0602-1F61-D2CD480B28DB}"/>
            </a:ext>
          </a:extLst>
        </p:cNvPr>
        <p:cNvGrpSpPr/>
        <p:nvPr/>
      </p:nvGrpSpPr>
      <p:grpSpPr>
        <a:xfrm>
          <a:off x="0" y="0"/>
          <a:ext cx="0" cy="0"/>
          <a:chOff x="0" y="0"/>
          <a:chExt cx="0" cy="0"/>
        </a:xfrm>
      </p:grpSpPr>
      <p:sp>
        <p:nvSpPr>
          <p:cNvPr id="16" name="Text Placeholder 15" descr="2025 Tunnel Switchgear Heaving Remediation&#10;Six switchgear rooms in the East and West cores of ACON, BCON, and CCON have experienced soil heaving, causing damage to both equipment and enclosures. Additionally, ACON East and West sub-cores face significant water intrusion, impacting switchgear performance.&#10;&#10;Replace damaged switchgear and enclosures.&#10;Install new switchgear on elevated steel platforms anchored to the basement foundation to prevent future heaving impact.&#10;Construct code-compliant enclosures with fire-rated walls, fire suppression, and HVAC.&#10;Remove and replace heaved soil and repair room structures.&#10;Implement water mitigation at ACON sub-cores.&#10;&#10;KEY INFORMATION &#10;Anticipated Advertisement Date:  Q3-Q4&#10;Estimated Project Value: $10M to $49.99M&#10;Small Business Program Goal: TBD&#10;Key Scope/Industry: Electrical, Concrete, Masonry, Earthwork, Civil Utilities, Mechanical, Electrical, Plumbing&#10;Project Manager: Mark Tabugadir| mark.tabugadir@flydenver.com&#10;">
            <a:extLst>
              <a:ext uri="{FF2B5EF4-FFF2-40B4-BE49-F238E27FC236}">
                <a16:creationId xmlns:a16="http://schemas.microsoft.com/office/drawing/2014/main" id="{8C162778-32C1-EACC-0113-5D4F0EE4339B}"/>
              </a:ext>
            </a:extLst>
          </p:cNvPr>
          <p:cNvSpPr>
            <a:spLocks noGrp="1"/>
          </p:cNvSpPr>
          <p:nvPr>
            <p:ph type="title" idx="4294967295"/>
          </p:nvPr>
        </p:nvSpPr>
        <p:spPr>
          <a:xfrm>
            <a:off x="852806" y="402910"/>
            <a:ext cx="11066462"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2800">
                <a:solidFill>
                  <a:srgbClr val="440099"/>
                </a:solidFill>
                <a:latin typeface="+mn-lt"/>
                <a:ea typeface="+mn-ea"/>
                <a:cs typeface="+mn-cs"/>
              </a:rPr>
              <a:t>Taxiway L Extension  </a:t>
            </a:r>
          </a:p>
        </p:txBody>
      </p:sp>
      <p:pic>
        <p:nvPicPr>
          <p:cNvPr id="2" name="Picture 1" descr="A map of a proposed water treatment pond">
            <a:extLst>
              <a:ext uri="{FF2B5EF4-FFF2-40B4-BE49-F238E27FC236}">
                <a16:creationId xmlns:a16="http://schemas.microsoft.com/office/drawing/2014/main" id="{376F1D9A-F6EA-4AC7-4433-784D86980123}"/>
              </a:ext>
            </a:extLst>
          </p:cNvPr>
          <p:cNvPicPr>
            <a:picLocks noChangeAspect="1"/>
          </p:cNvPicPr>
          <p:nvPr/>
        </p:nvPicPr>
        <p:blipFill>
          <a:blip r:embed="rId3"/>
          <a:stretch>
            <a:fillRect/>
          </a:stretch>
        </p:blipFill>
        <p:spPr>
          <a:xfrm>
            <a:off x="1048987" y="1380938"/>
            <a:ext cx="10004962" cy="3759656"/>
          </a:xfrm>
          <a:prstGeom prst="rect">
            <a:avLst/>
          </a:prstGeom>
        </p:spPr>
      </p:pic>
    </p:spTree>
    <p:extLst>
      <p:ext uri="{BB962C8B-B14F-4D97-AF65-F5344CB8AC3E}">
        <p14:creationId xmlns:p14="http://schemas.microsoft.com/office/powerpoint/2010/main" val="27654358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3B83D2-BAA3-8E76-1D13-1CCEC143D4CF}"/>
            </a:ext>
          </a:extLst>
        </p:cNvPr>
        <p:cNvGrpSpPr/>
        <p:nvPr/>
      </p:nvGrpSpPr>
      <p:grpSpPr>
        <a:xfrm>
          <a:off x="0" y="0"/>
          <a:ext cx="0" cy="0"/>
          <a:chOff x="0" y="0"/>
          <a:chExt cx="0" cy="0"/>
        </a:xfrm>
      </p:grpSpPr>
      <p:sp>
        <p:nvSpPr>
          <p:cNvPr id="12" name="Text Placeholder 11" descr="Multiple Airport Operations Opportunities">
            <a:extLst>
              <a:ext uri="{FF2B5EF4-FFF2-40B4-BE49-F238E27FC236}">
                <a16:creationId xmlns:a16="http://schemas.microsoft.com/office/drawing/2014/main" id="{5F07EFAA-59F2-A47D-E25D-615969E032B1}"/>
              </a:ext>
            </a:extLst>
          </p:cNvPr>
          <p:cNvSpPr>
            <a:spLocks noGrp="1"/>
          </p:cNvSpPr>
          <p:nvPr>
            <p:ph type="title" idx="4294967295"/>
          </p:nvPr>
        </p:nvSpPr>
        <p:spPr>
          <a:xfrm>
            <a:off x="2359839" y="1040045"/>
            <a:ext cx="8694737" cy="1189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600">
                <a:solidFill>
                  <a:schemeClr val="bg1"/>
                </a:solidFill>
                <a:ea typeface="Calibri Light"/>
                <a:cs typeface="Calibri Light"/>
              </a:rPr>
              <a:t>Terminal Parking Structure Accessibility Improvements Phase 2 (PKPB2)</a:t>
            </a:r>
            <a:br>
              <a:rPr lang="en-US" sz="3600" b="0" i="0" u="none" strike="noStrike" kern="1200" cap="none" spc="0" normalizeH="0" baseline="0" noProof="0">
                <a:ln>
                  <a:noFill/>
                </a:ln>
                <a:effectLst/>
                <a:uLnTx/>
                <a:uFillTx/>
                <a:latin typeface="+mn-lt"/>
                <a:ea typeface="Calibri"/>
                <a:cs typeface="Calibri"/>
              </a:rPr>
            </a:br>
            <a:r>
              <a:rPr lang="en-US" sz="3600">
                <a:solidFill>
                  <a:schemeClr val="bg1"/>
                </a:solidFill>
                <a:ea typeface="Calibri Light"/>
                <a:cs typeface="Calibri Light"/>
              </a:rPr>
              <a:t>Breakout Room # 6</a:t>
            </a:r>
            <a:endParaRPr lang="en-US" sz="3600" b="0" i="0" u="none" strike="noStrike" kern="1200" cap="none" spc="0" normalizeH="0" baseline="0" noProof="0">
              <a:ln>
                <a:noFill/>
              </a:ln>
              <a:solidFill>
                <a:schemeClr val="bg1"/>
              </a:solidFill>
              <a:effectLst/>
              <a:uLnTx/>
              <a:uFillTx/>
              <a:latin typeface="+mn-lt"/>
              <a:ea typeface="Calibri"/>
              <a:cs typeface="Calibri"/>
            </a:endParaRPr>
          </a:p>
        </p:txBody>
      </p:sp>
    </p:spTree>
    <p:extLst>
      <p:ext uri="{BB962C8B-B14F-4D97-AF65-F5344CB8AC3E}">
        <p14:creationId xmlns:p14="http://schemas.microsoft.com/office/powerpoint/2010/main" val="33214691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7AA0A-F9B3-F052-781D-5FA5E2352FB7}"/>
            </a:ext>
          </a:extLst>
        </p:cNvPr>
        <p:cNvGrpSpPr/>
        <p:nvPr/>
      </p:nvGrpSpPr>
      <p:grpSpPr>
        <a:xfrm>
          <a:off x="0" y="0"/>
          <a:ext cx="0" cy="0"/>
          <a:chOff x="0" y="0"/>
          <a:chExt cx="0" cy="0"/>
        </a:xfrm>
      </p:grpSpPr>
      <p:sp>
        <p:nvSpPr>
          <p:cNvPr id="16" name="Text Placeholder 15" descr="2025 Tunnel Switchgear Heaving Remediation&#10;Six switchgear rooms in the East and West cores of ACON, BCON, and CCON have experienced soil heaving, causing damage to both equipment and enclosures. Additionally, ACON East and West sub-cores face significant water intrusion, impacting switchgear performance.&#10;&#10;Replace damaged switchgear and enclosures.&#10;Install new switchgear on elevated steel platforms anchored to the basement foundation to prevent future heaving impact.&#10;Construct code-compliant enclosures with fire-rated walls, fire suppression, and HVAC.&#10;Remove and replace heaved soil and repair room structures.&#10;Implement water mitigation at ACON sub-cores.&#10;&#10;KEY INFORMATION &#10;Anticipated Advertisement Date:  Q3-Q4&#10;Estimated Project Value: $10M to $49.99M&#10;Small Business Program Goal: TBD&#10;Key Scope/Industry: Electrical, Concrete, Masonry, Earthwork, Civil Utilities, Mechanical, Electrical, Plumbing&#10;Project Manager: Mark Tabugadir| mark.tabugadir@flydenver.com&#10;">
            <a:extLst>
              <a:ext uri="{FF2B5EF4-FFF2-40B4-BE49-F238E27FC236}">
                <a16:creationId xmlns:a16="http://schemas.microsoft.com/office/drawing/2014/main" id="{FF9DAE62-4DB5-E325-353A-02267BDA7CC2}"/>
              </a:ext>
            </a:extLst>
          </p:cNvPr>
          <p:cNvSpPr>
            <a:spLocks noGrp="1"/>
          </p:cNvSpPr>
          <p:nvPr>
            <p:ph type="title" idx="4294967295"/>
          </p:nvPr>
        </p:nvSpPr>
        <p:spPr>
          <a:xfrm>
            <a:off x="852806" y="402910"/>
            <a:ext cx="10092234"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2700">
                <a:solidFill>
                  <a:srgbClr val="440099"/>
                </a:solidFill>
                <a:latin typeface="+mn-lt"/>
                <a:ea typeface="+mn-ea"/>
                <a:cs typeface="+mn-cs"/>
              </a:rPr>
              <a:t>Terminal Parking Structure Accessibility Improvements Phase 2 (PKPB2)</a:t>
            </a:r>
          </a:p>
        </p:txBody>
      </p:sp>
      <p:sp>
        <p:nvSpPr>
          <p:cNvPr id="3" name="TextBox 2">
            <a:extLst>
              <a:ext uri="{FF2B5EF4-FFF2-40B4-BE49-F238E27FC236}">
                <a16:creationId xmlns:a16="http://schemas.microsoft.com/office/drawing/2014/main" id="{481A4E14-E660-8346-C615-5ED1ECC14634}"/>
              </a:ext>
              <a:ext uri="{C183D7F6-B498-43B3-948B-1728B52AA6E4}">
                <adec:decorative xmlns:adec="http://schemas.microsoft.com/office/drawing/2017/decorative" val="0"/>
              </a:ext>
            </a:extLst>
          </p:cNvPr>
          <p:cNvSpPr txBox="1"/>
          <p:nvPr/>
        </p:nvSpPr>
        <p:spPr>
          <a:xfrm>
            <a:off x="708533" y="1331801"/>
            <a:ext cx="10236507" cy="4832092"/>
          </a:xfrm>
          <a:prstGeom prst="rect">
            <a:avLst/>
          </a:prstGeom>
          <a:noFill/>
        </p:spPr>
        <p:txBody>
          <a:bodyPr wrap="square" lIns="91440" tIns="45720" rIns="91440" bIns="45720" anchor="t">
            <a:spAutoFit/>
          </a:bodyPr>
          <a:lstStyle/>
          <a:p>
            <a:r>
              <a:rPr lang="en-US" sz="1400">
                <a:ea typeface="+mn-lt"/>
                <a:cs typeface="Calibri"/>
              </a:rPr>
              <a:t>This project represents the next phase of the Terminal Parking Structure Accessibility Improvements (PKPB2) and initiates construction in the East and West (EW) Parking Structures. PKPB2 will complete the remaining scope deferred during Phase one due to operational constraints, specifically the West parking structure MOD two and Level six MOD three, while advancing accessibility improvement in East Parking Structure MODs one through three and levels four and six. </a:t>
            </a:r>
            <a:br>
              <a:rPr lang="en-US" sz="1400">
                <a:ea typeface="+mn-lt"/>
                <a:cs typeface="Calibri"/>
              </a:rPr>
            </a:br>
            <a:endParaRPr lang="en-US" sz="1400" b="1">
              <a:ea typeface="Calibri"/>
              <a:cs typeface="Calibri"/>
            </a:endParaRPr>
          </a:p>
          <a:p>
            <a:r>
              <a:rPr kumimoji="0" lang="en-US" sz="1400" b="1" i="0" u="none" strike="noStrike" kern="1200" cap="none" spc="0" normalizeH="0" baseline="0" noProof="0">
                <a:ln>
                  <a:noFill/>
                </a:ln>
                <a:solidFill>
                  <a:prstClr val="black"/>
                </a:solidFill>
                <a:effectLst/>
                <a:uLnTx/>
                <a:uFillTx/>
                <a:ea typeface="+mn-ea"/>
                <a:cs typeface="Calibri"/>
              </a:rPr>
              <a:t>KEY INFORMATION </a:t>
            </a:r>
            <a:endParaRPr lang="en-US" sz="1400" b="1" i="0" u="none" strike="noStrike" kern="1200" cap="none" spc="0" normalizeH="0" baseline="0" noProof="0">
              <a:ln>
                <a:noFill/>
              </a:ln>
              <a:solidFill>
                <a:prstClr val="black"/>
              </a:solidFill>
              <a:effectLst/>
              <a:uLnTx/>
              <a:uFillTx/>
              <a:ea typeface="Calibri"/>
              <a:cs typeface="Calibri"/>
            </a:endParaRPr>
          </a:p>
          <a:p>
            <a:pPr>
              <a:defRPr/>
            </a:pPr>
            <a:r>
              <a:rPr kumimoji="0" lang="en-US" sz="1400" b="1" i="0" u="none" strike="noStrike" kern="1200" cap="none" spc="0" normalizeH="0" baseline="0" noProof="0">
                <a:ln>
                  <a:noFill/>
                </a:ln>
                <a:effectLst/>
                <a:uLnTx/>
                <a:uFillTx/>
                <a:ea typeface="+mn-ea"/>
                <a:cs typeface="Calibri"/>
              </a:rPr>
              <a:t>Anticipated Advertisement Date: </a:t>
            </a:r>
            <a:r>
              <a:rPr kumimoji="0" lang="en-US" sz="1400" i="0" u="none" strike="noStrike" kern="1200" cap="none" spc="0" normalizeH="0" baseline="0" noProof="0">
                <a:ln>
                  <a:noFill/>
                </a:ln>
                <a:effectLst/>
                <a:uLnTx/>
                <a:uFillTx/>
                <a:ea typeface="+mn-ea"/>
                <a:cs typeface="Calibri"/>
              </a:rPr>
              <a:t>Q2 - </a:t>
            </a:r>
            <a:r>
              <a:rPr lang="en-US" sz="1400">
                <a:cs typeface="Calibri"/>
              </a:rPr>
              <a:t>Q3 2026</a:t>
            </a:r>
            <a:endParaRPr lang="en-US" sz="1400">
              <a:solidFill>
                <a:prstClr val="black"/>
              </a:solidFill>
              <a:ea typeface="+mn-lt"/>
              <a:cs typeface="+mn-lt"/>
            </a:endParaRPr>
          </a:p>
          <a:p>
            <a:pPr>
              <a:defRPr/>
            </a:pPr>
            <a:r>
              <a:rPr kumimoji="0" lang="en-US" sz="1400" b="1" i="0" u="none" strike="noStrike" kern="1200" cap="none" spc="0" normalizeH="0" baseline="0" noProof="0">
                <a:ln>
                  <a:noFill/>
                </a:ln>
                <a:solidFill>
                  <a:prstClr val="black"/>
                </a:solidFill>
                <a:effectLst/>
                <a:uLnTx/>
                <a:uFillTx/>
                <a:ea typeface="+mn-ea"/>
                <a:cs typeface="Calibri"/>
              </a:rPr>
              <a:t>Estimated Project Value: </a:t>
            </a:r>
            <a:r>
              <a:rPr lang="en-US" sz="1400">
                <a:solidFill>
                  <a:prstClr val="black"/>
                </a:solidFill>
                <a:ea typeface="+mn-lt"/>
                <a:cs typeface="+mn-lt"/>
              </a:rPr>
              <a:t>$10M to $49.99M </a:t>
            </a:r>
          </a:p>
          <a:p>
            <a:pPr>
              <a:defRPr/>
            </a:pPr>
            <a:r>
              <a:rPr lang="en-US" sz="1400" b="1">
                <a:ea typeface="+mn-lt"/>
                <a:cs typeface="+mn-lt"/>
              </a:rPr>
              <a:t>Small Business Program Goal: </a:t>
            </a:r>
            <a:r>
              <a:rPr lang="en-US" sz="1400">
                <a:ea typeface="+mn-lt"/>
                <a:cs typeface="+mn-lt"/>
              </a:rPr>
              <a:t>8%</a:t>
            </a:r>
            <a:endParaRPr lang="en-US" sz="1400">
              <a:solidFill>
                <a:prstClr val="black"/>
              </a:solidFill>
              <a:ea typeface="+mn-lt"/>
              <a:cs typeface="+mn-lt"/>
            </a:endParaRPr>
          </a:p>
          <a:p>
            <a:pPr fontAlgn="t"/>
            <a:r>
              <a:rPr lang="en-US" sz="1400" b="1"/>
              <a:t>Key Scope</a:t>
            </a:r>
            <a:endParaRPr lang="en-US" sz="1400"/>
          </a:p>
          <a:p>
            <a:pPr marL="285750" indent="-285750" fontAlgn="t">
              <a:buClr>
                <a:srgbClr val="E35B2A"/>
              </a:buClr>
              <a:buFont typeface="Arial" panose="020B0604020202020204" pitchFamily="34" charset="0"/>
              <a:buChar char="•"/>
            </a:pPr>
            <a:r>
              <a:rPr lang="en-US" sz="1400"/>
              <a:t>Replace non-ADA compliant paving and ramps</a:t>
            </a:r>
          </a:p>
          <a:p>
            <a:pPr marL="285750" indent="-285750" fontAlgn="t">
              <a:buClr>
                <a:srgbClr val="E35B2A"/>
              </a:buClr>
              <a:buFont typeface="Arial" panose="020B0604020202020204" pitchFamily="34" charset="0"/>
              <a:buChar char="•"/>
            </a:pPr>
            <a:r>
              <a:rPr lang="en-US" sz="1400"/>
              <a:t>Add ADA compliant ramps and signage</a:t>
            </a:r>
          </a:p>
          <a:p>
            <a:pPr marL="285750" indent="-285750" fontAlgn="t">
              <a:buClr>
                <a:srgbClr val="E35B2A"/>
              </a:buClr>
              <a:buFont typeface="Arial" panose="020B0604020202020204" pitchFamily="34" charset="0"/>
              <a:buChar char="•"/>
            </a:pPr>
            <a:r>
              <a:rPr lang="en-US" sz="1400"/>
              <a:t>Update site and building wayfinding</a:t>
            </a:r>
          </a:p>
          <a:p>
            <a:pPr marL="285750" indent="-285750" fontAlgn="t">
              <a:buClr>
                <a:srgbClr val="E35B2A"/>
              </a:buClr>
              <a:buFont typeface="Arial" panose="020B0604020202020204" pitchFamily="34" charset="0"/>
              <a:buChar char="•"/>
            </a:pPr>
            <a:r>
              <a:rPr lang="en-US" sz="1400"/>
              <a:t>Add passenger loading zones</a:t>
            </a:r>
          </a:p>
          <a:p>
            <a:pPr marL="285750" indent="-285750" fontAlgn="t">
              <a:buClr>
                <a:srgbClr val="E35B2A"/>
              </a:buClr>
              <a:buFont typeface="Arial" panose="020B0604020202020204" pitchFamily="34" charset="0"/>
              <a:buChar char="•"/>
            </a:pPr>
            <a:r>
              <a:rPr lang="en-US" sz="1400"/>
              <a:t>Install new bollards and clearance signs</a:t>
            </a:r>
          </a:p>
          <a:p>
            <a:pPr fontAlgn="t"/>
            <a:br>
              <a:rPr lang="en-US" sz="1400" b="1"/>
            </a:br>
            <a:r>
              <a:rPr lang="en-US" sz="1400" b="1"/>
              <a:t>Industry</a:t>
            </a:r>
            <a:endParaRPr lang="en-US" sz="1400"/>
          </a:p>
          <a:p>
            <a:pPr marL="285750" indent="-285750" fontAlgn="t">
              <a:buClr>
                <a:srgbClr val="E35B2A"/>
              </a:buClr>
              <a:buFont typeface="Arial" panose="020B0604020202020204" pitchFamily="34" charset="0"/>
              <a:buChar char="•"/>
            </a:pPr>
            <a:r>
              <a:rPr lang="en-US" sz="1400"/>
              <a:t>Parking structure upgrades</a:t>
            </a:r>
          </a:p>
          <a:p>
            <a:pPr marL="285750" indent="-285750" fontAlgn="t">
              <a:buClr>
                <a:srgbClr val="E35B2A"/>
              </a:buClr>
              <a:buFont typeface="Arial" panose="020B0604020202020204" pitchFamily="34" charset="0"/>
              <a:buChar char="•"/>
            </a:pPr>
            <a:r>
              <a:rPr lang="en-US" sz="1400"/>
              <a:t>Accessibility improvements</a:t>
            </a:r>
          </a:p>
          <a:p>
            <a:pPr marL="285750" indent="-285750" fontAlgn="t">
              <a:buClr>
                <a:srgbClr val="E35B2A"/>
              </a:buClr>
              <a:buFont typeface="Arial" panose="020B0604020202020204" pitchFamily="34" charset="0"/>
              <a:buChar char="•"/>
            </a:pPr>
            <a:r>
              <a:rPr lang="en-US" sz="1400"/>
              <a:t>Civil and structural construction</a:t>
            </a:r>
          </a:p>
          <a:p>
            <a:pPr>
              <a:defRPr/>
            </a:pPr>
            <a:endParaRPr kumimoji="0" lang="en-US" sz="1400" b="1" i="0" u="none" strike="noStrike" kern="1200" cap="none" spc="0" normalizeH="0" baseline="0" noProof="0">
              <a:ln>
                <a:noFill/>
              </a:ln>
              <a:effectLst/>
              <a:uLnTx/>
              <a:uFillTx/>
              <a:ea typeface="+mn-ea"/>
              <a:cs typeface="Calibri"/>
            </a:endParaRPr>
          </a:p>
          <a:p>
            <a:pPr>
              <a:defRPr/>
            </a:pPr>
            <a:r>
              <a:rPr kumimoji="0" lang="en-US" sz="1400" b="1" i="0" u="none" strike="noStrike" kern="1200" cap="none" spc="0" normalizeH="0" baseline="0" noProof="0">
                <a:ln>
                  <a:noFill/>
                </a:ln>
                <a:effectLst/>
                <a:uLnTx/>
                <a:uFillTx/>
                <a:ea typeface="+mn-ea"/>
                <a:cs typeface="Calibri"/>
              </a:rPr>
              <a:t>Project Manager:</a:t>
            </a:r>
            <a:r>
              <a:rPr lang="en-US" sz="1400">
                <a:ea typeface="+mn-lt"/>
                <a:cs typeface="+mn-lt"/>
              </a:rPr>
              <a:t> Ben Finley | Benjamin.finley@flydenver.com</a:t>
            </a:r>
            <a:endParaRPr lang="en-US" sz="1400">
              <a:solidFill>
                <a:srgbClr val="0070C0"/>
              </a:solidFill>
              <a:ea typeface="Calibri"/>
              <a:cs typeface="Calibri"/>
              <a:hlinkClick r:id="" action="ppaction://noaction">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4914977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5">
            <a:extLst>
              <a:ext uri="{FF2B5EF4-FFF2-40B4-BE49-F238E27FC236}">
                <a16:creationId xmlns:a16="http://schemas.microsoft.com/office/drawing/2014/main" id="{701C0CFB-76EF-33B3-1EE9-9F0611841BE8}"/>
              </a:ext>
              <a:ext uri="{C183D7F6-B498-43B3-948B-1728B52AA6E4}">
                <adec:decorative xmlns:adec="http://schemas.microsoft.com/office/drawing/2017/decorative" val="0"/>
              </a:ext>
            </a:extLst>
          </p:cNvPr>
          <p:cNvSpPr txBox="1">
            <a:spLocks noGrp="1"/>
          </p:cNvSpPr>
          <p:nvPr>
            <p:ph type="title" idx="4294967295"/>
          </p:nvPr>
        </p:nvSpPr>
        <p:spPr>
          <a:xfrm>
            <a:off x="561859" y="217131"/>
            <a:ext cx="10535631" cy="7108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700" b="0" i="0" u="none" strike="noStrike" kern="1200" cap="none" spc="0" normalizeH="0" baseline="0" noProof="0">
                <a:ln>
                  <a:noFill/>
                </a:ln>
                <a:solidFill>
                  <a:srgbClr val="440099"/>
                </a:solidFill>
                <a:effectLst/>
                <a:uLnTx/>
                <a:uFillTx/>
                <a:latin typeface="+mn-lt"/>
                <a:ea typeface="+mn-ea"/>
                <a:cs typeface="+mn-cs"/>
              </a:rPr>
              <a:t>Terminal Parking Structure Accessibility Improvements Phase 2 (PKPB2) </a:t>
            </a:r>
          </a:p>
        </p:txBody>
      </p:sp>
      <p:sp>
        <p:nvSpPr>
          <p:cNvPr id="20" name="TextBox 19">
            <a:extLst>
              <a:ext uri="{FF2B5EF4-FFF2-40B4-BE49-F238E27FC236}">
                <a16:creationId xmlns:a16="http://schemas.microsoft.com/office/drawing/2014/main" id="{7074EF5A-8865-5DC0-1684-8960405BBF7B}"/>
              </a:ext>
            </a:extLst>
          </p:cNvPr>
          <p:cNvSpPr txBox="1"/>
          <p:nvPr/>
        </p:nvSpPr>
        <p:spPr>
          <a:xfrm>
            <a:off x="8517390" y="1843089"/>
            <a:ext cx="1526650" cy="369332"/>
          </a:xfrm>
          <a:prstGeom prst="rect">
            <a:avLst/>
          </a:prstGeom>
          <a:noFill/>
        </p:spPr>
        <p:txBody>
          <a:bodyPr wrap="square" rtlCol="0">
            <a:spAutoFit/>
          </a:bodyPr>
          <a:lstStyle/>
          <a:p>
            <a:r>
              <a:rPr lang="en-US"/>
              <a:t>Area of work - </a:t>
            </a:r>
          </a:p>
        </p:txBody>
      </p:sp>
      <p:sp>
        <p:nvSpPr>
          <p:cNvPr id="2" name="Slide Number Placeholder 1">
            <a:extLst>
              <a:ext uri="{FF2B5EF4-FFF2-40B4-BE49-F238E27FC236}">
                <a16:creationId xmlns:a16="http://schemas.microsoft.com/office/drawing/2014/main" id="{5ED5C9EE-F265-844D-602C-464910FA7252}"/>
              </a:ext>
              <a:ext uri="{C183D7F6-B498-43B3-948B-1728B52AA6E4}">
                <adec:decorative xmlns:adec="http://schemas.microsoft.com/office/drawing/2017/decorative" val="1"/>
              </a:ext>
            </a:extLst>
          </p:cNvPr>
          <p:cNvSpPr>
            <a:spLocks noGrp="1"/>
          </p:cNvSpPr>
          <p:nvPr>
            <p:ph type="sldNum" sz="quarter" idx="12"/>
          </p:nvPr>
        </p:nvSpPr>
        <p:spPr/>
        <p:txBody>
          <a:bodyPr/>
          <a:lstStyle/>
          <a:p>
            <a:endParaRPr lang="en-US"/>
          </a:p>
        </p:txBody>
      </p:sp>
      <p:pic>
        <p:nvPicPr>
          <p:cNvPr id="7" name="Picture 6">
            <a:extLst>
              <a:ext uri="{FF2B5EF4-FFF2-40B4-BE49-F238E27FC236}">
                <a16:creationId xmlns:a16="http://schemas.microsoft.com/office/drawing/2014/main" id="{686B3C61-9390-6E8A-E7B0-CB103B0B10F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52805" y="1262115"/>
            <a:ext cx="7439317" cy="5241442"/>
          </a:xfrm>
          <a:prstGeom prst="rect">
            <a:avLst/>
          </a:prstGeom>
        </p:spPr>
      </p:pic>
      <p:sp>
        <p:nvSpPr>
          <p:cNvPr id="13" name="Rectangle 12">
            <a:extLst>
              <a:ext uri="{FF2B5EF4-FFF2-40B4-BE49-F238E27FC236}">
                <a16:creationId xmlns:a16="http://schemas.microsoft.com/office/drawing/2014/main" id="{0B5FABF6-B43B-B73A-F2AA-D6A925E25081}"/>
              </a:ext>
              <a:ext uri="{C183D7F6-B498-43B3-948B-1728B52AA6E4}">
                <adec:decorative xmlns:adec="http://schemas.microsoft.com/office/drawing/2017/decorative" val="1"/>
              </a:ext>
            </a:extLst>
          </p:cNvPr>
          <p:cNvSpPr/>
          <p:nvPr/>
        </p:nvSpPr>
        <p:spPr>
          <a:xfrm>
            <a:off x="1195388" y="2805111"/>
            <a:ext cx="1535906" cy="835820"/>
          </a:xfrm>
          <a:prstGeom prst="rect">
            <a:avLst/>
          </a:prstGeom>
          <a:solidFill>
            <a:srgbClr val="440099">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AB701B6-4E47-E7B3-7FD3-B2384955F3E1}"/>
              </a:ext>
              <a:ext uri="{C183D7F6-B498-43B3-948B-1728B52AA6E4}">
                <adec:decorative xmlns:adec="http://schemas.microsoft.com/office/drawing/2017/decorative" val="1"/>
              </a:ext>
            </a:extLst>
          </p:cNvPr>
          <p:cNvSpPr/>
          <p:nvPr/>
        </p:nvSpPr>
        <p:spPr>
          <a:xfrm>
            <a:off x="6477000" y="1843089"/>
            <a:ext cx="1530528" cy="813687"/>
          </a:xfrm>
          <a:prstGeom prst="rect">
            <a:avLst/>
          </a:prstGeom>
          <a:solidFill>
            <a:srgbClr val="440099">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FCD3D41-CD9A-F5CB-741D-F5AF0B5D7083}"/>
              </a:ext>
              <a:ext uri="{C183D7F6-B498-43B3-948B-1728B52AA6E4}">
                <adec:decorative xmlns:adec="http://schemas.microsoft.com/office/drawing/2017/decorative" val="1"/>
              </a:ext>
            </a:extLst>
          </p:cNvPr>
          <p:cNvSpPr/>
          <p:nvPr/>
        </p:nvSpPr>
        <p:spPr>
          <a:xfrm>
            <a:off x="6451423" y="3889282"/>
            <a:ext cx="1530528" cy="813687"/>
          </a:xfrm>
          <a:prstGeom prst="rect">
            <a:avLst/>
          </a:prstGeom>
          <a:solidFill>
            <a:srgbClr val="440099">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7ED1A37-604F-25AC-35CD-80398EFEE4B8}"/>
              </a:ext>
              <a:ext uri="{C183D7F6-B498-43B3-948B-1728B52AA6E4}">
                <adec:decorative xmlns:adec="http://schemas.microsoft.com/office/drawing/2017/decorative" val="1"/>
              </a:ext>
            </a:extLst>
          </p:cNvPr>
          <p:cNvSpPr/>
          <p:nvPr/>
        </p:nvSpPr>
        <p:spPr>
          <a:xfrm>
            <a:off x="6477000" y="2855119"/>
            <a:ext cx="1504951" cy="835820"/>
          </a:xfrm>
          <a:prstGeom prst="rect">
            <a:avLst/>
          </a:prstGeom>
          <a:solidFill>
            <a:srgbClr val="440099">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13E106A-A843-1883-6F4B-223784067482}"/>
              </a:ext>
              <a:ext uri="{C183D7F6-B498-43B3-948B-1728B52AA6E4}">
                <adec:decorative xmlns:adec="http://schemas.microsoft.com/office/drawing/2017/decorative" val="1"/>
              </a:ext>
            </a:extLst>
          </p:cNvPr>
          <p:cNvSpPr/>
          <p:nvPr/>
        </p:nvSpPr>
        <p:spPr>
          <a:xfrm>
            <a:off x="3595255" y="1749403"/>
            <a:ext cx="133004" cy="2953566"/>
          </a:xfrm>
          <a:prstGeom prst="rect">
            <a:avLst/>
          </a:prstGeom>
          <a:solidFill>
            <a:srgbClr val="440099">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FF5407A-E7EE-862F-61D2-3EE7E7D11DCC}"/>
              </a:ext>
              <a:ext uri="{C183D7F6-B498-43B3-948B-1728B52AA6E4}">
                <adec:decorative xmlns:adec="http://schemas.microsoft.com/office/drawing/2017/decorative" val="1"/>
              </a:ext>
            </a:extLst>
          </p:cNvPr>
          <p:cNvSpPr/>
          <p:nvPr/>
        </p:nvSpPr>
        <p:spPr>
          <a:xfrm>
            <a:off x="5454458" y="1749403"/>
            <a:ext cx="133004" cy="2953566"/>
          </a:xfrm>
          <a:prstGeom prst="rect">
            <a:avLst/>
          </a:prstGeom>
          <a:solidFill>
            <a:srgbClr val="440099">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A493E21-561B-4FE0-EA44-A9B6A34B81C2}"/>
              </a:ext>
              <a:ext uri="{C183D7F6-B498-43B3-948B-1728B52AA6E4}">
                <adec:decorative xmlns:adec="http://schemas.microsoft.com/office/drawing/2017/decorative" val="1"/>
              </a:ext>
            </a:extLst>
          </p:cNvPr>
          <p:cNvSpPr/>
          <p:nvPr/>
        </p:nvSpPr>
        <p:spPr>
          <a:xfrm>
            <a:off x="10044040" y="1886158"/>
            <a:ext cx="324461" cy="283193"/>
          </a:xfrm>
          <a:prstGeom prst="rect">
            <a:avLst/>
          </a:prstGeom>
          <a:solidFill>
            <a:srgbClr val="440099">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23282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605909-EA88-F104-B8A9-429673941B3C}"/>
            </a:ext>
          </a:extLst>
        </p:cNvPr>
        <p:cNvGrpSpPr/>
        <p:nvPr/>
      </p:nvGrpSpPr>
      <p:grpSpPr>
        <a:xfrm>
          <a:off x="0" y="0"/>
          <a:ext cx="0" cy="0"/>
          <a:chOff x="0" y="0"/>
          <a:chExt cx="0" cy="0"/>
        </a:xfrm>
      </p:grpSpPr>
      <p:sp>
        <p:nvSpPr>
          <p:cNvPr id="12" name="Text Placeholder 11" descr="Multiple Airport Operations Opportunities">
            <a:extLst>
              <a:ext uri="{FF2B5EF4-FFF2-40B4-BE49-F238E27FC236}">
                <a16:creationId xmlns:a16="http://schemas.microsoft.com/office/drawing/2014/main" id="{2999D47C-1219-8C08-622E-56C9BACDAC22}"/>
              </a:ext>
            </a:extLst>
          </p:cNvPr>
          <p:cNvSpPr>
            <a:spLocks noGrp="1"/>
          </p:cNvSpPr>
          <p:nvPr>
            <p:ph type="title" idx="4294967295"/>
          </p:nvPr>
        </p:nvSpPr>
        <p:spPr>
          <a:xfrm>
            <a:off x="2359839" y="1040045"/>
            <a:ext cx="8694737" cy="1189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600">
                <a:solidFill>
                  <a:schemeClr val="bg1"/>
                </a:solidFill>
                <a:latin typeface="Calibri"/>
                <a:ea typeface="Calibri"/>
                <a:cs typeface="Calibri"/>
              </a:rPr>
              <a:t>2026 Annual Landside Pavement Rehab</a:t>
            </a:r>
            <a:br>
              <a:rPr lang="en-US" sz="3600" b="0" i="0" u="none" strike="noStrike" kern="1200" cap="none" spc="0" normalizeH="0" baseline="0" noProof="0">
                <a:ln>
                  <a:noFill/>
                </a:ln>
                <a:solidFill>
                  <a:schemeClr val="bg1"/>
                </a:solidFill>
                <a:effectLst/>
                <a:uLnTx/>
                <a:uFillTx/>
                <a:latin typeface="+mn-lt"/>
                <a:ea typeface="Calibri"/>
                <a:cs typeface="Calibri"/>
              </a:rPr>
            </a:br>
            <a:r>
              <a:rPr lang="en-US" sz="3600">
                <a:solidFill>
                  <a:schemeClr val="bg1"/>
                </a:solidFill>
                <a:ea typeface="Calibri Light"/>
                <a:cs typeface="Calibri Light"/>
              </a:rPr>
              <a:t>Breakout Room # 7</a:t>
            </a:r>
            <a:endParaRPr lang="en-US" sz="3600" b="0" i="0" u="none" strike="noStrike" kern="1200" cap="none" spc="0" normalizeH="0" baseline="0" noProof="0">
              <a:ln>
                <a:noFill/>
              </a:ln>
              <a:solidFill>
                <a:schemeClr val="bg1"/>
              </a:solidFill>
              <a:effectLst/>
              <a:uLnTx/>
              <a:uFillTx/>
              <a:latin typeface="+mn-lt"/>
              <a:ea typeface="Calibri"/>
              <a:cs typeface="Calibri"/>
            </a:endParaRPr>
          </a:p>
        </p:txBody>
      </p:sp>
    </p:spTree>
    <p:extLst>
      <p:ext uri="{BB962C8B-B14F-4D97-AF65-F5344CB8AC3E}">
        <p14:creationId xmlns:p14="http://schemas.microsoft.com/office/powerpoint/2010/main" val="23493803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CA38E6-3DBA-85B4-0875-63C24E6F4B22}"/>
            </a:ext>
          </a:extLst>
        </p:cNvPr>
        <p:cNvGrpSpPr/>
        <p:nvPr/>
      </p:nvGrpSpPr>
      <p:grpSpPr>
        <a:xfrm>
          <a:off x="0" y="0"/>
          <a:ext cx="0" cy="0"/>
          <a:chOff x="0" y="0"/>
          <a:chExt cx="0" cy="0"/>
        </a:xfrm>
      </p:grpSpPr>
      <p:sp>
        <p:nvSpPr>
          <p:cNvPr id="16" name="Text Placeholder 15" descr="2025 Tunnel Switchgear Heaving Remediation&#10;Six switchgear rooms in the East and West cores of ACON, BCON, and CCON have experienced soil heaving, causing damage to both equipment and enclosures. Additionally, ACON East and West sub-cores face significant water intrusion, impacting switchgear performance.&#10;&#10;Replace damaged switchgear and enclosures.&#10;Install new switchgear on elevated steel platforms anchored to the basement foundation to prevent future heaving impact.&#10;Construct code-compliant enclosures with fire-rated walls, fire suppression, and HVAC.&#10;Remove and replace heaved soil and repair room structures.&#10;Implement water mitigation at ACON sub-cores.&#10;&#10;KEY INFORMATION &#10;Anticipated Advertisement Date:  Q3-Q4&#10;Estimated Project Value: $10M to $49.99M&#10;Small Business Program Goal: TBD&#10;Key Scope/Industry: Electrical, Concrete, Masonry, Earthwork, Civil Utilities, Mechanical, Electrical, Plumbing&#10;Project Manager: Mark Tabugadir| mark.tabugadir@flydenver.com&#10;">
            <a:extLst>
              <a:ext uri="{FF2B5EF4-FFF2-40B4-BE49-F238E27FC236}">
                <a16:creationId xmlns:a16="http://schemas.microsoft.com/office/drawing/2014/main" id="{E8BC486B-A2C6-F97C-199F-3F335C4AFE9B}"/>
              </a:ext>
            </a:extLst>
          </p:cNvPr>
          <p:cNvSpPr>
            <a:spLocks noGrp="1"/>
          </p:cNvSpPr>
          <p:nvPr>
            <p:ph type="title" idx="4294967295"/>
          </p:nvPr>
        </p:nvSpPr>
        <p:spPr>
          <a:xfrm>
            <a:off x="703950" y="456072"/>
            <a:ext cx="11066462"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defRPr/>
            </a:pPr>
            <a:r>
              <a:rPr lang="en-US" sz="2800">
                <a:solidFill>
                  <a:srgbClr val="440099"/>
                </a:solidFill>
                <a:latin typeface="+mn-lt"/>
                <a:ea typeface="Calibri Light"/>
                <a:cs typeface="Calibri Light"/>
              </a:rPr>
              <a:t>2026 Annual Landside Pavement </a:t>
            </a:r>
            <a:r>
              <a:rPr lang="en-US" sz="2800">
                <a:solidFill>
                  <a:srgbClr val="440099"/>
                </a:solidFill>
                <a:latin typeface="+mn-lt"/>
                <a:ea typeface="+mj-lt"/>
                <a:cs typeface="+mj-lt"/>
              </a:rPr>
              <a:t>Rehab</a:t>
            </a:r>
            <a:endParaRPr lang="en-US">
              <a:latin typeface="+mn-lt"/>
            </a:endParaRPr>
          </a:p>
          <a:p>
            <a:pPr>
              <a:spcBef>
                <a:spcPts val="1000"/>
              </a:spcBef>
              <a:defRPr/>
            </a:pPr>
            <a:endParaRPr lang="en-US" sz="2800">
              <a:solidFill>
                <a:srgbClr val="440099"/>
              </a:solidFill>
              <a:ea typeface="Calibri Light"/>
              <a:cs typeface="Calibri Light"/>
            </a:endParaRPr>
          </a:p>
        </p:txBody>
      </p:sp>
      <p:sp>
        <p:nvSpPr>
          <p:cNvPr id="3" name="TextBox 2">
            <a:extLst>
              <a:ext uri="{FF2B5EF4-FFF2-40B4-BE49-F238E27FC236}">
                <a16:creationId xmlns:a16="http://schemas.microsoft.com/office/drawing/2014/main" id="{CC34B6C7-0249-AC1B-3467-F861596C3304}"/>
              </a:ext>
              <a:ext uri="{C183D7F6-B498-43B3-948B-1728B52AA6E4}">
                <adec:decorative xmlns:adec="http://schemas.microsoft.com/office/drawing/2017/decorative" val="0"/>
              </a:ext>
            </a:extLst>
          </p:cNvPr>
          <p:cNvSpPr txBox="1"/>
          <p:nvPr/>
        </p:nvSpPr>
        <p:spPr>
          <a:xfrm>
            <a:off x="708533" y="1331801"/>
            <a:ext cx="10236507" cy="4031873"/>
          </a:xfrm>
          <a:prstGeom prst="rect">
            <a:avLst/>
          </a:prstGeom>
          <a:noFill/>
        </p:spPr>
        <p:txBody>
          <a:bodyPr wrap="square" lIns="91440" tIns="45720" rIns="91440" bIns="45720" anchor="t">
            <a:spAutoFit/>
          </a:bodyPr>
          <a:lstStyle/>
          <a:p>
            <a:r>
              <a:rPr lang="en-US" sz="1600">
                <a:ea typeface="+mn-lt"/>
                <a:cs typeface="+mn-lt"/>
              </a:rPr>
              <a:t> </a:t>
            </a:r>
            <a:r>
              <a:rPr lang="en-US" sz="1600">
                <a:latin typeface="Calibri"/>
                <a:ea typeface="+mn-lt"/>
                <a:cs typeface="Calibri"/>
              </a:rPr>
              <a:t>Asphalt full‑depth reclamation of existing roads with signage, striping and traffic control. IFB documents are planned for release at the end of March 2026.</a:t>
            </a:r>
          </a:p>
          <a:p>
            <a:endParaRPr lang="en-US" sz="1600" b="1">
              <a:ea typeface="+mn-lt"/>
              <a:cs typeface="+mn-lt"/>
            </a:endParaRPr>
          </a:p>
          <a:p>
            <a:r>
              <a:rPr kumimoji="0" lang="en-US" sz="1600" b="1" i="0" u="none" strike="noStrike" kern="1200" cap="none" spc="0" normalizeH="0" baseline="0" noProof="0">
                <a:ln>
                  <a:noFill/>
                </a:ln>
                <a:solidFill>
                  <a:prstClr val="black"/>
                </a:solidFill>
                <a:effectLst/>
                <a:uLnTx/>
                <a:uFillTx/>
                <a:ea typeface="+mn-ea"/>
                <a:cs typeface="Calibri"/>
              </a:rPr>
              <a:t>KEY INFORMATION </a:t>
            </a:r>
            <a:endParaRPr lang="en-US" sz="1600" b="1" i="0" u="none" strike="noStrike" kern="1200" cap="none" spc="0" normalizeH="0" baseline="0" noProof="0">
              <a:ln>
                <a:noFill/>
              </a:ln>
              <a:solidFill>
                <a:prstClr val="black"/>
              </a:solidFill>
              <a:effectLst/>
              <a:uLnTx/>
              <a:uFillTx/>
              <a:ea typeface="Calibri"/>
              <a:cs typeface="Calibri"/>
            </a:endParaRPr>
          </a:p>
          <a:p>
            <a:pPr>
              <a:defRPr/>
            </a:pPr>
            <a:r>
              <a:rPr kumimoji="0" lang="en-US" sz="1600" b="1" i="0" u="none" strike="noStrike" kern="1200" cap="none" spc="0" normalizeH="0" baseline="0" noProof="0">
                <a:ln>
                  <a:noFill/>
                </a:ln>
                <a:effectLst/>
                <a:uLnTx/>
                <a:uFillTx/>
                <a:ea typeface="+mn-ea"/>
                <a:cs typeface="Calibri"/>
              </a:rPr>
              <a:t>Anticipated Advertisement Date: </a:t>
            </a:r>
            <a:r>
              <a:rPr lang="en-US" sz="1600">
                <a:cs typeface="Calibri"/>
              </a:rPr>
              <a:t> </a:t>
            </a:r>
            <a:r>
              <a:rPr lang="en-US" sz="1600">
                <a:ea typeface="+mn-lt"/>
                <a:cs typeface="+mn-lt"/>
              </a:rPr>
              <a:t>Q2 2026</a:t>
            </a:r>
            <a:endParaRPr lang="en-US" sz="1600">
              <a:solidFill>
                <a:prstClr val="black"/>
              </a:solidFill>
              <a:ea typeface="+mn-lt"/>
              <a:cs typeface="+mn-lt"/>
            </a:endParaRPr>
          </a:p>
          <a:p>
            <a:pPr>
              <a:defRPr/>
            </a:pPr>
            <a:r>
              <a:rPr kumimoji="0" lang="en-US" sz="1600" b="1" i="0" u="none" strike="noStrike" kern="1200" cap="none" spc="0" normalizeH="0" baseline="0" noProof="0">
                <a:ln>
                  <a:noFill/>
                </a:ln>
                <a:solidFill>
                  <a:prstClr val="black"/>
                </a:solidFill>
                <a:effectLst/>
                <a:uLnTx/>
                <a:uFillTx/>
                <a:ea typeface="+mn-ea"/>
                <a:cs typeface="Calibri"/>
              </a:rPr>
              <a:t>Estimated Project Value: </a:t>
            </a:r>
            <a:r>
              <a:rPr lang="en-US" sz="1600">
                <a:solidFill>
                  <a:prstClr val="black"/>
                </a:solidFill>
                <a:ea typeface="+mn-lt"/>
                <a:cs typeface="+mn-lt"/>
              </a:rPr>
              <a:t>$10M to $49.99M</a:t>
            </a:r>
          </a:p>
          <a:p>
            <a:pPr>
              <a:defRPr/>
            </a:pPr>
            <a:r>
              <a:rPr lang="en-US" sz="1600" b="1">
                <a:ea typeface="+mn-lt"/>
                <a:cs typeface="+mn-lt"/>
              </a:rPr>
              <a:t>Small Business Program Goal: </a:t>
            </a:r>
            <a:r>
              <a:rPr lang="en-US" sz="1600">
                <a:ea typeface="+mn-lt"/>
                <a:cs typeface="+mn-lt"/>
              </a:rPr>
              <a:t>21% DBE goal</a:t>
            </a:r>
            <a:endParaRPr lang="en-US" sz="1600">
              <a:solidFill>
                <a:prstClr val="black"/>
              </a:solidFill>
              <a:ea typeface="+mn-lt"/>
              <a:cs typeface="+mn-lt"/>
            </a:endParaRPr>
          </a:p>
          <a:p>
            <a:pPr>
              <a:defRPr/>
            </a:pPr>
            <a:r>
              <a:rPr lang="en-US" sz="1600" b="1">
                <a:solidFill>
                  <a:prstClr val="black"/>
                </a:solidFill>
                <a:ea typeface="+mn-lt"/>
                <a:cs typeface="+mn-lt"/>
              </a:rPr>
              <a:t>Key Scope/Industry: </a:t>
            </a:r>
          </a:p>
          <a:p>
            <a:pPr marL="285750" indent="-285750">
              <a:buClr>
                <a:srgbClr val="E35B2A"/>
              </a:buClr>
              <a:buFont typeface="Arial"/>
              <a:buChar char="•"/>
              <a:defRPr/>
            </a:pPr>
            <a:r>
              <a:rPr lang="en-US" sz="1600">
                <a:solidFill>
                  <a:prstClr val="black"/>
                </a:solidFill>
                <a:ea typeface="+mn-lt"/>
                <a:cs typeface="+mn-lt"/>
              </a:rPr>
              <a:t>Asphalt milling, </a:t>
            </a:r>
          </a:p>
          <a:p>
            <a:pPr marL="285750" indent="-285750">
              <a:buClr>
                <a:srgbClr val="E35B2A"/>
              </a:buClr>
              <a:buFont typeface="Arial"/>
              <a:buChar char="•"/>
              <a:defRPr/>
            </a:pPr>
            <a:r>
              <a:rPr lang="en-US" sz="1600">
                <a:solidFill>
                  <a:prstClr val="black"/>
                </a:solidFill>
                <a:ea typeface="+mn-lt"/>
                <a:cs typeface="+mn-lt"/>
              </a:rPr>
              <a:t>Asphalt full-depth-reclamation, </a:t>
            </a:r>
          </a:p>
          <a:p>
            <a:pPr marL="285750" indent="-285750">
              <a:buClr>
                <a:srgbClr val="E35B2A"/>
              </a:buClr>
              <a:buFont typeface="Arial"/>
              <a:buChar char="•"/>
              <a:defRPr/>
            </a:pPr>
            <a:r>
              <a:rPr lang="en-US" sz="1600">
                <a:solidFill>
                  <a:prstClr val="black"/>
                </a:solidFill>
                <a:ea typeface="+mn-lt"/>
                <a:cs typeface="+mn-lt"/>
              </a:rPr>
              <a:t>Asphalt paving, </a:t>
            </a:r>
          </a:p>
          <a:p>
            <a:pPr marL="285750" indent="-285750">
              <a:buClr>
                <a:srgbClr val="E35B2A"/>
              </a:buClr>
              <a:buFont typeface="Arial"/>
              <a:buChar char="•"/>
              <a:defRPr/>
            </a:pPr>
            <a:r>
              <a:rPr lang="en-US" sz="1600">
                <a:solidFill>
                  <a:prstClr val="black"/>
                </a:solidFill>
                <a:ea typeface="+mn-lt"/>
                <a:cs typeface="+mn-lt"/>
              </a:rPr>
              <a:t>Pavement markings, </a:t>
            </a:r>
          </a:p>
          <a:p>
            <a:pPr marL="285750" indent="-285750">
              <a:buClr>
                <a:srgbClr val="E35B2A"/>
              </a:buClr>
              <a:buFont typeface="Arial"/>
              <a:buChar char="•"/>
              <a:defRPr/>
            </a:pPr>
            <a:r>
              <a:rPr lang="en-US" sz="1600">
                <a:solidFill>
                  <a:prstClr val="black"/>
                </a:solidFill>
                <a:ea typeface="+mn-lt"/>
                <a:cs typeface="+mn-lt"/>
              </a:rPr>
              <a:t>Traffic signage, </a:t>
            </a:r>
          </a:p>
          <a:p>
            <a:pPr marL="285750" indent="-285750">
              <a:buClr>
                <a:srgbClr val="E35B2A"/>
              </a:buClr>
              <a:buFont typeface="Arial"/>
              <a:buChar char="•"/>
              <a:defRPr/>
            </a:pPr>
            <a:r>
              <a:rPr lang="en-US" sz="1600">
                <a:solidFill>
                  <a:prstClr val="black"/>
                </a:solidFill>
                <a:ea typeface="+mn-lt"/>
                <a:cs typeface="+mn-lt"/>
              </a:rPr>
              <a:t>Traffic control</a:t>
            </a:r>
            <a:endParaRPr lang="en-US" sz="1600">
              <a:solidFill>
                <a:prstClr val="black"/>
              </a:solidFill>
              <a:ea typeface="Calibri"/>
              <a:cs typeface="Calibri"/>
            </a:endParaRPr>
          </a:p>
          <a:p>
            <a:pPr>
              <a:defRPr/>
            </a:pPr>
            <a:endParaRPr lang="en-US" sz="1600" b="1">
              <a:solidFill>
                <a:prstClr val="black"/>
              </a:solidFill>
              <a:ea typeface="+mn-lt"/>
              <a:cs typeface="+mn-lt"/>
            </a:endParaRPr>
          </a:p>
          <a:p>
            <a:pPr>
              <a:defRPr/>
            </a:pPr>
            <a:r>
              <a:rPr kumimoji="0" lang="en-US" sz="1600" b="1" i="0" u="none" strike="noStrike" kern="1200" cap="none" spc="0" normalizeH="0" baseline="0" noProof="0">
                <a:ln>
                  <a:noFill/>
                </a:ln>
                <a:effectLst/>
                <a:uLnTx/>
                <a:uFillTx/>
                <a:ea typeface="+mn-ea"/>
                <a:cs typeface="Calibri"/>
              </a:rPr>
              <a:t>Project Manager:</a:t>
            </a:r>
            <a:r>
              <a:rPr lang="en-US" sz="1600">
                <a:ea typeface="+mn-lt"/>
                <a:cs typeface="+mn-lt"/>
              </a:rPr>
              <a:t> Jake Hoesch | </a:t>
            </a:r>
            <a:r>
              <a:rPr lang="en-US" sz="1600">
                <a:ea typeface="+mn-lt"/>
                <a:cs typeface="+mn-lt"/>
                <a:hlinkClick r:id="rId3"/>
              </a:rPr>
              <a:t>jacob.hoesch@flydenver.com</a:t>
            </a:r>
            <a:r>
              <a:rPr lang="en-US" sz="1600">
                <a:ea typeface="+mn-lt"/>
                <a:cs typeface="+mn-lt"/>
              </a:rPr>
              <a:t> </a:t>
            </a:r>
            <a:endParaRPr lang="en-US" sz="1600">
              <a:solidFill>
                <a:srgbClr val="0070C0"/>
              </a:solidFill>
              <a:ea typeface="Calibri"/>
              <a:cs typeface="Calibri"/>
            </a:endParaRPr>
          </a:p>
        </p:txBody>
      </p:sp>
    </p:spTree>
    <p:extLst>
      <p:ext uri="{BB962C8B-B14F-4D97-AF65-F5344CB8AC3E}">
        <p14:creationId xmlns:p14="http://schemas.microsoft.com/office/powerpoint/2010/main" val="5257365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001595-4A79-AA39-2D82-E8D4A96A48C9}"/>
            </a:ext>
          </a:extLst>
        </p:cNvPr>
        <p:cNvGrpSpPr/>
        <p:nvPr/>
      </p:nvGrpSpPr>
      <p:grpSpPr>
        <a:xfrm>
          <a:off x="0" y="0"/>
          <a:ext cx="0" cy="0"/>
          <a:chOff x="0" y="0"/>
          <a:chExt cx="0" cy="0"/>
        </a:xfrm>
      </p:grpSpPr>
      <p:sp>
        <p:nvSpPr>
          <p:cNvPr id="12" name="Text Placeholder 11" descr="Multiple Airport Operations Opportunities">
            <a:extLst>
              <a:ext uri="{FF2B5EF4-FFF2-40B4-BE49-F238E27FC236}">
                <a16:creationId xmlns:a16="http://schemas.microsoft.com/office/drawing/2014/main" id="{54ACDF65-042A-45E3-7A17-04E43D553FAE}"/>
              </a:ext>
            </a:extLst>
          </p:cNvPr>
          <p:cNvSpPr>
            <a:spLocks noGrp="1"/>
          </p:cNvSpPr>
          <p:nvPr>
            <p:ph type="title" idx="4294967295"/>
          </p:nvPr>
        </p:nvSpPr>
        <p:spPr>
          <a:xfrm>
            <a:off x="2359839" y="1040045"/>
            <a:ext cx="8694737" cy="1189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600">
                <a:solidFill>
                  <a:schemeClr val="bg1"/>
                </a:solidFill>
                <a:ea typeface="+mj-lt"/>
                <a:cs typeface="+mj-lt"/>
              </a:rPr>
              <a:t>DEN Security Services - Regulatory Services</a:t>
            </a:r>
            <a:br>
              <a:rPr lang="en-US" sz="3600" b="0" i="0" u="none" strike="noStrike" kern="1200" cap="none" spc="0" normalizeH="0" baseline="0" noProof="0">
                <a:ln>
                  <a:noFill/>
                </a:ln>
                <a:effectLst/>
                <a:uLnTx/>
                <a:uFillTx/>
                <a:latin typeface="+mn-lt"/>
                <a:ea typeface="Calibri"/>
                <a:cs typeface="Calibri"/>
              </a:rPr>
            </a:br>
            <a:r>
              <a:rPr lang="en-US" sz="3600">
                <a:solidFill>
                  <a:schemeClr val="bg1"/>
                </a:solidFill>
                <a:ea typeface="Calibri Light"/>
                <a:cs typeface="Calibri Light"/>
              </a:rPr>
              <a:t>Breakout Room # 8</a:t>
            </a:r>
            <a:endParaRPr lang="en-US" sz="3600" b="0" i="0" u="none" strike="noStrike" kern="1200" cap="none" spc="0" normalizeH="0" baseline="0" noProof="0">
              <a:ln>
                <a:noFill/>
              </a:ln>
              <a:solidFill>
                <a:schemeClr val="bg1"/>
              </a:solidFill>
              <a:effectLst/>
              <a:uLnTx/>
              <a:uFillTx/>
              <a:latin typeface="+mn-lt"/>
              <a:ea typeface="Calibri"/>
              <a:cs typeface="Calibri"/>
            </a:endParaRPr>
          </a:p>
        </p:txBody>
      </p:sp>
    </p:spTree>
    <p:extLst>
      <p:ext uri="{BB962C8B-B14F-4D97-AF65-F5344CB8AC3E}">
        <p14:creationId xmlns:p14="http://schemas.microsoft.com/office/powerpoint/2010/main" val="34823004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DA230-5C8B-0BD8-1DE4-502C8485D269}"/>
            </a:ext>
          </a:extLst>
        </p:cNvPr>
        <p:cNvGrpSpPr/>
        <p:nvPr/>
      </p:nvGrpSpPr>
      <p:grpSpPr>
        <a:xfrm>
          <a:off x="0" y="0"/>
          <a:ext cx="0" cy="0"/>
          <a:chOff x="0" y="0"/>
          <a:chExt cx="0" cy="0"/>
        </a:xfrm>
      </p:grpSpPr>
      <p:sp>
        <p:nvSpPr>
          <p:cNvPr id="16" name="Text Placeholder 15" descr="2025 Tunnel Switchgear Heaving Remediation&#10;Six switchgear rooms in the East and West cores of ACON, BCON, and CCON have experienced soil heaving, causing damage to both equipment and enclosures. Additionally, ACON East and West sub-cores face significant water intrusion, impacting switchgear performance.&#10;&#10;Replace damaged switchgear and enclosures.&#10;Install new switchgear on elevated steel platforms anchored to the basement foundation to prevent future heaving impact.&#10;Construct code-compliant enclosures with fire-rated walls, fire suppression, and HVAC.&#10;Remove and replace heaved soil and repair room structures.&#10;Implement water mitigation at ACON sub-cores.&#10;&#10;KEY INFORMATION &#10;Anticipated Advertisement Date:  Q3-Q4&#10;Estimated Project Value: $10M to $49.99M&#10;Small Business Program Goal: TBD&#10;Key Scope/Industry: Electrical, Concrete, Masonry, Earthwork, Civil Utilities, Mechanical, Electrical, Plumbing&#10;Project Manager: Mark Tabugadir| mark.tabugadir@flydenver.com&#10;">
            <a:extLst>
              <a:ext uri="{FF2B5EF4-FFF2-40B4-BE49-F238E27FC236}">
                <a16:creationId xmlns:a16="http://schemas.microsoft.com/office/drawing/2014/main" id="{9FBCC236-AC21-759F-6C4B-27D27113B8C5}"/>
              </a:ext>
            </a:extLst>
          </p:cNvPr>
          <p:cNvSpPr>
            <a:spLocks noGrp="1"/>
          </p:cNvSpPr>
          <p:nvPr>
            <p:ph type="title" idx="4294967295"/>
          </p:nvPr>
        </p:nvSpPr>
        <p:spPr>
          <a:xfrm>
            <a:off x="703950" y="456072"/>
            <a:ext cx="11066462"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2800">
                <a:solidFill>
                  <a:srgbClr val="440099"/>
                </a:solidFill>
                <a:latin typeface="+mn-lt"/>
                <a:ea typeface="+mn-ea"/>
                <a:cs typeface="+mn-cs"/>
              </a:rPr>
              <a:t>DEN Security Services - Regulatory Services</a:t>
            </a:r>
          </a:p>
        </p:txBody>
      </p:sp>
      <p:sp>
        <p:nvSpPr>
          <p:cNvPr id="3" name="TextBox 2">
            <a:extLst>
              <a:ext uri="{FF2B5EF4-FFF2-40B4-BE49-F238E27FC236}">
                <a16:creationId xmlns:a16="http://schemas.microsoft.com/office/drawing/2014/main" id="{E9BD6912-F601-95F2-743B-BFF1B9727F23}"/>
              </a:ext>
              <a:ext uri="{C183D7F6-B498-43B3-948B-1728B52AA6E4}">
                <adec:decorative xmlns:adec="http://schemas.microsoft.com/office/drawing/2017/decorative" val="0"/>
              </a:ext>
            </a:extLst>
          </p:cNvPr>
          <p:cNvSpPr txBox="1"/>
          <p:nvPr/>
        </p:nvSpPr>
        <p:spPr>
          <a:xfrm>
            <a:off x="769069" y="1507647"/>
            <a:ext cx="10653861" cy="2862322"/>
          </a:xfrm>
          <a:prstGeom prst="rect">
            <a:avLst/>
          </a:prstGeom>
          <a:noFill/>
        </p:spPr>
        <p:txBody>
          <a:bodyPr wrap="square" lIns="91440" tIns="45720" rIns="91440" bIns="45720" anchor="t">
            <a:spAutoFit/>
          </a:bodyPr>
          <a:lstStyle/>
          <a:p>
            <a:r>
              <a:rPr lang="en-US">
                <a:ea typeface="+mn-lt"/>
                <a:cs typeface="+mn-lt"/>
              </a:rPr>
              <a:t>Security guard services at DEN providing 24/7 vehicle and perimeter gate access control, vendor delivery inspections, employee screening, patrols, alarm response, incident resolution, credential verification, construction security, and regulatory compliance, with a staff of over 450+.</a:t>
            </a:r>
            <a:endParaRPr lang="en-US"/>
          </a:p>
          <a:p>
            <a:endParaRPr lang="en-US" b="1">
              <a:solidFill>
                <a:prstClr val="black"/>
              </a:solidFill>
              <a:cs typeface="Calibri"/>
            </a:endParaRPr>
          </a:p>
          <a:p>
            <a:r>
              <a:rPr kumimoji="0" lang="en-US" b="1" i="0" u="none" strike="noStrike" kern="1200" cap="none" spc="0" normalizeH="0" baseline="0" noProof="0">
                <a:ln>
                  <a:noFill/>
                </a:ln>
                <a:solidFill>
                  <a:prstClr val="black"/>
                </a:solidFill>
                <a:effectLst/>
                <a:uLnTx/>
                <a:uFillTx/>
                <a:ea typeface="+mn-ea"/>
                <a:cs typeface="Calibri"/>
              </a:rPr>
              <a:t>KEY INFORMATION </a:t>
            </a:r>
            <a:endParaRPr kumimoji="0" lang="en-US" b="1" i="0" u="none" strike="noStrike" kern="1200" cap="none" spc="0" normalizeH="0" baseline="0" noProof="0">
              <a:ln>
                <a:noFill/>
              </a:ln>
              <a:solidFill>
                <a:prstClr val="black"/>
              </a:solidFill>
              <a:effectLst/>
              <a:uLnTx/>
              <a:uFillTx/>
              <a:ea typeface="Calibri"/>
              <a:cs typeface="Calibri"/>
            </a:endParaRPr>
          </a:p>
          <a:p>
            <a:pPr>
              <a:defRPr/>
            </a:pPr>
            <a:r>
              <a:rPr kumimoji="0" lang="en-US" b="1" i="0" u="none" strike="noStrike" kern="1200" cap="none" spc="0" normalizeH="0" baseline="0" noProof="0">
                <a:ln>
                  <a:noFill/>
                </a:ln>
                <a:solidFill>
                  <a:prstClr val="black"/>
                </a:solidFill>
                <a:effectLst/>
                <a:uLnTx/>
                <a:uFillTx/>
                <a:ea typeface="+mn-ea"/>
                <a:cs typeface="Calibri"/>
              </a:rPr>
              <a:t>Anticipated Advertisement Date: </a:t>
            </a:r>
            <a:r>
              <a:rPr kumimoji="0" lang="en-US" b="0" i="0" u="none" strike="noStrike" kern="1200" cap="none" spc="0" normalizeH="0" baseline="0" noProof="0">
                <a:ln>
                  <a:noFill/>
                </a:ln>
                <a:solidFill>
                  <a:prstClr val="black"/>
                </a:solidFill>
                <a:effectLst/>
                <a:uLnTx/>
                <a:uFillTx/>
                <a:ea typeface="+mn-ea"/>
                <a:cs typeface="Calibri"/>
              </a:rPr>
              <a:t> </a:t>
            </a:r>
            <a:r>
              <a:rPr lang="en-US">
                <a:solidFill>
                  <a:prstClr val="black"/>
                </a:solidFill>
                <a:cs typeface="Calibri"/>
              </a:rPr>
              <a:t>Q3 2026</a:t>
            </a:r>
            <a:endParaRPr kumimoji="0" lang="en-US" b="0" i="0" u="none" strike="noStrike" kern="1200" cap="none" spc="0" normalizeH="0" baseline="0" noProof="0">
              <a:ln>
                <a:noFill/>
              </a:ln>
              <a:solidFill>
                <a:prstClr val="black"/>
              </a:solidFill>
              <a:effectLst/>
              <a:uLnTx/>
              <a:uFillTx/>
              <a:ea typeface="Calibri"/>
              <a:cs typeface="Calibri"/>
            </a:endParaRPr>
          </a:p>
          <a:p>
            <a:pPr>
              <a:defRPr/>
            </a:pPr>
            <a:r>
              <a:rPr kumimoji="0" lang="en-US" b="1" i="0" u="none" strike="noStrike" kern="1200" cap="none" spc="0" normalizeH="0" baseline="0" noProof="0">
                <a:ln>
                  <a:noFill/>
                </a:ln>
                <a:solidFill>
                  <a:prstClr val="black"/>
                </a:solidFill>
                <a:effectLst/>
                <a:uLnTx/>
                <a:uFillTx/>
                <a:ea typeface="+mn-ea"/>
                <a:cs typeface="Calibri"/>
              </a:rPr>
              <a:t>Estimated Project Value: </a:t>
            </a:r>
            <a:r>
              <a:rPr lang="en-US">
                <a:solidFill>
                  <a:prstClr val="black"/>
                </a:solidFill>
                <a:ea typeface="+mn-lt"/>
                <a:cs typeface="+mn-lt"/>
              </a:rPr>
              <a:t>$200M+</a:t>
            </a:r>
            <a:endParaRPr lang="en-US">
              <a:solidFill>
                <a:prstClr val="black"/>
              </a:solidFill>
              <a:ea typeface="Calibri"/>
              <a:cs typeface="Calibri"/>
            </a:endParaRPr>
          </a:p>
          <a:p>
            <a:pPr>
              <a:defRPr/>
            </a:pPr>
            <a:r>
              <a:rPr lang="en-US" b="1">
                <a:solidFill>
                  <a:prstClr val="black"/>
                </a:solidFill>
                <a:ea typeface="Calibri"/>
                <a:cs typeface="Calibri"/>
              </a:rPr>
              <a:t>Key Scope: </a:t>
            </a:r>
            <a:r>
              <a:rPr lang="en-US">
                <a:solidFill>
                  <a:prstClr val="black"/>
                </a:solidFill>
                <a:ea typeface="+mn-lt"/>
                <a:cs typeface="+mn-lt"/>
              </a:rPr>
              <a:t>Security Guards</a:t>
            </a:r>
          </a:p>
          <a:p>
            <a:pPr>
              <a:defRPr/>
            </a:pPr>
            <a:r>
              <a:rPr lang="en-US" b="1">
                <a:solidFill>
                  <a:prstClr val="black"/>
                </a:solidFill>
                <a:ea typeface="Calibri"/>
                <a:cs typeface="Calibri"/>
              </a:rPr>
              <a:t>Small Business Program Goal: </a:t>
            </a:r>
            <a:r>
              <a:rPr lang="en-US">
                <a:solidFill>
                  <a:prstClr val="black"/>
                </a:solidFill>
                <a:ea typeface="Calibri"/>
                <a:cs typeface="Calibri"/>
              </a:rPr>
              <a:t>6% MWBE</a:t>
            </a:r>
          </a:p>
          <a:p>
            <a:pPr>
              <a:defRPr/>
            </a:pPr>
            <a:r>
              <a:rPr lang="en-US" b="1">
                <a:solidFill>
                  <a:prstClr val="black"/>
                </a:solidFill>
                <a:ea typeface="Calibri"/>
                <a:cs typeface="Calibri"/>
              </a:rPr>
              <a:t>Project Manager: </a:t>
            </a:r>
            <a:r>
              <a:rPr lang="en-US">
                <a:solidFill>
                  <a:prstClr val="black"/>
                </a:solidFill>
                <a:ea typeface="Calibri"/>
                <a:cs typeface="Calibri"/>
              </a:rPr>
              <a:t>Matt Gomez-Peterson| </a:t>
            </a:r>
            <a:r>
              <a:rPr lang="en-US">
                <a:solidFill>
                  <a:prstClr val="black"/>
                </a:solidFill>
                <a:ea typeface="Calibri"/>
                <a:cs typeface="Calibri"/>
                <a:hlinkClick r:id="rId3">
                  <a:extLst>
                    <a:ext uri="{A12FA001-AC4F-418D-AE19-62706E023703}">
                      <ahyp:hlinkClr xmlns:ahyp="http://schemas.microsoft.com/office/drawing/2018/hyperlinkcolor" val="tx"/>
                    </a:ext>
                  </a:extLst>
                </a:hlinkClick>
              </a:rPr>
              <a:t>matthew.gomez-peterson@flydenver.com</a:t>
            </a:r>
            <a:r>
              <a:rPr lang="en-US">
                <a:solidFill>
                  <a:prstClr val="black"/>
                </a:solidFill>
                <a:ea typeface="Calibri"/>
                <a:cs typeface="Calibri"/>
              </a:rPr>
              <a:t>  </a:t>
            </a:r>
            <a:endParaRPr lang="en-US">
              <a:solidFill>
                <a:prstClr val="black"/>
              </a:solidFill>
            </a:endParaRPr>
          </a:p>
        </p:txBody>
      </p:sp>
    </p:spTree>
    <p:extLst>
      <p:ext uri="{BB962C8B-B14F-4D97-AF65-F5344CB8AC3E}">
        <p14:creationId xmlns:p14="http://schemas.microsoft.com/office/powerpoint/2010/main" val="17232116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CF2EA-5663-2DFE-EEC5-C7A7AE5DEE1D}"/>
            </a:ext>
          </a:extLst>
        </p:cNvPr>
        <p:cNvGrpSpPr/>
        <p:nvPr/>
      </p:nvGrpSpPr>
      <p:grpSpPr>
        <a:xfrm>
          <a:off x="0" y="0"/>
          <a:ext cx="0" cy="0"/>
          <a:chOff x="0" y="0"/>
          <a:chExt cx="0" cy="0"/>
        </a:xfrm>
      </p:grpSpPr>
      <p:sp>
        <p:nvSpPr>
          <p:cNvPr id="12" name="Text Placeholder 11" descr="Multiple Airport Operations Opportunities">
            <a:extLst>
              <a:ext uri="{FF2B5EF4-FFF2-40B4-BE49-F238E27FC236}">
                <a16:creationId xmlns:a16="http://schemas.microsoft.com/office/drawing/2014/main" id="{EAF9C898-9C0B-ABC3-698B-A7E93F680933}"/>
              </a:ext>
            </a:extLst>
          </p:cNvPr>
          <p:cNvSpPr>
            <a:spLocks noGrp="1"/>
          </p:cNvSpPr>
          <p:nvPr>
            <p:ph type="title" idx="4294967295"/>
          </p:nvPr>
        </p:nvSpPr>
        <p:spPr>
          <a:xfrm>
            <a:off x="2359839" y="1040045"/>
            <a:ext cx="8694737" cy="1189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600">
                <a:solidFill>
                  <a:schemeClr val="bg1"/>
                </a:solidFill>
                <a:latin typeface="+mn-lt"/>
              </a:rPr>
              <a:t>Multiple Maintenance Opportunities</a:t>
            </a:r>
            <a:br>
              <a:rPr lang="en-US" sz="3600" b="0" i="0" u="none" strike="noStrike" kern="1200" cap="none" spc="0" normalizeH="0" baseline="0" noProof="0">
                <a:ln>
                  <a:noFill/>
                </a:ln>
                <a:effectLst/>
                <a:uLnTx/>
                <a:uFillTx/>
                <a:latin typeface="+mn-lt"/>
                <a:ea typeface="Calibri"/>
                <a:cs typeface="Calibri"/>
              </a:rPr>
            </a:br>
            <a:r>
              <a:rPr lang="en-US" sz="3600">
                <a:solidFill>
                  <a:schemeClr val="bg1"/>
                </a:solidFill>
                <a:latin typeface="+mn-lt"/>
                <a:ea typeface="Calibri Light"/>
                <a:cs typeface="Calibri Light"/>
              </a:rPr>
              <a:t>Breakout Room # 9</a:t>
            </a:r>
            <a:endParaRPr lang="en-US" sz="3600" b="0" i="0" u="none" strike="noStrike" kern="1200" cap="none" spc="0" normalizeH="0" baseline="0" noProof="0">
              <a:ln>
                <a:noFill/>
              </a:ln>
              <a:solidFill>
                <a:schemeClr val="bg1"/>
              </a:solidFill>
              <a:effectLst/>
              <a:uLnTx/>
              <a:uFillTx/>
              <a:latin typeface="+mn-lt"/>
              <a:ea typeface="Calibri"/>
              <a:cs typeface="Calibri"/>
            </a:endParaRPr>
          </a:p>
        </p:txBody>
      </p:sp>
    </p:spTree>
    <p:extLst>
      <p:ext uri="{BB962C8B-B14F-4D97-AF65-F5344CB8AC3E}">
        <p14:creationId xmlns:p14="http://schemas.microsoft.com/office/powerpoint/2010/main" val="42744760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5C088-6FCF-BC98-C801-81EB228B9623}"/>
            </a:ext>
          </a:extLst>
        </p:cNvPr>
        <p:cNvGrpSpPr/>
        <p:nvPr/>
      </p:nvGrpSpPr>
      <p:grpSpPr>
        <a:xfrm>
          <a:off x="0" y="0"/>
          <a:ext cx="0" cy="0"/>
          <a:chOff x="0" y="0"/>
          <a:chExt cx="0" cy="0"/>
        </a:xfrm>
      </p:grpSpPr>
      <p:sp>
        <p:nvSpPr>
          <p:cNvPr id="16" name="Text Placeholder 15" descr="Sanitary, Stormwater, &amp; Deice Water System Underground Utility Repair Service">
            <a:extLst>
              <a:ext uri="{FF2B5EF4-FFF2-40B4-BE49-F238E27FC236}">
                <a16:creationId xmlns:a16="http://schemas.microsoft.com/office/drawing/2014/main" id="{29A1CBF9-08EE-ED7C-68D3-C3A816B0D548}"/>
              </a:ext>
            </a:extLst>
          </p:cNvPr>
          <p:cNvSpPr>
            <a:spLocks noGrp="1"/>
          </p:cNvSpPr>
          <p:nvPr>
            <p:ph type="title" idx="4294967295"/>
          </p:nvPr>
        </p:nvSpPr>
        <p:spPr>
          <a:xfrm>
            <a:off x="775971" y="406855"/>
            <a:ext cx="9286875" cy="9096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2800">
                <a:solidFill>
                  <a:srgbClr val="440099"/>
                </a:solidFill>
                <a:latin typeface="+mn-lt"/>
                <a:ea typeface="+mn-ea"/>
                <a:cs typeface="+mn-cs"/>
              </a:rPr>
              <a:t>CUP and Outlying Building Boiler Maintenance &amp; Repair</a:t>
            </a:r>
            <a:endParaRPr lang="en-US" sz="2800">
              <a:ea typeface="+mn-ea"/>
              <a:cs typeface="+mn-cs"/>
            </a:endParaRPr>
          </a:p>
        </p:txBody>
      </p:sp>
      <p:sp>
        <p:nvSpPr>
          <p:cNvPr id="4" name="TextBox 2">
            <a:extLst>
              <a:ext uri="{FF2B5EF4-FFF2-40B4-BE49-F238E27FC236}">
                <a16:creationId xmlns:a16="http://schemas.microsoft.com/office/drawing/2014/main" id="{91CFB8E6-65A8-1874-7C91-A4F529F9CE42}"/>
              </a:ext>
              <a:ext uri="{C183D7F6-B498-43B3-948B-1728B52AA6E4}">
                <adec:decorative xmlns:adec="http://schemas.microsoft.com/office/drawing/2017/decorative" val="1"/>
              </a:ext>
            </a:extLst>
          </p:cNvPr>
          <p:cNvSpPr txBox="1"/>
          <p:nvPr/>
        </p:nvSpPr>
        <p:spPr>
          <a:xfrm>
            <a:off x="775971" y="1316492"/>
            <a:ext cx="9723865" cy="4862870"/>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a:t>Contractor will perform inspection, maintenance, repair, testing, and calibration to meet DEN safety standards, OSHA regulations and ASME and Pressure Vessel Code requirements.</a:t>
            </a:r>
            <a:endParaRPr lang="en-US" sz="1600">
              <a:ea typeface="Calibri"/>
              <a:cs typeface="Calibri"/>
            </a:endParaRPr>
          </a:p>
          <a:p>
            <a:pPr>
              <a:defRPr/>
            </a:pPr>
            <a:endParaRPr lang="en-US" sz="1600" b="0" i="0" u="none" strike="noStrike" kern="1200" cap="none" spc="0" normalizeH="0" baseline="0" noProof="0">
              <a:ln>
                <a:noFill/>
              </a:ln>
              <a:solidFill>
                <a:srgbClr val="000000"/>
              </a:solidFill>
              <a:effectLst/>
              <a:uLnTx/>
              <a:uFillTx/>
              <a:ea typeface="Calibri"/>
              <a:cs typeface="Calibri"/>
            </a:endParaRPr>
          </a:p>
          <a:p>
            <a:pPr>
              <a:defRPr/>
            </a:pPr>
            <a:r>
              <a:rPr kumimoji="0" lang="en-US" sz="1600" b="1" i="0" u="none" strike="noStrike" kern="1200" cap="none" spc="0" normalizeH="0" baseline="0" noProof="0">
                <a:ln>
                  <a:noFill/>
                </a:ln>
                <a:solidFill>
                  <a:prstClr val="black"/>
                </a:solidFill>
                <a:effectLst/>
                <a:uLnTx/>
                <a:uFillTx/>
                <a:ea typeface="Calibri"/>
                <a:cs typeface="Calibri"/>
              </a:rPr>
              <a:t>Scope of Work:</a:t>
            </a:r>
            <a:endParaRPr lang="en-US" sz="1600" b="1" i="0" u="none" strike="noStrike" kern="1200" cap="none" spc="0" normalizeH="0" baseline="0" noProof="0">
              <a:ln>
                <a:noFill/>
              </a:ln>
              <a:solidFill>
                <a:prstClr val="black"/>
              </a:solidFill>
              <a:effectLst/>
              <a:uLnTx/>
              <a:uFillTx/>
              <a:ea typeface="Calibri"/>
              <a:cs typeface="Calibri"/>
            </a:endParaRPr>
          </a:p>
          <a:p>
            <a:pPr marL="285750" indent="-285750">
              <a:buClr>
                <a:srgbClr val="E35B2A"/>
              </a:buClr>
              <a:buFont typeface="Arial" panose="020B0604020202020204" pitchFamily="34" charset="0"/>
              <a:buChar char="•"/>
              <a:defRPr/>
            </a:pPr>
            <a:r>
              <a:rPr lang="en-US" sz="1600"/>
              <a:t>Boilers: 1, 2, 3A, 3B, 4, 5A, 5B, 6, Outlying Buildings (6-7)</a:t>
            </a:r>
            <a:endParaRPr lang="en-US" sz="1600">
              <a:ea typeface="Calibri"/>
              <a:cs typeface="Calibri"/>
            </a:endParaRPr>
          </a:p>
          <a:p>
            <a:pPr marL="285750" indent="-285750">
              <a:buClr>
                <a:srgbClr val="E35B2A"/>
              </a:buClr>
              <a:buFont typeface="Arial" panose="020B0604020202020204" pitchFamily="34" charset="0"/>
              <a:buChar char="•"/>
              <a:defRPr/>
            </a:pPr>
            <a:r>
              <a:rPr lang="en-US" sz="1600"/>
              <a:t>Ensure compliance with DEN Safety Standards, OSHA, ASME, and Pressure Vessel Code</a:t>
            </a:r>
            <a:endParaRPr lang="en-US" sz="1600">
              <a:ea typeface="Calibri"/>
              <a:cs typeface="Calibri"/>
            </a:endParaRPr>
          </a:p>
          <a:p>
            <a:pPr marL="285750" indent="-285750">
              <a:buClr>
                <a:srgbClr val="E35B2A"/>
              </a:buClr>
              <a:buFont typeface="Arial" panose="020B0604020202020204" pitchFamily="34" charset="0"/>
              <a:buChar char="•"/>
              <a:defRPr/>
            </a:pPr>
            <a:r>
              <a:rPr lang="en-US" sz="1600"/>
              <a:t>Includes semi-annual and annual inspections (internal and external)</a:t>
            </a:r>
            <a:endParaRPr lang="en-US" sz="1600">
              <a:ea typeface="Calibri"/>
              <a:cs typeface="Calibri"/>
            </a:endParaRPr>
          </a:p>
          <a:p>
            <a:pPr>
              <a:defRPr/>
            </a:pPr>
            <a:endParaRPr lang="en-US" sz="1600">
              <a:solidFill>
                <a:prstClr val="black"/>
              </a:solidFill>
              <a:ea typeface="Calibri"/>
              <a:cs typeface="Calibri"/>
            </a:endParaRPr>
          </a:p>
          <a:p>
            <a:pPr>
              <a:defRPr/>
            </a:pPr>
            <a:r>
              <a:rPr kumimoji="0" lang="en-US" sz="1600" b="1" i="0" u="none" strike="noStrike" kern="1200" cap="none" spc="0" normalizeH="0" baseline="0" noProof="0">
                <a:ln>
                  <a:noFill/>
                </a:ln>
                <a:solidFill>
                  <a:prstClr val="black"/>
                </a:solidFill>
                <a:effectLst/>
                <a:uLnTx/>
                <a:uFillTx/>
                <a:ea typeface="Calibri"/>
                <a:cs typeface="Calibri"/>
              </a:rPr>
              <a:t>Requirements:</a:t>
            </a:r>
            <a:endParaRPr lang="en-US" sz="1600" b="1" i="0" u="none" strike="noStrike" kern="1200" cap="none" spc="0" normalizeH="0" baseline="0" noProof="0">
              <a:ln>
                <a:noFill/>
              </a:ln>
              <a:solidFill>
                <a:prstClr val="black"/>
              </a:solidFill>
              <a:effectLst/>
              <a:uLnTx/>
              <a:uFillTx/>
              <a:ea typeface="Calibri"/>
              <a:cs typeface="Calibri"/>
            </a:endParaRPr>
          </a:p>
          <a:p>
            <a:pPr>
              <a:defRPr/>
            </a:pPr>
            <a:r>
              <a:rPr lang="en-US" sz="1600"/>
              <a:t>Contractor provides all labor, tools, materials, supervision, and equipment to complete the work.</a:t>
            </a:r>
            <a:endParaRPr lang="en-US" sz="1600">
              <a:ea typeface="Calibri" panose="020F0502020204030204"/>
              <a:cs typeface="Calibri" panose="020F0502020204030204"/>
            </a:endParaRPr>
          </a:p>
          <a:p>
            <a:pPr>
              <a:defRPr/>
            </a:pPr>
            <a:endParaRPr lang="en-US" sz="1600">
              <a:ea typeface="Calibri" panose="020F0502020204030204"/>
              <a:cs typeface="Calibri" panose="020F0502020204030204"/>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ea typeface="+mn-ea"/>
                <a:cs typeface="+mn-cs"/>
              </a:rPr>
              <a:t>KEY INFORMATION ​</a:t>
            </a:r>
            <a:endParaRPr kumimoji="0" lang="en-US" sz="1600" b="1" i="0" u="none" strike="noStrike" kern="1200" cap="none" spc="0" normalizeH="0" baseline="0" noProof="0">
              <a:ln>
                <a:noFill/>
              </a:ln>
              <a:solidFill>
                <a:prstClr val="black"/>
              </a:solidFill>
              <a:effectLst/>
              <a:uLnTx/>
              <a:uFillTx/>
              <a:ea typeface="Calibri"/>
              <a:cs typeface="Calibri"/>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ea typeface="+mn-ea"/>
                <a:cs typeface="+mn-cs"/>
              </a:rPr>
              <a:t>Anticipated Advertisement Date:  </a:t>
            </a:r>
            <a:r>
              <a:rPr lang="en-US" sz="1600">
                <a:solidFill>
                  <a:prstClr val="black"/>
                </a:solidFill>
              </a:rPr>
              <a:t>Q2</a:t>
            </a:r>
            <a:r>
              <a:rPr kumimoji="0" lang="en-US" sz="1600" b="0" i="0" u="none" strike="noStrike" kern="1200" cap="none" spc="0" normalizeH="0" baseline="0" noProof="0">
                <a:ln>
                  <a:noFill/>
                </a:ln>
                <a:solidFill>
                  <a:prstClr val="black"/>
                </a:solidFill>
                <a:effectLst/>
                <a:uLnTx/>
                <a:uFillTx/>
                <a:ea typeface="+mn-ea"/>
                <a:cs typeface="+mn-cs"/>
              </a:rPr>
              <a:t> </a:t>
            </a:r>
            <a:r>
              <a:rPr lang="en-US" sz="1600">
                <a:solidFill>
                  <a:prstClr val="black"/>
                </a:solidFill>
              </a:rPr>
              <a:t>2026</a:t>
            </a:r>
            <a:r>
              <a:rPr kumimoji="0" lang="en-US" sz="1600" b="0" i="0" u="none" strike="noStrike" kern="1200" cap="none" spc="0" normalizeH="0" baseline="0" noProof="0">
                <a:ln>
                  <a:noFill/>
                </a:ln>
                <a:solidFill>
                  <a:prstClr val="black"/>
                </a:solidFill>
                <a:effectLst/>
                <a:uLnTx/>
                <a:uFillTx/>
                <a:ea typeface="+mn-ea"/>
                <a:cs typeface="+mn-cs"/>
              </a:rPr>
              <a:t> </a:t>
            </a:r>
            <a:endParaRPr kumimoji="0" lang="en-US" sz="1600" b="0" i="0" u="none" strike="noStrike" kern="1200" cap="none" spc="0" normalizeH="0" baseline="0" noProof="0">
              <a:ln>
                <a:noFill/>
              </a:ln>
              <a:solidFill>
                <a:prstClr val="black"/>
              </a:solidFill>
              <a:effectLst/>
              <a:uLnTx/>
              <a:uFillTx/>
              <a:ea typeface="Calibri"/>
              <a:cs typeface="Calibri"/>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ea typeface="+mn-ea"/>
                <a:cs typeface="+mn-cs"/>
              </a:rPr>
              <a:t>Estimated Project Value: </a:t>
            </a:r>
            <a:r>
              <a:rPr kumimoji="0" lang="en-US" sz="1600" b="0" i="0" u="none" strike="noStrike" kern="1200" cap="none" spc="0" normalizeH="0" baseline="0" noProof="0">
                <a:ln>
                  <a:noFill/>
                </a:ln>
                <a:solidFill>
                  <a:prstClr val="black"/>
                </a:solidFill>
                <a:effectLst/>
                <a:uLnTx/>
                <a:uFillTx/>
                <a:ea typeface="+mn-ea"/>
                <a:cs typeface="+mn-cs"/>
              </a:rPr>
              <a:t> </a:t>
            </a:r>
            <a:r>
              <a:rPr lang="en-US" sz="1600" b="0" i="0">
                <a:effectLst/>
                <a:cs typeface="Segoe UI"/>
              </a:rPr>
              <a:t>Less than $</a:t>
            </a:r>
            <a:r>
              <a:rPr lang="en-US" sz="1600">
                <a:cs typeface="Segoe UI"/>
              </a:rPr>
              <a:t>3M</a:t>
            </a:r>
            <a:endParaRPr lang="en-US" sz="1600" b="0" i="0">
              <a:effectLst/>
              <a:ea typeface="Calibri"/>
              <a:cs typeface="Segoe UI"/>
            </a:endParaRPr>
          </a:p>
          <a:p>
            <a:pPr>
              <a:defRPr/>
            </a:pPr>
            <a:r>
              <a:rPr kumimoji="0" lang="en-US" sz="1600" b="1" i="0" u="none" strike="noStrike" kern="1200" cap="none" spc="0" normalizeH="0" baseline="0" noProof="0">
                <a:ln>
                  <a:noFill/>
                </a:ln>
                <a:solidFill>
                  <a:prstClr val="black"/>
                </a:solidFill>
                <a:effectLst/>
                <a:uLnTx/>
                <a:uFillTx/>
                <a:ea typeface="+mn-ea"/>
                <a:cs typeface="+mn-cs"/>
              </a:rPr>
              <a:t>Small Business Program Goal: </a:t>
            </a:r>
            <a:r>
              <a:rPr lang="en-US" sz="1600">
                <a:solidFill>
                  <a:prstClr val="black"/>
                </a:solidFill>
              </a:rPr>
              <a:t>No Program</a:t>
            </a:r>
            <a:endParaRPr kumimoji="0" lang="en-US" sz="1600" b="0" i="0" u="none" strike="noStrike" kern="1200" cap="none" spc="0" normalizeH="0" baseline="0" noProof="0">
              <a:ln>
                <a:noFill/>
              </a:ln>
              <a:solidFill>
                <a:prstClr val="black"/>
              </a:solidFill>
              <a:effectLst/>
              <a:uLnTx/>
              <a:uFillTx/>
              <a:ea typeface="Calibri"/>
              <a:cs typeface="Calibri"/>
            </a:endParaRPr>
          </a:p>
          <a:p>
            <a:pPr>
              <a:defRPr/>
            </a:pPr>
            <a:r>
              <a:rPr kumimoji="0" lang="en-US" sz="1600" b="1" i="0" u="none" strike="noStrike" kern="1200" cap="none" spc="0" normalizeH="0" baseline="0" noProof="0">
                <a:ln>
                  <a:noFill/>
                </a:ln>
                <a:solidFill>
                  <a:prstClr val="black"/>
                </a:solidFill>
                <a:effectLst/>
                <a:uLnTx/>
                <a:uFillTx/>
                <a:ea typeface="+mn-ea"/>
                <a:cs typeface="+mn-cs"/>
              </a:rPr>
              <a:t>Key Scope/Industry:​ </a:t>
            </a:r>
            <a:r>
              <a:rPr kumimoji="0" lang="en-US" sz="1600" b="0" i="0" u="none" strike="noStrike" kern="1200" cap="none" spc="0" normalizeH="0" baseline="0" noProof="0">
                <a:ln>
                  <a:noFill/>
                </a:ln>
                <a:solidFill>
                  <a:prstClr val="black"/>
                </a:solidFill>
                <a:effectLst/>
                <a:uLnTx/>
                <a:uFillTx/>
                <a:ea typeface="+mn-ea"/>
                <a:cs typeface="+mn-cs"/>
              </a:rPr>
              <a:t> </a:t>
            </a:r>
            <a:r>
              <a:rPr lang="en-US" sz="1600" b="0" i="0">
                <a:solidFill>
                  <a:prstClr val="black"/>
                </a:solidFill>
                <a:effectLst/>
                <a:latin typeface="Calibri"/>
                <a:ea typeface="Calibri"/>
                <a:cs typeface="Calibri"/>
              </a:rPr>
              <a:t>Commercial and industrial machinery repair and maintenance services</a:t>
            </a:r>
            <a:r>
              <a:rPr lang="en-US" sz="1600">
                <a:solidFill>
                  <a:prstClr val="black"/>
                </a:solidFill>
                <a:latin typeface="Calibri"/>
                <a:ea typeface="Calibri"/>
                <a:cs typeface="Calibri"/>
              </a:rPr>
              <a:t>; industrial</a:t>
            </a:r>
            <a:r>
              <a:rPr lang="en-US" sz="1600" b="0" i="0">
                <a:solidFill>
                  <a:prstClr val="black"/>
                </a:solidFill>
                <a:effectLst/>
                <a:latin typeface="Calibri"/>
                <a:ea typeface="Calibri"/>
                <a:cs typeface="Calibri"/>
              </a:rPr>
              <a:t> equipment and machinery repair and maintenance services</a:t>
            </a:r>
            <a:r>
              <a:rPr lang="en-US" sz="1600">
                <a:solidFill>
                  <a:prstClr val="black"/>
                </a:solidFill>
                <a:latin typeface="Calibri"/>
                <a:ea typeface="Calibri"/>
                <a:cs typeface="Calibri"/>
              </a:rPr>
              <a:t>; material</a:t>
            </a:r>
            <a:r>
              <a:rPr lang="en-US" sz="1600" b="0" i="0">
                <a:solidFill>
                  <a:prstClr val="black"/>
                </a:solidFill>
                <a:effectLst/>
                <a:latin typeface="Calibri"/>
                <a:ea typeface="Calibri"/>
                <a:cs typeface="Calibri"/>
              </a:rPr>
              <a:t> handling equipment repair and maintenance services</a:t>
            </a:r>
            <a:r>
              <a:rPr lang="en-US" sz="1600">
                <a:solidFill>
                  <a:prstClr val="black"/>
                </a:solidFill>
                <a:latin typeface="Calibri"/>
                <a:ea typeface="Calibri"/>
                <a:cs typeface="Calibri"/>
              </a:rPr>
              <a:t>; service</a:t>
            </a:r>
            <a:r>
              <a:rPr lang="en-US" sz="1600" b="0" i="0">
                <a:solidFill>
                  <a:prstClr val="black"/>
                </a:solidFill>
                <a:effectLst/>
                <a:latin typeface="Calibri"/>
                <a:ea typeface="Calibri"/>
                <a:cs typeface="Calibri"/>
              </a:rPr>
              <a:t> machinery and equipment repair and maintenance services</a:t>
            </a:r>
            <a:endParaRPr lang="en-US" sz="1600">
              <a:solidFill>
                <a:prstClr val="black"/>
              </a:solidFill>
              <a:latin typeface="Calibri"/>
              <a:ea typeface="Calibri"/>
              <a:cs typeface="Calibri"/>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ea typeface="+mn-ea"/>
                <a:cs typeface="+mn-cs"/>
              </a:rPr>
              <a:t>Project Manager​: </a:t>
            </a:r>
            <a:r>
              <a:rPr kumimoji="0" lang="en-US" sz="1600" i="0" u="none" strike="noStrike" kern="1200" cap="none" spc="0" normalizeH="0" baseline="0" noProof="0">
                <a:ln>
                  <a:noFill/>
                </a:ln>
                <a:solidFill>
                  <a:prstClr val="black"/>
                </a:solidFill>
                <a:effectLst/>
                <a:uLnTx/>
                <a:uFillTx/>
                <a:ea typeface="+mn-ea"/>
                <a:cs typeface="+mn-cs"/>
              </a:rPr>
              <a:t>Jacqueline Wilson </a:t>
            </a:r>
            <a:r>
              <a:rPr kumimoji="0" lang="en-US" sz="1600" b="1" i="0" u="none" strike="noStrike" kern="1200" cap="none" spc="0" normalizeH="0" baseline="0" noProof="0">
                <a:ln>
                  <a:noFill/>
                </a:ln>
                <a:solidFill>
                  <a:prstClr val="black"/>
                </a:solidFill>
                <a:effectLst/>
                <a:uLnTx/>
                <a:uFillTx/>
                <a:ea typeface="+mn-ea"/>
                <a:cs typeface="+mn-cs"/>
              </a:rPr>
              <a:t>| </a:t>
            </a:r>
            <a:r>
              <a:rPr lang="en-US" sz="1600" b="0" i="0">
                <a:solidFill>
                  <a:srgbClr val="323130"/>
                </a:solidFill>
                <a:effectLst/>
                <a:hlinkClick r:id="rId3"/>
              </a:rPr>
              <a:t>jacqueline.wilson@flydenver.com</a:t>
            </a:r>
            <a:r>
              <a:rPr lang="en-US" sz="1600" b="0" i="0">
                <a:solidFill>
                  <a:srgbClr val="323130"/>
                </a:solidFill>
                <a:effectLst/>
              </a:rPr>
              <a:t> </a:t>
            </a:r>
            <a:endParaRPr kumimoji="0" lang="en-US" sz="16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14842765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descr="Who’s in the Audience&#10;&#10;Please take a few minutes to introduce yourself, describe your company, and specify the projects you are interested in. This information will be shared with all attendees in a follow-up email, which will also include the registration list and presentations. Additionally, it will be posted on our website at www.flydenver.com/business-and-community/commerce-hub/outreach-and-engagement/#pastevents &#10;&#10;Go to https://forms.office.com/r/vb1nJEvmxH&#10;">
            <a:extLst>
              <a:ext uri="{FF2B5EF4-FFF2-40B4-BE49-F238E27FC236}">
                <a16:creationId xmlns:a16="http://schemas.microsoft.com/office/drawing/2014/main" id="{90003090-4EA3-A38E-7DF8-853A56FC6CCD}"/>
              </a:ext>
              <a:ext uri="{C183D7F6-B498-43B3-948B-1728B52AA6E4}">
                <adec:decorative xmlns:adec="http://schemas.microsoft.com/office/drawing/2017/decorative" val="0"/>
              </a:ext>
            </a:extLst>
          </p:cNvPr>
          <p:cNvSpPr>
            <a:spLocks noGrp="1"/>
          </p:cNvSpPr>
          <p:nvPr>
            <p:ph type="title" idx="4294967295"/>
          </p:nvPr>
        </p:nvSpPr>
        <p:spPr>
          <a:xfrm>
            <a:off x="770438" y="431214"/>
            <a:ext cx="8694738"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440099"/>
                </a:solidFill>
                <a:effectLst/>
                <a:uLnTx/>
                <a:uFillTx/>
                <a:latin typeface="+mn-lt"/>
                <a:ea typeface="+mn-ea"/>
                <a:cs typeface="+mn-cs"/>
              </a:rPr>
              <a:t>Project Interest Form</a:t>
            </a:r>
          </a:p>
        </p:txBody>
      </p:sp>
      <p:sp>
        <p:nvSpPr>
          <p:cNvPr id="3" name="TextBox 2">
            <a:extLst>
              <a:ext uri="{FF2B5EF4-FFF2-40B4-BE49-F238E27FC236}">
                <a16:creationId xmlns:a16="http://schemas.microsoft.com/office/drawing/2014/main" id="{BC4C6CC7-72F2-44FC-6D21-14DA37010207}"/>
              </a:ext>
              <a:ext uri="{C183D7F6-B498-43B3-948B-1728B52AA6E4}">
                <adec:decorative xmlns:adec="http://schemas.microsoft.com/office/drawing/2017/decorative" val="1"/>
              </a:ext>
            </a:extLst>
          </p:cNvPr>
          <p:cNvSpPr txBox="1"/>
          <p:nvPr/>
        </p:nvSpPr>
        <p:spPr>
          <a:xfrm>
            <a:off x="770438" y="1333713"/>
            <a:ext cx="9152159" cy="1200329"/>
          </a:xfrm>
          <a:prstGeom prst="rect">
            <a:avLst/>
          </a:prstGeom>
          <a:noFill/>
        </p:spPr>
        <p:txBody>
          <a:bodyPr wrap="square">
            <a:spAutoFit/>
          </a:bodyPr>
          <a:lstStyle/>
          <a:p>
            <a:r>
              <a:rPr lang="en-US"/>
              <a:t>Please take a few minutes to introduce yourself, describe your company, and specify the projects you are interested in. This information will be shared with all attendees in a follow-up email, including the registration list and presentations. Additionally, it will be posted on our website at </a:t>
            </a:r>
            <a:r>
              <a:rPr lang="en-US">
                <a:hlinkClick r:id="rId3"/>
              </a:rPr>
              <a:t>www.flydenver.com/business-and-community/outreach-and-engagement/#pastevents</a:t>
            </a:r>
            <a:r>
              <a:rPr lang="en-US"/>
              <a:t> </a:t>
            </a:r>
          </a:p>
        </p:txBody>
      </p:sp>
      <p:pic>
        <p:nvPicPr>
          <p:cNvPr id="2" name="Picture 1" descr="https://forms.office.com/r/vb1nJEvmxH">
            <a:extLst>
              <a:ext uri="{FF2B5EF4-FFF2-40B4-BE49-F238E27FC236}">
                <a16:creationId xmlns:a16="http://schemas.microsoft.com/office/drawing/2014/main" id="{2B3FAF1E-12FB-C969-44FE-218ED73644A9}"/>
              </a:ext>
            </a:extLst>
          </p:cNvPr>
          <p:cNvPicPr>
            <a:picLocks noChangeAspect="1"/>
          </p:cNvPicPr>
          <p:nvPr/>
        </p:nvPicPr>
        <p:blipFill>
          <a:blip r:embed="rId4"/>
          <a:stretch>
            <a:fillRect/>
          </a:stretch>
        </p:blipFill>
        <p:spPr>
          <a:xfrm>
            <a:off x="4719647" y="4085224"/>
            <a:ext cx="1253738" cy="1253738"/>
          </a:xfrm>
          <a:prstGeom prst="rect">
            <a:avLst/>
          </a:prstGeom>
        </p:spPr>
      </p:pic>
      <p:sp>
        <p:nvSpPr>
          <p:cNvPr id="5" name="TextBox 4">
            <a:extLst>
              <a:ext uri="{FF2B5EF4-FFF2-40B4-BE49-F238E27FC236}">
                <a16:creationId xmlns:a16="http://schemas.microsoft.com/office/drawing/2014/main" id="{AFE13467-AD9E-214E-2D05-4C9C0E5889B3}"/>
              </a:ext>
            </a:extLst>
          </p:cNvPr>
          <p:cNvSpPr txBox="1"/>
          <p:nvPr/>
        </p:nvSpPr>
        <p:spPr>
          <a:xfrm>
            <a:off x="1986599" y="3429000"/>
            <a:ext cx="6719835" cy="584775"/>
          </a:xfrm>
          <a:prstGeom prst="rect">
            <a:avLst/>
          </a:prstGeom>
          <a:noFill/>
        </p:spPr>
        <p:txBody>
          <a:bodyPr wrap="square">
            <a:spAutoFit/>
          </a:bodyPr>
          <a:lstStyle/>
          <a:p>
            <a:pPr algn="ctr"/>
            <a:r>
              <a:rPr lang="en-US" sz="3200" b="1">
                <a:solidFill>
                  <a:srgbClr val="E35B2A"/>
                </a:solidFill>
              </a:rPr>
              <a:t>Complete Your Project Interest Form</a:t>
            </a:r>
          </a:p>
        </p:txBody>
      </p:sp>
    </p:spTree>
    <p:extLst>
      <p:ext uri="{BB962C8B-B14F-4D97-AF65-F5344CB8AC3E}">
        <p14:creationId xmlns:p14="http://schemas.microsoft.com/office/powerpoint/2010/main" val="35138506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5AF299-8E65-DF3C-753D-F0476822518D}"/>
            </a:ext>
          </a:extLst>
        </p:cNvPr>
        <p:cNvGrpSpPr/>
        <p:nvPr/>
      </p:nvGrpSpPr>
      <p:grpSpPr>
        <a:xfrm>
          <a:off x="0" y="0"/>
          <a:ext cx="0" cy="0"/>
          <a:chOff x="0" y="0"/>
          <a:chExt cx="0" cy="0"/>
        </a:xfrm>
      </p:grpSpPr>
      <p:sp>
        <p:nvSpPr>
          <p:cNvPr id="16" name="Text Placeholder 15" descr="Sanitary, Stormwater, &amp; Deice Water System Underground Utility Repair Service">
            <a:extLst>
              <a:ext uri="{FF2B5EF4-FFF2-40B4-BE49-F238E27FC236}">
                <a16:creationId xmlns:a16="http://schemas.microsoft.com/office/drawing/2014/main" id="{BB923A5A-F154-942A-F708-5C225032D468}"/>
              </a:ext>
            </a:extLst>
          </p:cNvPr>
          <p:cNvSpPr>
            <a:spLocks noGrp="1"/>
          </p:cNvSpPr>
          <p:nvPr>
            <p:ph type="title" idx="4294967295"/>
          </p:nvPr>
        </p:nvSpPr>
        <p:spPr>
          <a:xfrm>
            <a:off x="576752" y="373684"/>
            <a:ext cx="9286875"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spcBef>
                <a:spcPts val="1000"/>
              </a:spcBef>
              <a:defRPr/>
            </a:pPr>
            <a:r>
              <a:rPr lang="en-US" sz="2800">
                <a:solidFill>
                  <a:srgbClr val="440099"/>
                </a:solidFill>
                <a:latin typeface="+mn-lt"/>
                <a:ea typeface="+mn-ea"/>
                <a:cs typeface="+mn-cs"/>
              </a:rPr>
              <a:t>Landside Outlying Janitorial Services</a:t>
            </a:r>
            <a:endParaRPr kumimoji="0" lang="en-US" sz="2800" b="0" i="0" u="none" strike="noStrike" kern="1200" cap="none" spc="0" normalizeH="0" baseline="0" noProof="0">
              <a:ln>
                <a:noFill/>
              </a:ln>
              <a:solidFill>
                <a:srgbClr val="440099"/>
              </a:solidFill>
              <a:effectLst/>
              <a:uLnTx/>
              <a:uFillTx/>
              <a:latin typeface="+mn-lt"/>
              <a:ea typeface="+mn-ea"/>
              <a:cs typeface="+mn-cs"/>
            </a:endParaRPr>
          </a:p>
        </p:txBody>
      </p:sp>
      <p:sp>
        <p:nvSpPr>
          <p:cNvPr id="3" name="TextBox 2" descr="DEN Operations &amp; Maintenance is seeking a qualified contractor to provide comprehensive maintenance, repair, and replacement services for onsite sanitary sewer, stormwater, and deice water piping systems. This includes areas such as retention ponds, glycol rehab treatment plants, and underground drainage infrastructure.&#10;&#10;Scope Highlights:&#10;Safety &amp; Permitting: Compliance with all safety protocols, traffic control, hazard identification, and scheduling to minimize impact to airport operations.&#10;Excavation &amp; Restoration: Utility locating, pipe repair/replacement, surface restoration, testing &amp; commissioning.&#10;Point Repairs: Abandon laterals, address root intrusion, offset joints, infiltration, cracks, and holes.&#10;​&#10;KEY INFORMATION ​&#10;Anticipated Advertisement Date:  Q3 2025 &#10;Estimated Project Value:  $5M to $9.99M&#10;Small Business Program Goal: TBD&#10;Key Scope/Industry:​  GPR (Ground-penetrating radar), Traffic Control, Power Equipment Operators, Welding, Plumbing, Pipe Assessment Management, Landscaping, Trenching &amp; Excavation, Permitting&#10;Project Manager​: Jacqueline Wilson | jacqueline.wilson@flydenver.com &#10;">
            <a:extLst>
              <a:ext uri="{FF2B5EF4-FFF2-40B4-BE49-F238E27FC236}">
                <a16:creationId xmlns:a16="http://schemas.microsoft.com/office/drawing/2014/main" id="{3DC74A8A-038C-DCA4-1262-F60C0725750E}"/>
              </a:ext>
              <a:ext uri="{C183D7F6-B498-43B3-948B-1728B52AA6E4}">
                <adec:decorative xmlns:adec="http://schemas.microsoft.com/office/drawing/2017/decorative" val="0"/>
              </a:ext>
            </a:extLst>
          </p:cNvPr>
          <p:cNvSpPr txBox="1"/>
          <p:nvPr/>
        </p:nvSpPr>
        <p:spPr>
          <a:xfrm>
            <a:off x="571672" y="1246206"/>
            <a:ext cx="10700579" cy="5355312"/>
          </a:xfrm>
          <a:prstGeom prst="rect">
            <a:avLst/>
          </a:prstGeom>
          <a:noFill/>
        </p:spPr>
        <p:txBody>
          <a:bodyPr wrap="square" lIns="91440" tIns="45720" rIns="91440" bIns="45720" anchor="t">
            <a:spAutoFit/>
          </a:bodyPr>
          <a:lstStyle/>
          <a:p>
            <a:r>
              <a:rPr lang="en-US"/>
              <a:t>Contractor provides all labor, tools, equipment and supplies for janitorial services at outlying DEN facilities. Term is three years with two possible one-year extensions.</a:t>
            </a:r>
          </a:p>
          <a:p>
            <a:endParaRPr lang="en-US">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prstClr val="black"/>
                </a:solidFill>
                <a:effectLst/>
                <a:uLnTx/>
                <a:uFillTx/>
                <a:ea typeface="+mn-ea"/>
                <a:cs typeface="+mn-cs"/>
              </a:rPr>
              <a:t>KEY INFORMATION ​</a:t>
            </a:r>
            <a:endParaRPr kumimoji="0" lang="en-US" b="1" i="0" u="none" strike="noStrike" kern="1200" cap="none" spc="0" normalizeH="0" baseline="0" noProof="0">
              <a:ln>
                <a:noFill/>
              </a:ln>
              <a:solidFill>
                <a:prstClr val="black"/>
              </a:solidFill>
              <a:effectLst/>
              <a:uLnTx/>
              <a:uFillTx/>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prstClr val="black"/>
                </a:solidFill>
                <a:effectLst/>
                <a:uLnTx/>
                <a:uFillTx/>
                <a:ea typeface="+mn-ea"/>
                <a:cs typeface="+mn-cs"/>
              </a:rPr>
              <a:t>Anticipated Advertisement Date:  </a:t>
            </a:r>
            <a:r>
              <a:rPr lang="en-US">
                <a:solidFill>
                  <a:prstClr val="black"/>
                </a:solidFill>
              </a:rPr>
              <a:t>Q1</a:t>
            </a:r>
            <a:r>
              <a:rPr kumimoji="0" lang="en-US" b="0" i="0" u="none" strike="noStrike" kern="1200" cap="none" spc="0" normalizeH="0" baseline="0" noProof="0">
                <a:ln>
                  <a:noFill/>
                </a:ln>
                <a:solidFill>
                  <a:prstClr val="black"/>
                </a:solidFill>
                <a:effectLst/>
                <a:uLnTx/>
                <a:uFillTx/>
                <a:ea typeface="+mn-ea"/>
                <a:cs typeface="+mn-cs"/>
              </a:rPr>
              <a:t> </a:t>
            </a:r>
            <a:r>
              <a:rPr lang="en-US">
                <a:solidFill>
                  <a:prstClr val="black"/>
                </a:solidFill>
              </a:rPr>
              <a:t>2026</a:t>
            </a:r>
            <a:endParaRPr kumimoji="0" lang="en-US" b="0" i="0" u="none" strike="noStrike" kern="1200" cap="none" spc="0" normalizeH="0" baseline="0" noProof="0">
              <a:ln>
                <a:noFill/>
              </a:ln>
              <a:solidFill>
                <a:prstClr val="black"/>
              </a:solidFill>
              <a:effectLst/>
              <a:uLnTx/>
              <a:uFillTx/>
              <a:ea typeface="Calibri"/>
              <a:cs typeface="Calibri"/>
            </a:endParaRPr>
          </a:p>
          <a:p>
            <a:pPr lvl="0">
              <a:defRPr/>
            </a:pPr>
            <a:r>
              <a:rPr kumimoji="0" lang="en-US" b="1" i="0" u="none" strike="noStrike" kern="1200" cap="none" spc="0" normalizeH="0" baseline="0" noProof="0">
                <a:ln>
                  <a:noFill/>
                </a:ln>
                <a:solidFill>
                  <a:prstClr val="black"/>
                </a:solidFill>
                <a:effectLst/>
                <a:uLnTx/>
                <a:uFillTx/>
                <a:ea typeface="+mn-ea"/>
                <a:cs typeface="+mn-cs"/>
              </a:rPr>
              <a:t>Estimated Project Value: </a:t>
            </a:r>
            <a:r>
              <a:rPr lang="en-US">
                <a:solidFill>
                  <a:prstClr val="black"/>
                </a:solidFill>
              </a:rPr>
              <a:t>$10M to $49.99M</a:t>
            </a:r>
            <a:endParaRPr lang="en-US">
              <a:solidFill>
                <a:prstClr val="black"/>
              </a:solidFill>
              <a:ea typeface="Calibri"/>
              <a:cs typeface="Calibri"/>
            </a:endParaRPr>
          </a:p>
          <a:p>
            <a:pPr lvl="0">
              <a:defRPr/>
            </a:pPr>
            <a:r>
              <a:rPr kumimoji="0" lang="en-US" b="1" i="0" u="none" strike="noStrike" kern="1200" cap="none" spc="0" normalizeH="0" baseline="0" noProof="0">
                <a:ln>
                  <a:noFill/>
                </a:ln>
                <a:solidFill>
                  <a:prstClr val="black"/>
                </a:solidFill>
                <a:effectLst/>
                <a:uLnTx/>
                <a:uFillTx/>
                <a:ea typeface="+mn-ea"/>
                <a:cs typeface="+mn-cs"/>
              </a:rPr>
              <a:t>Small Business Program Goal: </a:t>
            </a:r>
            <a:r>
              <a:rPr lang="en-US" b="1">
                <a:solidFill>
                  <a:prstClr val="black"/>
                </a:solidFill>
              </a:rPr>
              <a:t>23%</a:t>
            </a:r>
            <a:endParaRPr lang="en-US" b="0" i="0" u="none" strike="noStrike" kern="1200" cap="none" spc="0" normalizeH="0" baseline="0" noProof="0">
              <a:ln>
                <a:noFill/>
              </a:ln>
              <a:solidFill>
                <a:prstClr val="black"/>
              </a:solidFill>
              <a:effectLst/>
              <a:uLnTx/>
              <a:uFillTx/>
              <a:ea typeface="Calibri"/>
              <a:cs typeface="Calibri"/>
            </a:endParaRPr>
          </a:p>
          <a:p>
            <a:pPr>
              <a:defRPr/>
            </a:pPr>
            <a:r>
              <a:rPr kumimoji="0" lang="en-US" b="1" i="0" u="none" strike="noStrike" kern="1200" cap="none" spc="0" normalizeH="0" baseline="0" noProof="0">
                <a:ln>
                  <a:noFill/>
                </a:ln>
                <a:solidFill>
                  <a:prstClr val="black"/>
                </a:solidFill>
                <a:effectLst/>
                <a:uLnTx/>
                <a:uFillTx/>
                <a:ea typeface="+mn-ea"/>
                <a:cs typeface="+mn-cs"/>
              </a:rPr>
              <a:t>Key Scope/Industry:</a:t>
            </a:r>
            <a:r>
              <a:rPr lang="en-US" b="1">
                <a:solidFill>
                  <a:prstClr val="black"/>
                </a:solidFill>
              </a:rPr>
              <a:t> </a:t>
            </a:r>
            <a:endParaRPr lang="en-US">
              <a:solidFill>
                <a:prstClr val="black"/>
              </a:solidFill>
              <a:latin typeface="Calibri" panose="020F0502020204030204"/>
              <a:cs typeface="Calibri"/>
            </a:endParaRPr>
          </a:p>
          <a:p>
            <a:pPr marL="285750" indent="-285750">
              <a:buClr>
                <a:srgbClr val="E35B2A"/>
              </a:buClr>
              <a:buFont typeface="Arial" panose="020B0604020202020204" pitchFamily="34" charset="0"/>
              <a:buChar char="•"/>
              <a:defRPr/>
            </a:pPr>
            <a:r>
              <a:rPr lang="en-US">
                <a:solidFill>
                  <a:prstClr val="black"/>
                </a:solidFill>
                <a:latin typeface="Calibri" panose="020F0502020204030204"/>
                <a:ea typeface="Calibri"/>
                <a:cs typeface="Calibri"/>
              </a:rPr>
              <a:t>Floor care</a:t>
            </a:r>
            <a:endParaRPr lang="en-US">
              <a:solidFill>
                <a:prstClr val="black"/>
              </a:solidFill>
              <a:latin typeface="Calibri" panose="020F0502020204030204"/>
              <a:cs typeface="Calibri"/>
            </a:endParaRPr>
          </a:p>
          <a:p>
            <a:pPr marL="285750" indent="-285750">
              <a:buClr>
                <a:srgbClr val="E35B2A"/>
              </a:buClr>
              <a:buFont typeface="Arial" panose="020B0604020202020204" pitchFamily="34" charset="0"/>
              <a:buChar char="•"/>
              <a:defRPr/>
            </a:pPr>
            <a:r>
              <a:rPr lang="en-US">
                <a:solidFill>
                  <a:prstClr val="black"/>
                </a:solidFill>
                <a:latin typeface="Calibri" panose="020F0502020204030204"/>
                <a:cs typeface="Calibri"/>
              </a:rPr>
              <a:t>Carpet cleaning</a:t>
            </a:r>
            <a:endParaRPr lang="en-US">
              <a:solidFill>
                <a:prstClr val="black"/>
              </a:solidFill>
            </a:endParaRPr>
          </a:p>
          <a:p>
            <a:pPr marL="285750" indent="-285750">
              <a:buClr>
                <a:srgbClr val="E35B2A"/>
              </a:buClr>
              <a:buFont typeface="Arial" panose="020B0604020202020204" pitchFamily="34" charset="0"/>
              <a:buChar char="•"/>
              <a:defRPr/>
            </a:pPr>
            <a:r>
              <a:rPr lang="en-US">
                <a:solidFill>
                  <a:prstClr val="black"/>
                </a:solidFill>
                <a:latin typeface="Calibri" panose="020F0502020204030204"/>
                <a:cs typeface="Calibri"/>
              </a:rPr>
              <a:t>Disinfecting</a:t>
            </a:r>
          </a:p>
          <a:p>
            <a:pPr marL="285750" indent="-285750">
              <a:buClr>
                <a:srgbClr val="E35B2A"/>
              </a:buClr>
              <a:buFont typeface="Arial" panose="020B0604020202020204" pitchFamily="34" charset="0"/>
              <a:buChar char="•"/>
              <a:defRPr/>
            </a:pPr>
            <a:r>
              <a:rPr lang="en-US">
                <a:solidFill>
                  <a:prstClr val="black"/>
                </a:solidFill>
                <a:latin typeface="Calibri" panose="020F0502020204030204"/>
                <a:cs typeface="Calibri"/>
              </a:rPr>
              <a:t>General cleaning</a:t>
            </a:r>
          </a:p>
          <a:p>
            <a:pPr marL="285750" indent="-285750">
              <a:buClr>
                <a:srgbClr val="E35B2A"/>
              </a:buClr>
              <a:buFont typeface="Arial" panose="020B0604020202020204" pitchFamily="34" charset="0"/>
              <a:buChar char="•"/>
              <a:defRPr/>
            </a:pPr>
            <a:r>
              <a:rPr lang="en-US">
                <a:solidFill>
                  <a:prstClr val="black"/>
                </a:solidFill>
                <a:latin typeface="Calibri" panose="020F0502020204030204"/>
                <a:cs typeface="Calibri"/>
              </a:rPr>
              <a:t>Supply management</a:t>
            </a:r>
          </a:p>
          <a:p>
            <a:pPr marL="285750" indent="-285750">
              <a:buClr>
                <a:srgbClr val="E35B2A"/>
              </a:buClr>
              <a:buFont typeface="Arial" panose="020B0604020202020204" pitchFamily="34" charset="0"/>
              <a:buChar char="•"/>
              <a:defRPr/>
            </a:pPr>
            <a:r>
              <a:rPr lang="en-US">
                <a:solidFill>
                  <a:prstClr val="black"/>
                </a:solidFill>
                <a:latin typeface="Calibri" panose="020F0502020204030204"/>
                <a:cs typeface="Calibri"/>
              </a:rPr>
              <a:t>Reporting and compliance</a:t>
            </a:r>
          </a:p>
          <a:p>
            <a:pPr marL="285750" indent="-285750">
              <a:buClr>
                <a:srgbClr val="E35B2A"/>
              </a:buClr>
              <a:buFont typeface="Arial" panose="020B0604020202020204" pitchFamily="34" charset="0"/>
              <a:buChar char="•"/>
              <a:defRPr/>
            </a:pPr>
            <a:endParaRPr lang="en-US">
              <a:solidFill>
                <a:prstClr val="black"/>
              </a:solidFill>
              <a:latin typeface="Calibri" panose="020F0502020204030204"/>
              <a:ea typeface="Calibri"/>
              <a:cs typeface="Calibri"/>
            </a:endParaRPr>
          </a:p>
          <a:p>
            <a:pPr>
              <a:defRPr/>
            </a:pPr>
            <a:r>
              <a:rPr lang="en-US">
                <a:ea typeface="Calibri"/>
                <a:cs typeface="Calibri"/>
              </a:rPr>
              <a:t>Services for outlying facilities including ARFF Station 35 and the Center of Equity and Excellence in Aviation on level four near Jepperson Terminal.</a:t>
            </a:r>
            <a:endParaRPr lang="en-US">
              <a:solidFill>
                <a:prstClr val="black"/>
              </a:solidFill>
              <a:ea typeface="Calibri"/>
              <a:cs typeface="Calibri"/>
            </a:endParaRPr>
          </a:p>
          <a:p>
            <a:pPr marL="285750" indent="-285750">
              <a:buClr>
                <a:srgbClr val="E35B2A"/>
              </a:buClr>
              <a:buFont typeface="Arial" panose="020B0604020202020204" pitchFamily="34" charset="0"/>
              <a:buChar char="•"/>
              <a:defRPr/>
            </a:pPr>
            <a:endParaRPr lang="en-US">
              <a:solidFill>
                <a:prstClr val="black"/>
              </a:solidFill>
              <a:ea typeface="Calibri"/>
              <a:cs typeface="Calibri"/>
            </a:endParaRPr>
          </a:p>
          <a:p>
            <a:pPr lvl="0">
              <a:defRPr/>
            </a:pPr>
            <a:r>
              <a:rPr kumimoji="0" lang="en-US" b="1" i="0" u="none" strike="noStrike" kern="1200" cap="none" spc="0" normalizeH="0" baseline="0" noProof="0">
                <a:ln>
                  <a:noFill/>
                </a:ln>
                <a:effectLst/>
                <a:uLnTx/>
                <a:uFillTx/>
                <a:ea typeface="+mn-ea"/>
                <a:cs typeface="+mn-cs"/>
              </a:rPr>
              <a:t>Project Manager​: </a:t>
            </a:r>
            <a:r>
              <a:rPr lang="en-US"/>
              <a:t>Curtis Harry | </a:t>
            </a:r>
            <a:r>
              <a:rPr lang="en-US">
                <a:hlinkClick r:id="rId3"/>
              </a:rPr>
              <a:t>Curtis.harry@flydenver.com</a:t>
            </a:r>
            <a:r>
              <a:rPr lang="en-US"/>
              <a:t> </a:t>
            </a:r>
            <a:endParaRPr kumimoji="0" lang="en-US"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2985353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A3E4D4-C26D-2CED-FE77-F418CF4615E2}"/>
            </a:ext>
          </a:extLst>
        </p:cNvPr>
        <p:cNvGrpSpPr/>
        <p:nvPr/>
      </p:nvGrpSpPr>
      <p:grpSpPr>
        <a:xfrm>
          <a:off x="0" y="0"/>
          <a:ext cx="0" cy="0"/>
          <a:chOff x="0" y="0"/>
          <a:chExt cx="0" cy="0"/>
        </a:xfrm>
      </p:grpSpPr>
      <p:sp>
        <p:nvSpPr>
          <p:cNvPr id="12" name="Text Placeholder 11" descr="Multiple Airport Operations Opportunities">
            <a:extLst>
              <a:ext uri="{FF2B5EF4-FFF2-40B4-BE49-F238E27FC236}">
                <a16:creationId xmlns:a16="http://schemas.microsoft.com/office/drawing/2014/main" id="{A7DB9D50-3832-E0DF-96AB-A32C0B4279A9}"/>
              </a:ext>
            </a:extLst>
          </p:cNvPr>
          <p:cNvSpPr>
            <a:spLocks noGrp="1"/>
          </p:cNvSpPr>
          <p:nvPr>
            <p:ph type="title" idx="4294967295"/>
          </p:nvPr>
        </p:nvSpPr>
        <p:spPr>
          <a:xfrm>
            <a:off x="2359839" y="1040045"/>
            <a:ext cx="8694737" cy="1189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600">
                <a:solidFill>
                  <a:schemeClr val="bg1"/>
                </a:solidFill>
                <a:latin typeface="+mn-lt"/>
              </a:rPr>
              <a:t>DEN Procurement </a:t>
            </a:r>
            <a:br>
              <a:rPr lang="en-US" sz="3600" b="0" i="0" u="none" strike="noStrike" kern="1200" cap="none" spc="0" normalizeH="0" baseline="0" noProof="0">
                <a:ln>
                  <a:noFill/>
                </a:ln>
                <a:effectLst/>
                <a:uLnTx/>
                <a:uFillTx/>
                <a:latin typeface="+mn-lt"/>
                <a:ea typeface="Calibri"/>
                <a:cs typeface="Calibri"/>
              </a:rPr>
            </a:br>
            <a:r>
              <a:rPr lang="en-US" sz="3600">
                <a:solidFill>
                  <a:schemeClr val="bg1"/>
                </a:solidFill>
                <a:latin typeface="+mn-lt"/>
                <a:ea typeface="Calibri Light"/>
                <a:cs typeface="Calibri Light"/>
              </a:rPr>
              <a:t>Breakout Room # 10  </a:t>
            </a:r>
            <a:endParaRPr lang="en-US" sz="3600" b="0" i="0" u="none" strike="noStrike" kern="1200" cap="none" spc="0" normalizeH="0" baseline="0" noProof="0">
              <a:ln>
                <a:noFill/>
              </a:ln>
              <a:solidFill>
                <a:schemeClr val="bg1"/>
              </a:solidFill>
              <a:effectLst/>
              <a:uLnTx/>
              <a:uFillTx/>
              <a:latin typeface="+mn-lt"/>
              <a:ea typeface="Calibri"/>
              <a:cs typeface="Calibri"/>
            </a:endParaRPr>
          </a:p>
        </p:txBody>
      </p:sp>
    </p:spTree>
    <p:extLst>
      <p:ext uri="{BB962C8B-B14F-4D97-AF65-F5344CB8AC3E}">
        <p14:creationId xmlns:p14="http://schemas.microsoft.com/office/powerpoint/2010/main" val="20033561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2FDE6BB6-A18F-B285-0AE6-9FC7DB53D663}"/>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440099"/>
                </a:solidFill>
                <a:effectLst/>
                <a:uLnTx/>
                <a:uFillTx/>
                <a:latin typeface="+mn-lt"/>
                <a:ea typeface="+mn-ea"/>
                <a:cs typeface="+mn-cs"/>
              </a:rPr>
              <a:t>DEN Procurement  </a:t>
            </a:r>
          </a:p>
        </p:txBody>
      </p:sp>
      <p:sp>
        <p:nvSpPr>
          <p:cNvPr id="15" name="Text Placeholder 14" descr="QR Code redirecting to https://www.flydenver.com/business-and-community/procurement/opportunities/">
            <a:extLst>
              <a:ext uri="{FF2B5EF4-FFF2-40B4-BE49-F238E27FC236}">
                <a16:creationId xmlns:a16="http://schemas.microsoft.com/office/drawing/2014/main" id="{2FA385AD-55E8-5A28-C5A2-60C3A8F5BB42}"/>
              </a:ext>
            </a:extLst>
          </p:cNvPr>
          <p:cNvSpPr>
            <a:spLocks noGrp="1"/>
          </p:cNvSpPr>
          <p:nvPr>
            <p:ph type="body" sz="quarter" idx="14"/>
          </p:nvPr>
        </p:nvSpPr>
        <p:spPr>
          <a:xfrm>
            <a:off x="770439" y="1259557"/>
            <a:ext cx="9611811" cy="5218631"/>
          </a:xfrm>
        </p:spPr>
        <p:txBody>
          <a:bodyPr lIns="91440" tIns="45720" rIns="91440" bIns="45720" anchor="t"/>
          <a:lstStyle/>
          <a:p>
            <a:pPr>
              <a:spcBef>
                <a:spcPts val="0"/>
              </a:spcBef>
              <a:buNone/>
            </a:pPr>
            <a:r>
              <a:rPr lang="en-US" sz="1700" b="1"/>
              <a:t>Contract Types:</a:t>
            </a:r>
            <a:endParaRPr lang="en-US" sz="1700"/>
          </a:p>
          <a:p>
            <a:pPr>
              <a:spcBef>
                <a:spcPts val="0"/>
              </a:spcBef>
              <a:buFont typeface="Arial" panose="020B0604020202020204" pitchFamily="34" charset="0"/>
              <a:buChar char="•"/>
            </a:pPr>
            <a:r>
              <a:rPr lang="en-US" sz="1700" i="1"/>
              <a:t>Competitive:</a:t>
            </a:r>
            <a:r>
              <a:rPr lang="en-US" sz="1700"/>
              <a:t> Professional Services, Construction, Revenue Opportunities</a:t>
            </a:r>
          </a:p>
          <a:p>
            <a:pPr>
              <a:spcBef>
                <a:spcPts val="0"/>
              </a:spcBef>
              <a:buFont typeface="Arial" panose="020B0604020202020204" pitchFamily="34" charset="0"/>
              <a:buChar char="•"/>
            </a:pPr>
            <a:r>
              <a:rPr lang="en-US" sz="1700" i="1"/>
              <a:t>Non-Competitive:</a:t>
            </a:r>
            <a:r>
              <a:rPr lang="en-US" sz="1700"/>
              <a:t> Sole Source, Professional Preference, Amendments, Grants, Revenue Agreements</a:t>
            </a:r>
          </a:p>
          <a:p>
            <a:pPr marL="0" indent="0">
              <a:spcBef>
                <a:spcPts val="0"/>
              </a:spcBef>
              <a:buNone/>
            </a:pPr>
            <a:br>
              <a:rPr lang="en-US" sz="1700" b="1"/>
            </a:br>
            <a:r>
              <a:rPr lang="en-US" sz="1700" b="1"/>
              <a:t>Task Orders:</a:t>
            </a:r>
          </a:p>
          <a:p>
            <a:pPr>
              <a:spcBef>
                <a:spcPts val="0"/>
              </a:spcBef>
            </a:pPr>
            <a:r>
              <a:rPr lang="en-US" sz="1700"/>
              <a:t>Supports both competitive and non-competitive processes</a:t>
            </a:r>
          </a:p>
          <a:p>
            <a:pPr>
              <a:spcBef>
                <a:spcPts val="0"/>
              </a:spcBef>
              <a:buNone/>
            </a:pPr>
            <a:endParaRPr lang="en-US" sz="1700" b="1"/>
          </a:p>
          <a:p>
            <a:pPr>
              <a:spcBef>
                <a:spcPts val="0"/>
              </a:spcBef>
              <a:buNone/>
            </a:pPr>
            <a:r>
              <a:rPr lang="en-US" sz="1700" b="1"/>
              <a:t>Governance:</a:t>
            </a:r>
          </a:p>
          <a:p>
            <a:pPr>
              <a:spcBef>
                <a:spcPts val="0"/>
              </a:spcBef>
            </a:pPr>
            <a:r>
              <a:rPr lang="en-US" sz="1700"/>
              <a:t>City &amp; DEN Charter, Ordinances, and Regulations</a:t>
            </a:r>
          </a:p>
          <a:p>
            <a:pPr>
              <a:spcBef>
                <a:spcPts val="0"/>
              </a:spcBef>
              <a:buNone/>
            </a:pPr>
            <a:endParaRPr lang="en-US" sz="1700" b="1"/>
          </a:p>
          <a:p>
            <a:pPr>
              <a:spcBef>
                <a:spcPts val="0"/>
              </a:spcBef>
              <a:buNone/>
            </a:pPr>
            <a:r>
              <a:rPr lang="en-US" sz="1700" b="1"/>
              <a:t>Solicitation Types: </a:t>
            </a:r>
          </a:p>
          <a:p>
            <a:pPr>
              <a:spcBef>
                <a:spcPts val="0"/>
              </a:spcBef>
            </a:pPr>
            <a:r>
              <a:rPr lang="en-US" sz="1700"/>
              <a:t>RFP, RFQ, RFO, RFI, IFB, Informal Competitive Procurement</a:t>
            </a:r>
          </a:p>
          <a:p>
            <a:pPr>
              <a:spcBef>
                <a:spcPts val="0"/>
              </a:spcBef>
              <a:buNone/>
            </a:pPr>
            <a:endParaRPr lang="en-US" sz="1700" b="1"/>
          </a:p>
          <a:p>
            <a:pPr marL="0" indent="0">
              <a:spcBef>
                <a:spcPts val="0"/>
              </a:spcBef>
              <a:buNone/>
            </a:pPr>
            <a:endParaRPr lang="en-US" sz="1700" b="1">
              <a:ea typeface="Calibri"/>
              <a:cs typeface="Calibri"/>
            </a:endParaRPr>
          </a:p>
          <a:p>
            <a:pPr marL="0" indent="0">
              <a:spcBef>
                <a:spcPts val="0"/>
              </a:spcBef>
              <a:buNone/>
            </a:pPr>
            <a:r>
              <a:rPr lang="en-US" sz="1700" b="1"/>
              <a:t>Learn More: </a:t>
            </a:r>
            <a:r>
              <a:rPr lang="en-US" sz="1700"/>
              <a:t>Visit our breakout room or scan the QR code to explore DEN’s procurement process on our website.</a:t>
            </a:r>
          </a:p>
        </p:txBody>
      </p:sp>
      <p:pic>
        <p:nvPicPr>
          <p:cNvPr id="19" name="Picture 18" descr="QR Code redirecting to https://www.flydenver.com/business-and-community/procurement/opportunities/">
            <a:extLst>
              <a:ext uri="{FF2B5EF4-FFF2-40B4-BE49-F238E27FC236}">
                <a16:creationId xmlns:a16="http://schemas.microsoft.com/office/drawing/2014/main" id="{4FAF00CA-56C8-BBCB-5ADD-BA218BE2158A}"/>
              </a:ext>
            </a:extLst>
          </p:cNvPr>
          <p:cNvPicPr>
            <a:picLocks noChangeAspect="1"/>
          </p:cNvPicPr>
          <p:nvPr/>
        </p:nvPicPr>
        <p:blipFill>
          <a:blip r:embed="rId3"/>
          <a:stretch>
            <a:fillRect/>
          </a:stretch>
        </p:blipFill>
        <p:spPr>
          <a:xfrm>
            <a:off x="10734675" y="5324475"/>
            <a:ext cx="1285874" cy="1285874"/>
          </a:xfrm>
          <a:prstGeom prst="rect">
            <a:avLst/>
          </a:prstGeom>
        </p:spPr>
      </p:pic>
    </p:spTree>
    <p:extLst>
      <p:ext uri="{BB962C8B-B14F-4D97-AF65-F5344CB8AC3E}">
        <p14:creationId xmlns:p14="http://schemas.microsoft.com/office/powerpoint/2010/main" val="3755406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descr="DEN Procurement – Contract Lifecycle">
            <a:extLst>
              <a:ext uri="{FF2B5EF4-FFF2-40B4-BE49-F238E27FC236}">
                <a16:creationId xmlns:a16="http://schemas.microsoft.com/office/drawing/2014/main" id="{2BA945F4-CEF6-9FBD-95BF-ABCCF5D69BE9}"/>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440099"/>
                </a:solidFill>
                <a:effectLst/>
                <a:uLnTx/>
                <a:uFillTx/>
                <a:latin typeface="+mn-lt"/>
                <a:ea typeface="+mn-ea"/>
                <a:cs typeface="+mn-cs"/>
              </a:rPr>
              <a:t>DEN Procurement – Contract</a:t>
            </a:r>
            <a:r>
              <a:rPr kumimoji="0" lang="en-US" sz="3200" b="0" i="0" u="none" strike="noStrike" kern="1200" cap="none" spc="0" normalizeH="0" noProof="0">
                <a:ln>
                  <a:noFill/>
                </a:ln>
                <a:solidFill>
                  <a:srgbClr val="440099"/>
                </a:solidFill>
                <a:effectLst/>
                <a:uLnTx/>
                <a:uFillTx/>
                <a:latin typeface="+mn-lt"/>
                <a:ea typeface="+mn-ea"/>
                <a:cs typeface="+mn-cs"/>
              </a:rPr>
              <a:t> Lifecycle</a:t>
            </a:r>
            <a:endParaRPr kumimoji="0" lang="en-US" sz="3200" b="0" i="0" u="none" strike="noStrike" kern="1200" cap="none" spc="0" normalizeH="0" baseline="0" noProof="0">
              <a:ln>
                <a:noFill/>
              </a:ln>
              <a:solidFill>
                <a:srgbClr val="440099"/>
              </a:solidFill>
              <a:effectLst/>
              <a:uLnTx/>
              <a:uFillTx/>
              <a:latin typeface="+mn-lt"/>
              <a:ea typeface="+mn-ea"/>
              <a:cs typeface="+mn-cs"/>
            </a:endParaRPr>
          </a:p>
        </p:txBody>
      </p:sp>
      <p:sp>
        <p:nvSpPr>
          <p:cNvPr id="5" name="TextBox 4" descr="Active DEN Procurements &amp; Solicitations are available on BidNet: https://www.bidnetdirect.com/colorado/cityandcountyofdenverdepartmentofaviation&#10;Important Dates:&#10;Published/Advertised Date&#10;Proposal Due Date&#10;Important Information:&#10;Pre-proposal meetings outlining project details&#10;Proposal Narrative Contents &amp; Evaluation Criteria&#10;">
            <a:extLst>
              <a:ext uri="{FF2B5EF4-FFF2-40B4-BE49-F238E27FC236}">
                <a16:creationId xmlns:a16="http://schemas.microsoft.com/office/drawing/2014/main" id="{AB000D8F-73B4-F4CD-BB34-FB5A6DEA29CA}"/>
              </a:ext>
            </a:extLst>
          </p:cNvPr>
          <p:cNvSpPr txBox="1"/>
          <p:nvPr/>
        </p:nvSpPr>
        <p:spPr>
          <a:xfrm>
            <a:off x="770438" y="1397675"/>
            <a:ext cx="10735761" cy="2062103"/>
          </a:xfrm>
          <a:prstGeom prst="rect">
            <a:avLst/>
          </a:prstGeom>
          <a:noFill/>
        </p:spPr>
        <p:txBody>
          <a:bodyPr wrap="square" lIns="91440" tIns="45720" rIns="91440" bIns="45720" anchor="t">
            <a:spAutoFit/>
          </a:bodyPr>
          <a:lstStyle/>
          <a:p>
            <a:pPr marL="285750" indent="-285750" defTabSz="457200">
              <a:buClr>
                <a:srgbClr val="E35B2A"/>
              </a:buClr>
              <a:buFont typeface="Arial" panose="020B0604020202020204" pitchFamily="34" charset="0"/>
              <a:buChar char="•"/>
              <a:defRPr/>
            </a:pPr>
            <a:r>
              <a:rPr kumimoji="0" lang="en-US" sz="1600" b="0" i="0" u="none" strike="noStrike" kern="1200" cap="none" spc="0" normalizeH="0" baseline="0" noProof="0">
                <a:ln>
                  <a:noFill/>
                </a:ln>
                <a:solidFill>
                  <a:prstClr val="black"/>
                </a:solidFill>
                <a:effectLst/>
                <a:uLnTx/>
                <a:uFillTx/>
                <a:latin typeface="Calibri" panose="020F0502020204030204"/>
                <a:ea typeface="+mn-ea"/>
              </a:rPr>
              <a:t>Active DEN Procurements &amp; Solicitations are available on </a:t>
            </a:r>
            <a:r>
              <a:rPr kumimoji="0" lang="en-US" sz="1600" b="0" i="0" u="none" strike="noStrike" kern="1200" cap="none" spc="0" normalizeH="0" baseline="0" noProof="0" err="1">
                <a:ln>
                  <a:noFill/>
                </a:ln>
                <a:solidFill>
                  <a:prstClr val="black"/>
                </a:solidFill>
                <a:effectLst/>
                <a:uLnTx/>
                <a:uFillTx/>
                <a:latin typeface="Calibri" panose="020F0502020204030204"/>
                <a:ea typeface="+mn-ea"/>
              </a:rPr>
              <a:t>BidNet</a:t>
            </a:r>
            <a:r>
              <a:rPr kumimoji="0" lang="en-US" sz="1600" b="0" i="0" u="none" strike="noStrike" kern="1200" cap="none" spc="0" normalizeH="0" baseline="0" noProof="0">
                <a:ln>
                  <a:noFill/>
                </a:ln>
                <a:solidFill>
                  <a:prstClr val="black"/>
                </a:solidFill>
                <a:effectLst/>
                <a:uLnTx/>
                <a:uFillTx/>
                <a:latin typeface="Calibri" panose="020F0502020204030204"/>
                <a:ea typeface="+mn-ea"/>
              </a:rPr>
              <a:t>: </a:t>
            </a:r>
            <a:r>
              <a:rPr kumimoji="0" lang="en-US" sz="1600" b="0" i="0" u="sng" strike="noStrike" kern="1200" cap="none" spc="0" normalizeH="0" baseline="0" noProof="0">
                <a:ln>
                  <a:noFill/>
                </a:ln>
                <a:solidFill>
                  <a:prstClr val="black"/>
                </a:solidFill>
                <a:effectLst/>
                <a:uLnTx/>
                <a:uFillTx/>
                <a:latin typeface="Calibri" panose="020F0502020204030204"/>
                <a:ea typeface="+mn-ea"/>
                <a:hlinkClick r:id="rId2">
                  <a:extLst>
                    <a:ext uri="{A12FA001-AC4F-418D-AE19-62706E023703}">
                      <ahyp:hlinkClr xmlns:ahyp="http://schemas.microsoft.com/office/drawing/2018/hyperlinkcolor" val="tx"/>
                    </a:ext>
                  </a:extLst>
                </a:hlinkClick>
              </a:rPr>
              <a:t>https://www.bidnetdirect.com/colorado/cityandcountyofdenverdepartmentofaviation</a:t>
            </a:r>
            <a:r>
              <a:rPr lang="en-US" sz="1600" u="sng">
                <a:solidFill>
                  <a:prstClr val="black"/>
                </a:solidFill>
                <a:latin typeface="Calibri" panose="020F0502020204030204"/>
              </a:rPr>
              <a:t> </a:t>
            </a:r>
            <a:endParaRPr kumimoji="0" lang="en-US" sz="1600" b="0" i="0" u="sng" strike="noStrike" kern="1200" cap="none" spc="0" normalizeH="0" baseline="0" noProof="0">
              <a:ln>
                <a:noFill/>
              </a:ln>
              <a:solidFill>
                <a:prstClr val="black"/>
              </a:solidFill>
              <a:effectLst/>
              <a:uLnTx/>
              <a:uFillTx/>
              <a:latin typeface="Calibri" panose="020F0502020204030204"/>
              <a:ea typeface="+mn-ea"/>
            </a:endParaRPr>
          </a:p>
          <a:p>
            <a:pPr marL="742950" marR="0" lvl="1" indent="-285750" algn="l" defTabSz="457200" rtl="0" eaLnBrk="1" fontAlgn="auto" latinLnBrk="0" hangingPunct="1">
              <a:lnSpc>
                <a:spcPct val="100000"/>
              </a:lnSpc>
              <a:spcBef>
                <a:spcPts val="0"/>
              </a:spcBef>
              <a:spcAft>
                <a:spcPts val="0"/>
              </a:spcAft>
              <a:buClr>
                <a:srgbClr val="E35B2A"/>
              </a:buClr>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rPr>
              <a:t>Important Dates:</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1200150" marR="0" lvl="2" indent="-285750" algn="l" defTabSz="457200" rtl="0" eaLnBrk="1" fontAlgn="auto" latinLnBrk="0" hangingPunct="1">
              <a:lnSpc>
                <a:spcPct val="100000"/>
              </a:lnSpc>
              <a:spcBef>
                <a:spcPts val="0"/>
              </a:spcBef>
              <a:spcAft>
                <a:spcPts val="0"/>
              </a:spcAft>
              <a:buClr>
                <a:srgbClr val="E35B2A"/>
              </a:buClr>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rPr>
              <a:t>Published/Advertised Date</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1200150" marR="0" lvl="2" indent="-285750" algn="l" defTabSz="457200" rtl="0" eaLnBrk="1" fontAlgn="auto" latinLnBrk="0" hangingPunct="1">
              <a:lnSpc>
                <a:spcPct val="100000"/>
              </a:lnSpc>
              <a:spcBef>
                <a:spcPts val="0"/>
              </a:spcBef>
              <a:spcAft>
                <a:spcPts val="0"/>
              </a:spcAft>
              <a:buClr>
                <a:srgbClr val="E35B2A"/>
              </a:buClr>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rPr>
              <a:t>Proposal Due Date</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742950" marR="0" lvl="1" indent="-285750" algn="l" defTabSz="457200" rtl="0" eaLnBrk="1" fontAlgn="auto" latinLnBrk="0" hangingPunct="1">
              <a:lnSpc>
                <a:spcPct val="100000"/>
              </a:lnSpc>
              <a:spcBef>
                <a:spcPts val="0"/>
              </a:spcBef>
              <a:spcAft>
                <a:spcPts val="0"/>
              </a:spcAft>
              <a:buClr>
                <a:srgbClr val="E35B2A"/>
              </a:buClr>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rPr>
              <a:t>Important Information:</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1200150" marR="0" lvl="2" indent="-285750" algn="l" defTabSz="457200" rtl="0" eaLnBrk="1" fontAlgn="auto" latinLnBrk="0" hangingPunct="1">
              <a:lnSpc>
                <a:spcPct val="100000"/>
              </a:lnSpc>
              <a:spcBef>
                <a:spcPts val="0"/>
              </a:spcBef>
              <a:spcAft>
                <a:spcPts val="0"/>
              </a:spcAft>
              <a:buClr>
                <a:srgbClr val="E35B2A"/>
              </a:buClr>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rPr>
              <a:t>Pre-proposal meetings outlining project details</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1200150" marR="0" lvl="2" indent="-285750" algn="l" defTabSz="457200" rtl="0" eaLnBrk="1" fontAlgn="auto" latinLnBrk="0" hangingPunct="1">
              <a:lnSpc>
                <a:spcPct val="100000"/>
              </a:lnSpc>
              <a:spcBef>
                <a:spcPts val="0"/>
              </a:spcBef>
              <a:spcAft>
                <a:spcPts val="0"/>
              </a:spcAft>
              <a:buClr>
                <a:srgbClr val="E35B2A"/>
              </a:buClr>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rPr>
              <a:t>Proposal Narrative Contents &amp; Evaluation Criteria</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descr="Contract Lifecycle at DEN &#10;&#10;https://www.flydenver.com/business-and-community/procurement/opportunities/">
            <a:extLst>
              <a:ext uri="{FF2B5EF4-FFF2-40B4-BE49-F238E27FC236}">
                <a16:creationId xmlns:a16="http://schemas.microsoft.com/office/drawing/2014/main" id="{9CE4D9AE-BFA2-566D-D5C9-18E22CD2B0F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9135" y="3526886"/>
            <a:ext cx="9561901" cy="2925766"/>
          </a:xfrm>
          <a:prstGeom prst="rect">
            <a:avLst/>
          </a:prstGeom>
        </p:spPr>
      </p:pic>
    </p:spTree>
    <p:extLst>
      <p:ext uri="{BB962C8B-B14F-4D97-AF65-F5344CB8AC3E}">
        <p14:creationId xmlns:p14="http://schemas.microsoft.com/office/powerpoint/2010/main" val="19690753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B5592-C6BD-B9B3-49DF-B3A25D8C4ECA}"/>
            </a:ext>
          </a:extLst>
        </p:cNvPr>
        <p:cNvGrpSpPr/>
        <p:nvPr/>
      </p:nvGrpSpPr>
      <p:grpSpPr>
        <a:xfrm>
          <a:off x="0" y="0"/>
          <a:ext cx="0" cy="0"/>
          <a:chOff x="0" y="0"/>
          <a:chExt cx="0" cy="0"/>
        </a:xfrm>
      </p:grpSpPr>
      <p:sp>
        <p:nvSpPr>
          <p:cNvPr id="12" name="Text Placeholder 11" descr="Multiple Airport Operations Opportunities">
            <a:extLst>
              <a:ext uri="{FF2B5EF4-FFF2-40B4-BE49-F238E27FC236}">
                <a16:creationId xmlns:a16="http://schemas.microsoft.com/office/drawing/2014/main" id="{FC50DAB9-D70B-6CD7-C0C0-A0F4FF0E2EFF}"/>
              </a:ext>
            </a:extLst>
          </p:cNvPr>
          <p:cNvSpPr>
            <a:spLocks noGrp="1"/>
          </p:cNvSpPr>
          <p:nvPr>
            <p:ph type="title" idx="4294967295"/>
          </p:nvPr>
        </p:nvSpPr>
        <p:spPr>
          <a:xfrm>
            <a:off x="2359839" y="1040045"/>
            <a:ext cx="8694737" cy="1189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600">
                <a:solidFill>
                  <a:schemeClr val="bg1"/>
                </a:solidFill>
                <a:latin typeface="+mn-lt"/>
              </a:rPr>
              <a:t>ACDBE</a:t>
            </a:r>
            <a:br>
              <a:rPr lang="en-US" sz="3600">
                <a:solidFill>
                  <a:schemeClr val="bg1"/>
                </a:solidFill>
                <a:latin typeface="+mn-lt"/>
              </a:rPr>
            </a:br>
            <a:r>
              <a:rPr lang="en-US" sz="3600">
                <a:solidFill>
                  <a:schemeClr val="bg1"/>
                </a:solidFill>
                <a:latin typeface="+mn-lt"/>
              </a:rPr>
              <a:t>Airport Access and Business Opportunity </a:t>
            </a:r>
            <a:br>
              <a:rPr lang="en-US" sz="3600" b="0" i="0" u="none" strike="noStrike" kern="1200" cap="none" spc="0" normalizeH="0" baseline="0" noProof="0">
                <a:ln>
                  <a:noFill/>
                </a:ln>
                <a:effectLst/>
                <a:uLnTx/>
                <a:uFillTx/>
                <a:latin typeface="+mn-lt"/>
                <a:ea typeface="Calibri"/>
                <a:cs typeface="Calibri"/>
              </a:rPr>
            </a:br>
            <a:r>
              <a:rPr lang="en-US" sz="3600">
                <a:solidFill>
                  <a:schemeClr val="bg1"/>
                </a:solidFill>
                <a:latin typeface="+mn-lt"/>
                <a:ea typeface="Calibri Light"/>
                <a:cs typeface="Calibri Light"/>
              </a:rPr>
              <a:t>Breakout Room # 11</a:t>
            </a:r>
            <a:endParaRPr lang="en-US" sz="3600" b="0" i="0" u="none" strike="noStrike" kern="1200" cap="none" spc="0" normalizeH="0" baseline="0" noProof="0">
              <a:ln>
                <a:noFill/>
              </a:ln>
              <a:solidFill>
                <a:schemeClr val="bg1"/>
              </a:solidFill>
              <a:effectLst/>
              <a:uLnTx/>
              <a:uFillTx/>
              <a:latin typeface="+mn-lt"/>
              <a:ea typeface="Calibri"/>
              <a:cs typeface="Calibri"/>
            </a:endParaRPr>
          </a:p>
        </p:txBody>
      </p:sp>
    </p:spTree>
    <p:extLst>
      <p:ext uri="{BB962C8B-B14F-4D97-AF65-F5344CB8AC3E}">
        <p14:creationId xmlns:p14="http://schemas.microsoft.com/office/powerpoint/2010/main" val="21477757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69457B-3948-DAAA-AA4B-957CD8C87FBE}"/>
            </a:ext>
          </a:extLst>
        </p:cNvPr>
        <p:cNvGrpSpPr/>
        <p:nvPr/>
      </p:nvGrpSpPr>
      <p:grpSpPr>
        <a:xfrm>
          <a:off x="0" y="0"/>
          <a:ext cx="0" cy="0"/>
          <a:chOff x="0" y="0"/>
          <a:chExt cx="0" cy="0"/>
        </a:xfrm>
      </p:grpSpPr>
      <p:sp>
        <p:nvSpPr>
          <p:cNvPr id="12" name="Text Placeholder 11">
            <a:extLst>
              <a:ext uri="{FF2B5EF4-FFF2-40B4-BE49-F238E27FC236}">
                <a16:creationId xmlns:a16="http://schemas.microsoft.com/office/drawing/2014/main" id="{6E474C82-84CC-99DD-DE36-3A790CE3428B}"/>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2800" b="1">
                <a:solidFill>
                  <a:srgbClr val="440099"/>
                </a:solidFill>
              </a:rPr>
              <a:t>Update on ACDBE/DBE Re-Evaluation</a:t>
            </a:r>
            <a:endParaRPr kumimoji="0" lang="en-US" sz="2800" b="1" i="0" u="none" strike="noStrike" kern="1200" cap="none" spc="0" normalizeH="0" baseline="0" noProof="0">
              <a:ln>
                <a:noFill/>
              </a:ln>
              <a:solidFill>
                <a:srgbClr val="440099"/>
              </a:solidFill>
              <a:effectLst/>
              <a:uLnTx/>
              <a:uFillTx/>
              <a:latin typeface="+mn-lt"/>
              <a:ea typeface="+mn-ea"/>
              <a:cs typeface="+mn-cs"/>
            </a:endParaRPr>
          </a:p>
        </p:txBody>
      </p:sp>
      <p:sp>
        <p:nvSpPr>
          <p:cNvPr id="15" name="Text Placeholder 14" descr="QR Code redirecting to https://www.flydenver.com/business-and-community/procurement/opportunities/">
            <a:extLst>
              <a:ext uri="{FF2B5EF4-FFF2-40B4-BE49-F238E27FC236}">
                <a16:creationId xmlns:a16="http://schemas.microsoft.com/office/drawing/2014/main" id="{D87F3D45-DCF2-E64E-35CA-C62A35B43D13}"/>
              </a:ext>
            </a:extLst>
          </p:cNvPr>
          <p:cNvSpPr>
            <a:spLocks noGrp="1"/>
          </p:cNvSpPr>
          <p:nvPr>
            <p:ph type="body" sz="quarter" idx="14"/>
          </p:nvPr>
        </p:nvSpPr>
        <p:spPr>
          <a:xfrm>
            <a:off x="770439" y="1374576"/>
            <a:ext cx="10516162" cy="5218631"/>
          </a:xfrm>
        </p:spPr>
        <p:txBody>
          <a:bodyPr lIns="91440" tIns="45720" rIns="91440" bIns="45720" anchor="t"/>
          <a:lstStyle/>
          <a:p>
            <a:pPr marL="0" indent="0">
              <a:lnSpc>
                <a:spcPct val="110000"/>
              </a:lnSpc>
              <a:buNone/>
            </a:pPr>
            <a:r>
              <a:rPr lang="en-US" sz="2000" b="1">
                <a:solidFill>
                  <a:srgbClr val="181717"/>
                </a:solidFill>
              </a:rPr>
              <a:t>Thank You to Firms that have submitted their Personal Narrative (PN) and Personal Net Worth (PNW) statement for reevaluation.</a:t>
            </a:r>
            <a:endParaRPr lang="en-US" sz="2000" b="1">
              <a:ea typeface="Calibri"/>
              <a:cs typeface="Calibri"/>
            </a:endParaRPr>
          </a:p>
          <a:p>
            <a:pPr lvl="1">
              <a:lnSpc>
                <a:spcPct val="110000"/>
              </a:lnSpc>
            </a:pPr>
            <a:r>
              <a:rPr lang="en-US" sz="2000">
                <a:solidFill>
                  <a:srgbClr val="181717"/>
                </a:solidFill>
                <a:ea typeface="Calibri" panose="020F0502020204030204"/>
                <a:cs typeface="Calibri" panose="020F0502020204030204"/>
              </a:rPr>
              <a:t>Reevaluation reviews are actively in progress. </a:t>
            </a:r>
          </a:p>
          <a:p>
            <a:pPr lvl="1">
              <a:lnSpc>
                <a:spcPct val="110000"/>
              </a:lnSpc>
            </a:pPr>
            <a:r>
              <a:rPr lang="en-US" sz="2000">
                <a:solidFill>
                  <a:srgbClr val="181717"/>
                </a:solidFill>
                <a:ea typeface="Calibri" panose="020F0502020204030204"/>
                <a:cs typeface="Calibri" panose="020F0502020204030204"/>
              </a:rPr>
              <a:t>Firms that do not submit their PN and PNW will be a temporarily removed from the directory until the required documents are received and you are recertified.</a:t>
            </a:r>
          </a:p>
          <a:p>
            <a:pPr lvl="1">
              <a:lnSpc>
                <a:spcPct val="110000"/>
              </a:lnSpc>
            </a:pPr>
            <a:r>
              <a:rPr lang="en-US" sz="2000">
                <a:solidFill>
                  <a:srgbClr val="181717"/>
                </a:solidFill>
              </a:rPr>
              <a:t>Firms may submit via the </a:t>
            </a:r>
            <a:r>
              <a:rPr lang="en-US" sz="2000" u="sng">
                <a:solidFill>
                  <a:srgbClr val="181717"/>
                </a:solidFill>
              </a:rPr>
              <a:t>2025 Reevaluation Application</a:t>
            </a:r>
            <a:r>
              <a:rPr lang="en-US" sz="2000">
                <a:solidFill>
                  <a:srgbClr val="181717"/>
                </a:solidFill>
              </a:rPr>
              <a:t> or your next </a:t>
            </a:r>
            <a:r>
              <a:rPr lang="en-US" sz="2000" u="sng">
                <a:solidFill>
                  <a:srgbClr val="181717"/>
                </a:solidFill>
              </a:rPr>
              <a:t>Annual Update</a:t>
            </a:r>
            <a:r>
              <a:rPr lang="en-US" sz="2000">
                <a:solidFill>
                  <a:srgbClr val="181717"/>
                </a:solidFill>
              </a:rPr>
              <a:t>.</a:t>
            </a:r>
            <a:endParaRPr lang="en-US" sz="2000">
              <a:solidFill>
                <a:srgbClr val="181717"/>
              </a:solidFill>
              <a:ea typeface="Calibri" panose="020F0502020204030204"/>
              <a:cs typeface="Calibri" panose="020F0502020204030204"/>
            </a:endParaRPr>
          </a:p>
          <a:p>
            <a:pPr marL="457200" lvl="1" indent="0">
              <a:lnSpc>
                <a:spcPct val="110000"/>
              </a:lnSpc>
              <a:buNone/>
            </a:pPr>
            <a:endParaRPr lang="en-US" sz="2000">
              <a:solidFill>
                <a:srgbClr val="181717"/>
              </a:solidFill>
              <a:ea typeface="Calibri" panose="020F0502020204030204"/>
              <a:cs typeface="Calibri" panose="020F0502020204030204"/>
            </a:endParaRPr>
          </a:p>
          <a:p>
            <a:pPr marL="0" indent="0">
              <a:lnSpc>
                <a:spcPct val="110000"/>
              </a:lnSpc>
              <a:buNone/>
            </a:pPr>
            <a:r>
              <a:rPr lang="en-US" sz="2000" b="1">
                <a:solidFill>
                  <a:srgbClr val="181717"/>
                </a:solidFill>
                <a:ea typeface="Calibri" panose="020F0502020204030204"/>
                <a:cs typeface="Calibri" panose="020F0502020204030204"/>
              </a:rPr>
              <a:t>Important Reminders:</a:t>
            </a:r>
            <a:endParaRPr lang="en-US" sz="2000">
              <a:solidFill>
                <a:srgbClr val="181717"/>
              </a:solidFill>
              <a:ea typeface="Calibri" panose="020F0502020204030204"/>
              <a:cs typeface="Calibri" panose="020F0502020204030204"/>
            </a:endParaRPr>
          </a:p>
          <a:p>
            <a:pPr lvl="1">
              <a:lnSpc>
                <a:spcPct val="110000"/>
              </a:lnSpc>
            </a:pPr>
            <a:r>
              <a:rPr lang="en-US" sz="2000" b="1"/>
              <a:t>Interstate firms </a:t>
            </a:r>
            <a:r>
              <a:rPr lang="en-US" sz="2000"/>
              <a:t>must </a:t>
            </a:r>
            <a:r>
              <a:rPr lang="en-US" sz="2000" u="sng"/>
              <a:t>reapply</a:t>
            </a:r>
            <a:r>
              <a:rPr lang="en-US" sz="2000"/>
              <a:t> with CCD once their JOC completes their reevaluation.</a:t>
            </a:r>
            <a:endParaRPr lang="en-US" sz="2000">
              <a:ea typeface="Calibri"/>
              <a:cs typeface="Calibri"/>
            </a:endParaRPr>
          </a:p>
          <a:p>
            <a:pPr lvl="1">
              <a:lnSpc>
                <a:spcPct val="110000"/>
              </a:lnSpc>
            </a:pPr>
            <a:r>
              <a:rPr lang="en-US" sz="2000">
                <a:ea typeface="Calibri"/>
                <a:cs typeface="Calibri"/>
              </a:rPr>
              <a:t>No counting or goal setting until Colorado UCP reevaluation is complete. </a:t>
            </a:r>
          </a:p>
          <a:p>
            <a:pPr lvl="1">
              <a:lnSpc>
                <a:spcPct val="110000"/>
              </a:lnSpc>
            </a:pPr>
            <a:r>
              <a:rPr lang="en-US" sz="2000">
                <a:ea typeface="Calibri"/>
                <a:cs typeface="Calibri"/>
              </a:rPr>
              <a:t>Local programs are </a:t>
            </a:r>
            <a:r>
              <a:rPr lang="en-US" sz="2000" u="sng">
                <a:ea typeface="Calibri" panose="020F0502020204030204"/>
                <a:cs typeface="Calibri" panose="020F0502020204030204"/>
              </a:rPr>
              <a:t>not affected</a:t>
            </a:r>
            <a:r>
              <a:rPr lang="en-US" sz="2000">
                <a:ea typeface="Calibri" panose="020F0502020204030204"/>
                <a:cs typeface="Calibri" panose="020F0502020204030204"/>
              </a:rPr>
              <a:t> by these federal changes.</a:t>
            </a:r>
          </a:p>
          <a:p>
            <a:pPr marL="457200" lvl="1" indent="0">
              <a:lnSpc>
                <a:spcPct val="110000"/>
              </a:lnSpc>
              <a:buNone/>
            </a:pPr>
            <a:endParaRPr lang="en-US" sz="2000">
              <a:ea typeface="Calibri" panose="020F0502020204030204"/>
              <a:cs typeface="Calibri" panose="020F0502020204030204"/>
            </a:endParaRPr>
          </a:p>
          <a:p>
            <a:pPr marL="0" indent="0">
              <a:buNone/>
            </a:pPr>
            <a:endParaRPr lang="en-US" sz="2000" u="sng">
              <a:solidFill>
                <a:srgbClr val="181717"/>
              </a:solidFill>
              <a:ea typeface="Calibri"/>
              <a:cs typeface="Calibri"/>
            </a:endParaRPr>
          </a:p>
          <a:p>
            <a:pPr marL="457200" lvl="1" indent="0">
              <a:lnSpc>
                <a:spcPct val="110000"/>
              </a:lnSpc>
              <a:buNone/>
            </a:pPr>
            <a:endParaRPr lang="en-US" sz="2000" b="1">
              <a:solidFill>
                <a:srgbClr val="000000"/>
              </a:solidFill>
              <a:ea typeface="Calibri"/>
              <a:cs typeface="Calibri"/>
            </a:endParaRPr>
          </a:p>
        </p:txBody>
      </p:sp>
    </p:spTree>
    <p:extLst>
      <p:ext uri="{BB962C8B-B14F-4D97-AF65-F5344CB8AC3E}">
        <p14:creationId xmlns:p14="http://schemas.microsoft.com/office/powerpoint/2010/main" val="40341256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EC06A-DFC9-83FF-F1A4-267124C5715A}"/>
            </a:ext>
          </a:extLst>
        </p:cNvPr>
        <p:cNvGrpSpPr/>
        <p:nvPr/>
      </p:nvGrpSpPr>
      <p:grpSpPr>
        <a:xfrm>
          <a:off x="0" y="0"/>
          <a:ext cx="0" cy="0"/>
          <a:chOff x="0" y="0"/>
          <a:chExt cx="0" cy="0"/>
        </a:xfrm>
      </p:grpSpPr>
      <p:sp>
        <p:nvSpPr>
          <p:cNvPr id="12" name="Text Placeholder 11" descr="Multiple Airport Operations Opportunities">
            <a:extLst>
              <a:ext uri="{FF2B5EF4-FFF2-40B4-BE49-F238E27FC236}">
                <a16:creationId xmlns:a16="http://schemas.microsoft.com/office/drawing/2014/main" id="{BCDE804D-D84B-D319-2F34-596F1310CA08}"/>
              </a:ext>
            </a:extLst>
          </p:cNvPr>
          <p:cNvSpPr>
            <a:spLocks noGrp="1"/>
          </p:cNvSpPr>
          <p:nvPr>
            <p:ph type="title" idx="4294967295"/>
          </p:nvPr>
        </p:nvSpPr>
        <p:spPr>
          <a:xfrm>
            <a:off x="2359839" y="1040045"/>
            <a:ext cx="8694737" cy="1189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600">
                <a:solidFill>
                  <a:schemeClr val="bg1"/>
                </a:solidFill>
                <a:latin typeface="+mn-lt"/>
              </a:rPr>
              <a:t>Division of Small Business Opportunity</a:t>
            </a:r>
            <a:br>
              <a:rPr lang="en-US" sz="3600" b="0" i="0" u="none" strike="noStrike" kern="1200" cap="none" spc="0" normalizeH="0" baseline="0" noProof="0">
                <a:ln>
                  <a:noFill/>
                </a:ln>
                <a:effectLst/>
                <a:uLnTx/>
                <a:uFillTx/>
                <a:latin typeface="+mn-lt"/>
                <a:ea typeface="Calibri"/>
                <a:cs typeface="Calibri"/>
              </a:rPr>
            </a:br>
            <a:r>
              <a:rPr lang="en-US" sz="3600">
                <a:solidFill>
                  <a:schemeClr val="bg1"/>
                </a:solidFill>
                <a:latin typeface="+mn-lt"/>
                <a:ea typeface="Calibri Light"/>
                <a:cs typeface="Calibri Light"/>
              </a:rPr>
              <a:t>Breakout Room # 11</a:t>
            </a:r>
            <a:endParaRPr lang="en-US" sz="3600" b="0" i="0" u="none" strike="noStrike" kern="1200" cap="none" spc="0" normalizeH="0" baseline="0" noProof="0">
              <a:ln>
                <a:noFill/>
              </a:ln>
              <a:solidFill>
                <a:schemeClr val="bg1"/>
              </a:solidFill>
              <a:effectLst/>
              <a:uLnTx/>
              <a:uFillTx/>
              <a:latin typeface="+mn-lt"/>
              <a:ea typeface="Calibri"/>
              <a:cs typeface="Calibri"/>
            </a:endParaRPr>
          </a:p>
        </p:txBody>
      </p:sp>
    </p:spTree>
    <p:extLst>
      <p:ext uri="{BB962C8B-B14F-4D97-AF65-F5344CB8AC3E}">
        <p14:creationId xmlns:p14="http://schemas.microsoft.com/office/powerpoint/2010/main" val="16758077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CAFFDA6-1C39-D6BF-0AE7-CCB12554A917}"/>
              </a:ext>
            </a:extLst>
          </p:cNvPr>
          <p:cNvSpPr>
            <a:spLocks noGrp="1"/>
          </p:cNvSpPr>
          <p:nvPr>
            <p:ph type="title" idx="4294967295"/>
          </p:nvPr>
        </p:nvSpPr>
        <p:spPr>
          <a:xfrm>
            <a:off x="838200" y="365125"/>
            <a:ext cx="10515600" cy="1325563"/>
          </a:xfrm>
          <a:prstGeom prst="rect">
            <a:avLst/>
          </a:prstGeom>
        </p:spPr>
        <p:txBody>
          <a:bodyPr/>
          <a:lstStyle/>
          <a:p>
            <a:r>
              <a:rPr lang="en-US"/>
              <a:t>DSBO Programs</a:t>
            </a:r>
          </a:p>
        </p:txBody>
      </p:sp>
      <p:pic>
        <p:nvPicPr>
          <p:cNvPr id="8" name="Picture 7" descr="The City and County of Denver's Division of Small Business Opportunity (DSBO) supports the growth, capacity, and sustainability of small, disadvantaged, minority, and women-owned businesses.&#10;&#10; &#10;&#10;DSBO’s mission is to be the bridge that promotes and improves the participation and engagement of small businesses through the creation and implementation of programs, resources and opportunities, thereby achieving an equitable Denver economy.&#10;&#10; &#10;&#10; ">
            <a:extLst>
              <a:ext uri="{FF2B5EF4-FFF2-40B4-BE49-F238E27FC236}">
                <a16:creationId xmlns:a16="http://schemas.microsoft.com/office/drawing/2014/main" id="{6755CBA3-2751-D487-B5C7-2F3C0D21AE6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777851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C8D6907-628A-AB46-E025-9482C9C11E53}"/>
              </a:ext>
            </a:extLst>
          </p:cNvPr>
          <p:cNvSpPr>
            <a:spLocks noGrp="1"/>
          </p:cNvSpPr>
          <p:nvPr>
            <p:ph type="title"/>
          </p:nvPr>
        </p:nvSpPr>
        <p:spPr>
          <a:xfrm>
            <a:off x="0" y="1"/>
            <a:ext cx="12192000" cy="882031"/>
          </a:xfrm>
        </p:spPr>
        <p:txBody>
          <a:bodyPr>
            <a:normAutofit fontScale="90000"/>
          </a:bodyPr>
          <a:lstStyle/>
          <a:p>
            <a:pPr algn="ctr"/>
            <a:r>
              <a:rPr lang="en-US" sz="3600" b="1"/>
              <a:t>Disadvantaged Business Enterprise (DBE)</a:t>
            </a:r>
            <a:br>
              <a:rPr lang="en-US" sz="3600" b="1"/>
            </a:br>
            <a:r>
              <a:rPr lang="en-US" sz="3600" b="1" u="sng"/>
              <a:t>Small Business Element</a:t>
            </a:r>
          </a:p>
        </p:txBody>
      </p:sp>
      <p:sp>
        <p:nvSpPr>
          <p:cNvPr id="13" name="Content Placeholder 2">
            <a:extLst>
              <a:ext uri="{FF2B5EF4-FFF2-40B4-BE49-F238E27FC236}">
                <a16:creationId xmlns:a16="http://schemas.microsoft.com/office/drawing/2014/main" id="{F7463545-945C-692E-93F9-91A2879B3699}"/>
              </a:ext>
            </a:extLst>
          </p:cNvPr>
          <p:cNvSpPr>
            <a:spLocks noGrp="1"/>
          </p:cNvSpPr>
          <p:nvPr>
            <p:ph idx="1"/>
          </p:nvPr>
        </p:nvSpPr>
        <p:spPr>
          <a:xfrm>
            <a:off x="-1" y="882031"/>
            <a:ext cx="12191999" cy="5975967"/>
          </a:xfrm>
        </p:spPr>
        <p:txBody>
          <a:bodyPr>
            <a:normAutofit/>
          </a:bodyPr>
          <a:lstStyle/>
          <a:p>
            <a:pPr marL="285750" indent="-285750">
              <a:buFont typeface="Arial" panose="020B0604020202020204" pitchFamily="34" charset="0"/>
              <a:buChar char="•"/>
            </a:pPr>
            <a:r>
              <a:rPr lang="en-US" sz="1900">
                <a:solidFill>
                  <a:schemeClr val="tx1">
                    <a:lumMod val="50000"/>
                  </a:schemeClr>
                </a:solidFill>
              </a:rPr>
              <a:t>USDOT Interim Final Rule (IFR) paused setting DBE goals on new projects until the re-evaluation of certified firms is complete</a:t>
            </a:r>
          </a:p>
          <a:p>
            <a:pPr marL="285750" indent="-285750">
              <a:buFont typeface="Arial" panose="020B0604020202020204" pitchFamily="34" charset="0"/>
              <a:buChar char="•"/>
            </a:pPr>
            <a:r>
              <a:rPr lang="en-US" sz="1900">
                <a:solidFill>
                  <a:schemeClr val="tx1">
                    <a:lumMod val="50000"/>
                  </a:schemeClr>
                </a:solidFill>
              </a:rPr>
              <a:t>DSBO has activated our FAA-Approved </a:t>
            </a:r>
            <a:r>
              <a:rPr lang="en-US" sz="1900" b="1">
                <a:solidFill>
                  <a:schemeClr val="tx1">
                    <a:lumMod val="50000"/>
                  </a:schemeClr>
                </a:solidFill>
              </a:rPr>
              <a:t>Small Business Element </a:t>
            </a:r>
            <a:r>
              <a:rPr lang="en-US" sz="1900">
                <a:solidFill>
                  <a:schemeClr val="tx1">
                    <a:lumMod val="50000"/>
                  </a:schemeClr>
                </a:solidFill>
              </a:rPr>
              <a:t>which assigns </a:t>
            </a:r>
            <a:r>
              <a:rPr lang="en-US" sz="1900" b="1">
                <a:solidFill>
                  <a:schemeClr val="tx1">
                    <a:lumMod val="50000"/>
                  </a:schemeClr>
                </a:solidFill>
              </a:rPr>
              <a:t>Small Business Enterprise (SBE) </a:t>
            </a:r>
            <a:r>
              <a:rPr lang="en-US" sz="1900">
                <a:solidFill>
                  <a:schemeClr val="tx1">
                    <a:lumMod val="50000"/>
                  </a:schemeClr>
                </a:solidFill>
              </a:rPr>
              <a:t>goals to federally funded projects</a:t>
            </a:r>
          </a:p>
          <a:p>
            <a:pPr marL="285750" indent="-285750">
              <a:buFont typeface="Arial" panose="020B0604020202020204" pitchFamily="34" charset="0"/>
              <a:buChar char="•"/>
            </a:pPr>
            <a:r>
              <a:rPr lang="en-US" sz="1900">
                <a:solidFill>
                  <a:schemeClr val="tx1">
                    <a:lumMod val="50000"/>
                  </a:schemeClr>
                </a:solidFill>
              </a:rPr>
              <a:t>Same Program, Different Certification</a:t>
            </a:r>
          </a:p>
          <a:p>
            <a:pPr marL="746125" lvl="5" indent="-284163">
              <a:buFont typeface="Arial" panose="020B0604020202020204" pitchFamily="34" charset="0"/>
              <a:buChar char="•"/>
            </a:pPr>
            <a:r>
              <a:rPr lang="en-US" sz="1900">
                <a:solidFill>
                  <a:schemeClr val="tx1">
                    <a:lumMod val="50000"/>
                  </a:schemeClr>
                </a:solidFill>
                <a:latin typeface="Franklin Gothic Book" panose="020B0503020102020204" pitchFamily="34" charset="0"/>
              </a:rPr>
              <a:t>No relation to the local SBE Defined Pool Program (not impacted)</a:t>
            </a:r>
          </a:p>
          <a:p>
            <a:pPr marL="746125" lvl="5" indent="-284163">
              <a:buFont typeface="Arial" panose="020B0604020202020204" pitchFamily="34" charset="0"/>
              <a:buChar char="•"/>
            </a:pPr>
            <a:r>
              <a:rPr lang="en-US" sz="1900">
                <a:solidFill>
                  <a:schemeClr val="tx1">
                    <a:lumMod val="50000"/>
                  </a:schemeClr>
                </a:solidFill>
                <a:latin typeface="Franklin Gothic Book" panose="020B0503020102020204" pitchFamily="34" charset="0"/>
              </a:rPr>
              <a:t>Commitment achieved with SBE certified firms</a:t>
            </a:r>
          </a:p>
          <a:p>
            <a:pPr marL="1355710" lvl="6" indent="-284163">
              <a:buFont typeface="Arial" panose="020B0604020202020204" pitchFamily="34" charset="0"/>
              <a:buChar char="•"/>
            </a:pPr>
            <a:r>
              <a:rPr lang="en-US" sz="1900">
                <a:solidFill>
                  <a:schemeClr val="tx1">
                    <a:lumMod val="50000"/>
                  </a:schemeClr>
                </a:solidFill>
                <a:latin typeface="Franklin Gothic Book" panose="020B0503020102020204" pitchFamily="34" charset="0"/>
              </a:rPr>
              <a:t>Instructions for how to find SBE Certified Firms:</a:t>
            </a:r>
          </a:p>
          <a:p>
            <a:pPr marL="461962" lvl="5" indent="0">
              <a:buNone/>
            </a:pPr>
            <a:endParaRPr lang="en-US" sz="1900">
              <a:solidFill>
                <a:schemeClr val="tx1">
                  <a:lumMod val="50000"/>
                </a:schemeClr>
              </a:solidFill>
              <a:latin typeface="Franklin Gothic Book" panose="020B0503020102020204" pitchFamily="34" charset="0"/>
            </a:endParaRPr>
          </a:p>
          <a:p>
            <a:pPr marL="746125" lvl="5" indent="-284163">
              <a:buFont typeface="Arial" panose="020B0604020202020204" pitchFamily="34" charset="0"/>
              <a:buChar char="•"/>
            </a:pPr>
            <a:r>
              <a:rPr lang="en-US" sz="1900">
                <a:solidFill>
                  <a:schemeClr val="tx1">
                    <a:lumMod val="50000"/>
                  </a:schemeClr>
                </a:solidFill>
                <a:latin typeface="Franklin Gothic Book" panose="020B0503020102020204" pitchFamily="34" charset="0"/>
              </a:rPr>
              <a:t>SBE federal contracts will have the same protections and requirements found in 49 CFR, Part 26:</a:t>
            </a:r>
          </a:p>
          <a:p>
            <a:pPr marL="1355710" lvl="6" indent="-284163">
              <a:buFont typeface="Arial" panose="020B0604020202020204" pitchFamily="34" charset="0"/>
              <a:buChar char="•"/>
            </a:pPr>
            <a:r>
              <a:rPr lang="en-US" sz="1900">
                <a:solidFill>
                  <a:schemeClr val="tx1">
                    <a:lumMod val="50000"/>
                  </a:schemeClr>
                </a:solidFill>
                <a:latin typeface="Franklin Gothic Book" panose="020B0503020102020204" pitchFamily="34" charset="0"/>
              </a:rPr>
              <a:t>Solicitation and contract language as well as documentation required at time of bid</a:t>
            </a:r>
          </a:p>
          <a:p>
            <a:pPr marL="1355710" lvl="6" indent="-284163">
              <a:buFont typeface="Arial" panose="020B0604020202020204" pitchFamily="34" charset="0"/>
              <a:buChar char="•"/>
            </a:pPr>
            <a:r>
              <a:rPr lang="en-US" sz="1900">
                <a:solidFill>
                  <a:schemeClr val="tx1">
                    <a:lumMod val="50000"/>
                  </a:schemeClr>
                </a:solidFill>
                <a:latin typeface="Franklin Gothic Book" panose="020B0503020102020204" pitchFamily="34" charset="0"/>
              </a:rPr>
              <a:t>Firms must be SBE certified at the time of bid</a:t>
            </a:r>
          </a:p>
          <a:p>
            <a:pPr marL="1355710" lvl="6" indent="-284163">
              <a:buFont typeface="Arial" panose="020B0604020202020204" pitchFamily="34" charset="0"/>
              <a:buChar char="•"/>
            </a:pPr>
            <a:r>
              <a:rPr lang="en-US" sz="1900">
                <a:solidFill>
                  <a:schemeClr val="tx1">
                    <a:lumMod val="50000"/>
                  </a:schemeClr>
                </a:solidFill>
                <a:latin typeface="Franklin Gothic Book" panose="020B0503020102020204" pitchFamily="34" charset="0"/>
              </a:rPr>
              <a:t>Commitment tracked against the total contract inclusive of any change orders</a:t>
            </a:r>
          </a:p>
          <a:p>
            <a:pPr marL="1355710" lvl="6" indent="-284163">
              <a:buFont typeface="Arial" panose="020B0604020202020204" pitchFamily="34" charset="0"/>
              <a:buChar char="•"/>
            </a:pPr>
            <a:r>
              <a:rPr lang="en-US" sz="1900">
                <a:solidFill>
                  <a:schemeClr val="tx1">
                    <a:lumMod val="50000"/>
                  </a:schemeClr>
                </a:solidFill>
                <a:latin typeface="Franklin Gothic Book" panose="020B0503020102020204" pitchFamily="34" charset="0"/>
              </a:rPr>
              <a:t>B2G reporting requirements including monthly audits and certified firms’ payment confirmation</a:t>
            </a:r>
          </a:p>
          <a:p>
            <a:pPr marL="1355710" lvl="6" indent="-284163">
              <a:buFont typeface="Arial" panose="020B0604020202020204" pitchFamily="34" charset="0"/>
              <a:buChar char="•"/>
            </a:pPr>
            <a:r>
              <a:rPr lang="en-US" sz="1900">
                <a:solidFill>
                  <a:schemeClr val="tx1">
                    <a:lumMod val="50000"/>
                  </a:schemeClr>
                </a:solidFill>
                <a:latin typeface="Franklin Gothic Book" panose="020B0503020102020204" pitchFamily="34" charset="0"/>
              </a:rPr>
              <a:t>Commercially Useful Function (CUF) site visits</a:t>
            </a:r>
          </a:p>
        </p:txBody>
      </p:sp>
      <p:graphicFrame>
        <p:nvGraphicFramePr>
          <p:cNvPr id="6" name="Object 5" descr="File for instructions for how to find SBE Certified Firms. ">
            <a:extLst>
              <a:ext uri="{FF2B5EF4-FFF2-40B4-BE49-F238E27FC236}">
                <a16:creationId xmlns:a16="http://schemas.microsoft.com/office/drawing/2014/main" id="{341F5FB9-4D0E-3F45-BC0F-F6EC23DCADC9}"/>
              </a:ext>
            </a:extLst>
          </p:cNvPr>
          <p:cNvGraphicFramePr>
            <a:graphicFrameLocks noChangeAspect="1"/>
          </p:cNvGraphicFramePr>
          <p:nvPr>
            <p:extLst>
              <p:ext uri="{D42A27DB-BD31-4B8C-83A1-F6EECF244321}">
                <p14:modId xmlns:p14="http://schemas.microsoft.com/office/powerpoint/2010/main" val="1664901915"/>
              </p:ext>
            </p:extLst>
          </p:nvPr>
        </p:nvGraphicFramePr>
        <p:xfrm>
          <a:off x="6235700" y="2999581"/>
          <a:ext cx="914400" cy="858838"/>
        </p:xfrm>
        <a:graphic>
          <a:graphicData uri="http://schemas.openxmlformats.org/presentationml/2006/ole">
            <mc:AlternateContent xmlns:mc="http://schemas.openxmlformats.org/markup-compatibility/2006">
              <mc:Choice xmlns:v="urn:schemas-microsoft-com:vml" Requires="v">
                <p:oleObj name="Acrobat Document" showAsIcon="1" r:id="rId3" imgW="853200" imgH="799200" progId="Acrobat.Document.DC">
                  <p:embed/>
                </p:oleObj>
              </mc:Choice>
              <mc:Fallback>
                <p:oleObj name="Acrobat Document" showAsIcon="1" r:id="rId3" imgW="853200" imgH="799200" progId="Acrobat.Document.DC">
                  <p:embed/>
                  <p:pic>
                    <p:nvPicPr>
                      <p:cNvPr id="6" name="Object 5" descr="File for instructions for how to find SBE Certified Firms. ">
                        <a:extLst>
                          <a:ext uri="{FF2B5EF4-FFF2-40B4-BE49-F238E27FC236}">
                            <a16:creationId xmlns:a16="http://schemas.microsoft.com/office/drawing/2014/main" id="{341F5FB9-4D0E-3F45-BC0F-F6EC23DCADC9}"/>
                          </a:ext>
                        </a:extLst>
                      </p:cNvPr>
                      <p:cNvPicPr/>
                      <p:nvPr/>
                    </p:nvPicPr>
                    <p:blipFill>
                      <a:blip r:embed="rId4"/>
                      <a:stretch>
                        <a:fillRect/>
                      </a:stretch>
                    </p:blipFill>
                    <p:spPr>
                      <a:xfrm>
                        <a:off x="6235700" y="2999581"/>
                        <a:ext cx="914400" cy="858838"/>
                      </a:xfrm>
                      <a:prstGeom prst="rect">
                        <a:avLst/>
                      </a:prstGeom>
                    </p:spPr>
                  </p:pic>
                </p:oleObj>
              </mc:Fallback>
            </mc:AlternateContent>
          </a:graphicData>
        </a:graphic>
      </p:graphicFrame>
    </p:spTree>
    <p:extLst>
      <p:ext uri="{BB962C8B-B14F-4D97-AF65-F5344CB8AC3E}">
        <p14:creationId xmlns:p14="http://schemas.microsoft.com/office/powerpoint/2010/main" val="20945212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B5848-DC1B-AD07-534C-48ECB9159070}"/>
            </a:ext>
          </a:extLst>
        </p:cNvPr>
        <p:cNvGrpSpPr/>
        <p:nvPr/>
      </p:nvGrpSpPr>
      <p:grpSpPr>
        <a:xfrm>
          <a:off x="0" y="0"/>
          <a:ext cx="0" cy="0"/>
          <a:chOff x="0" y="0"/>
          <a:chExt cx="0" cy="0"/>
        </a:xfrm>
      </p:grpSpPr>
      <p:sp>
        <p:nvSpPr>
          <p:cNvPr id="12" name="Text Placeholder 11" descr="Multiple Airport Operations Opportunities">
            <a:extLst>
              <a:ext uri="{FF2B5EF4-FFF2-40B4-BE49-F238E27FC236}">
                <a16:creationId xmlns:a16="http://schemas.microsoft.com/office/drawing/2014/main" id="{237E0F8A-3416-46A2-6293-171F2E9F622E}"/>
              </a:ext>
            </a:extLst>
          </p:cNvPr>
          <p:cNvSpPr>
            <a:spLocks noGrp="1"/>
          </p:cNvSpPr>
          <p:nvPr>
            <p:ph type="title" idx="4294967295"/>
          </p:nvPr>
        </p:nvSpPr>
        <p:spPr>
          <a:xfrm>
            <a:off x="2359839" y="1040045"/>
            <a:ext cx="8694737" cy="1189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600">
                <a:solidFill>
                  <a:schemeClr val="bg1"/>
                </a:solidFill>
                <a:latin typeface="+mn-lt"/>
              </a:rPr>
              <a:t>General Services- Purchasing Division</a:t>
            </a:r>
            <a:br>
              <a:rPr lang="en-US" sz="3600" b="0" i="0" u="none" strike="noStrike" kern="1200" cap="none" spc="0" normalizeH="0" baseline="0" noProof="0">
                <a:ln>
                  <a:noFill/>
                </a:ln>
                <a:effectLst/>
                <a:uLnTx/>
                <a:uFillTx/>
                <a:latin typeface="+mn-lt"/>
                <a:ea typeface="Calibri"/>
                <a:cs typeface="Calibri"/>
              </a:rPr>
            </a:br>
            <a:r>
              <a:rPr lang="en-US" sz="3600">
                <a:solidFill>
                  <a:schemeClr val="bg1"/>
                </a:solidFill>
                <a:latin typeface="+mn-lt"/>
                <a:ea typeface="Calibri Light"/>
                <a:cs typeface="Calibri Light"/>
              </a:rPr>
              <a:t>Breakout Room # 12</a:t>
            </a:r>
            <a:endParaRPr lang="en-US" sz="3600" b="0" i="0" u="none" strike="noStrike" kern="1200" cap="none" spc="0" normalizeH="0" baseline="0" noProof="0">
              <a:ln>
                <a:noFill/>
              </a:ln>
              <a:solidFill>
                <a:schemeClr val="bg1"/>
              </a:solidFill>
              <a:effectLst/>
              <a:uLnTx/>
              <a:uFillTx/>
              <a:latin typeface="+mn-lt"/>
              <a:ea typeface="Calibri"/>
              <a:cs typeface="Calibri"/>
            </a:endParaRPr>
          </a:p>
        </p:txBody>
      </p:sp>
    </p:spTree>
    <p:extLst>
      <p:ext uri="{BB962C8B-B14F-4D97-AF65-F5344CB8AC3E}">
        <p14:creationId xmlns:p14="http://schemas.microsoft.com/office/powerpoint/2010/main" val="14098201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Title 87">
            <a:extLst>
              <a:ext uri="{FF2B5EF4-FFF2-40B4-BE49-F238E27FC236}">
                <a16:creationId xmlns:a16="http://schemas.microsoft.com/office/drawing/2014/main" id="{20685B12-1BDE-1ECF-6541-5B20E622E229}"/>
              </a:ext>
            </a:extLst>
          </p:cNvPr>
          <p:cNvSpPr>
            <a:spLocks noGrp="1"/>
          </p:cNvSpPr>
          <p:nvPr>
            <p:ph type="title" idx="4294967295"/>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Click to edit Master title style</a:t>
            </a:r>
          </a:p>
        </p:txBody>
      </p:sp>
      <p:pic>
        <p:nvPicPr>
          <p:cNvPr id="87" name="Picture 86" descr="What are Vision 100 and Operation 2045?&#10;Vision: To Emerge as the Nation’s Preeminent Aviation Thought Leader&#10;&#10;Mission: Through the Power of our People, Be the Best in Class&#10;&#10;Vision 100 and Operation 2045 are two phases of DEN’s strategic plan. Vision 100 is phase one and is focused on preparing the airport to serve 100 million annual passengers in the next several years. Operation 2045 is phase two and is focused on preparing the airport for its 50th anniversary in 2045 and for an expected 120 million-plus annual passengers. Both phases combined serve as a blueprint to align decision-making and accountability.">
            <a:extLst>
              <a:ext uri="{FF2B5EF4-FFF2-40B4-BE49-F238E27FC236}">
                <a16:creationId xmlns:a16="http://schemas.microsoft.com/office/drawing/2014/main" id="{A8486EBD-668B-5B8C-8D5F-EDADD8DA834E}"/>
              </a:ext>
            </a:extLst>
          </p:cNvPr>
          <p:cNvPicPr>
            <a:picLocks noChangeAspect="1"/>
          </p:cNvPicPr>
          <p:nvPr/>
        </p:nvPicPr>
        <p:blipFill>
          <a:blip r:embed="rId3"/>
          <a:stretch>
            <a:fillRect/>
          </a:stretch>
        </p:blipFill>
        <p:spPr>
          <a:xfrm>
            <a:off x="15664" y="0"/>
            <a:ext cx="12160671" cy="6858000"/>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descr="General Services- Purchasing Division&#10;&#10;Exclusive management and control of the purchasing of all supplies, equipment and personal property and services in connection therewith, for the City and County and for all departments (including DEN), agencies, boards, commissions and authorities thereof, except the City Council.&#10;&#10;&#10;Leann Rush&#10;Senior Procurement Analyst (DEN)&#10;303-342-2298 &#10;leann.rush@flydenver.com &#10;&#10;&#10;Sol Ybarra  &#10;Business Outreach Coordinator  &#10;720-913-8156&#10;sol.ybarra@denvergov.org &#10;&#10;You must be registered in Bidnet&#10;to receive solicitation notices &#10;directly to your email. Please make &#10;to choose the correct codes for your&#10;business.&#10;">
            <a:extLst>
              <a:ext uri="{FF2B5EF4-FFF2-40B4-BE49-F238E27FC236}">
                <a16:creationId xmlns:a16="http://schemas.microsoft.com/office/drawing/2014/main" id="{35F67971-1933-588E-0AFA-D6BBB0F95EAC}"/>
              </a:ext>
              <a:ext uri="{C183D7F6-B498-43B3-948B-1728B52AA6E4}">
                <adec:decorative xmlns:adec="http://schemas.microsoft.com/office/drawing/2017/decorative" val="0"/>
              </a:ext>
            </a:extLst>
          </p:cNvPr>
          <p:cNvSpPr>
            <a:spLocks noGrp="1"/>
          </p:cNvSpPr>
          <p:nvPr>
            <p:ph type="title" idx="4294967295"/>
          </p:nvPr>
        </p:nvSpPr>
        <p:spPr>
          <a:xfrm>
            <a:off x="881349" y="512636"/>
            <a:ext cx="8694738"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440099"/>
                </a:solidFill>
                <a:effectLst/>
                <a:uLnTx/>
                <a:uFillTx/>
                <a:latin typeface="+mn-lt"/>
                <a:ea typeface="+mn-ea"/>
                <a:cs typeface="+mn-cs"/>
              </a:rPr>
              <a:t>General Services- Purchasing Division</a:t>
            </a:r>
          </a:p>
        </p:txBody>
      </p:sp>
      <p:sp>
        <p:nvSpPr>
          <p:cNvPr id="9" name="TextBox 8">
            <a:extLst>
              <a:ext uri="{FF2B5EF4-FFF2-40B4-BE49-F238E27FC236}">
                <a16:creationId xmlns:a16="http://schemas.microsoft.com/office/drawing/2014/main" id="{63544299-965E-0A54-E09A-E896F4B2F43B}"/>
              </a:ext>
            </a:extLst>
          </p:cNvPr>
          <p:cNvSpPr txBox="1"/>
          <p:nvPr/>
        </p:nvSpPr>
        <p:spPr>
          <a:xfrm>
            <a:off x="770439" y="1255125"/>
            <a:ext cx="9125111" cy="4801314"/>
          </a:xfrm>
          <a:prstGeom prst="rect">
            <a:avLst/>
          </a:prstGeom>
          <a:noFill/>
        </p:spPr>
        <p:txBody>
          <a:bodyPr wrap="square">
            <a:spAutoFit/>
          </a:bodyPr>
          <a:lstStyle/>
          <a:p>
            <a:r>
              <a:rPr lang="en-US"/>
              <a:t>Procures goods and related services (excludes construction/design) using competitive bidding and open market methods. Follows City Charter, D.R.M.C., and Fiscal Accountability Rules.</a:t>
            </a:r>
          </a:p>
          <a:p>
            <a:br>
              <a:rPr lang="en-US" b="1"/>
            </a:br>
            <a:r>
              <a:rPr lang="en-US" b="1"/>
              <a:t>Key Roles</a:t>
            </a:r>
            <a:r>
              <a:rPr lang="en-US"/>
              <a:t>: Manages bids, contracts, assets, surplus sales, vendor relations, and sustainable purchasing.</a:t>
            </a:r>
          </a:p>
          <a:p>
            <a:br>
              <a:rPr lang="en-US" b="1"/>
            </a:br>
            <a:r>
              <a:rPr lang="en-US" b="1"/>
              <a:t>Vendor Support</a:t>
            </a:r>
            <a:r>
              <a:rPr lang="en-US"/>
              <a:t>:</a:t>
            </a:r>
          </a:p>
          <a:p>
            <a:pPr marL="742950" lvl="1" indent="-285750">
              <a:buFont typeface="Arial" panose="020B0604020202020204" pitchFamily="34" charset="0"/>
              <a:buChar char="•"/>
            </a:pPr>
            <a:r>
              <a:rPr lang="en-US"/>
              <a:t>Uses </a:t>
            </a:r>
            <a:r>
              <a:rPr lang="en-US">
                <a:hlinkClick r:id="rId3"/>
              </a:rPr>
              <a:t>Rocky Mountain E-Purchasing System (</a:t>
            </a:r>
            <a:r>
              <a:rPr lang="en-US" err="1">
                <a:hlinkClick r:id="rId3"/>
              </a:rPr>
              <a:t>BidNet</a:t>
            </a:r>
            <a:r>
              <a:rPr lang="en-US">
                <a:hlinkClick r:id="rId3"/>
              </a:rPr>
              <a:t>).</a:t>
            </a:r>
            <a:endParaRPr lang="en-US"/>
          </a:p>
          <a:p>
            <a:pPr marL="742950" lvl="1" indent="-285750">
              <a:buFont typeface="Arial" panose="020B0604020202020204" pitchFamily="34" charset="0"/>
              <a:buChar char="•"/>
            </a:pPr>
            <a:r>
              <a:rPr lang="en-US"/>
              <a:t>Offers bid tools, updates, and resources on its </a:t>
            </a:r>
            <a:r>
              <a:rPr lang="en-US">
                <a:hlinkClick r:id="rId4"/>
              </a:rPr>
              <a:t>website</a:t>
            </a:r>
            <a:r>
              <a:rPr lang="en-US"/>
              <a:t>.</a:t>
            </a:r>
          </a:p>
          <a:p>
            <a:pPr marL="742950" lvl="1" indent="-285750">
              <a:buFont typeface="Arial" panose="020B0604020202020204" pitchFamily="34" charset="0"/>
              <a:buChar char="•"/>
            </a:pPr>
            <a:r>
              <a:rPr lang="en-US"/>
              <a:t>Sends </a:t>
            </a:r>
            <a:r>
              <a:rPr lang="en-US">
                <a:hlinkClick r:id="rId5"/>
              </a:rPr>
              <a:t>weekly notices on bids, events, and opportunities</a:t>
            </a:r>
            <a:r>
              <a:rPr lang="en-US"/>
              <a:t>.</a:t>
            </a:r>
          </a:p>
          <a:p>
            <a:pPr marL="742950" lvl="1" indent="-285750">
              <a:buFont typeface="Arial" panose="020B0604020202020204" pitchFamily="34" charset="0"/>
              <a:buChar char="•"/>
            </a:pPr>
            <a:r>
              <a:rPr lang="en-US"/>
              <a:t>Join the </a:t>
            </a:r>
            <a:r>
              <a:rPr lang="en-US">
                <a:hlinkClick r:id="rId5"/>
              </a:rPr>
              <a:t>vendor list </a:t>
            </a:r>
            <a:r>
              <a:rPr lang="en-US"/>
              <a:t>by completing the Purchasing Communication Form.</a:t>
            </a:r>
            <a:br>
              <a:rPr lang="en-US"/>
            </a:br>
            <a:endParaRPr lang="en-US"/>
          </a:p>
          <a:p>
            <a:pPr>
              <a:buNone/>
            </a:pPr>
            <a:r>
              <a:rPr lang="en-US" b="1"/>
              <a:t>Upcoming Vendor Event</a:t>
            </a:r>
            <a:endParaRPr lang="en-US"/>
          </a:p>
          <a:p>
            <a:pPr marL="285750" indent="-285750">
              <a:buFont typeface="Arial" panose="020B0604020202020204" pitchFamily="34" charset="0"/>
              <a:buChar char="•"/>
            </a:pPr>
            <a:r>
              <a:rPr lang="en-US">
                <a:hlinkClick r:id="rId4"/>
              </a:rPr>
              <a:t>Learn</a:t>
            </a:r>
            <a:r>
              <a:rPr lang="en-US"/>
              <a:t> about Denver agencies, procurement processes, and networking opportunities.</a:t>
            </a:r>
          </a:p>
          <a:p>
            <a:pPr marL="285750" indent="-285750">
              <a:buFont typeface="Arial" panose="020B0604020202020204" pitchFamily="34" charset="0"/>
              <a:buChar char="•"/>
            </a:pPr>
            <a:r>
              <a:rPr lang="en-US"/>
              <a:t>Open to providers of goods, services, and construction.</a:t>
            </a:r>
          </a:p>
          <a:p>
            <a:br>
              <a:rPr lang="en-US" b="1"/>
            </a:br>
            <a:r>
              <a:rPr lang="en-US" sz="1800"/>
              <a:t>To learn more, visit me in the breakout room and scan the QR code.</a:t>
            </a:r>
          </a:p>
        </p:txBody>
      </p:sp>
      <p:pic>
        <p:nvPicPr>
          <p:cNvPr id="10" name="Picture 9" descr="QR Code redirecting to https://denvergov.org/Government/Agencies-Departments-Offices/Agencies-Departments-Offices-Directory/General-Services/Purchasing-Division?OC_EA_EmergencyAnnouncementList_Dismiss=a0478fee-e93d-4942-a615-6de3ec23e95e">
            <a:extLst>
              <a:ext uri="{FF2B5EF4-FFF2-40B4-BE49-F238E27FC236}">
                <a16:creationId xmlns:a16="http://schemas.microsoft.com/office/drawing/2014/main" id="{13042EE4-B52C-74F4-F584-DF3F29629CE3}"/>
              </a:ext>
            </a:extLst>
          </p:cNvPr>
          <p:cNvPicPr>
            <a:picLocks noChangeAspect="1"/>
          </p:cNvPicPr>
          <p:nvPr/>
        </p:nvPicPr>
        <p:blipFill>
          <a:blip r:embed="rId6"/>
          <a:stretch>
            <a:fillRect/>
          </a:stretch>
        </p:blipFill>
        <p:spPr>
          <a:xfrm>
            <a:off x="11051695" y="5705340"/>
            <a:ext cx="981209" cy="981209"/>
          </a:xfrm>
          <a:prstGeom prst="rect">
            <a:avLst/>
          </a:prstGeom>
        </p:spPr>
      </p:pic>
    </p:spTree>
    <p:extLst>
      <p:ext uri="{BB962C8B-B14F-4D97-AF65-F5344CB8AC3E}">
        <p14:creationId xmlns:p14="http://schemas.microsoft.com/office/powerpoint/2010/main" val="20892790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descr="Event Follow Up&#10;&#10;This information will be shared with all attendees in a follow-up email from Eventbrite.com, which will also include the registration list and presentations.&#10;Additionally, it will be posted on our website at www.flydenver.com/business-and-community/commerce-hub/outreach-and-engagement/#pastevents within the next 3 business days. &#10;&#10;">
            <a:extLst>
              <a:ext uri="{FF2B5EF4-FFF2-40B4-BE49-F238E27FC236}">
                <a16:creationId xmlns:a16="http://schemas.microsoft.com/office/drawing/2014/main" id="{945DF1C9-A0C7-0C8C-F344-10A0D20C6157}"/>
              </a:ext>
              <a:ext uri="{C183D7F6-B498-43B3-948B-1728B52AA6E4}">
                <adec:decorative xmlns:adec="http://schemas.microsoft.com/office/drawing/2017/decorative" val="0"/>
              </a:ext>
            </a:extLst>
          </p:cNvPr>
          <p:cNvSpPr>
            <a:spLocks noGrp="1"/>
          </p:cNvSpPr>
          <p:nvPr>
            <p:ph type="title" idx="4294967295"/>
          </p:nvPr>
        </p:nvSpPr>
        <p:spPr>
          <a:xfrm>
            <a:off x="770280" y="496503"/>
            <a:ext cx="8694738"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i="0" u="none" strike="noStrike" kern="1200" cap="none" spc="0" normalizeH="0" baseline="0" noProof="0">
                <a:ln>
                  <a:noFill/>
                </a:ln>
                <a:solidFill>
                  <a:srgbClr val="440099"/>
                </a:solidFill>
                <a:effectLst/>
                <a:uLnTx/>
                <a:uFillTx/>
                <a:latin typeface="+mn-lt"/>
                <a:ea typeface="+mn-ea"/>
                <a:cs typeface="+mn-cs"/>
              </a:rPr>
              <a:t>Event Follow Up </a:t>
            </a:r>
          </a:p>
        </p:txBody>
      </p:sp>
      <p:sp>
        <p:nvSpPr>
          <p:cNvPr id="7" name="Text Placeholder 6">
            <a:extLst>
              <a:ext uri="{FF2B5EF4-FFF2-40B4-BE49-F238E27FC236}">
                <a16:creationId xmlns:a16="http://schemas.microsoft.com/office/drawing/2014/main" id="{461BFA58-C8F0-4505-02F8-6539579307D8}"/>
              </a:ext>
              <a:ext uri="{C183D7F6-B498-43B3-948B-1728B52AA6E4}">
                <adec:decorative xmlns:adec="http://schemas.microsoft.com/office/drawing/2017/decorative" val="1"/>
              </a:ext>
            </a:extLst>
          </p:cNvPr>
          <p:cNvSpPr>
            <a:spLocks noGrp="1"/>
          </p:cNvSpPr>
          <p:nvPr>
            <p:ph type="body" sz="quarter" idx="4294967295"/>
          </p:nvPr>
        </p:nvSpPr>
        <p:spPr>
          <a:xfrm>
            <a:off x="770280" y="1687953"/>
            <a:ext cx="10797431" cy="577850"/>
          </a:xfrm>
          <a:prstGeom prst="rect">
            <a:avLst/>
          </a:prstGeom>
        </p:spPr>
        <p:txBody>
          <a:bodyPr/>
          <a:lstStyle/>
          <a:p>
            <a:pPr marL="0" indent="0">
              <a:buNone/>
            </a:pPr>
            <a:r>
              <a:rPr lang="en-US" sz="2200"/>
              <a:t>This information will be shared with all attendees in a follow-up email from </a:t>
            </a:r>
            <a:r>
              <a:rPr lang="en-US" sz="2200" b="1"/>
              <a:t>Eventbrite.com</a:t>
            </a:r>
            <a:r>
              <a:rPr lang="en-US" sz="2200"/>
              <a:t>, which will also include the registration list and presentations.</a:t>
            </a:r>
          </a:p>
          <a:p>
            <a:pPr marL="0" indent="0">
              <a:buNone/>
            </a:pPr>
            <a:r>
              <a:rPr lang="en-US" sz="2200"/>
              <a:t>Additionally, it will be posted on our website at </a:t>
            </a:r>
            <a:r>
              <a:rPr lang="en-US" sz="2200">
                <a:hlinkClick r:id="rId3"/>
              </a:rPr>
              <a:t>www.flydenver.com/business-and-community/outreach-and-engagement/#pastevents</a:t>
            </a:r>
            <a:r>
              <a:rPr lang="en-US" sz="2200"/>
              <a:t> within the next 3 business days. </a:t>
            </a:r>
          </a:p>
          <a:p>
            <a:endParaRPr lang="en-US"/>
          </a:p>
          <a:p>
            <a:endParaRPr lang="en-US"/>
          </a:p>
          <a:p>
            <a:pPr marL="0" indent="0" algn="ctr">
              <a:buNone/>
            </a:pPr>
            <a:r>
              <a:rPr lang="en-US" sz="2400">
                <a:solidFill>
                  <a:srgbClr val="E35B2A"/>
                </a:solidFill>
              </a:rPr>
              <a:t>Post-Event Survey</a:t>
            </a:r>
          </a:p>
        </p:txBody>
      </p:sp>
      <p:pic>
        <p:nvPicPr>
          <p:cNvPr id="1026" name="Picture 2" descr="A qr code with a few black squares">
            <a:extLst>
              <a:ext uri="{FF2B5EF4-FFF2-40B4-BE49-F238E27FC236}">
                <a16:creationId xmlns:a16="http://schemas.microsoft.com/office/drawing/2014/main" id="{201CE5B0-7231-2AE3-BD08-29E2509FF9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1708" y="4972913"/>
            <a:ext cx="1388584" cy="1388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0183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descr="Taking Flight at DEN  - Monthly event showcasing multiple procurement opportunities, set for the 2nd Thursday of each month at 1 p.m.&#10;&#10;Taking Flight at DEN is our monthly outreach event that features multiple procurement opportunities. This event:&#10;is a Proactive approach for DEN internal teams&#10;Features multiple projects&#10;Creates a space for sharing projects with long lead times and multiple status updates&#10;Encourages networking and partnership building&#10;&#10;Please go to https://www.eventbrite.com/o/doing-business-at-den-8527643555 for the event calendar. ">
            <a:extLst>
              <a:ext uri="{FF2B5EF4-FFF2-40B4-BE49-F238E27FC236}">
                <a16:creationId xmlns:a16="http://schemas.microsoft.com/office/drawing/2014/main" id="{B455FA32-8B70-D63B-1F0E-56E58B93AFC1}"/>
              </a:ext>
              <a:ext uri="{C183D7F6-B498-43B3-948B-1728B52AA6E4}">
                <adec:decorative xmlns:adec="http://schemas.microsoft.com/office/drawing/2017/decorative" val="0"/>
              </a:ext>
            </a:extLst>
          </p:cNvPr>
          <p:cNvSpPr>
            <a:spLocks noGrp="1"/>
          </p:cNvSpPr>
          <p:nvPr>
            <p:ph type="title" idx="4294967295"/>
          </p:nvPr>
        </p:nvSpPr>
        <p:spPr>
          <a:xfrm>
            <a:off x="769938" y="499829"/>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440099"/>
                </a:solidFill>
                <a:effectLst/>
                <a:uLnTx/>
                <a:uFillTx/>
                <a:latin typeface="+mn-lt"/>
                <a:ea typeface="+mn-ea"/>
                <a:cs typeface="+mn-cs"/>
              </a:rPr>
              <a:t>Taking Flight at DEN </a:t>
            </a:r>
          </a:p>
        </p:txBody>
      </p:sp>
      <p:sp>
        <p:nvSpPr>
          <p:cNvPr id="16" name="Text Placeholder 15">
            <a:extLst>
              <a:ext uri="{FF2B5EF4-FFF2-40B4-BE49-F238E27FC236}">
                <a16:creationId xmlns:a16="http://schemas.microsoft.com/office/drawing/2014/main" id="{CACCCF1E-087D-6539-AC02-491F1A38527B}"/>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en-US"/>
          </a:p>
        </p:txBody>
      </p:sp>
      <p:sp>
        <p:nvSpPr>
          <p:cNvPr id="15" name="Text Placeholder 14">
            <a:extLst>
              <a:ext uri="{FF2B5EF4-FFF2-40B4-BE49-F238E27FC236}">
                <a16:creationId xmlns:a16="http://schemas.microsoft.com/office/drawing/2014/main" id="{EADB3E80-1530-FEAD-BC51-A70A937D47F8}"/>
              </a:ext>
              <a:ext uri="{C183D7F6-B498-43B3-948B-1728B52AA6E4}">
                <adec:decorative xmlns:adec="http://schemas.microsoft.com/office/drawing/2017/decorative" val="1"/>
              </a:ext>
            </a:extLst>
          </p:cNvPr>
          <p:cNvSpPr>
            <a:spLocks noGrp="1"/>
          </p:cNvSpPr>
          <p:nvPr>
            <p:ph type="body" sz="quarter" idx="13"/>
          </p:nvPr>
        </p:nvSpPr>
        <p:spPr>
          <a:xfrm>
            <a:off x="769938" y="1555750"/>
            <a:ext cx="7877175" cy="578318"/>
          </a:xfrm>
        </p:spPr>
        <p:txBody>
          <a:bodyPr/>
          <a:lstStyle/>
          <a:p>
            <a:r>
              <a:rPr lang="en-US" sz="1800" b="1"/>
              <a:t>Connect directly with DEN teams and learn about upcoming procurement opportunities. Held the 2nd Thursday of every month at 1 p.m.</a:t>
            </a:r>
          </a:p>
        </p:txBody>
      </p:sp>
      <p:sp>
        <p:nvSpPr>
          <p:cNvPr id="9" name="Text Placeholder 8">
            <a:extLst>
              <a:ext uri="{FF2B5EF4-FFF2-40B4-BE49-F238E27FC236}">
                <a16:creationId xmlns:a16="http://schemas.microsoft.com/office/drawing/2014/main" id="{33E76785-83AF-EDB4-F909-25B4EBEBB89B}"/>
              </a:ext>
              <a:ext uri="{C183D7F6-B498-43B3-948B-1728B52AA6E4}">
                <adec:decorative xmlns:adec="http://schemas.microsoft.com/office/drawing/2017/decorative" val="1"/>
              </a:ext>
            </a:extLst>
          </p:cNvPr>
          <p:cNvSpPr>
            <a:spLocks noGrp="1"/>
          </p:cNvSpPr>
          <p:nvPr>
            <p:ph type="body" sz="quarter" idx="14"/>
          </p:nvPr>
        </p:nvSpPr>
        <p:spPr>
          <a:xfrm>
            <a:off x="769938" y="2485925"/>
            <a:ext cx="1982787" cy="3046075"/>
          </a:xfrm>
        </p:spPr>
        <p:txBody>
          <a:bodyPr lIns="91440" tIns="45720" rIns="91440" bIns="45720" anchor="t"/>
          <a:lstStyle/>
          <a:p>
            <a:pPr>
              <a:spcBef>
                <a:spcPts val="0"/>
              </a:spcBef>
              <a:spcAft>
                <a:spcPts val="600"/>
              </a:spcAft>
              <a:buClr>
                <a:srgbClr val="DC582A"/>
              </a:buClr>
              <a:tabLst>
                <a:tab pos="457200" algn="l"/>
              </a:tabLst>
            </a:pPr>
            <a:r>
              <a:rPr lang="en-US" sz="2000" b="1">
                <a:solidFill>
                  <a:schemeClr val="bg1">
                    <a:lumMod val="85000"/>
                  </a:schemeClr>
                </a:solidFill>
                <a:cs typeface="Calibri"/>
              </a:rPr>
              <a:t>January 8</a:t>
            </a:r>
          </a:p>
          <a:p>
            <a:pPr marL="285750" lvl="1" indent="-285750">
              <a:lnSpc>
                <a:spcPct val="100000"/>
              </a:lnSpc>
              <a:spcBef>
                <a:spcPts val="0"/>
              </a:spcBef>
              <a:spcAft>
                <a:spcPts val="600"/>
              </a:spcAft>
              <a:buClr>
                <a:srgbClr val="DC582A"/>
              </a:buClr>
              <a:buSzPct val="110000"/>
              <a:tabLst>
                <a:tab pos="457200" algn="l"/>
              </a:tabLst>
            </a:pPr>
            <a:r>
              <a:rPr lang="en-US" sz="2000" b="1">
                <a:solidFill>
                  <a:schemeClr val="bg1">
                    <a:lumMod val="85000"/>
                  </a:schemeClr>
                </a:solidFill>
                <a:cs typeface="Calibri"/>
              </a:rPr>
              <a:t>February 12</a:t>
            </a:r>
          </a:p>
          <a:p>
            <a:pPr>
              <a:spcBef>
                <a:spcPts val="0"/>
              </a:spcBef>
              <a:spcAft>
                <a:spcPts val="600"/>
              </a:spcAft>
              <a:buClr>
                <a:srgbClr val="DC582A"/>
              </a:buClr>
              <a:tabLst>
                <a:tab pos="457200" algn="l"/>
              </a:tabLst>
            </a:pPr>
            <a:r>
              <a:rPr lang="en-US" sz="2000" b="1">
                <a:solidFill>
                  <a:schemeClr val="bg1">
                    <a:lumMod val="85000"/>
                  </a:schemeClr>
                </a:solidFill>
                <a:cs typeface="Calibri"/>
              </a:rPr>
              <a:t>March 12</a:t>
            </a:r>
          </a:p>
          <a:p>
            <a:pPr marL="285750" lvl="1" indent="-285750">
              <a:lnSpc>
                <a:spcPct val="100000"/>
              </a:lnSpc>
              <a:spcBef>
                <a:spcPts val="0"/>
              </a:spcBef>
              <a:spcAft>
                <a:spcPts val="600"/>
              </a:spcAft>
              <a:buClr>
                <a:srgbClr val="DC582A"/>
              </a:buClr>
              <a:buSzPct val="110000"/>
              <a:tabLst>
                <a:tab pos="457200" algn="l"/>
              </a:tabLst>
            </a:pPr>
            <a:r>
              <a:rPr lang="en-US" sz="2000" b="1">
                <a:solidFill>
                  <a:schemeClr val="bg1">
                    <a:lumMod val="85000"/>
                  </a:schemeClr>
                </a:solidFill>
                <a:cs typeface="Calibri"/>
              </a:rPr>
              <a:t>April 9</a:t>
            </a:r>
          </a:p>
          <a:p>
            <a:pPr>
              <a:spcBef>
                <a:spcPts val="0"/>
              </a:spcBef>
              <a:spcAft>
                <a:spcPts val="600"/>
              </a:spcAft>
              <a:buClr>
                <a:srgbClr val="DC582A"/>
              </a:buClr>
              <a:tabLst>
                <a:tab pos="457200" algn="l"/>
              </a:tabLst>
            </a:pPr>
            <a:r>
              <a:rPr lang="en-US" sz="2000" b="1">
                <a:solidFill>
                  <a:schemeClr val="tx1"/>
                </a:solidFill>
                <a:cs typeface="Calibri"/>
              </a:rPr>
              <a:t>May 14</a:t>
            </a:r>
          </a:p>
          <a:p>
            <a:pPr>
              <a:spcBef>
                <a:spcPts val="0"/>
              </a:spcBef>
              <a:spcAft>
                <a:spcPts val="600"/>
              </a:spcAft>
              <a:buClr>
                <a:srgbClr val="DC582A"/>
              </a:buClr>
              <a:tabLst>
                <a:tab pos="457200" algn="l"/>
              </a:tabLst>
            </a:pPr>
            <a:r>
              <a:rPr lang="en-US" sz="2000" b="1">
                <a:solidFill>
                  <a:schemeClr val="tx1"/>
                </a:solidFill>
                <a:cs typeface="Calibri"/>
              </a:rPr>
              <a:t>June 11</a:t>
            </a:r>
          </a:p>
        </p:txBody>
      </p:sp>
      <p:pic>
        <p:nvPicPr>
          <p:cNvPr id="26" name="Picture Placeholder 25">
            <a:extLst>
              <a:ext uri="{FF2B5EF4-FFF2-40B4-BE49-F238E27FC236}">
                <a16:creationId xmlns:a16="http://schemas.microsoft.com/office/drawing/2014/main" id="{8BCCD56F-F259-B481-81CA-3DA97C28CA79}"/>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3" cstate="email">
            <a:extLst>
              <a:ext uri="{28A0092B-C50C-407E-A947-70E740481C1C}">
                <a14:useLocalDpi xmlns:a14="http://schemas.microsoft.com/office/drawing/2010/main"/>
              </a:ext>
            </a:extLst>
          </a:blip>
          <a:srcRect b="-603"/>
          <a:stretch/>
        </p:blipFill>
        <p:spPr>
          <a:xfrm>
            <a:off x="8874407" y="-121920"/>
            <a:ext cx="3450943" cy="7061698"/>
          </a:xfrm>
        </p:spPr>
      </p:pic>
      <p:pic>
        <p:nvPicPr>
          <p:cNvPr id="27" name="Picture 2" descr="QR code linking to the Do Business at DEN calendar https://www.eventbrite.com/e/taking-flight-at-den-tickets-1975151824276?aff=oddtdtcreator.">
            <a:extLst>
              <a:ext uri="{FF2B5EF4-FFF2-40B4-BE49-F238E27FC236}">
                <a16:creationId xmlns:a16="http://schemas.microsoft.com/office/drawing/2014/main" id="{2CA07076-17AB-00E5-6AC1-BEF1779097D5}"/>
              </a:ext>
              <a:ext uri="{C183D7F6-B498-43B3-948B-1728B52AA6E4}">
                <adec:decorative xmlns:adec="http://schemas.microsoft.com/office/drawing/2017/decorative" val="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916041" y="5810250"/>
            <a:ext cx="912959" cy="912959"/>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8">
            <a:extLst>
              <a:ext uri="{FF2B5EF4-FFF2-40B4-BE49-F238E27FC236}">
                <a16:creationId xmlns:a16="http://schemas.microsoft.com/office/drawing/2014/main" id="{28D79C2F-8ABD-92C1-4711-C07649CD4910}"/>
              </a:ext>
              <a:ext uri="{C183D7F6-B498-43B3-948B-1728B52AA6E4}">
                <adec:decorative xmlns:adec="http://schemas.microsoft.com/office/drawing/2017/decorative" val="1"/>
              </a:ext>
            </a:extLst>
          </p:cNvPr>
          <p:cNvSpPr txBox="1">
            <a:spLocks/>
          </p:cNvSpPr>
          <p:nvPr/>
        </p:nvSpPr>
        <p:spPr>
          <a:xfrm>
            <a:off x="3040204" y="2485925"/>
            <a:ext cx="3563937" cy="3046075"/>
          </a:xfrm>
          <a:prstGeom prst="rect">
            <a:avLst/>
          </a:prstGeom>
        </p:spPr>
        <p:txBody>
          <a:bodyPr lIns="91440" tIns="45720" rIns="91440" bIns="45720" anchor="t"/>
          <a:lstStyle>
            <a:lvl1pPr marL="285750" indent="-285750" algn="l" defTabSz="914400" rtl="0" eaLnBrk="1" latinLnBrk="0" hangingPunct="1">
              <a:lnSpc>
                <a:spcPct val="100000"/>
              </a:lnSpc>
              <a:spcBef>
                <a:spcPts val="1000"/>
              </a:spcBef>
              <a:buClr>
                <a:srgbClr val="C3D831"/>
              </a:buClr>
              <a:buSzPct val="110000"/>
              <a:buFont typeface="Arial" panose="020B0604020202020204" pitchFamily="34" charset="0"/>
              <a:buChar char="•"/>
              <a:defRPr sz="1400" kern="1200">
                <a:solidFill>
                  <a:schemeClr val="bg2">
                    <a:lumMod val="1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bg2">
                  <a:lumMod val="75000"/>
                </a:schemeClr>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bg2">
                  <a:lumMod val="75000"/>
                </a:schemeClr>
              </a:buClr>
              <a:buFont typeface="Arial" panose="020B0604020202020204" pitchFamily="34" charset="0"/>
              <a:buChar char="•"/>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bg2">
                  <a:lumMod val="75000"/>
                </a:schemeClr>
              </a:buClr>
              <a:buFont typeface="Arial" panose="020B0604020202020204" pitchFamily="34" charset="0"/>
              <a:buNone/>
              <a:defRPr sz="1400" kern="1200">
                <a:solidFill>
                  <a:schemeClr val="tx1"/>
                </a:solidFill>
                <a:latin typeface="+mn-lt"/>
                <a:ea typeface="+mn-ea"/>
                <a:cs typeface="+mn-cs"/>
              </a:defRPr>
            </a:lvl5pPr>
            <a:lvl6pPr marL="2514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600"/>
              </a:spcAft>
              <a:buClr>
                <a:srgbClr val="DC582A"/>
              </a:buClr>
              <a:tabLst>
                <a:tab pos="457200" algn="l"/>
              </a:tabLst>
            </a:pPr>
            <a:r>
              <a:rPr lang="en-US" sz="2000" b="1">
                <a:solidFill>
                  <a:schemeClr val="tx1"/>
                </a:solidFill>
                <a:cs typeface="Calibri"/>
              </a:rPr>
              <a:t>July 9</a:t>
            </a:r>
          </a:p>
          <a:p>
            <a:pPr>
              <a:spcBef>
                <a:spcPts val="0"/>
              </a:spcBef>
              <a:spcAft>
                <a:spcPts val="600"/>
              </a:spcAft>
              <a:buClr>
                <a:srgbClr val="DC582A"/>
              </a:buClr>
              <a:tabLst>
                <a:tab pos="457200" algn="l"/>
              </a:tabLst>
            </a:pPr>
            <a:r>
              <a:rPr lang="en-US" sz="2000" b="1">
                <a:solidFill>
                  <a:schemeClr val="tx1"/>
                </a:solidFill>
                <a:cs typeface="Calibri"/>
              </a:rPr>
              <a:t>August 13</a:t>
            </a:r>
          </a:p>
          <a:p>
            <a:pPr>
              <a:spcBef>
                <a:spcPts val="0"/>
              </a:spcBef>
              <a:spcAft>
                <a:spcPts val="600"/>
              </a:spcAft>
              <a:buClr>
                <a:srgbClr val="DC582A"/>
              </a:buClr>
              <a:tabLst>
                <a:tab pos="457200" algn="l"/>
              </a:tabLst>
            </a:pPr>
            <a:r>
              <a:rPr lang="en-US" sz="2000" b="1">
                <a:solidFill>
                  <a:schemeClr val="tx1"/>
                </a:solidFill>
                <a:cs typeface="Calibri"/>
              </a:rPr>
              <a:t>September 10</a:t>
            </a:r>
          </a:p>
          <a:p>
            <a:pPr>
              <a:spcBef>
                <a:spcPts val="0"/>
              </a:spcBef>
              <a:spcAft>
                <a:spcPts val="600"/>
              </a:spcAft>
              <a:buClr>
                <a:srgbClr val="DC582A"/>
              </a:buClr>
              <a:tabLst>
                <a:tab pos="457200" algn="l"/>
              </a:tabLst>
            </a:pPr>
            <a:r>
              <a:rPr lang="en-US" sz="2000" b="1">
                <a:solidFill>
                  <a:schemeClr val="tx1"/>
                </a:solidFill>
                <a:cs typeface="Calibri"/>
              </a:rPr>
              <a:t>October 8</a:t>
            </a:r>
          </a:p>
          <a:p>
            <a:pPr>
              <a:spcBef>
                <a:spcPts val="0"/>
              </a:spcBef>
              <a:spcAft>
                <a:spcPts val="600"/>
              </a:spcAft>
              <a:buClr>
                <a:srgbClr val="DC582A"/>
              </a:buClr>
              <a:tabLst>
                <a:tab pos="457200" algn="l"/>
              </a:tabLst>
            </a:pPr>
            <a:r>
              <a:rPr lang="en-US" sz="2000" b="1">
                <a:solidFill>
                  <a:schemeClr val="tx1"/>
                </a:solidFill>
                <a:cs typeface="Calibri"/>
              </a:rPr>
              <a:t>November 12</a:t>
            </a:r>
          </a:p>
          <a:p>
            <a:pPr>
              <a:spcBef>
                <a:spcPts val="0"/>
              </a:spcBef>
              <a:spcAft>
                <a:spcPts val="600"/>
              </a:spcAft>
              <a:buClr>
                <a:srgbClr val="DC582A"/>
              </a:buClr>
              <a:tabLst>
                <a:tab pos="457200" algn="l"/>
              </a:tabLst>
            </a:pPr>
            <a:r>
              <a:rPr lang="en-US" sz="2000" b="1">
                <a:solidFill>
                  <a:schemeClr val="tx1"/>
                </a:solidFill>
                <a:cs typeface="Calibri"/>
              </a:rPr>
              <a:t>December 10</a:t>
            </a:r>
          </a:p>
        </p:txBody>
      </p:sp>
    </p:spTree>
    <p:extLst>
      <p:ext uri="{BB962C8B-B14F-4D97-AF65-F5344CB8AC3E}">
        <p14:creationId xmlns:p14="http://schemas.microsoft.com/office/powerpoint/2010/main" val="1774222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39C162-ECFC-AEE3-6BD0-39591E9DCF79}"/>
            </a:ext>
          </a:extLst>
        </p:cNvPr>
        <p:cNvGrpSpPr/>
        <p:nvPr/>
      </p:nvGrpSpPr>
      <p:grpSpPr>
        <a:xfrm>
          <a:off x="0" y="0"/>
          <a:ext cx="0" cy="0"/>
          <a:chOff x="0" y="0"/>
          <a:chExt cx="0" cy="0"/>
        </a:xfrm>
      </p:grpSpPr>
      <p:sp>
        <p:nvSpPr>
          <p:cNvPr id="5" name="Text Placeholder 4" descr="​Meet the Primes, is a virtual outreach series intended to bring together firms who are working as a Prime at DEN and help connect them with local, small, and historically underutilized firms. &#10;&#10;These are held every other month on the 3rd Thursday&#10;Please go to https://www.eventbrite.com/o/doing-business-at-den-8527643555 for the event calendar. &#10;">
            <a:extLst>
              <a:ext uri="{FF2B5EF4-FFF2-40B4-BE49-F238E27FC236}">
                <a16:creationId xmlns:a16="http://schemas.microsoft.com/office/drawing/2014/main" id="{5D1B64AE-6CAA-5786-D008-76ADEDF00B76}"/>
              </a:ext>
              <a:ext uri="{C183D7F6-B498-43B3-948B-1728B52AA6E4}">
                <adec:decorative xmlns:adec="http://schemas.microsoft.com/office/drawing/2017/decorative" val="0"/>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440099"/>
                </a:solidFill>
                <a:effectLst/>
                <a:uLnTx/>
                <a:uFillTx/>
                <a:latin typeface="+mn-lt"/>
                <a:ea typeface="+mn-ea"/>
                <a:cs typeface="+mn-cs"/>
              </a:rPr>
              <a:t>Meet the Primes</a:t>
            </a:r>
          </a:p>
        </p:txBody>
      </p:sp>
      <p:sp>
        <p:nvSpPr>
          <p:cNvPr id="16" name="Text Placeholder 15">
            <a:extLst>
              <a:ext uri="{FF2B5EF4-FFF2-40B4-BE49-F238E27FC236}">
                <a16:creationId xmlns:a16="http://schemas.microsoft.com/office/drawing/2014/main" id="{D604CA36-2878-AC7D-FD1E-BA2EB830C8B0}"/>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en-US"/>
          </a:p>
        </p:txBody>
      </p:sp>
      <p:sp>
        <p:nvSpPr>
          <p:cNvPr id="15" name="Text Placeholder 14">
            <a:extLst>
              <a:ext uri="{FF2B5EF4-FFF2-40B4-BE49-F238E27FC236}">
                <a16:creationId xmlns:a16="http://schemas.microsoft.com/office/drawing/2014/main" id="{6EA70EE1-F49E-293D-6DB2-7913E0BAF347}"/>
              </a:ext>
              <a:ext uri="{C183D7F6-B498-43B3-948B-1728B52AA6E4}">
                <adec:decorative xmlns:adec="http://schemas.microsoft.com/office/drawing/2017/decorative" val="1"/>
              </a:ext>
            </a:extLst>
          </p:cNvPr>
          <p:cNvSpPr>
            <a:spLocks noGrp="1"/>
          </p:cNvSpPr>
          <p:nvPr>
            <p:ph type="body" sz="quarter" idx="13"/>
          </p:nvPr>
        </p:nvSpPr>
        <p:spPr>
          <a:xfrm>
            <a:off x="769938" y="1350483"/>
            <a:ext cx="7877175" cy="578318"/>
          </a:xfrm>
        </p:spPr>
        <p:txBody>
          <a:bodyPr/>
          <a:lstStyle/>
          <a:p>
            <a:pPr algn="l"/>
            <a:r>
              <a:rPr lang="en-US" b="1"/>
              <a:t>Virtual outreach event held every other month to connect Prime firms at DEN with local, small, and historically underutilized firms, scheduled for the 3rd Thursday at 1 p.m.</a:t>
            </a:r>
          </a:p>
          <a:p>
            <a:endParaRPr lang="en-US" b="1"/>
          </a:p>
        </p:txBody>
      </p:sp>
      <p:sp>
        <p:nvSpPr>
          <p:cNvPr id="9" name="Text Placeholder 8">
            <a:extLst>
              <a:ext uri="{FF2B5EF4-FFF2-40B4-BE49-F238E27FC236}">
                <a16:creationId xmlns:a16="http://schemas.microsoft.com/office/drawing/2014/main" id="{EB8D038C-63A8-A3ED-E784-1A678FE3EFC1}"/>
              </a:ext>
              <a:ext uri="{C183D7F6-B498-43B3-948B-1728B52AA6E4}">
                <adec:decorative xmlns:adec="http://schemas.microsoft.com/office/drawing/2017/decorative" val="1"/>
              </a:ext>
            </a:extLst>
          </p:cNvPr>
          <p:cNvSpPr>
            <a:spLocks noGrp="1"/>
          </p:cNvSpPr>
          <p:nvPr>
            <p:ph type="body" sz="quarter" idx="14"/>
          </p:nvPr>
        </p:nvSpPr>
        <p:spPr>
          <a:xfrm>
            <a:off x="810964" y="2065582"/>
            <a:ext cx="8449287" cy="4295915"/>
          </a:xfrm>
        </p:spPr>
        <p:txBody>
          <a:bodyPr lIns="91440" tIns="45720" rIns="91440" bIns="45720" anchor="t"/>
          <a:lstStyle/>
          <a:p>
            <a:pPr marL="0" indent="0">
              <a:spcBef>
                <a:spcPts val="0"/>
              </a:spcBef>
              <a:buClr>
                <a:srgbClr val="E35B2A"/>
              </a:buClr>
              <a:buNone/>
              <a:tabLst>
                <a:tab pos="457200" algn="l"/>
              </a:tabLst>
            </a:pPr>
            <a:r>
              <a:rPr lang="en-US" sz="1500" b="1">
                <a:solidFill>
                  <a:schemeClr val="bg1">
                    <a:lumMod val="65000"/>
                  </a:schemeClr>
                </a:solidFill>
                <a:cs typeface="Calibri"/>
              </a:rPr>
              <a:t>February 19 </a:t>
            </a:r>
            <a:r>
              <a:rPr lang="en-US" sz="1500">
                <a:solidFill>
                  <a:schemeClr val="bg1">
                    <a:lumMod val="65000"/>
                  </a:schemeClr>
                </a:solidFill>
                <a:cs typeface="Calibri"/>
              </a:rPr>
              <a:t>- Concessions Prime Operators </a:t>
            </a:r>
            <a:endParaRPr lang="en-US" sz="1500">
              <a:solidFill>
                <a:schemeClr val="bg1">
                  <a:lumMod val="65000"/>
                </a:schemeClr>
              </a:solidFill>
              <a:ea typeface="Calibri"/>
              <a:cs typeface="Calibri"/>
            </a:endParaRPr>
          </a:p>
          <a:p>
            <a:pPr marL="0" indent="0">
              <a:spcBef>
                <a:spcPts val="0"/>
              </a:spcBef>
              <a:buClr>
                <a:srgbClr val="E35B2A"/>
              </a:buClr>
              <a:buNone/>
              <a:tabLst>
                <a:tab pos="457200" algn="l"/>
              </a:tabLst>
            </a:pPr>
            <a:r>
              <a:rPr lang="en-US" sz="1500" i="1">
                <a:solidFill>
                  <a:schemeClr val="bg1">
                    <a:lumMod val="65000"/>
                  </a:schemeClr>
                </a:solidFill>
                <a:ea typeface="Calibri"/>
                <a:cs typeface="Calibri"/>
              </a:rPr>
              <a:t>**Time Change 10 am**</a:t>
            </a:r>
            <a:br>
              <a:rPr lang="en-US" sz="1500">
                <a:solidFill>
                  <a:schemeClr val="bg1">
                    <a:lumMod val="65000"/>
                  </a:schemeClr>
                </a:solidFill>
                <a:ea typeface="Calibri"/>
                <a:cs typeface="Calibri"/>
              </a:rPr>
            </a:br>
            <a:r>
              <a:rPr lang="en-US" sz="1500" b="1">
                <a:solidFill>
                  <a:schemeClr val="bg1">
                    <a:lumMod val="65000"/>
                  </a:schemeClr>
                </a:solidFill>
                <a:highlight>
                  <a:srgbClr val="FFFFFF"/>
                </a:highlight>
                <a:ea typeface="Calibri"/>
                <a:cs typeface="Calibri"/>
              </a:rPr>
              <a:t>Confirmed:</a:t>
            </a:r>
            <a:r>
              <a:rPr lang="en-US" sz="1500">
                <a:solidFill>
                  <a:schemeClr val="bg1">
                    <a:lumMod val="65000"/>
                  </a:schemeClr>
                </a:solidFill>
                <a:highlight>
                  <a:srgbClr val="FFFFFF"/>
                </a:highlight>
                <a:ea typeface="Calibri"/>
                <a:cs typeface="Calibri"/>
              </a:rPr>
              <a:t> High Flying Foods, Hudson and </a:t>
            </a:r>
            <a:r>
              <a:rPr lang="en-US" sz="1500" err="1">
                <a:solidFill>
                  <a:schemeClr val="bg1">
                    <a:lumMod val="65000"/>
                  </a:schemeClr>
                </a:solidFill>
                <a:highlight>
                  <a:srgbClr val="FFFFFF"/>
                </a:highlight>
                <a:ea typeface="Calibri"/>
                <a:cs typeface="Calibri"/>
              </a:rPr>
              <a:t>Dufry</a:t>
            </a:r>
            <a:r>
              <a:rPr lang="en-US" sz="1500">
                <a:solidFill>
                  <a:schemeClr val="bg1">
                    <a:lumMod val="65000"/>
                  </a:schemeClr>
                </a:solidFill>
                <a:highlight>
                  <a:srgbClr val="FFFFFF"/>
                </a:highlight>
                <a:ea typeface="Calibri"/>
                <a:cs typeface="Calibri"/>
              </a:rPr>
              <a:t>, and WH Smith North America</a:t>
            </a:r>
            <a:br>
              <a:rPr lang="en-US" sz="1500">
                <a:highlight>
                  <a:srgbClr val="FFFFFF"/>
                </a:highlight>
                <a:ea typeface="Calibri"/>
                <a:cs typeface="Calibri"/>
              </a:rPr>
            </a:br>
            <a:endParaRPr lang="en-US" sz="1500">
              <a:solidFill>
                <a:schemeClr val="tx1"/>
              </a:solidFill>
              <a:ea typeface="Calibri"/>
              <a:cs typeface="Calibri"/>
            </a:endParaRPr>
          </a:p>
          <a:p>
            <a:pPr marL="0" indent="0">
              <a:spcBef>
                <a:spcPts val="0"/>
              </a:spcBef>
              <a:buClr>
                <a:srgbClr val="E35B2A"/>
              </a:buClr>
              <a:buNone/>
              <a:tabLst>
                <a:tab pos="457200" algn="l"/>
              </a:tabLst>
            </a:pPr>
            <a:r>
              <a:rPr lang="en-US" sz="1500" b="1">
                <a:solidFill>
                  <a:schemeClr val="tx1"/>
                </a:solidFill>
                <a:cs typeface="Calibri"/>
              </a:rPr>
              <a:t>April 16 </a:t>
            </a:r>
            <a:r>
              <a:rPr lang="en-US" sz="1500">
                <a:solidFill>
                  <a:schemeClr val="tx1"/>
                </a:solidFill>
                <a:cs typeface="Calibri"/>
              </a:rPr>
              <a:t>- Rental Car Company </a:t>
            </a:r>
            <a:endParaRPr lang="en-US" sz="1500">
              <a:solidFill>
                <a:schemeClr val="tx1"/>
              </a:solidFill>
              <a:ea typeface="Calibri"/>
              <a:cs typeface="Calibri"/>
            </a:endParaRPr>
          </a:p>
          <a:p>
            <a:pPr marL="0" indent="0">
              <a:spcBef>
                <a:spcPts val="0"/>
              </a:spcBef>
              <a:buNone/>
              <a:tabLst>
                <a:tab pos="457200" algn="l"/>
              </a:tabLst>
            </a:pPr>
            <a:r>
              <a:rPr lang="en-US" sz="1500" b="1">
                <a:solidFill>
                  <a:srgbClr val="DC582A"/>
                </a:solidFill>
                <a:ea typeface="Calibri"/>
                <a:cs typeface="Calibri"/>
              </a:rPr>
              <a:t>Confirmed:</a:t>
            </a:r>
            <a:r>
              <a:rPr lang="en-US" sz="1500">
                <a:solidFill>
                  <a:schemeClr val="tx1"/>
                </a:solidFill>
                <a:ea typeface="Calibri"/>
                <a:cs typeface="Calibri"/>
              </a:rPr>
              <a:t> Enterprise Mobility</a:t>
            </a:r>
            <a:endParaRPr lang="en-US">
              <a:solidFill>
                <a:schemeClr val="tx1"/>
              </a:solidFill>
            </a:endParaRPr>
          </a:p>
          <a:p>
            <a:pPr marL="0" indent="0">
              <a:spcBef>
                <a:spcPts val="0"/>
              </a:spcBef>
              <a:buClr>
                <a:srgbClr val="E35B2A"/>
              </a:buClr>
              <a:buNone/>
              <a:tabLst>
                <a:tab pos="457200" algn="l"/>
              </a:tabLst>
            </a:pPr>
            <a:br>
              <a:rPr lang="en-US" sz="1500" b="1">
                <a:cs typeface="Calibri"/>
              </a:rPr>
            </a:br>
            <a:r>
              <a:rPr lang="en-US" sz="1500" b="1">
                <a:solidFill>
                  <a:schemeClr val="tx1"/>
                </a:solidFill>
                <a:cs typeface="Calibri"/>
              </a:rPr>
              <a:t>June 18- </a:t>
            </a:r>
            <a:r>
              <a:rPr lang="en-US" sz="1500">
                <a:solidFill>
                  <a:schemeClr val="tx1"/>
                </a:solidFill>
                <a:cs typeface="Calibri"/>
              </a:rPr>
              <a:t>General Contractors</a:t>
            </a:r>
            <a:endParaRPr lang="en-US" sz="1500">
              <a:solidFill>
                <a:schemeClr val="tx1"/>
              </a:solidFill>
              <a:ea typeface="Calibri"/>
              <a:cs typeface="Calibri"/>
            </a:endParaRPr>
          </a:p>
          <a:p>
            <a:pPr marL="0" indent="0">
              <a:spcBef>
                <a:spcPts val="0"/>
              </a:spcBef>
              <a:buClr>
                <a:srgbClr val="E35B2A"/>
              </a:buClr>
              <a:buNone/>
              <a:tabLst>
                <a:tab pos="457200" algn="l"/>
              </a:tabLst>
            </a:pPr>
            <a:r>
              <a:rPr lang="en-US" sz="1500" b="1">
                <a:solidFill>
                  <a:srgbClr val="DC582A"/>
                </a:solidFill>
                <a:ea typeface="Calibri"/>
                <a:cs typeface="Calibri"/>
              </a:rPr>
              <a:t>Confirmed: </a:t>
            </a:r>
            <a:r>
              <a:rPr lang="en-US" sz="1500">
                <a:solidFill>
                  <a:schemeClr val="tx1"/>
                </a:solidFill>
                <a:ea typeface="Calibri"/>
                <a:cs typeface="Calibri"/>
              </a:rPr>
              <a:t>Hensel Phelps, Gilmore, WCG, Swinerton, PCL, Turner Construction Company and Select Building Group Commercial, </a:t>
            </a:r>
          </a:p>
          <a:p>
            <a:pPr marL="0" indent="0">
              <a:spcBef>
                <a:spcPts val="0"/>
              </a:spcBef>
              <a:buClr>
                <a:srgbClr val="E35B2A"/>
              </a:buClr>
              <a:buNone/>
              <a:tabLst>
                <a:tab pos="457200" algn="l"/>
              </a:tabLst>
            </a:pPr>
            <a:br>
              <a:rPr lang="en-US" sz="1500" b="1">
                <a:cs typeface="Calibri"/>
              </a:rPr>
            </a:br>
            <a:r>
              <a:rPr lang="en-US" sz="1500" b="1">
                <a:solidFill>
                  <a:schemeClr val="tx1"/>
                </a:solidFill>
                <a:cs typeface="Calibri"/>
              </a:rPr>
              <a:t>August 27</a:t>
            </a:r>
            <a:r>
              <a:rPr lang="en-US" sz="1500">
                <a:solidFill>
                  <a:schemeClr val="tx1"/>
                </a:solidFill>
                <a:cs typeface="Calibri"/>
              </a:rPr>
              <a:t>- Construction Specialty Trade Contractor</a:t>
            </a:r>
            <a:endParaRPr lang="en-US" sz="1500">
              <a:solidFill>
                <a:schemeClr val="tx1"/>
              </a:solidFill>
              <a:ea typeface="Calibri"/>
              <a:cs typeface="Calibri"/>
            </a:endParaRPr>
          </a:p>
          <a:p>
            <a:pPr marL="0" indent="0">
              <a:spcBef>
                <a:spcPts val="0"/>
              </a:spcBef>
              <a:buClr>
                <a:srgbClr val="E35B2A"/>
              </a:buClr>
              <a:buNone/>
              <a:tabLst>
                <a:tab pos="457200" algn="l"/>
              </a:tabLst>
            </a:pPr>
            <a:r>
              <a:rPr lang="en-US" sz="1500" b="1">
                <a:solidFill>
                  <a:srgbClr val="DC582A"/>
                </a:solidFill>
                <a:highlight>
                  <a:srgbClr val="FFFFFF"/>
                </a:highlight>
                <a:ea typeface="Calibri"/>
                <a:cs typeface="Calibri"/>
              </a:rPr>
              <a:t>Confirmed: </a:t>
            </a:r>
            <a:r>
              <a:rPr lang="en-US" sz="1500">
                <a:solidFill>
                  <a:schemeClr val="tx1"/>
                </a:solidFill>
                <a:highlight>
                  <a:srgbClr val="FFFFFF"/>
                </a:highlight>
                <a:ea typeface="Calibri"/>
                <a:cs typeface="Calibri"/>
              </a:rPr>
              <a:t>ISEC, Inc., Denver Pumps</a:t>
            </a:r>
            <a:endParaRPr lang="en-US" sz="1500">
              <a:solidFill>
                <a:schemeClr val="tx1"/>
              </a:solidFill>
              <a:ea typeface="Calibri"/>
              <a:cs typeface="Calibri"/>
            </a:endParaRPr>
          </a:p>
          <a:p>
            <a:pPr marL="0" indent="0">
              <a:spcBef>
                <a:spcPts val="0"/>
              </a:spcBef>
              <a:buClr>
                <a:srgbClr val="E35B2A"/>
              </a:buClr>
              <a:buNone/>
              <a:tabLst>
                <a:tab pos="457200" algn="l"/>
              </a:tabLst>
            </a:pPr>
            <a:br>
              <a:rPr lang="en-US" sz="1500" b="1">
                <a:cs typeface="Calibri"/>
              </a:rPr>
            </a:br>
            <a:r>
              <a:rPr lang="en-US" sz="1500" b="1">
                <a:solidFill>
                  <a:schemeClr val="tx1"/>
                </a:solidFill>
                <a:cs typeface="Calibri"/>
              </a:rPr>
              <a:t>October 15 </a:t>
            </a:r>
            <a:r>
              <a:rPr lang="en-US" sz="1500">
                <a:solidFill>
                  <a:schemeClr val="tx1"/>
                </a:solidFill>
                <a:cs typeface="Calibri"/>
              </a:rPr>
              <a:t>- Airlines, Hotelier and Commercial Developers on DEN property</a:t>
            </a:r>
            <a:endParaRPr lang="en-US" sz="1500">
              <a:solidFill>
                <a:schemeClr val="tx1"/>
              </a:solidFill>
              <a:ea typeface="Calibri"/>
              <a:cs typeface="Calibri"/>
            </a:endParaRPr>
          </a:p>
          <a:p>
            <a:pPr marL="0" indent="0">
              <a:spcBef>
                <a:spcPts val="0"/>
              </a:spcBef>
              <a:buNone/>
              <a:tabLst>
                <a:tab pos="457200" algn="l"/>
              </a:tabLst>
            </a:pPr>
            <a:r>
              <a:rPr lang="en-US" sz="1500" b="1" i="1">
                <a:solidFill>
                  <a:srgbClr val="DC582A"/>
                </a:solidFill>
                <a:highlight>
                  <a:srgbClr val="FFFFFF"/>
                </a:highlight>
                <a:ea typeface="Calibri"/>
                <a:cs typeface="Calibri"/>
              </a:rPr>
              <a:t>None at this time</a:t>
            </a:r>
          </a:p>
          <a:p>
            <a:pPr marL="0" indent="0">
              <a:spcBef>
                <a:spcPts val="0"/>
              </a:spcBef>
              <a:buClr>
                <a:srgbClr val="E35B2A"/>
              </a:buClr>
              <a:buNone/>
              <a:tabLst>
                <a:tab pos="457200" algn="l"/>
              </a:tabLst>
            </a:pPr>
            <a:br>
              <a:rPr lang="en-US" sz="1500" b="1">
                <a:cs typeface="Calibri"/>
              </a:rPr>
            </a:br>
            <a:r>
              <a:rPr lang="en-US" sz="1500" b="1">
                <a:solidFill>
                  <a:schemeClr val="tx1"/>
                </a:solidFill>
                <a:cs typeface="Calibri"/>
              </a:rPr>
              <a:t>December 17 </a:t>
            </a:r>
            <a:r>
              <a:rPr lang="en-US" sz="1500">
                <a:solidFill>
                  <a:schemeClr val="tx1"/>
                </a:solidFill>
                <a:cs typeface="Calibri"/>
              </a:rPr>
              <a:t>-  Architecture, Engineering, and Professional Services</a:t>
            </a:r>
            <a:br>
              <a:rPr lang="en-US" sz="1500">
                <a:ea typeface="Calibri"/>
                <a:cs typeface="Calibri"/>
              </a:rPr>
            </a:br>
            <a:r>
              <a:rPr lang="en-US" sz="1500" b="1">
                <a:solidFill>
                  <a:srgbClr val="DC582A"/>
                </a:solidFill>
                <a:highlight>
                  <a:srgbClr val="FFFFFF"/>
                </a:highlight>
                <a:ea typeface="Calibri"/>
                <a:cs typeface="Calibri"/>
              </a:rPr>
              <a:t>Confirmed:</a:t>
            </a:r>
            <a:r>
              <a:rPr lang="en-US" sz="1500" b="1">
                <a:solidFill>
                  <a:schemeClr val="tx1"/>
                </a:solidFill>
                <a:highlight>
                  <a:srgbClr val="FFFFFF"/>
                </a:highlight>
                <a:ea typeface="Calibri"/>
                <a:cs typeface="Calibri"/>
              </a:rPr>
              <a:t> </a:t>
            </a:r>
            <a:r>
              <a:rPr lang="en-US" sz="1500">
                <a:solidFill>
                  <a:schemeClr val="tx1"/>
                </a:solidFill>
                <a:highlight>
                  <a:srgbClr val="FFFFFF"/>
                </a:highlight>
                <a:ea typeface="Calibri"/>
                <a:cs typeface="Calibri"/>
              </a:rPr>
              <a:t>HDR, HNTB, Garver, Jacobs, </a:t>
            </a:r>
            <a:r>
              <a:rPr lang="en-US" sz="1500" err="1">
                <a:solidFill>
                  <a:schemeClr val="tx1"/>
                </a:solidFill>
                <a:highlight>
                  <a:srgbClr val="FFFFFF"/>
                </a:highlight>
                <a:ea typeface="Calibri"/>
                <a:cs typeface="Calibri"/>
              </a:rPr>
              <a:t>AtkinsRéalis</a:t>
            </a:r>
            <a:r>
              <a:rPr lang="en-US" sz="1500">
                <a:solidFill>
                  <a:schemeClr val="tx1"/>
                </a:solidFill>
                <a:highlight>
                  <a:srgbClr val="FFFFFF"/>
                </a:highlight>
                <a:ea typeface="Calibri"/>
                <a:cs typeface="Calibri"/>
              </a:rPr>
              <a:t>, Mead &amp; Hunt, Kimley Horn, RS&amp;H and Parsons</a:t>
            </a:r>
            <a:endParaRPr lang="en-US" sz="1500">
              <a:solidFill>
                <a:schemeClr val="tx1"/>
              </a:solidFill>
              <a:ea typeface="Calibri"/>
              <a:cs typeface="Calibri"/>
            </a:endParaRPr>
          </a:p>
        </p:txBody>
      </p:sp>
      <p:pic>
        <p:nvPicPr>
          <p:cNvPr id="13" name="Picture Placeholder 12">
            <a:extLst>
              <a:ext uri="{FF2B5EF4-FFF2-40B4-BE49-F238E27FC236}">
                <a16:creationId xmlns:a16="http://schemas.microsoft.com/office/drawing/2014/main" id="{0C9479D3-9F16-7F75-5D9E-0674B22A38B5}"/>
              </a:ext>
              <a:ext uri="{C183D7F6-B498-43B3-948B-1728B52AA6E4}">
                <adec:decorative xmlns:adec="http://schemas.microsoft.com/office/drawing/2017/decorative" val="1"/>
              </a:ext>
            </a:extLst>
          </p:cNvPr>
          <p:cNvPicPr>
            <a:picLocks noGrp="1" noChangeAspect="1"/>
          </p:cNvPicPr>
          <p:nvPr>
            <p:ph type="pic" sz="quarter" idx="15"/>
          </p:nvPr>
        </p:nvPicPr>
        <p:blipFill>
          <a:blip r:embed="rId3" cstate="email">
            <a:extLst>
              <a:ext uri="{28A0092B-C50C-407E-A947-70E740481C1C}">
                <a14:useLocalDpi xmlns:a14="http://schemas.microsoft.com/office/drawing/2010/main"/>
              </a:ext>
            </a:extLst>
          </a:blip>
          <a:srcRect/>
          <a:stretch>
            <a:fillRect/>
          </a:stretch>
        </p:blipFill>
        <p:spPr>
          <a:xfrm>
            <a:off x="8656540" y="-121920"/>
            <a:ext cx="3763223" cy="7044088"/>
          </a:xfrm>
        </p:spPr>
      </p:pic>
      <p:pic>
        <p:nvPicPr>
          <p:cNvPr id="6" name="Picture 2" descr="QR code linking to the Do Business at DEN calendar https://www.eventbrite.com/e/taking-flight-at-den-tickets-1975151824276?aff=oddtdtcreator.">
            <a:extLst>
              <a:ext uri="{FF2B5EF4-FFF2-40B4-BE49-F238E27FC236}">
                <a16:creationId xmlns:a16="http://schemas.microsoft.com/office/drawing/2014/main" id="{13FDAEC3-1D67-F6C7-12DD-FCA23A186FCE}"/>
              </a:ext>
              <a:ext uri="{C183D7F6-B498-43B3-948B-1728B52AA6E4}">
                <adec:decorative xmlns:adec="http://schemas.microsoft.com/office/drawing/2017/decorative" val="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916041" y="5810250"/>
            <a:ext cx="912959" cy="91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84361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descr="Bi-monthly virtual outreach events on the third Thursday at 1 p.m. will guide ACDBEs on doing business at DEN. - These events will be in January, March, May, July, September, November. &#10;&#10;This Navigating the ACDBE program series was created to help retail, food, and beverage businesses learn how to prepare responses to those RFPs and take their business from Storefront to Concessions&#10;&#10;&#10;&#10;Please go to https://www.eventbrite.com/o/doing-business-at-den-8527643555 for the event calendar. ">
            <a:extLst>
              <a:ext uri="{FF2B5EF4-FFF2-40B4-BE49-F238E27FC236}">
                <a16:creationId xmlns:a16="http://schemas.microsoft.com/office/drawing/2014/main" id="{B455FA32-8B70-D63B-1F0E-56E58B93AFC1}"/>
              </a:ext>
              <a:ext uri="{C183D7F6-B498-43B3-948B-1728B52AA6E4}">
                <adec:decorative xmlns:adec="http://schemas.microsoft.com/office/drawing/2017/decorative" val="0"/>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kumimoji="0" lang="en-US" sz="2800" b="0" i="0" u="none" strike="noStrike" kern="1200" cap="none" spc="0" normalizeH="0" baseline="0" noProof="0">
                <a:ln>
                  <a:noFill/>
                </a:ln>
                <a:solidFill>
                  <a:srgbClr val="440099"/>
                </a:solidFill>
                <a:effectLst/>
                <a:uLnTx/>
                <a:uFillTx/>
                <a:latin typeface="+mn-lt"/>
                <a:ea typeface="+mn-ea"/>
                <a:cs typeface="+mn-cs"/>
              </a:rPr>
              <a:t>Navigating the ACDBE</a:t>
            </a:r>
            <a:r>
              <a:rPr lang="en-US" sz="2800">
                <a:solidFill>
                  <a:srgbClr val="440099"/>
                </a:solidFill>
                <a:latin typeface="+mn-lt"/>
                <a:ea typeface="+mn-ea"/>
                <a:cs typeface="+mn-cs"/>
              </a:rPr>
              <a:t> Series: Pathways to Concessions</a:t>
            </a:r>
            <a:endParaRPr kumimoji="0" lang="en-US" sz="2800" b="0" i="0" u="none" strike="noStrike" kern="1200" cap="none" spc="0" normalizeH="0" baseline="0" noProof="0">
              <a:ln>
                <a:noFill/>
              </a:ln>
              <a:solidFill>
                <a:srgbClr val="440099"/>
              </a:solidFill>
              <a:effectLst/>
              <a:uLnTx/>
              <a:uFillTx/>
              <a:latin typeface="+mn-lt"/>
              <a:ea typeface="+mn-ea"/>
              <a:cs typeface="+mn-cs"/>
            </a:endParaRPr>
          </a:p>
        </p:txBody>
      </p:sp>
      <p:sp>
        <p:nvSpPr>
          <p:cNvPr id="16" name="Text Placeholder 15">
            <a:extLst>
              <a:ext uri="{FF2B5EF4-FFF2-40B4-BE49-F238E27FC236}">
                <a16:creationId xmlns:a16="http://schemas.microsoft.com/office/drawing/2014/main" id="{CACCCF1E-087D-6539-AC02-491F1A38527B}"/>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en-US"/>
          </a:p>
        </p:txBody>
      </p:sp>
      <p:sp>
        <p:nvSpPr>
          <p:cNvPr id="15" name="Text Placeholder 14">
            <a:extLst>
              <a:ext uri="{FF2B5EF4-FFF2-40B4-BE49-F238E27FC236}">
                <a16:creationId xmlns:a16="http://schemas.microsoft.com/office/drawing/2014/main" id="{EADB3E80-1530-FEAD-BC51-A70A937D47F8}"/>
              </a:ext>
              <a:ext uri="{C183D7F6-B498-43B3-948B-1728B52AA6E4}">
                <adec:decorative xmlns:adec="http://schemas.microsoft.com/office/drawing/2017/decorative" val="1"/>
              </a:ext>
            </a:extLst>
          </p:cNvPr>
          <p:cNvSpPr>
            <a:spLocks noGrp="1"/>
          </p:cNvSpPr>
          <p:nvPr>
            <p:ph type="body" sz="quarter" idx="13"/>
          </p:nvPr>
        </p:nvSpPr>
        <p:spPr>
          <a:xfrm>
            <a:off x="769938" y="1555750"/>
            <a:ext cx="8260940" cy="578318"/>
          </a:xfrm>
        </p:spPr>
        <p:txBody>
          <a:bodyPr lIns="91440" tIns="45720" rIns="91440" bIns="45720" anchor="t"/>
          <a:lstStyle/>
          <a:p>
            <a:r>
              <a:rPr lang="en-US" b="1"/>
              <a:t>This virtual outreach event held every other month on the third Thursday at 1 p.m. will guide ACDBEs on doing business at DEN.</a:t>
            </a:r>
          </a:p>
        </p:txBody>
      </p:sp>
      <p:sp>
        <p:nvSpPr>
          <p:cNvPr id="9" name="Text Placeholder 8">
            <a:extLst>
              <a:ext uri="{FF2B5EF4-FFF2-40B4-BE49-F238E27FC236}">
                <a16:creationId xmlns:a16="http://schemas.microsoft.com/office/drawing/2014/main" id="{33E76785-83AF-EDB4-F909-25B4EBEBB89B}"/>
              </a:ext>
              <a:ext uri="{C183D7F6-B498-43B3-948B-1728B52AA6E4}">
                <adec:decorative xmlns:adec="http://schemas.microsoft.com/office/drawing/2017/decorative" val="1"/>
              </a:ext>
            </a:extLst>
          </p:cNvPr>
          <p:cNvSpPr>
            <a:spLocks noGrp="1"/>
          </p:cNvSpPr>
          <p:nvPr>
            <p:ph type="body" sz="quarter" idx="14"/>
          </p:nvPr>
        </p:nvSpPr>
        <p:spPr>
          <a:xfrm>
            <a:off x="769938" y="2389938"/>
            <a:ext cx="8260940" cy="3930649"/>
          </a:xfrm>
        </p:spPr>
        <p:txBody>
          <a:bodyPr lIns="91440" tIns="45720" rIns="91440" bIns="45720" anchor="t"/>
          <a:lstStyle/>
          <a:p>
            <a:pPr>
              <a:spcBef>
                <a:spcPts val="0"/>
              </a:spcBef>
              <a:spcAft>
                <a:spcPts val="600"/>
              </a:spcAft>
              <a:buClr>
                <a:srgbClr val="DC582A"/>
              </a:buClr>
              <a:tabLst>
                <a:tab pos="457200" algn="l"/>
              </a:tabLst>
            </a:pPr>
            <a:r>
              <a:rPr lang="en-US" sz="2000" b="1">
                <a:solidFill>
                  <a:schemeClr val="bg1">
                    <a:lumMod val="85000"/>
                  </a:schemeClr>
                </a:solidFill>
                <a:cs typeface="Calibri"/>
              </a:rPr>
              <a:t>January 22 – ACDBE 101</a:t>
            </a:r>
          </a:p>
          <a:p>
            <a:pPr>
              <a:spcBef>
                <a:spcPts val="0"/>
              </a:spcBef>
              <a:spcAft>
                <a:spcPts val="600"/>
              </a:spcAft>
              <a:buClr>
                <a:srgbClr val="DC582A"/>
              </a:buClr>
              <a:tabLst>
                <a:tab pos="457200" algn="l"/>
              </a:tabLst>
            </a:pPr>
            <a:r>
              <a:rPr lang="en-US" sz="2000" b="1">
                <a:solidFill>
                  <a:schemeClr val="bg1">
                    <a:lumMod val="85000"/>
                  </a:schemeClr>
                </a:solidFill>
                <a:cs typeface="Calibri"/>
              </a:rPr>
              <a:t>March 19 – AI &amp; Digital Tools </a:t>
            </a:r>
          </a:p>
          <a:p>
            <a:pPr>
              <a:spcBef>
                <a:spcPts val="0"/>
              </a:spcBef>
              <a:spcAft>
                <a:spcPts val="600"/>
              </a:spcAft>
              <a:buClr>
                <a:srgbClr val="DC582A"/>
              </a:buClr>
              <a:tabLst>
                <a:tab pos="457200" algn="l"/>
              </a:tabLst>
            </a:pPr>
            <a:r>
              <a:rPr lang="en-US" sz="2000" b="1">
                <a:solidFill>
                  <a:schemeClr val="tx1"/>
                </a:solidFill>
                <a:cs typeface="Calibri"/>
              </a:rPr>
              <a:t>May 21 – RFP Requirements </a:t>
            </a:r>
          </a:p>
          <a:p>
            <a:pPr>
              <a:spcBef>
                <a:spcPts val="0"/>
              </a:spcBef>
              <a:spcAft>
                <a:spcPts val="600"/>
              </a:spcAft>
              <a:buClr>
                <a:srgbClr val="DC582A"/>
              </a:buClr>
              <a:tabLst>
                <a:tab pos="457200" algn="l"/>
              </a:tabLst>
            </a:pPr>
            <a:r>
              <a:rPr lang="en-US" sz="2000" b="1">
                <a:solidFill>
                  <a:schemeClr val="tx1"/>
                </a:solidFill>
                <a:cs typeface="Calibri"/>
              </a:rPr>
              <a:t>July 21 – Post Award Compliance </a:t>
            </a:r>
          </a:p>
          <a:p>
            <a:pPr>
              <a:spcBef>
                <a:spcPts val="0"/>
              </a:spcBef>
              <a:spcAft>
                <a:spcPts val="600"/>
              </a:spcAft>
              <a:buClr>
                <a:srgbClr val="DC582A"/>
              </a:buClr>
              <a:tabLst>
                <a:tab pos="457200" algn="l"/>
              </a:tabLst>
            </a:pPr>
            <a:r>
              <a:rPr lang="en-US" sz="2000" b="1">
                <a:solidFill>
                  <a:schemeClr val="tx1"/>
                </a:solidFill>
                <a:cs typeface="Calibri"/>
              </a:rPr>
              <a:t>September 17 – Goods &amp; Services Participation and Good Faith Efforts</a:t>
            </a:r>
          </a:p>
          <a:p>
            <a:pPr>
              <a:spcBef>
                <a:spcPts val="0"/>
              </a:spcBef>
              <a:spcAft>
                <a:spcPts val="600"/>
              </a:spcAft>
              <a:buClr>
                <a:srgbClr val="DC582A"/>
              </a:buClr>
              <a:tabLst>
                <a:tab pos="457200" algn="l"/>
              </a:tabLst>
            </a:pPr>
            <a:r>
              <a:rPr lang="en-US" sz="2000" b="1">
                <a:solidFill>
                  <a:schemeClr val="tx1"/>
                </a:solidFill>
                <a:cs typeface="Calibri"/>
              </a:rPr>
              <a:t>November 19 – CUF Site Visits &amp; Desk Audits </a:t>
            </a:r>
          </a:p>
        </p:txBody>
      </p:sp>
      <p:pic>
        <p:nvPicPr>
          <p:cNvPr id="7" name="Picture Placeholder 6">
            <a:extLst>
              <a:ext uri="{FF2B5EF4-FFF2-40B4-BE49-F238E27FC236}">
                <a16:creationId xmlns:a16="http://schemas.microsoft.com/office/drawing/2014/main" id="{4EF29B50-42F0-D925-EBC9-A302F95B9C4C}"/>
              </a:ext>
              <a:ext uri="{C183D7F6-B498-43B3-948B-1728B52AA6E4}">
                <adec:decorative xmlns:adec="http://schemas.microsoft.com/office/drawing/2017/decorative" val="1"/>
              </a:ext>
            </a:extLst>
          </p:cNvPr>
          <p:cNvPicPr>
            <a:picLocks noGrp="1" noChangeAspect="1"/>
          </p:cNvPicPr>
          <p:nvPr>
            <p:ph type="pic" sz="quarter" idx="15"/>
          </p:nvPr>
        </p:nvPicPr>
        <p:blipFill>
          <a:blip r:embed="rId3" cstate="email">
            <a:extLst>
              <a:ext uri="{28A0092B-C50C-407E-A947-70E740481C1C}">
                <a14:useLocalDpi xmlns:a14="http://schemas.microsoft.com/office/drawing/2010/main"/>
              </a:ext>
            </a:extLst>
          </a:blip>
          <a:srcRect/>
          <a:stretch>
            <a:fillRect/>
          </a:stretch>
        </p:blipFill>
        <p:spPr>
          <a:xfrm>
            <a:off x="8647113" y="-64168"/>
            <a:ext cx="3712360" cy="7196488"/>
          </a:xfrm>
        </p:spPr>
      </p:pic>
      <p:pic>
        <p:nvPicPr>
          <p:cNvPr id="4" name="Picture 2" descr="QR code linking to the Do Business at DEN calendar https://www.eventbrite.com/e/taking-flight-at-den-tickets-1975151824276?aff=oddtdtcreator.">
            <a:extLst>
              <a:ext uri="{FF2B5EF4-FFF2-40B4-BE49-F238E27FC236}">
                <a16:creationId xmlns:a16="http://schemas.microsoft.com/office/drawing/2014/main" id="{D80E79C0-C108-DACF-B442-CB075FCBA0D2}"/>
              </a:ext>
              <a:ext uri="{C183D7F6-B498-43B3-948B-1728B52AA6E4}">
                <adec:decorative xmlns:adec="http://schemas.microsoft.com/office/drawing/2017/decorative" val="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916041" y="5810250"/>
            <a:ext cx="912959" cy="91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36233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C914FC-BF26-5CE2-C6E1-117745BFC578}"/>
            </a:ext>
          </a:extLst>
        </p:cNvPr>
        <p:cNvGrpSpPr/>
        <p:nvPr/>
      </p:nvGrpSpPr>
      <p:grpSpPr>
        <a:xfrm>
          <a:off x="0" y="0"/>
          <a:ext cx="0" cy="0"/>
          <a:chOff x="0" y="0"/>
          <a:chExt cx="0" cy="0"/>
        </a:xfrm>
      </p:grpSpPr>
      <p:sp>
        <p:nvSpPr>
          <p:cNvPr id="5" name="Text Placeholder 4" descr="Bi-monthly virtual outreach events on the third Thursday at 1 p.m. will guide ACDBEs on doing business at DEN. - These events will be in January, March, May, July, September, November. &#10;&#10;This Navigating the ACDBE program series was created to help retail, food, and beverage businesses learn how to prepare responses to those RFPs and take their business from Storefront to Concessions&#10;&#10;&#10;&#10;Please go to https://www.eventbrite.com/o/doing-business-at-den-8527643555 for the event calendar. ">
            <a:extLst>
              <a:ext uri="{FF2B5EF4-FFF2-40B4-BE49-F238E27FC236}">
                <a16:creationId xmlns:a16="http://schemas.microsoft.com/office/drawing/2014/main" id="{CE71E0AF-CFAF-FBCA-4C46-1B2B8A079381}"/>
              </a:ext>
              <a:ext uri="{C183D7F6-B498-43B3-948B-1728B52AA6E4}">
                <adec:decorative xmlns:adec="http://schemas.microsoft.com/office/drawing/2017/decorative" val="0"/>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kumimoji="0" lang="en-US" sz="2800" b="0" i="0" u="none" strike="noStrike" kern="1200" cap="none" spc="0" normalizeH="0" baseline="0" noProof="0">
                <a:ln>
                  <a:noFill/>
                </a:ln>
                <a:solidFill>
                  <a:srgbClr val="440099"/>
                </a:solidFill>
                <a:effectLst/>
                <a:uLnTx/>
                <a:uFillTx/>
                <a:latin typeface="+mn-lt"/>
                <a:ea typeface="+mn-ea"/>
                <a:cs typeface="+mn-cs"/>
              </a:rPr>
              <a:t>Small Business Certification Workshops</a:t>
            </a:r>
          </a:p>
        </p:txBody>
      </p:sp>
      <p:sp>
        <p:nvSpPr>
          <p:cNvPr id="16" name="Text Placeholder 15">
            <a:extLst>
              <a:ext uri="{FF2B5EF4-FFF2-40B4-BE49-F238E27FC236}">
                <a16:creationId xmlns:a16="http://schemas.microsoft.com/office/drawing/2014/main" id="{0913D522-F66F-DB4F-79CA-8A07CE7A7AB0}"/>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en-US"/>
          </a:p>
        </p:txBody>
      </p:sp>
      <p:sp>
        <p:nvSpPr>
          <p:cNvPr id="9" name="Text Placeholder 8">
            <a:extLst>
              <a:ext uri="{FF2B5EF4-FFF2-40B4-BE49-F238E27FC236}">
                <a16:creationId xmlns:a16="http://schemas.microsoft.com/office/drawing/2014/main" id="{C4EA999A-9D4B-AB13-B024-A256FA7A9C6B}"/>
              </a:ext>
              <a:ext uri="{C183D7F6-B498-43B3-948B-1728B52AA6E4}">
                <adec:decorative xmlns:adec="http://schemas.microsoft.com/office/drawing/2017/decorative" val="1"/>
              </a:ext>
            </a:extLst>
          </p:cNvPr>
          <p:cNvSpPr>
            <a:spLocks noGrp="1"/>
          </p:cNvSpPr>
          <p:nvPr>
            <p:ph type="body" sz="quarter" idx="14"/>
          </p:nvPr>
        </p:nvSpPr>
        <p:spPr>
          <a:xfrm>
            <a:off x="769938" y="2614997"/>
            <a:ext cx="8260940" cy="3930649"/>
          </a:xfrm>
        </p:spPr>
        <p:txBody>
          <a:bodyPr lIns="91440" tIns="45720" rIns="91440" bIns="45720" anchor="t"/>
          <a:lstStyle/>
          <a:p>
            <a:pPr>
              <a:spcBef>
                <a:spcPts val="0"/>
              </a:spcBef>
              <a:spcAft>
                <a:spcPts val="600"/>
              </a:spcAft>
              <a:buClr>
                <a:srgbClr val="DC582A"/>
              </a:buClr>
              <a:tabLst>
                <a:tab pos="457200" algn="l"/>
              </a:tabLst>
            </a:pPr>
            <a:r>
              <a:rPr lang="en-US" sz="2000" b="1">
                <a:solidFill>
                  <a:schemeClr val="bg1">
                    <a:lumMod val="85000"/>
                  </a:schemeClr>
                </a:solidFill>
                <a:cs typeface="Calibri"/>
              </a:rPr>
              <a:t>February 26</a:t>
            </a:r>
          </a:p>
          <a:p>
            <a:pPr>
              <a:spcBef>
                <a:spcPts val="0"/>
              </a:spcBef>
              <a:spcAft>
                <a:spcPts val="600"/>
              </a:spcAft>
              <a:buClr>
                <a:srgbClr val="DC582A"/>
              </a:buClr>
              <a:tabLst>
                <a:tab pos="457200" algn="l"/>
              </a:tabLst>
            </a:pPr>
            <a:r>
              <a:rPr lang="en-US" sz="2000" b="1">
                <a:solidFill>
                  <a:schemeClr val="tx1"/>
                </a:solidFill>
                <a:cs typeface="Calibri"/>
              </a:rPr>
              <a:t>April 14</a:t>
            </a:r>
          </a:p>
          <a:p>
            <a:pPr>
              <a:spcBef>
                <a:spcPts val="0"/>
              </a:spcBef>
              <a:spcAft>
                <a:spcPts val="600"/>
              </a:spcAft>
              <a:buClr>
                <a:srgbClr val="DC582A"/>
              </a:buClr>
              <a:tabLst>
                <a:tab pos="457200" algn="l"/>
              </a:tabLst>
            </a:pPr>
            <a:r>
              <a:rPr lang="en-US" sz="2000" b="1">
                <a:solidFill>
                  <a:schemeClr val="tx1"/>
                </a:solidFill>
                <a:cs typeface="Calibri"/>
              </a:rPr>
              <a:t>June 24</a:t>
            </a:r>
          </a:p>
          <a:p>
            <a:pPr>
              <a:spcBef>
                <a:spcPts val="0"/>
              </a:spcBef>
              <a:spcAft>
                <a:spcPts val="600"/>
              </a:spcAft>
              <a:buClr>
                <a:srgbClr val="DC582A"/>
              </a:buClr>
              <a:tabLst>
                <a:tab pos="457200" algn="l"/>
              </a:tabLst>
            </a:pPr>
            <a:r>
              <a:rPr lang="en-US" sz="2000" b="1">
                <a:solidFill>
                  <a:schemeClr val="tx1"/>
                </a:solidFill>
                <a:cs typeface="Calibri"/>
              </a:rPr>
              <a:t>August 6</a:t>
            </a:r>
          </a:p>
          <a:p>
            <a:pPr>
              <a:spcBef>
                <a:spcPts val="0"/>
              </a:spcBef>
              <a:spcAft>
                <a:spcPts val="600"/>
              </a:spcAft>
              <a:buClr>
                <a:srgbClr val="DC582A"/>
              </a:buClr>
              <a:tabLst>
                <a:tab pos="457200" algn="l"/>
              </a:tabLst>
            </a:pPr>
            <a:r>
              <a:rPr lang="en-US" sz="2000" b="1">
                <a:solidFill>
                  <a:schemeClr val="tx1"/>
                </a:solidFill>
                <a:cs typeface="Calibri"/>
              </a:rPr>
              <a:t>October 20 </a:t>
            </a:r>
          </a:p>
          <a:p>
            <a:pPr>
              <a:spcBef>
                <a:spcPts val="0"/>
              </a:spcBef>
              <a:spcAft>
                <a:spcPts val="600"/>
              </a:spcAft>
              <a:buClr>
                <a:srgbClr val="DC582A"/>
              </a:buClr>
              <a:tabLst>
                <a:tab pos="457200" algn="l"/>
              </a:tabLst>
            </a:pPr>
            <a:r>
              <a:rPr lang="en-US" sz="2000" b="1">
                <a:solidFill>
                  <a:schemeClr val="tx1"/>
                </a:solidFill>
                <a:cs typeface="Calibri"/>
              </a:rPr>
              <a:t>December TBD</a:t>
            </a:r>
          </a:p>
        </p:txBody>
      </p:sp>
      <p:pic>
        <p:nvPicPr>
          <p:cNvPr id="11" name="Picture Placeholder 10" descr="City skyline with tall office buildings">
            <a:extLst>
              <a:ext uri="{FF2B5EF4-FFF2-40B4-BE49-F238E27FC236}">
                <a16:creationId xmlns:a16="http://schemas.microsoft.com/office/drawing/2014/main" id="{DA708701-D495-ADC7-B9DA-A3E3780E789E}"/>
              </a:ext>
            </a:extLst>
          </p:cNvPr>
          <p:cNvPicPr>
            <a:picLocks noGrp="1" noChangeAspect="1"/>
          </p:cNvPicPr>
          <p:nvPr>
            <p:ph type="pic" sz="quarter" idx="15"/>
          </p:nvPr>
        </p:nvPicPr>
        <p:blipFill>
          <a:blip r:embed="rId3"/>
          <a:srcRect l="37196" r="37196"/>
          <a:stretch>
            <a:fillRect/>
          </a:stretch>
        </p:blipFill>
        <p:spPr>
          <a:xfrm>
            <a:off x="8744649" y="-1"/>
            <a:ext cx="3544887" cy="7015655"/>
          </a:xfrm>
        </p:spPr>
      </p:pic>
      <p:pic>
        <p:nvPicPr>
          <p:cNvPr id="12" name="Picture 11" descr="QR Code to register https://startupspace.app/normal-events?event_type=upcoming&amp;search_group=468&amp;search_radius=50">
            <a:extLst>
              <a:ext uri="{FF2B5EF4-FFF2-40B4-BE49-F238E27FC236}">
                <a16:creationId xmlns:a16="http://schemas.microsoft.com/office/drawing/2014/main" id="{45C7CF79-5B3A-84B4-B494-7BB217567543}"/>
              </a:ext>
            </a:extLst>
          </p:cNvPr>
          <p:cNvPicPr>
            <a:picLocks noChangeAspect="1"/>
          </p:cNvPicPr>
          <p:nvPr/>
        </p:nvPicPr>
        <p:blipFill>
          <a:blip r:embed="rId4"/>
          <a:stretch>
            <a:fillRect/>
          </a:stretch>
        </p:blipFill>
        <p:spPr>
          <a:xfrm>
            <a:off x="10183516" y="4741879"/>
            <a:ext cx="1835550" cy="1835550"/>
          </a:xfrm>
          <a:prstGeom prst="rect">
            <a:avLst/>
          </a:prstGeom>
        </p:spPr>
      </p:pic>
      <p:sp>
        <p:nvSpPr>
          <p:cNvPr id="13" name="Text Placeholder 14">
            <a:extLst>
              <a:ext uri="{FF2B5EF4-FFF2-40B4-BE49-F238E27FC236}">
                <a16:creationId xmlns:a16="http://schemas.microsoft.com/office/drawing/2014/main" id="{B47EE379-9DAD-00F8-B63B-7BF58929EB04}"/>
              </a:ext>
              <a:ext uri="{C183D7F6-B498-43B3-948B-1728B52AA6E4}">
                <adec:decorative xmlns:adec="http://schemas.microsoft.com/office/drawing/2017/decorative" val="1"/>
              </a:ext>
            </a:extLst>
          </p:cNvPr>
          <p:cNvSpPr txBox="1">
            <a:spLocks/>
          </p:cNvSpPr>
          <p:nvPr/>
        </p:nvSpPr>
        <p:spPr>
          <a:xfrm>
            <a:off x="769938" y="1555750"/>
            <a:ext cx="7877175" cy="578318"/>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a:t>A bi‑monthly in‑person event in partnership with ACDBE and DSBO</a:t>
            </a:r>
          </a:p>
        </p:txBody>
      </p:sp>
    </p:spTree>
    <p:extLst>
      <p:ext uri="{BB962C8B-B14F-4D97-AF65-F5344CB8AC3E}">
        <p14:creationId xmlns:p14="http://schemas.microsoft.com/office/powerpoint/2010/main" val="274833024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7&quot;/&gt;&lt;lineCharCount val=&quot;7&quot;/&gt;&lt;lineCharCount val=&quot;13&quot;/&gt;&lt;lineCharCount val=&quot;11&quot;/&gt;&lt;/TableIndex&gt;&lt;/ShapeTextInfo&gt;"/>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7&quot;/&gt;&lt;lineCharCount val=&quot;7&quot;/&gt;&lt;lineCharCount val=&quot;13&quot;/&gt;&lt;lineCharCount val=&quot;11&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7&quot;/&gt;&lt;lineCharCount val=&quot;7&quot;/&gt;&lt;lineCharCount val=&quot;13&quot;/&gt;&lt;lineCharCount val=&quot;11&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7&quot;/&gt;&lt;lineCharCount val=&quot;7&quot;/&gt;&lt;lineCharCount val=&quot;13&quot;/&gt;&lt;lineCharCount val=&quot;11&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7&quot;/&gt;&lt;lineCharCount val=&quot;7&quot;/&gt;&lt;lineCharCount val=&quot;13&quot;/&gt;&lt;lineCharCount val=&quot;11&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7&quot;/&gt;&lt;lineCharCount val=&quot;7&quot;/&gt;&lt;lineCharCount val=&quot;13&quot;/&gt;&lt;lineCharCount val=&quot;11&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7&quot;/&gt;&lt;lineCharCount val=&quot;7&quot;/&gt;&lt;lineCharCount val=&quot;13&quot;/&gt;&lt;lineCharCount val=&quot;11&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7&quot;/&gt;&lt;lineCharCount val=&quot;7&quot;/&gt;&lt;lineCharCount val=&quot;13&quot;/&gt;&lt;lineCharCount val=&quot;11&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7&quot;/&gt;&lt;lineCharCount val=&quot;7&quot;/&gt;&lt;lineCharCount val=&quot;13&quot;/&gt;&lt;lineCharCount val=&quot;11&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heme/theme1.xml><?xml version="1.0" encoding="utf-8"?>
<a:theme xmlns:a="http://schemas.openxmlformats.org/drawingml/2006/main" name="Title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Office Theme">
  <a:themeElements>
    <a:clrScheme name="City of Denver Colors">
      <a:dk1>
        <a:srgbClr val="58595B"/>
      </a:dk1>
      <a:lt1>
        <a:sysClr val="window" lastClr="FFFFFF"/>
      </a:lt1>
      <a:dk2>
        <a:srgbClr val="002D56"/>
      </a:dk2>
      <a:lt2>
        <a:srgbClr val="DCDDE1"/>
      </a:lt2>
      <a:accent1>
        <a:srgbClr val="0096D6"/>
      </a:accent1>
      <a:accent2>
        <a:srgbClr val="D9531E"/>
      </a:accent2>
      <a:accent3>
        <a:srgbClr val="6D8D24"/>
      </a:accent3>
      <a:accent4>
        <a:srgbClr val="F3B913"/>
      </a:accent4>
      <a:accent5>
        <a:srgbClr val="F3901D"/>
      </a:accent5>
      <a:accent6>
        <a:srgbClr val="9FA646"/>
      </a:accent6>
      <a:hlink>
        <a:srgbClr val="005596"/>
      </a:hlink>
      <a:folHlink>
        <a:srgbClr val="400F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CD PowerPoint Template Widescreen.pptx  -  Read-Only" id="{91BD9A01-A9C1-40F2-BBD0-9BE60353A035}" vid="{838761E2-6594-4CD3-A0E5-66C20681BB95}"/>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ntent 1 - ORAN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ontent 2 - ORAN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ontent 4 - ORANGE - Image WHITE log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Content 1 - ORAN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1_Title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Content 2 - ORAN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0B4CBFD58AEB54B9523C229AC8968F6" ma:contentTypeVersion="21" ma:contentTypeDescription="Create a new document." ma:contentTypeScope="" ma:versionID="d99ad74c3b8a25c61b8ddba13f7aab43">
  <xsd:schema xmlns:xsd="http://www.w3.org/2001/XMLSchema" xmlns:xs="http://www.w3.org/2001/XMLSchema" xmlns:p="http://schemas.microsoft.com/office/2006/metadata/properties" xmlns:ns2="bbc1b1f8-0e71-4cbd-b262-3052aba238a9" xmlns:ns3="fd3bd635-9bff-483f-aa30-f8bfae0bbf17" xmlns:ns4="87e7f7ab-f283-48b6-a11d-5b6afdf240ea" targetNamespace="http://schemas.microsoft.com/office/2006/metadata/properties" ma:root="true" ma:fieldsID="fedf67c3f5412d1b64b693c95ba1e2b1" ns2:_="" ns3:_="" ns4:_="">
    <xsd:import namespace="bbc1b1f8-0e71-4cbd-b262-3052aba238a9"/>
    <xsd:import namespace="fd3bd635-9bff-483f-aa30-f8bfae0bbf17"/>
    <xsd:import namespace="87e7f7ab-f283-48b6-a11d-5b6afdf240e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OCR" minOccurs="0"/>
                <xsd:element ref="ns2:MediaLengthInSeconds" minOccurs="0"/>
                <xsd:element ref="ns2:BusinessDirectoryType" minOccurs="0"/>
                <xsd:element ref="ns2:DateSent" minOccurs="0"/>
                <xsd:element ref="ns2:lcf76f155ced4ddcb4097134ff3c332f" minOccurs="0"/>
                <xsd:element ref="ns4:TaxCatchAll" minOccurs="0"/>
                <xsd:element ref="ns2:MediaServiceObjectDetectorVersions" minOccurs="0"/>
                <xsd:element ref="ns2:MediaServiceSearchPropertie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c1b1f8-0e71-4cbd-b262-3052aba238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BusinessDirectoryType" ma:index="20" nillable="true" ma:displayName="Business Directory Type" ma:format="Dropdown" ma:internalName="BusinessDirectoryType">
      <xsd:simpleType>
        <xsd:restriction base="dms:Choice">
          <xsd:enumeration value="General Contracts"/>
          <xsd:enumeration value="ACDBE"/>
          <xsd:enumeration value="Both"/>
        </xsd:restriction>
      </xsd:simpleType>
    </xsd:element>
    <xsd:element name="DateSent" ma:index="21" nillable="true" ma:displayName="Date Sent" ma:format="DateOnly" ma:internalName="DateSent">
      <xsd:simpleType>
        <xsd:restriction base="dms:DateTime"/>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38707e54-6713-4257-8868-1e4840a70eb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Location" ma:index="27" nillable="true" ma:displayName="Location" ma:indexed="true" ma:internalName="MediaServiceLocation" ma:readOnly="true">
      <xsd:simpleType>
        <xsd:restriction base="dms:Text"/>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d3bd635-9bff-483f-aa30-f8bfae0bbf17"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7e7f7ab-f283-48b6-a11d-5b6afdf240ea"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f78edeec-2c53-48c2-9d7f-9f98b72b39d4}" ma:internalName="TaxCatchAll" ma:showField="CatchAllData" ma:web="fd3bd635-9bff-483f-aa30-f8bfae0bbf1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ateSent xmlns="bbc1b1f8-0e71-4cbd-b262-3052aba238a9" xsi:nil="true"/>
    <lcf76f155ced4ddcb4097134ff3c332f xmlns="bbc1b1f8-0e71-4cbd-b262-3052aba238a9">
      <Terms xmlns="http://schemas.microsoft.com/office/infopath/2007/PartnerControls"/>
    </lcf76f155ced4ddcb4097134ff3c332f>
    <TaxCatchAll xmlns="87e7f7ab-f283-48b6-a11d-5b6afdf240ea" xsi:nil="true"/>
    <BusinessDirectoryType xmlns="bbc1b1f8-0e71-4cbd-b262-3052aba238a9" xsi:nil="true"/>
  </documentManagement>
</p:properties>
</file>

<file path=customXml/itemProps1.xml><?xml version="1.0" encoding="utf-8"?>
<ds:datastoreItem xmlns:ds="http://schemas.openxmlformats.org/officeDocument/2006/customXml" ds:itemID="{2674DDDF-AB4D-446A-A19F-F62E53DF806A}">
  <ds:schemaRefs>
    <ds:schemaRef ds:uri="http://schemas.microsoft.com/sharepoint/v3/contenttype/forms"/>
  </ds:schemaRefs>
</ds:datastoreItem>
</file>

<file path=customXml/itemProps2.xml><?xml version="1.0" encoding="utf-8"?>
<ds:datastoreItem xmlns:ds="http://schemas.openxmlformats.org/officeDocument/2006/customXml" ds:itemID="{958AD259-C84E-4652-BFDA-AE578DC16E01}">
  <ds:schemaRefs>
    <ds:schemaRef ds:uri="87e7f7ab-f283-48b6-a11d-5b6afdf240ea"/>
    <ds:schemaRef ds:uri="bbc1b1f8-0e71-4cbd-b262-3052aba238a9"/>
    <ds:schemaRef ds:uri="fd3bd635-9bff-483f-aa30-f8bfae0bbf1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2F2FE49-1C05-4EF5-9360-51D70AD37214}">
  <ds:schemaRefs>
    <ds:schemaRef ds:uri="87e7f7ab-f283-48b6-a11d-5b6afdf240ea"/>
    <ds:schemaRef ds:uri="bbc1b1f8-0e71-4cbd-b262-3052aba238a9"/>
    <ds:schemaRef ds:uri="fd3bd635-9bff-483f-aa30-f8bfae0bbf1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51</Slides>
  <Notes>34</Notes>
  <HiddenSlides>0</HiddenSlides>
  <ScaleCrop>false</ScaleCrop>
  <HeadingPairs>
    <vt:vector size="4" baseType="variant">
      <vt:variant>
        <vt:lpstr>Theme</vt:lpstr>
      </vt:variant>
      <vt:variant>
        <vt:i4>10</vt:i4>
      </vt:variant>
      <vt:variant>
        <vt:lpstr>Slide Titles</vt:lpstr>
      </vt:variant>
      <vt:variant>
        <vt:i4>51</vt:i4>
      </vt:variant>
    </vt:vector>
  </HeadingPairs>
  <TitlesOfParts>
    <vt:vector size="61" baseType="lpstr">
      <vt:lpstr>Title 1</vt:lpstr>
      <vt:lpstr>Title 3</vt:lpstr>
      <vt:lpstr>Content 1 - ORANGE</vt:lpstr>
      <vt:lpstr>Content 2 - ORANGE</vt:lpstr>
      <vt:lpstr>Content 4 - ORANGE - Image WHITE logo</vt:lpstr>
      <vt:lpstr>1_Content 1 - ORANGE</vt:lpstr>
      <vt:lpstr>Custom Design</vt:lpstr>
      <vt:lpstr>1_Title 1</vt:lpstr>
      <vt:lpstr>1_Content 2 - ORANGE</vt:lpstr>
      <vt:lpstr>1_Office Theme</vt:lpstr>
      <vt:lpstr>Taking Flight at DEN</vt:lpstr>
      <vt:lpstr>Agenda</vt:lpstr>
      <vt:lpstr>Housekeeping</vt:lpstr>
      <vt:lpstr>Project Interest Form</vt:lpstr>
      <vt:lpstr>Click to edit Master title style</vt:lpstr>
      <vt:lpstr>Taking Flight at DEN </vt:lpstr>
      <vt:lpstr>Meet the Primes</vt:lpstr>
      <vt:lpstr>Navigating the ACDBE Series: Pathways to Concessions</vt:lpstr>
      <vt:lpstr>Small Business Certification Workshops</vt:lpstr>
      <vt:lpstr>Missed the IFR Submission Date?</vt:lpstr>
      <vt:lpstr>Snack &amp; Souvenir Expo </vt:lpstr>
      <vt:lpstr>SAVE THE DATE  DEN Procurement Tradeshow  August 20, 2026  Westin Level 4, at the CEEA facility</vt:lpstr>
      <vt:lpstr>Community Panelist Program </vt:lpstr>
      <vt:lpstr>2026 BDTA Programming</vt:lpstr>
      <vt:lpstr>Stay Informed</vt:lpstr>
      <vt:lpstr>Citywide Mentor-Protégé Program </vt:lpstr>
      <vt:lpstr>Legal Disclaimer​</vt:lpstr>
      <vt:lpstr>Upcoming Opportunities – Updated Webpage</vt:lpstr>
      <vt:lpstr>CEEA - On-Call Professional Development Services Breakout Room # 1</vt:lpstr>
      <vt:lpstr>CEEA - On-Call Professional Development Services  </vt:lpstr>
      <vt:lpstr>DEN On-Call Aviation Noise Consulting Services Breakout Room # 2</vt:lpstr>
      <vt:lpstr>DEN On-Call Aviation Noise Consulting Services  </vt:lpstr>
      <vt:lpstr>DEN On-Call Aviation Noise Consulting Services Cont.   </vt:lpstr>
      <vt:lpstr>DEN Arts: Rotating Sculpture Program Breakout Room # 3</vt:lpstr>
      <vt:lpstr>DEN Arts: Rotating Sculpture Program  </vt:lpstr>
      <vt:lpstr>DEN Hospitality Consulting Services Breakout Room # 4</vt:lpstr>
      <vt:lpstr>DEN Hospitality Consulting Services  </vt:lpstr>
      <vt:lpstr>Taxiway L Extension Breakout Room # 5</vt:lpstr>
      <vt:lpstr>Taxiway L Extension</vt:lpstr>
      <vt:lpstr>Taxiway L Extension  </vt:lpstr>
      <vt:lpstr>Terminal Parking Structure Accessibility Improvements Phase 2 (PKPB2) Breakout Room # 6</vt:lpstr>
      <vt:lpstr>Terminal Parking Structure Accessibility Improvements Phase 2 (PKPB2)</vt:lpstr>
      <vt:lpstr>Terminal Parking Structure Accessibility Improvements Phase 2 (PKPB2) </vt:lpstr>
      <vt:lpstr>2026 Annual Landside Pavement Rehab Breakout Room # 7</vt:lpstr>
      <vt:lpstr>2026 Annual Landside Pavement Rehab </vt:lpstr>
      <vt:lpstr>DEN Security Services - Regulatory Services Breakout Room # 8</vt:lpstr>
      <vt:lpstr>DEN Security Services - Regulatory Services</vt:lpstr>
      <vt:lpstr>Multiple Maintenance Opportunities Breakout Room # 9</vt:lpstr>
      <vt:lpstr>CUP and Outlying Building Boiler Maintenance &amp; Repair</vt:lpstr>
      <vt:lpstr>Landside Outlying Janitorial Services</vt:lpstr>
      <vt:lpstr>DEN Procurement  Breakout Room # 10  </vt:lpstr>
      <vt:lpstr>DEN Procurement  </vt:lpstr>
      <vt:lpstr>DEN Procurement – Contract Lifecycle</vt:lpstr>
      <vt:lpstr>ACDBE Airport Access and Business Opportunity  Breakout Room # 11</vt:lpstr>
      <vt:lpstr>Update on ACDBE/DBE Re-Evaluation</vt:lpstr>
      <vt:lpstr>Division of Small Business Opportunity Breakout Room # 11</vt:lpstr>
      <vt:lpstr>DSBO Programs</vt:lpstr>
      <vt:lpstr>Disadvantaged Business Enterprise (DBE) Small Business Element</vt:lpstr>
      <vt:lpstr>General Services- Purchasing Division Breakout Room # 12</vt:lpstr>
      <vt:lpstr>General Services- Purchasing Division</vt:lpstr>
      <vt:lpstr>Event Follow Up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Bricker, Lauren - DEN</dc:creator>
  <cp:revision>1</cp:revision>
  <cp:lastPrinted>2026-01-05T23:17:33Z</cp:lastPrinted>
  <dcterms:created xsi:type="dcterms:W3CDTF">2024-03-24T01:57:37Z</dcterms:created>
  <dcterms:modified xsi:type="dcterms:W3CDTF">2026-05-04T15:14:21Z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0x01010020B4CBFD58AEB54B9523C229AC8968F6</vt:lpwstr>
  </property>
  <property fmtid="{D5CDD505-2E9C-101B-9397-08002B2CF9AE}" pid="3" name="MediaServiceImageTags">
    <vt:lpwstr/>
  </property>
</Properties>
</file>